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0.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1.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2.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3.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4.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5.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6.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17.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18.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2.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3.xml" ContentType="application/vnd.openxmlformats-officedocument.themeOverride+xml"/>
  <Override PartName="/ppt/notesSlides/notesSlide16.xml" ContentType="application/vnd.openxmlformats-officedocument.presentationml.notesSlide+xml"/>
  <Override PartName="/ppt/theme/themeOverride4.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heme/themeOverride5.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heme/themeOverride6.xml" ContentType="application/vnd.openxmlformats-officedocument.themeOverride+xml"/>
  <Override PartName="/ppt/notesSlides/notesSlide24.xml" ContentType="application/vnd.openxmlformats-officedocument.presentationml.notesSlide+xml"/>
  <Override PartName="/ppt/theme/themeOverride7.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heme/themeOverride8.xml" ContentType="application/vnd.openxmlformats-officedocument.themeOverride+xml"/>
  <Override PartName="/ppt/notesSlides/notesSlide27.xml" ContentType="application/vnd.openxmlformats-officedocument.presentationml.notesSlide+xml"/>
  <Override PartName="/ppt/theme/themeOverride9.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heme/themeOverride10.xml" ContentType="application/vnd.openxmlformats-officedocument.themeOverr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heme/themeOverride11.xml" ContentType="application/vnd.openxmlformats-officedocument.themeOverr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heme/themeOverride12.xml" ContentType="application/vnd.openxmlformats-officedocument.themeOverr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9" r:id="rId1"/>
    <p:sldMasterId id="2147483995" r:id="rId2"/>
    <p:sldMasterId id="2147484007" r:id="rId3"/>
    <p:sldMasterId id="2147484021" r:id="rId4"/>
    <p:sldMasterId id="2147484033" r:id="rId5"/>
    <p:sldMasterId id="2147484045" r:id="rId6"/>
    <p:sldMasterId id="2147484059" r:id="rId7"/>
    <p:sldMasterId id="2147484073" r:id="rId8"/>
    <p:sldMasterId id="2147484085" r:id="rId9"/>
    <p:sldMasterId id="2147484097" r:id="rId10"/>
    <p:sldMasterId id="2147484109" r:id="rId11"/>
    <p:sldMasterId id="2147484121" r:id="rId12"/>
    <p:sldMasterId id="2147484124" r:id="rId13"/>
    <p:sldMasterId id="2147484136" r:id="rId14"/>
    <p:sldMasterId id="2147484149" r:id="rId15"/>
    <p:sldMasterId id="2147484163" r:id="rId16"/>
    <p:sldMasterId id="2147484175" r:id="rId17"/>
    <p:sldMasterId id="2147484187" r:id="rId18"/>
    <p:sldMasterId id="2147484211" r:id="rId19"/>
  </p:sldMasterIdLst>
  <p:notesMasterIdLst>
    <p:notesMasterId r:id="rId83"/>
  </p:notesMasterIdLst>
  <p:sldIdLst>
    <p:sldId id="455" r:id="rId20"/>
    <p:sldId id="5262" r:id="rId21"/>
    <p:sldId id="5263" r:id="rId22"/>
    <p:sldId id="5264" r:id="rId23"/>
    <p:sldId id="5265" r:id="rId24"/>
    <p:sldId id="5266" r:id="rId25"/>
    <p:sldId id="5267" r:id="rId26"/>
    <p:sldId id="5268" r:id="rId27"/>
    <p:sldId id="5269" r:id="rId28"/>
    <p:sldId id="5270" r:id="rId29"/>
    <p:sldId id="5271" r:id="rId30"/>
    <p:sldId id="5258" r:id="rId31"/>
    <p:sldId id="5274" r:id="rId32"/>
    <p:sldId id="1202" r:id="rId33"/>
    <p:sldId id="5367" r:id="rId34"/>
    <p:sldId id="423" r:id="rId35"/>
    <p:sldId id="5368" r:id="rId36"/>
    <p:sldId id="5369" r:id="rId37"/>
    <p:sldId id="5306" r:id="rId38"/>
    <p:sldId id="5308" r:id="rId39"/>
    <p:sldId id="5370" r:id="rId40"/>
    <p:sldId id="933" r:id="rId41"/>
    <p:sldId id="5371" r:id="rId42"/>
    <p:sldId id="5372" r:id="rId43"/>
    <p:sldId id="4553" r:id="rId44"/>
    <p:sldId id="5373" r:id="rId45"/>
    <p:sldId id="3662" r:id="rId46"/>
    <p:sldId id="5365" r:id="rId47"/>
    <p:sldId id="5366" r:id="rId48"/>
    <p:sldId id="410" r:id="rId49"/>
    <p:sldId id="4148" r:id="rId50"/>
    <p:sldId id="5374" r:id="rId51"/>
    <p:sldId id="5375" r:id="rId52"/>
    <p:sldId id="5304" r:id="rId53"/>
    <p:sldId id="414" r:id="rId54"/>
    <p:sldId id="415" r:id="rId55"/>
    <p:sldId id="5376" r:id="rId56"/>
    <p:sldId id="5377" r:id="rId57"/>
    <p:sldId id="5378" r:id="rId58"/>
    <p:sldId id="5379" r:id="rId59"/>
    <p:sldId id="420" r:id="rId60"/>
    <p:sldId id="5380" r:id="rId61"/>
    <p:sldId id="5227" r:id="rId62"/>
    <p:sldId id="5381" r:id="rId63"/>
    <p:sldId id="5382" r:id="rId64"/>
    <p:sldId id="5309" r:id="rId65"/>
    <p:sldId id="5310" r:id="rId66"/>
    <p:sldId id="5383" r:id="rId67"/>
    <p:sldId id="5384" r:id="rId68"/>
    <p:sldId id="5385" r:id="rId69"/>
    <p:sldId id="428" r:id="rId70"/>
    <p:sldId id="429" r:id="rId71"/>
    <p:sldId id="5303" r:id="rId72"/>
    <p:sldId id="5251" r:id="rId73"/>
    <p:sldId id="632" r:id="rId74"/>
    <p:sldId id="5252" r:id="rId75"/>
    <p:sldId id="1205" r:id="rId76"/>
    <p:sldId id="435" r:id="rId77"/>
    <p:sldId id="436" r:id="rId78"/>
    <p:sldId id="396" r:id="rId79"/>
    <p:sldId id="1214" r:id="rId80"/>
    <p:sldId id="457" r:id="rId81"/>
    <p:sldId id="1978" r:id="rId8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72D6"/>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543" autoAdjust="0"/>
    <p:restoredTop sz="86597" autoAdjust="0"/>
  </p:normalViewPr>
  <p:slideViewPr>
    <p:cSldViewPr snapToGrid="0" snapToObjects="1">
      <p:cViewPr varScale="1">
        <p:scale>
          <a:sx n="81" d="100"/>
          <a:sy n="81" d="100"/>
        </p:scale>
        <p:origin x="184" y="132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7.xml"/><Relationship Id="rId21" Type="http://schemas.openxmlformats.org/officeDocument/2006/relationships/slide" Target="slides/slide2.xml"/><Relationship Id="rId42" Type="http://schemas.openxmlformats.org/officeDocument/2006/relationships/slide" Target="slides/slide23.xml"/><Relationship Id="rId47" Type="http://schemas.openxmlformats.org/officeDocument/2006/relationships/slide" Target="slides/slide28.xml"/><Relationship Id="rId63" Type="http://schemas.openxmlformats.org/officeDocument/2006/relationships/slide" Target="slides/slide44.xml"/><Relationship Id="rId68" Type="http://schemas.openxmlformats.org/officeDocument/2006/relationships/slide" Target="slides/slide49.xml"/><Relationship Id="rId84" Type="http://schemas.openxmlformats.org/officeDocument/2006/relationships/presProps" Target="presProps.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3.xml"/><Relationship Id="rId37" Type="http://schemas.openxmlformats.org/officeDocument/2006/relationships/slide" Target="slides/slide18.xml"/><Relationship Id="rId53" Type="http://schemas.openxmlformats.org/officeDocument/2006/relationships/slide" Target="slides/slide34.xml"/><Relationship Id="rId58" Type="http://schemas.openxmlformats.org/officeDocument/2006/relationships/slide" Target="slides/slide39.xml"/><Relationship Id="rId74" Type="http://schemas.openxmlformats.org/officeDocument/2006/relationships/slide" Target="slides/slide55.xml"/><Relationship Id="rId79" Type="http://schemas.openxmlformats.org/officeDocument/2006/relationships/slide" Target="slides/slide60.xml"/><Relationship Id="rId5" Type="http://schemas.openxmlformats.org/officeDocument/2006/relationships/slideMaster" Target="slideMasters/slideMaster5.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slide" Target="slides/slide16.xml"/><Relationship Id="rId43" Type="http://schemas.openxmlformats.org/officeDocument/2006/relationships/slide" Target="slides/slide24.xml"/><Relationship Id="rId48" Type="http://schemas.openxmlformats.org/officeDocument/2006/relationships/slide" Target="slides/slide29.xml"/><Relationship Id="rId56" Type="http://schemas.openxmlformats.org/officeDocument/2006/relationships/slide" Target="slides/slide37.xml"/><Relationship Id="rId64" Type="http://schemas.openxmlformats.org/officeDocument/2006/relationships/slide" Target="slides/slide45.xml"/><Relationship Id="rId69" Type="http://schemas.openxmlformats.org/officeDocument/2006/relationships/slide" Target="slides/slide50.xml"/><Relationship Id="rId77" Type="http://schemas.openxmlformats.org/officeDocument/2006/relationships/slide" Target="slides/slide58.xml"/><Relationship Id="rId8" Type="http://schemas.openxmlformats.org/officeDocument/2006/relationships/slideMaster" Target="slideMasters/slideMaster8.xml"/><Relationship Id="rId51" Type="http://schemas.openxmlformats.org/officeDocument/2006/relationships/slide" Target="slides/slide32.xml"/><Relationship Id="rId72" Type="http://schemas.openxmlformats.org/officeDocument/2006/relationships/slide" Target="slides/slide53.xml"/><Relationship Id="rId80" Type="http://schemas.openxmlformats.org/officeDocument/2006/relationships/slide" Target="slides/slide61.xml"/><Relationship Id="rId85"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slide" Target="slides/slide27.xml"/><Relationship Id="rId59" Type="http://schemas.openxmlformats.org/officeDocument/2006/relationships/slide" Target="slides/slide40.xml"/><Relationship Id="rId67" Type="http://schemas.openxmlformats.org/officeDocument/2006/relationships/slide" Target="slides/slide48.xml"/><Relationship Id="rId20" Type="http://schemas.openxmlformats.org/officeDocument/2006/relationships/slide" Target="slides/slide1.xml"/><Relationship Id="rId41" Type="http://schemas.openxmlformats.org/officeDocument/2006/relationships/slide" Target="slides/slide22.xml"/><Relationship Id="rId54" Type="http://schemas.openxmlformats.org/officeDocument/2006/relationships/slide" Target="slides/slide35.xml"/><Relationship Id="rId62" Type="http://schemas.openxmlformats.org/officeDocument/2006/relationships/slide" Target="slides/slide43.xml"/><Relationship Id="rId70" Type="http://schemas.openxmlformats.org/officeDocument/2006/relationships/slide" Target="slides/slide51.xml"/><Relationship Id="rId75" Type="http://schemas.openxmlformats.org/officeDocument/2006/relationships/slide" Target="slides/slide56.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slide" Target="slides/slide38.xml"/><Relationship Id="rId10" Type="http://schemas.openxmlformats.org/officeDocument/2006/relationships/slideMaster" Target="slideMasters/slideMaster10.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60" Type="http://schemas.openxmlformats.org/officeDocument/2006/relationships/slide" Target="slides/slide41.xml"/><Relationship Id="rId65" Type="http://schemas.openxmlformats.org/officeDocument/2006/relationships/slide" Target="slides/slide46.xml"/><Relationship Id="rId73" Type="http://schemas.openxmlformats.org/officeDocument/2006/relationships/slide" Target="slides/slide54.xml"/><Relationship Id="rId78" Type="http://schemas.openxmlformats.org/officeDocument/2006/relationships/slide" Target="slides/slide59.xml"/><Relationship Id="rId81" Type="http://schemas.openxmlformats.org/officeDocument/2006/relationships/slide" Target="slides/slide62.xml"/><Relationship Id="rId86"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0.xml"/><Relationship Id="rId34" Type="http://schemas.openxmlformats.org/officeDocument/2006/relationships/slide" Target="slides/slide15.xml"/><Relationship Id="rId50" Type="http://schemas.openxmlformats.org/officeDocument/2006/relationships/slide" Target="slides/slide31.xml"/><Relationship Id="rId55" Type="http://schemas.openxmlformats.org/officeDocument/2006/relationships/slide" Target="slides/slide36.xml"/><Relationship Id="rId76" Type="http://schemas.openxmlformats.org/officeDocument/2006/relationships/slide" Target="slides/slide57.xml"/><Relationship Id="rId7" Type="http://schemas.openxmlformats.org/officeDocument/2006/relationships/slideMaster" Target="slideMasters/slideMaster7.xml"/><Relationship Id="rId71" Type="http://schemas.openxmlformats.org/officeDocument/2006/relationships/slide" Target="slides/slide52.xml"/><Relationship Id="rId2" Type="http://schemas.openxmlformats.org/officeDocument/2006/relationships/slideMaster" Target="slideMasters/slideMaster2.xml"/><Relationship Id="rId29" Type="http://schemas.openxmlformats.org/officeDocument/2006/relationships/slide" Target="slides/slide10.xml"/><Relationship Id="rId24" Type="http://schemas.openxmlformats.org/officeDocument/2006/relationships/slide" Target="slides/slide5.xml"/><Relationship Id="rId40" Type="http://schemas.openxmlformats.org/officeDocument/2006/relationships/slide" Target="slides/slide21.xml"/><Relationship Id="rId45" Type="http://schemas.openxmlformats.org/officeDocument/2006/relationships/slide" Target="slides/slide26.xml"/><Relationship Id="rId66" Type="http://schemas.openxmlformats.org/officeDocument/2006/relationships/slide" Target="slides/slide47.xml"/><Relationship Id="rId87" Type="http://schemas.openxmlformats.org/officeDocument/2006/relationships/tableStyles" Target="tableStyles.xml"/><Relationship Id="rId61" Type="http://schemas.openxmlformats.org/officeDocument/2006/relationships/slide" Target="slides/slide42.xml"/><Relationship Id="rId82" Type="http://schemas.openxmlformats.org/officeDocument/2006/relationships/slide" Target="slides/slide6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600AC68-6309-C843-9693-9D2528E76380}" type="datetimeFigureOut">
              <a:rPr lang="en-US" smtClean="0"/>
              <a:t>8/9/24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407E299-FEC6-8848-81F8-31B886CCA25E}" type="slidenum">
              <a:rPr lang="en-US" smtClean="0"/>
              <a:t>‹#›</a:t>
            </a:fld>
            <a:endParaRPr lang="en-US"/>
          </a:p>
        </p:txBody>
      </p:sp>
    </p:spTree>
    <p:extLst>
      <p:ext uri="{BB962C8B-B14F-4D97-AF65-F5344CB8AC3E}">
        <p14:creationId xmlns:p14="http://schemas.microsoft.com/office/powerpoint/2010/main" val="272976482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airforcetimes.com/article/20131025/NEWS/310230013/Academy-makes-God-optional-cadets-oath"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latimesblogs.latimes.com/babylonbeyond/2008/04/iran-an-iranian.html#comments"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www.latimes.com/news/nationworld/world/la-fg-jesus29apr29,1,177430.story" TargetMode="External"/><Relationship Id="rId5" Type="http://schemas.openxmlformats.org/officeDocument/2006/relationships/hyperlink" Target="http://twitter.com/share?url=http://latimesblogs.latimes.com/babylonbeyond/2008/04/iran-an-iranian.html&amp;text=IRAN:%20A%20Muslim%20actor%20as%20Jesus%20Christ%20&amp;via=latimesworld" TargetMode="External"/><Relationship Id="rId4" Type="http://schemas.openxmlformats.org/officeDocument/2006/relationships/hyperlink" Target="http://www.facebook.com/sharer.php?u=http://latimesblogs.latimes.com/babylonbeyond/2008/04/iran-an-iranian.html&amp;src=sp"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A01767A-241A-2F42-89C0-D29FB5ADD14B}" type="slidenum">
              <a:rPr lang="en-GB" sz="1200">
                <a:solidFill>
                  <a:prstClr val="white"/>
                </a:solidFill>
              </a:rPr>
              <a:pPr/>
              <a:t>1</a:t>
            </a:fld>
            <a:endParaRPr lang="en-GB" sz="1200">
              <a:solidFill>
                <a:prstClr val="white"/>
              </a:solidFill>
            </a:endParaRPr>
          </a:p>
        </p:txBody>
      </p:sp>
      <p:sp>
        <p:nvSpPr>
          <p:cNvPr id="617474" name="Rectangle 2"/>
          <p:cNvSpPr>
            <a:spLocks noGrp="1" noRot="1" noChangeAspect="1" noChangeArrowheads="1" noTextEdit="1"/>
          </p:cNvSpPr>
          <p:nvPr>
            <p:ph type="sldImg"/>
          </p:nvPr>
        </p:nvSpPr>
        <p:spPr>
          <a:ln/>
        </p:spPr>
      </p:sp>
      <p:sp>
        <p:nvSpPr>
          <p:cNvPr id="617475" name="Rectangle 3"/>
          <p:cNvSpPr>
            <a:spLocks noGrp="1" noChangeArrowheads="1"/>
          </p:cNvSpPr>
          <p:nvPr>
            <p:ph type="body" idx="1"/>
          </p:nvPr>
        </p:nvSpPr>
        <p:spPr>
          <a:xfrm>
            <a:off x="914400" y="4343400"/>
            <a:ext cx="5029200" cy="46384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dirty="0">
                <a:latin typeface="Times New Roman" charset="0"/>
                <a:ea typeface="ＭＳ Ｐゴシック" charset="0"/>
                <a:cs typeface="ＭＳ Ｐゴシック" charset="0"/>
              </a:rPr>
              <a:t>Slide 173</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07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C974548-6096-D448-AEEB-18B9615FFE0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670722" name="Rectangle 2"/>
          <p:cNvSpPr>
            <a:spLocks noGrp="1" noRot="1" noChangeAspect="1" noChangeArrowheads="1" noTextEdit="1"/>
          </p:cNvSpPr>
          <p:nvPr>
            <p:ph type="sldImg"/>
          </p:nvPr>
        </p:nvSpPr>
        <p:spPr>
          <a:ln/>
        </p:spPr>
      </p:sp>
      <p:sp>
        <p:nvSpPr>
          <p:cNvPr id="670723" name="Rectangle 3"/>
          <p:cNvSpPr>
            <a:spLocks noGrp="1" noChangeArrowheads="1"/>
          </p:cNvSpPr>
          <p:nvPr>
            <p:ph type="body" idx="1"/>
          </p:nvPr>
        </p:nvSpPr>
        <p:spPr>
          <a:xfrm>
            <a:off x="914400" y="4338638"/>
            <a:ext cx="5029200" cy="1387176"/>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en-GB" dirty="0">
                <a:latin typeface="Times New Roman" charset="0"/>
                <a:ea typeface="ＭＳ Ｐゴシック" charset="0"/>
                <a:cs typeface="ＭＳ Ｐゴシック" charset="0"/>
              </a:rPr>
              <a:t>My favourite instant coffee is the "American Flavour" Coffee King brand.  Interestingly, each packet shows a king drinking coffee.  Since America was established in rebellion to the King of England and the USA has never had a king, one wonders who this king is on the package!  Nevertheless, it does raise the issue of who really rules the world.  The book of Revelation is quite clear on this question as it removes all doubt in showing that Christ is the Ultimate Victor and Sovereign over all creation.</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7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69D8FC5-F997-8643-895E-CCF3D281C327}"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672770" name="Rectangle 2"/>
          <p:cNvSpPr>
            <a:spLocks noGrp="1" noRot="1" noChangeAspect="1" noChangeArrowheads="1" noTextEdit="1"/>
          </p:cNvSpPr>
          <p:nvPr>
            <p:ph type="sldImg"/>
          </p:nvPr>
        </p:nvSpPr>
        <p:spPr>
          <a:ln/>
        </p:spPr>
      </p:sp>
      <p:sp>
        <p:nvSpPr>
          <p:cNvPr id="672771" name="Rectangle 3"/>
          <p:cNvSpPr>
            <a:spLocks noGrp="1" noChangeArrowheads="1"/>
          </p:cNvSpPr>
          <p:nvPr>
            <p:ph type="body" idx="1"/>
          </p:nvPr>
        </p:nvSpPr>
        <p:spPr>
          <a:xfrm>
            <a:off x="914400" y="4338638"/>
            <a:ext cx="5029200" cy="137001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34C9448-7FAE-9940-B389-D6EC2ACCA531}"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__________</a:t>
            </a:r>
          </a:p>
          <a:p>
            <a:pPr eaLnBrk="1" hangingPunct="1"/>
            <a:r>
              <a:rPr lang="en-US" dirty="0">
                <a:latin typeface="Times New Roman" charset="0"/>
                <a:ea typeface="ＭＳ Ｐゴシック" charset="0"/>
                <a:cs typeface="ＭＳ Ｐゴシック" charset="0"/>
              </a:rPr>
              <a:t>NS-27-Rev1-slide 97</a:t>
            </a:r>
          </a:p>
          <a:p>
            <a:pPr eaLnBrk="1" hangingPunct="1"/>
            <a:r>
              <a:rPr lang="en-US" dirty="0">
                <a:latin typeface="Times New Roman" charset="0"/>
                <a:ea typeface="ＭＳ Ｐゴシック" charset="0"/>
                <a:cs typeface="ＭＳ Ｐゴシック" charset="0"/>
              </a:rPr>
              <a:t>NS-27-Rev3-slide 83</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90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1D3C068-AB14-F644-900C-CA9BF183F74A}"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409026" name="Rectangle 2"/>
          <p:cNvSpPr>
            <a:spLocks noGrp="1" noRot="1" noChangeAspect="1" noChangeArrowheads="1"/>
          </p:cNvSpPr>
          <p:nvPr>
            <p:ph type="sldImg"/>
          </p:nvPr>
        </p:nvSpPr>
        <p:spPr>
          <a:xfrm>
            <a:off x="838200" y="457200"/>
            <a:ext cx="5181600" cy="3886200"/>
          </a:xfrm>
          <a:solidFill>
            <a:srgbClr val="FFFFFF"/>
          </a:solidFill>
          <a:ln/>
        </p:spPr>
      </p:sp>
      <p:sp>
        <p:nvSpPr>
          <p:cNvPr id="140902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114918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69D8FC5-F997-8643-895E-CCF3D281C327}"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672770" name="Rectangle 2"/>
          <p:cNvSpPr>
            <a:spLocks noGrp="1" noRot="1" noChangeAspect="1" noChangeArrowheads="1" noTextEdit="1"/>
          </p:cNvSpPr>
          <p:nvPr>
            <p:ph type="sldImg"/>
          </p:nvPr>
        </p:nvSpPr>
        <p:spPr>
          <a:ln/>
        </p:spPr>
      </p:sp>
      <p:sp>
        <p:nvSpPr>
          <p:cNvPr id="672771" name="Rectangle 3"/>
          <p:cNvSpPr>
            <a:spLocks noGrp="1" noChangeArrowheads="1"/>
          </p:cNvSpPr>
          <p:nvPr>
            <p:ph type="body" idx="1"/>
          </p:nvPr>
        </p:nvSpPr>
        <p:spPr>
          <a:xfrm>
            <a:off x="914400" y="4338638"/>
            <a:ext cx="5029200" cy="137001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GB" dirty="0">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103F3D0-DBD4-6547-A417-13DF9D2761F7}" type="slidenum">
              <a:rPr lang="en-GB" sz="1200">
                <a:solidFill>
                  <a:prstClr val="white"/>
                </a:solidFill>
              </a:rPr>
              <a:pPr/>
              <a:t>16</a:t>
            </a:fld>
            <a:endParaRPr lang="en-GB" sz="1200">
              <a:solidFill>
                <a:prstClr val="white"/>
              </a:solidFill>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69D8FC5-F997-8643-895E-CCF3D281C327}"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672770" name="Rectangle 2"/>
          <p:cNvSpPr>
            <a:spLocks noGrp="1" noRot="1" noChangeAspect="1" noChangeArrowheads="1" noTextEdit="1"/>
          </p:cNvSpPr>
          <p:nvPr>
            <p:ph type="sldImg"/>
          </p:nvPr>
        </p:nvSpPr>
        <p:spPr>
          <a:ln/>
        </p:spPr>
      </p:sp>
      <p:sp>
        <p:nvSpPr>
          <p:cNvPr id="672771" name="Rectangle 3"/>
          <p:cNvSpPr>
            <a:spLocks noGrp="1" noChangeArrowheads="1"/>
          </p:cNvSpPr>
          <p:nvPr>
            <p:ph type="body" idx="1"/>
          </p:nvPr>
        </p:nvSpPr>
        <p:spPr>
          <a:xfrm>
            <a:off x="914400" y="4338638"/>
            <a:ext cx="5029200" cy="137001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GB"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558286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103F3D0-DBD4-6547-A417-13DF9D2761F7}"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19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96D33E-E9DF-094B-9760-B52976ECEAE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681986" name="Rectangle 2"/>
          <p:cNvSpPr>
            <a:spLocks noGrp="1" noRot="1" noChangeAspect="1" noChangeArrowheads="1" noTextEdit="1"/>
          </p:cNvSpPr>
          <p:nvPr>
            <p:ph type="sldImg"/>
          </p:nvPr>
        </p:nvSpPr>
        <p:spPr>
          <a:ln/>
        </p:spPr>
      </p:sp>
      <p:sp>
        <p:nvSpPr>
          <p:cNvPr id="6819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How did the Lord convey the contents of this book to His servant? According to Revelation 1:1–2, the Father gave the revelation to the Son, and the Son shared it with the apostle, using "His angel" as intermediary. Sometimes Christ Himself conveyed information to John (Rev. 1:10ff); sometimes it was an elder (Rev. 7:13); and often it was an angel (Rev. 17:1; 19:9–10). Sometimes a "voice from heaven" told John what to say and do (Rev. 10:4). The book came from God to John, no matter what the various means of communication were; and it was all inspired by the Spirit" (</a:t>
            </a:r>
            <a:r>
              <a:rPr lang="en-US" sz="1200" kern="1200" dirty="0" err="1">
                <a:solidFill>
                  <a:schemeClr val="tx1"/>
                </a:solidFill>
                <a:effectLst/>
                <a:latin typeface="Times New Roman" pitchFamily="-112" charset="0"/>
                <a:ea typeface="ＭＳ Ｐゴシック" pitchFamily="-108" charset="-128"/>
                <a:cs typeface="ＭＳ Ｐゴシック" pitchFamily="-108" charset="-128"/>
              </a:rPr>
              <a:t>Wiersbe</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Be Ready</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Bible Exposition Commentary).</a:t>
            </a:r>
          </a:p>
        </p:txBody>
      </p:sp>
    </p:spTree>
    <p:extLst>
      <p:ext uri="{BB962C8B-B14F-4D97-AF65-F5344CB8AC3E}">
        <p14:creationId xmlns:p14="http://schemas.microsoft.com/office/powerpoint/2010/main" val="10575195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6" name="Slide Image Placeholder 1"/>
          <p:cNvSpPr>
            <a:spLocks noGrp="1" noRot="1" noChangeAspect="1" noTextEdit="1"/>
          </p:cNvSpPr>
          <p:nvPr>
            <p:ph type="sldImg"/>
          </p:nvPr>
        </p:nvSpPr>
        <p:spPr>
          <a:ln/>
        </p:spPr>
      </p:sp>
      <p:sp>
        <p:nvSpPr>
          <p:cNvPr id="472067" name="Notes Placeholder 2"/>
          <p:cNvSpPr>
            <a:spLocks noGrp="1"/>
          </p:cNvSpPr>
          <p:nvPr>
            <p:ph type="body" idx="1"/>
          </p:nvPr>
        </p:nvSpPr>
        <p:spPr>
          <a:noFill/>
          <a:ln/>
        </p:spPr>
        <p:txBody>
          <a:bodyPr/>
          <a:lstStyle/>
          <a:p>
            <a:r>
              <a:rPr lang="en-US" b="1" dirty="0">
                <a:latin typeface="Arial" panose="020B0604020202020204" pitchFamily="34" charset="0"/>
                <a:cs typeface="Arial" panose="020B0604020202020204" pitchFamily="34" charset="0"/>
              </a:rPr>
              <a:t>Now, in light of the challenge that you are facing, let</a:t>
            </a:r>
            <a:r>
              <a:rPr lang="uk-UA" b="1" dirty="0">
                <a:latin typeface="Arial" panose="020B0604020202020204" pitchFamily="34" charset="0"/>
                <a:cs typeface="Arial" panose="020B0604020202020204" pitchFamily="34" charset="0"/>
              </a:rPr>
              <a:t>'</a:t>
            </a:r>
            <a:r>
              <a:rPr lang="en-US" b="1" dirty="0">
                <a:latin typeface="Arial" panose="020B0604020202020204" pitchFamily="34" charset="0"/>
                <a:cs typeface="Arial" panose="020B0604020202020204" pitchFamily="34" charset="0"/>
              </a:rPr>
              <a:t>s address this question: How can you </a:t>
            </a:r>
            <a:r>
              <a:rPr lang="en-US" b="1" u="sng" dirty="0">
                <a:latin typeface="Arial" panose="020B0604020202020204" pitchFamily="34" charset="0"/>
                <a:cs typeface="Arial" panose="020B0604020202020204" pitchFamily="34" charset="0"/>
              </a:rPr>
              <a:t>look up </a:t>
            </a:r>
            <a:r>
              <a:rPr lang="en-US" b="1" dirty="0">
                <a:latin typeface="Arial" panose="020B0604020202020204" pitchFamily="34" charset="0"/>
                <a:cs typeface="Arial" panose="020B0604020202020204" pitchFamily="34" charset="0"/>
              </a:rPr>
              <a:t>to the LORD during your struggle? </a:t>
            </a:r>
          </a:p>
        </p:txBody>
      </p:sp>
      <p:sp>
        <p:nvSpPr>
          <p:cNvPr id="472068" name="Date Placeholder 3"/>
          <p:cNvSpPr>
            <a:spLocks noGrp="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Arial Unicode MS" charset="0"/>
              </a:rPr>
              <a:t>10/06/10</a:t>
            </a:r>
          </a:p>
        </p:txBody>
      </p:sp>
      <p:sp>
        <p:nvSpPr>
          <p:cNvPr id="472069" name="Slide Number Placeholder 4"/>
          <p:cNvSpPr>
            <a:spLocks noGrp="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B6C66D28-5736-4418-93DA-B5C511F26CD1}"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22</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25589807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6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A4ACB08-80DD-6F41-8ED0-1ADE0075B18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668674" name="Rectangle 2"/>
          <p:cNvSpPr>
            <a:spLocks noGrp="1" noRot="1" noChangeAspect="1" noChangeArrowheads="1" noTextEdit="1"/>
          </p:cNvSpPr>
          <p:nvPr>
            <p:ph type="sldImg"/>
          </p:nvPr>
        </p:nvSpPr>
        <p:spPr>
          <a:ln/>
        </p:spPr>
      </p:sp>
      <p:sp>
        <p:nvSpPr>
          <p:cNvPr id="668675" name="Rectangle 3"/>
          <p:cNvSpPr>
            <a:spLocks noGrp="1" noChangeArrowheads="1"/>
          </p:cNvSpPr>
          <p:nvPr>
            <p:ph type="body" idx="1"/>
          </p:nvPr>
        </p:nvSpPr>
        <p:spPr>
          <a:xfrm>
            <a:off x="914400" y="4338638"/>
            <a:ext cx="5029200" cy="64851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en-GB" dirty="0">
                <a:latin typeface="Times New Roman" charset="0"/>
                <a:ea typeface="ＭＳ Ｐゴシック" charset="0"/>
                <a:cs typeface="ＭＳ Ｐゴシック" charset="0"/>
              </a:rPr>
              <a:t>http://</a:t>
            </a:r>
            <a:r>
              <a:rPr lang="en-GB" dirty="0" err="1">
                <a:latin typeface="Times New Roman" charset="0"/>
                <a:ea typeface="ＭＳ Ｐゴシック" charset="0"/>
                <a:cs typeface="ＭＳ Ｐゴシック" charset="0"/>
              </a:rPr>
              <a:t>jonmcnaughton.com</a:t>
            </a:r>
            <a:r>
              <a:rPr lang="en-GB" dirty="0">
                <a:latin typeface="Times New Roman" charset="0"/>
                <a:ea typeface="ＭＳ Ｐゴシック" charset="0"/>
                <a:cs typeface="ＭＳ Ｐゴシック" charset="0"/>
              </a:rPr>
              <a:t>/content/</a:t>
            </a:r>
            <a:r>
              <a:rPr lang="en-GB" dirty="0" err="1">
                <a:latin typeface="Times New Roman" charset="0"/>
                <a:ea typeface="ＭＳ Ｐゴシック" charset="0"/>
                <a:cs typeface="ＭＳ Ｐゴシック" charset="0"/>
              </a:rPr>
              <a:t>ZoomDetailPages</a:t>
            </a:r>
            <a:r>
              <a:rPr lang="en-GB" dirty="0">
                <a:latin typeface="Times New Roman" charset="0"/>
                <a:ea typeface="ＭＳ Ｐゴシック" charset="0"/>
                <a:cs typeface="ＭＳ Ｐゴシック" charset="0"/>
              </a:rPr>
              <a:t>/</a:t>
            </a:r>
            <a:r>
              <a:rPr lang="en-GB" dirty="0" err="1">
                <a:latin typeface="Times New Roman" charset="0"/>
                <a:ea typeface="ＭＳ Ｐゴシック" charset="0"/>
                <a:cs typeface="ＭＳ Ｐゴシック" charset="0"/>
              </a:rPr>
              <a:t>OneNationUnderGod.html</a:t>
            </a:r>
            <a:endParaRPr lang="en-GB" dirty="0">
              <a:latin typeface="Times New Roman" charset="0"/>
              <a:ea typeface="ＭＳ Ｐゴシック" charset="0"/>
              <a:cs typeface="ＭＳ Ｐゴシック" charset="0"/>
            </a:endParaRPr>
          </a:p>
          <a:p>
            <a:r>
              <a:rPr lang="en-GB" dirty="0">
                <a:latin typeface="Times New Roman" charset="0"/>
                <a:ea typeface="ＭＳ Ｐゴシック" charset="0"/>
                <a:cs typeface="ＭＳ Ｐゴシック" charset="0"/>
              </a:rPr>
              <a:t>Interview with the Artist:</a:t>
            </a:r>
            <a:r>
              <a:rPr lang="en-GB" baseline="0" dirty="0">
                <a:latin typeface="Times New Roman" charset="0"/>
                <a:ea typeface="ＭＳ Ｐゴシック" charset="0"/>
                <a:cs typeface="ＭＳ Ｐゴシック" charset="0"/>
              </a:rPr>
              <a:t> http://</a:t>
            </a:r>
            <a:r>
              <a:rPr lang="en-GB" baseline="0" dirty="0" err="1">
                <a:latin typeface="Times New Roman" charset="0"/>
                <a:ea typeface="ＭＳ Ｐゴシック" charset="0"/>
                <a:cs typeface="ＭＳ Ｐゴシック" charset="0"/>
              </a:rPr>
              <a:t>jonmcnaughton.com</a:t>
            </a:r>
            <a:r>
              <a:rPr lang="en-GB" baseline="0" dirty="0">
                <a:latin typeface="Times New Roman" charset="0"/>
                <a:ea typeface="ＭＳ Ｐゴシック" charset="0"/>
                <a:cs typeface="ＭＳ Ｐゴシック" charset="0"/>
              </a:rPr>
              <a:t>/content/</a:t>
            </a:r>
            <a:r>
              <a:rPr lang="en-GB" baseline="0" dirty="0" err="1">
                <a:latin typeface="Times New Roman" charset="0"/>
                <a:ea typeface="ＭＳ Ｐゴシック" charset="0"/>
                <a:cs typeface="ＭＳ Ｐゴシック" charset="0"/>
              </a:rPr>
              <a:t>ZoomDetailPages</a:t>
            </a:r>
            <a:r>
              <a:rPr lang="en-GB" baseline="0" dirty="0">
                <a:latin typeface="Times New Roman" charset="0"/>
                <a:ea typeface="ＭＳ Ｐゴシック" charset="0"/>
                <a:cs typeface="ＭＳ Ｐゴシック" charset="0"/>
              </a:rPr>
              <a:t>/</a:t>
            </a:r>
            <a:r>
              <a:rPr lang="en-GB" baseline="0" dirty="0" err="1">
                <a:latin typeface="Times New Roman" charset="0"/>
                <a:ea typeface="ＭＳ Ｐゴシック" charset="0"/>
                <a:cs typeface="ＭＳ Ｐゴシック" charset="0"/>
              </a:rPr>
              <a:t>OneNationInterview.html</a:t>
            </a:r>
            <a:endParaRPr lang="en-GB"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082637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69D8FC5-F997-8643-895E-CCF3D281C327}"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672770" name="Rectangle 2"/>
          <p:cNvSpPr>
            <a:spLocks noGrp="1" noRot="1" noChangeAspect="1" noChangeArrowheads="1" noTextEdit="1"/>
          </p:cNvSpPr>
          <p:nvPr>
            <p:ph type="sldImg"/>
          </p:nvPr>
        </p:nvSpPr>
        <p:spPr>
          <a:ln/>
        </p:spPr>
      </p:sp>
      <p:sp>
        <p:nvSpPr>
          <p:cNvPr id="672771" name="Rectangle 3"/>
          <p:cNvSpPr>
            <a:spLocks noGrp="1" noChangeArrowheads="1"/>
          </p:cNvSpPr>
          <p:nvPr>
            <p:ph type="body" idx="1"/>
          </p:nvPr>
        </p:nvSpPr>
        <p:spPr>
          <a:xfrm>
            <a:off x="914400" y="4338638"/>
            <a:ext cx="5029200" cy="137001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GB"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3761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0E1DF89-A8A3-4585-A69A-C5CAE86A8C2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97684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790635C-3739-AC41-9005-7A4ACC67B9E2}" type="slidenum">
              <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02754" name="Rectangle 2"/>
          <p:cNvSpPr>
            <a:spLocks noGrp="1" noRot="1" noChangeAspect="1" noChangeArrowheads="1"/>
          </p:cNvSpPr>
          <p:nvPr>
            <p:ph type="sldImg"/>
          </p:nvPr>
        </p:nvSpPr>
        <p:spPr>
          <a:solidFill>
            <a:srgbClr val="FFFFFF"/>
          </a:solidFill>
          <a:ln/>
        </p:spPr>
      </p:sp>
      <p:sp>
        <p:nvSpPr>
          <p:cNvPr id="202755"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40876864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103F3D0-DBD4-6547-A417-13DF9D2761F7}"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Times New Roman" pitchFamily="-112" charset="0"/>
                <a:ea typeface="ＭＳ Ｐゴシック" pitchFamily="-108" charset="-128"/>
                <a:cs typeface="ＭＳ Ｐゴシック" pitchFamily="-108" charset="-128"/>
              </a:rPr>
              <a:t>"Tradition says that it was Domitian who sent John to the Isle of Patmos, a Roman penal colony off the coast of Asia Minor. This being the location of John</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exile, perhaps it is not surprising that the word </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sea</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is found twenty-six times in his book" (Warren Wiersbe, Bible Exposition Commentary)</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49180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69D8FC5-F997-8643-895E-CCF3D281C327}"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672770" name="Rectangle 2"/>
          <p:cNvSpPr>
            <a:spLocks noGrp="1" noRot="1" noChangeAspect="1" noChangeArrowheads="1" noTextEdit="1"/>
          </p:cNvSpPr>
          <p:nvPr>
            <p:ph type="sldImg"/>
          </p:nvPr>
        </p:nvSpPr>
        <p:spPr>
          <a:ln/>
        </p:spPr>
      </p:sp>
      <p:sp>
        <p:nvSpPr>
          <p:cNvPr id="672771" name="Rectangle 3"/>
          <p:cNvSpPr>
            <a:spLocks noGrp="1" noChangeArrowheads="1"/>
          </p:cNvSpPr>
          <p:nvPr>
            <p:ph type="body" idx="1"/>
          </p:nvPr>
        </p:nvSpPr>
        <p:spPr>
          <a:xfrm>
            <a:off x="914400" y="4338638"/>
            <a:ext cx="5029200" cy="137001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GB" dirty="0">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6265FB0-3AE4-F74D-B961-0C3B795CD734}"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61858" name="Rectangle 2"/>
          <p:cNvSpPr>
            <a:spLocks noGrp="1" noRot="1" noChangeAspect="1" noChangeArrowheads="1" noTextEdit="1"/>
          </p:cNvSpPr>
          <p:nvPr>
            <p:ph type="sldImg"/>
          </p:nvPr>
        </p:nvSpPr>
        <p:spPr>
          <a:ln/>
        </p:spPr>
      </p:sp>
      <p:sp>
        <p:nvSpPr>
          <p:cNvPr id="7618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sz="1200" kern="1200" dirty="0">
              <a:solidFill>
                <a:schemeClr val="tx1"/>
              </a:solidFill>
              <a:effectLst/>
              <a:latin typeface="Times New Roman" pitchFamily="-112" charset="0"/>
              <a:ea typeface="ＭＳ Ｐゴシック" pitchFamily="-108" charset="-128"/>
              <a:cs typeface="ＭＳ Ｐゴシック" pitchFamily="-108"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4FD8126-766F-5B41-B1B8-14EAF796F5CD}"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757762" name="Rectangle 2"/>
          <p:cNvSpPr>
            <a:spLocks noGrp="1" noRot="1" noChangeAspect="1" noChangeArrowheads="1"/>
          </p:cNvSpPr>
          <p:nvPr>
            <p:ph type="sldImg"/>
          </p:nvPr>
        </p:nvSpPr>
        <p:spPr>
          <a:xfrm>
            <a:off x="838200" y="457200"/>
            <a:ext cx="5181600" cy="3886200"/>
          </a:xfrm>
          <a:solidFill>
            <a:srgbClr val="FFFFFF"/>
          </a:solidFill>
          <a:ln/>
        </p:spPr>
      </p:sp>
      <p:sp>
        <p:nvSpPr>
          <p:cNvPr id="964611" name="Rectangle 3"/>
          <p:cNvSpPr>
            <a:spLocks noGrp="1" noChangeArrowheads="1"/>
          </p:cNvSpPr>
          <p:nvPr>
            <p:ph type="body" idx="1"/>
          </p:nvPr>
        </p:nvSpPr>
        <p:spPr>
          <a:solidFill>
            <a:srgbClr val="FFFFFF"/>
          </a:solidFill>
          <a:ln>
            <a:solidFill>
              <a:srgbClr val="000000"/>
            </a:solidFill>
          </a:ln>
        </p:spPr>
        <p:txBody>
          <a:bodyPr/>
          <a:lstStyle/>
          <a:p>
            <a:pPr algn="r" eaLnBrk="1" hangingPunct="1">
              <a:defRPr/>
            </a:pPr>
            <a:r>
              <a:rPr lang="ar-SA" b="1" dirty="0">
                <a:latin typeface="Arial" panose="020B0604020202020204" pitchFamily="34" charset="0"/>
                <a:ea typeface="ＭＳ Ｐゴシック" charset="0"/>
                <a:cs typeface="Arial" panose="020B0604020202020204" pitchFamily="34" charset="0"/>
              </a:rPr>
              <a:t>سيساعدنا عاملان على فهم الوضع التاريخي في عام 95 </a:t>
            </a:r>
            <a:r>
              <a:rPr lang="ar-SA" b="1" dirty="0" err="1">
                <a:latin typeface="Arial" panose="020B0604020202020204" pitchFamily="34" charset="0"/>
                <a:ea typeface="ＭＳ Ｐゴシック" charset="0"/>
                <a:cs typeface="Arial" panose="020B0604020202020204" pitchFamily="34" charset="0"/>
              </a:rPr>
              <a:t>م</a:t>
            </a:r>
            <a:r>
              <a:rPr lang="ar-SA" b="1" dirty="0">
                <a:latin typeface="Arial" panose="020B0604020202020204" pitchFamily="34" charset="0"/>
                <a:ea typeface="ＭＳ Ｐゴシック" charset="0"/>
                <a:cs typeface="Arial" panose="020B0604020202020204" pitchFamily="34" charset="0"/>
              </a:rPr>
              <a:t> مع هذه الكنائس المنتشرة في جميع أنحاء الإمبراطورية:
ويلاحظ الاضطهاد الخارجي ضد الكنائس في 1: 9 [انقر] التي بدأت في روما وانتشرت بمرسوم إمبراطوري
يتم توبيخ التسوية الداخلية داخل معظم الكنائس في </a:t>
            </a:r>
            <a:r>
              <a:rPr lang="ar-SA" b="1" dirty="0" err="1">
                <a:latin typeface="Arial" panose="020B0604020202020204" pitchFamily="34" charset="0"/>
                <a:ea typeface="ＭＳ Ｐゴシック" charset="0"/>
                <a:cs typeface="Arial" panose="020B0604020202020204" pitchFamily="34" charset="0"/>
              </a:rPr>
              <a:t>الإصحاحات</a:t>
            </a:r>
            <a:r>
              <a:rPr lang="ar-SA" b="1" dirty="0">
                <a:latin typeface="Arial" panose="020B0604020202020204" pitchFamily="34" charset="0"/>
                <a:ea typeface="ＭＳ Ｐゴシック" charset="0"/>
                <a:cs typeface="Arial" panose="020B0604020202020204" pitchFamily="34" charset="0"/>
              </a:rPr>
              <a:t> 2-3: الانقسام، والتعليم الخاطئ، والحياة الخاطئة، وأنماط الحياة الفاخرة المتمركزة حول الذات، وما إلى ذلك.
ما هو الدليل على التسوية الداخلية والاضطهاد الأبدي الذي تراه في تجربتك الخاصة اليوم؟  كيف يمكنك التواصل؟
</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321503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103F3D0-DBD4-6547-A417-13DF9D2761F7}"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pPr algn="r" rtl="1"/>
            <a:r>
              <a:rPr lang="ar-SA" dirty="0">
                <a:latin typeface="Times New Roman" charset="0"/>
                <a:ea typeface="ＭＳ Ｐゴシック" charset="0"/>
                <a:cs typeface="ＭＳ Ｐゴシック" charset="0"/>
              </a:rPr>
              <a:t>"يبلغ طول جزيرة بطمس حوالي 7.5 ميلاً (12 كم) من الشمال إلى الجنوب، وفي أوسعها 6 أميال (10 كم) من الشرق إلى الغرب. وهي أقصى جزيرة شمال مقاطعة دوديكانيسيا. تبلغ مساحتها 13 ميلاً مربعًا (35 كم مربع) وطول محيطها 25 ميلاً (37 كم)، وتظهر الجزيرة البركانية مناظر طبيعية صخرية وخالية من الأشجار"</a:t>
            </a:r>
            <a:r>
              <a:rPr lang="ar-JO" dirty="0">
                <a:latin typeface="Times New Roman" charset="0"/>
                <a:ea typeface="ＭＳ Ｐゴシック" charset="0"/>
                <a:cs typeface="ＭＳ Ｐゴシック" charset="0"/>
              </a:rPr>
              <a:t> </a:t>
            </a:r>
            <a:r>
              <a:rPr lang="en-US" baseline="0" dirty="0"/>
              <a:t>(http://www.bibleplaces.com/patmos.htm).</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237757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103F3D0-DBD4-6547-A417-13DF9D2761F7}"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811765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103F3D0-DBD4-6547-A417-13DF9D2761F7}"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559354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6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A4ACB08-80DD-6F41-8ED0-1ADE0075B18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668674" name="Rectangle 2"/>
          <p:cNvSpPr>
            <a:spLocks noGrp="1" noRot="1" noChangeAspect="1" noChangeArrowheads="1" noTextEdit="1"/>
          </p:cNvSpPr>
          <p:nvPr>
            <p:ph type="sldImg"/>
          </p:nvPr>
        </p:nvSpPr>
        <p:spPr>
          <a:ln/>
        </p:spPr>
      </p:sp>
      <p:sp>
        <p:nvSpPr>
          <p:cNvPr id="668675" name="Rectangle 3"/>
          <p:cNvSpPr>
            <a:spLocks noGrp="1" noChangeArrowheads="1"/>
          </p:cNvSpPr>
          <p:nvPr>
            <p:ph type="body" idx="1"/>
          </p:nvPr>
        </p:nvSpPr>
        <p:spPr>
          <a:xfrm>
            <a:off x="914400" y="4338638"/>
            <a:ext cx="5029200" cy="64851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en-GB" dirty="0">
                <a:latin typeface="Times New Roman" charset="0"/>
                <a:ea typeface="ＭＳ Ｐゴシック" charset="0"/>
                <a:cs typeface="ＭＳ Ｐゴシック" charset="0"/>
              </a:rPr>
              <a:t>http://</a:t>
            </a:r>
            <a:r>
              <a:rPr lang="en-GB" dirty="0" err="1">
                <a:latin typeface="Times New Roman" charset="0"/>
                <a:ea typeface="ＭＳ Ｐゴシック" charset="0"/>
                <a:cs typeface="ＭＳ Ｐゴシック" charset="0"/>
              </a:rPr>
              <a:t>jonmcnaughton.com</a:t>
            </a:r>
            <a:r>
              <a:rPr lang="en-GB" dirty="0">
                <a:latin typeface="Times New Roman" charset="0"/>
                <a:ea typeface="ＭＳ Ｐゴシック" charset="0"/>
                <a:cs typeface="ＭＳ Ｐゴシック" charset="0"/>
              </a:rPr>
              <a:t>/content/</a:t>
            </a:r>
            <a:r>
              <a:rPr lang="en-GB" dirty="0" err="1">
                <a:latin typeface="Times New Roman" charset="0"/>
                <a:ea typeface="ＭＳ Ｐゴシック" charset="0"/>
                <a:cs typeface="ＭＳ Ｐゴシック" charset="0"/>
              </a:rPr>
              <a:t>ZoomDetailPages</a:t>
            </a:r>
            <a:r>
              <a:rPr lang="en-GB" dirty="0">
                <a:latin typeface="Times New Roman" charset="0"/>
                <a:ea typeface="ＭＳ Ｐゴシック" charset="0"/>
                <a:cs typeface="ＭＳ Ｐゴシック" charset="0"/>
              </a:rPr>
              <a:t>/</a:t>
            </a:r>
            <a:r>
              <a:rPr lang="en-GB" dirty="0" err="1">
                <a:latin typeface="Times New Roman" charset="0"/>
                <a:ea typeface="ＭＳ Ｐゴシック" charset="0"/>
                <a:cs typeface="ＭＳ Ｐゴシック" charset="0"/>
              </a:rPr>
              <a:t>OneNationUnderGod.html</a:t>
            </a:r>
            <a:endParaRPr lang="en-GB" dirty="0">
              <a:latin typeface="Times New Roman" charset="0"/>
              <a:ea typeface="ＭＳ Ｐゴシック" charset="0"/>
              <a:cs typeface="ＭＳ Ｐゴシック" charset="0"/>
            </a:endParaRPr>
          </a:p>
          <a:p>
            <a:r>
              <a:rPr lang="en-GB" dirty="0">
                <a:latin typeface="Times New Roman" charset="0"/>
                <a:ea typeface="ＭＳ Ｐゴシック" charset="0"/>
                <a:cs typeface="ＭＳ Ｐゴシック" charset="0"/>
              </a:rPr>
              <a:t>Interview with the Artist:</a:t>
            </a:r>
            <a:r>
              <a:rPr lang="en-GB" baseline="0" dirty="0">
                <a:latin typeface="Times New Roman" charset="0"/>
                <a:ea typeface="ＭＳ Ｐゴシック" charset="0"/>
                <a:cs typeface="ＭＳ Ｐゴシック" charset="0"/>
              </a:rPr>
              <a:t> http://</a:t>
            </a:r>
            <a:r>
              <a:rPr lang="en-GB" baseline="0" dirty="0" err="1">
                <a:latin typeface="Times New Roman" charset="0"/>
                <a:ea typeface="ＭＳ Ｐゴシック" charset="0"/>
                <a:cs typeface="ＭＳ Ｐゴシック" charset="0"/>
              </a:rPr>
              <a:t>jonmcnaughton.com</a:t>
            </a:r>
            <a:r>
              <a:rPr lang="en-GB" baseline="0" dirty="0">
                <a:latin typeface="Times New Roman" charset="0"/>
                <a:ea typeface="ＭＳ Ｐゴシック" charset="0"/>
                <a:cs typeface="ＭＳ Ｐゴシック" charset="0"/>
              </a:rPr>
              <a:t>/content/</a:t>
            </a:r>
            <a:r>
              <a:rPr lang="en-GB" baseline="0" dirty="0" err="1">
                <a:latin typeface="Times New Roman" charset="0"/>
                <a:ea typeface="ＭＳ Ｐゴシック" charset="0"/>
                <a:cs typeface="ＭＳ Ｐゴシック" charset="0"/>
              </a:rPr>
              <a:t>ZoomDetailPages</a:t>
            </a:r>
            <a:r>
              <a:rPr lang="en-GB" baseline="0" dirty="0">
                <a:latin typeface="Times New Roman" charset="0"/>
                <a:ea typeface="ＭＳ Ｐゴシック" charset="0"/>
                <a:cs typeface="ＭＳ Ｐゴシック" charset="0"/>
              </a:rPr>
              <a:t>/</a:t>
            </a:r>
            <a:r>
              <a:rPr lang="en-GB" baseline="0" dirty="0" err="1">
                <a:latin typeface="Times New Roman" charset="0"/>
                <a:ea typeface="ＭＳ Ｐゴシック" charset="0"/>
                <a:cs typeface="ＭＳ Ｐゴシック" charset="0"/>
              </a:rPr>
              <a:t>OneNationInterview.html</a:t>
            </a:r>
            <a:endParaRPr lang="en-GB"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1864432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103F3D0-DBD4-6547-A417-13DF9D2761F7}"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371762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103F3D0-DBD4-6547-A417-13DF9D2761F7}"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pPr algn="r" rtl="1"/>
            <a:r>
              <a:rPr lang="ar-SA" dirty="0">
                <a:latin typeface="Times New Roman" charset="0"/>
                <a:ea typeface="ＭＳ Ｐゴシック" charset="0"/>
                <a:cs typeface="ＭＳ Ｐゴシック" charset="0"/>
              </a:rPr>
              <a:t>"إن المبنى الأكثر فخامة في الجزيرة هو دير القديس يوحنا اللاهوتي. شيّد من قبل خريستودولوس عام 108، ويقع الدير في بلدة خورا المطلة على الميناء. يبلغ ارتفاع جدرانه 50 قجمًا (15 مترًا)، وتم بناءه كقلعة بسبب تهديدات القراصنة. تم بناء الدير فوق أنقاض كنيسة من القرن الرابع الميلادي ومعبد سابق لأرتميس. والنقش الذي يشير إلى معبد أرتميس معروض في متحف الدير" </a:t>
            </a:r>
            <a:endParaRPr lang="ar-JO" dirty="0">
              <a:latin typeface="Times New Roman" charset="0"/>
              <a:ea typeface="ＭＳ Ｐゴシック" charset="0"/>
              <a:cs typeface="ＭＳ Ｐゴシック" charset="0"/>
            </a:endParaRPr>
          </a:p>
          <a:p>
            <a:pPr algn="r" rtl="1"/>
            <a:r>
              <a:rPr lang="en-US" baseline="0" dirty="0"/>
              <a:t> (http://www.bibleplaces.com/patmos.htm).</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566585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103F3D0-DBD4-6547-A417-13DF9D2761F7}"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3865888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103F3D0-DBD4-6547-A417-13DF9D2761F7}"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495364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1881B0F-0C28-DE4B-B4AF-BE4CDB4394D0}"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20CD464-A748-9E43-AD5D-DBE7B6AE7DA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dirty="0">
                <a:latin typeface="Times New Roman" charset="0"/>
                <a:ea typeface="ＭＳ Ｐゴシック" charset="0"/>
                <a:cs typeface="ＭＳ Ｐゴシック" charset="0"/>
              </a:rPr>
              <a:t>The Day of the LORD theme appears in every prophetic writing except Jonah. It has a dual emphasis where judgment is followed by blessing. In the near fulfillment, it warns of the judgment of Israel in the Assyrian captivity or of Judah in the Babylonian exile. </a:t>
            </a:r>
          </a:p>
          <a:p>
            <a:pPr marL="0" marR="0" lvl="0" indent="0" algn="l" defTabSz="914400" rtl="0" eaLnBrk="0" fontAlgn="base" latinLnBrk="0" hangingPunct="0">
              <a:lnSpc>
                <a:spcPct val="100000"/>
              </a:lnSpc>
              <a:spcBef>
                <a:spcPct val="0"/>
              </a:spcBef>
              <a:spcAft>
                <a:spcPct val="0"/>
              </a:spcAft>
              <a:buClrTx/>
              <a:buSzTx/>
              <a:buFontTx/>
              <a:buNone/>
              <a:tabLst/>
              <a:defRPr/>
            </a:pPr>
            <a:endParaRPr lang="en-US" dirty="0">
              <a:latin typeface="Times New Roman" charset="0"/>
              <a:ea typeface="ＭＳ Ｐゴシック" charset="0"/>
              <a:cs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US" dirty="0">
                <a:latin typeface="Times New Roman" charset="0"/>
                <a:ea typeface="ＭＳ Ｐゴシック" charset="0"/>
                <a:cs typeface="ＭＳ Ｐゴシック" charset="0"/>
              </a:rPr>
              <a:t>But the ultimate referent is the the judgment of the whole earth for a short period, followed by a long era of blessing. Daniel 9:27 identifies this judgment as lasting seven years. Daniel also divides that period into two segments lasting 3.5 years </a:t>
            </a:r>
            <a:r>
              <a:rPr lang="en-US" sz="1200" kern="0" dirty="0">
                <a:effectLst>
                  <a:glow rad="228600">
                    <a:schemeClr val="accent4">
                      <a:satMod val="175000"/>
                      <a:alpha val="96000"/>
                    </a:schemeClr>
                  </a:glow>
                  <a:outerShdw blurRad="38100" dist="38100" dir="2700000" algn="tl">
                    <a:srgbClr val="000000">
                      <a:alpha val="43137"/>
                    </a:srgbClr>
                  </a:outerShdw>
                </a:effectLst>
              </a:rPr>
              <a:t>(Dan 7:25; 12:7; Rev. 12:14) which Revelation calls “42 </a:t>
            </a:r>
            <a:r>
              <a:rPr lang="en-US" sz="1200" kern="0" dirty="0">
                <a:solidFill>
                  <a:srgbClr val="FFFF00"/>
                </a:solidFill>
                <a:effectLst>
                  <a:glow rad="228600">
                    <a:schemeClr val="accent4">
                      <a:satMod val="175000"/>
                      <a:alpha val="96000"/>
                    </a:schemeClr>
                  </a:glow>
                  <a:outerShdw blurRad="38100" dist="38100" dir="2700000" algn="tl">
                    <a:srgbClr val="000000">
                      <a:alpha val="43137"/>
                    </a:srgbClr>
                  </a:outerShdw>
                </a:effectLst>
              </a:rPr>
              <a:t>months</a:t>
            </a:r>
            <a:r>
              <a:rPr lang="en-US" sz="1200" kern="0" dirty="0">
                <a:effectLst>
                  <a:glow rad="228600">
                    <a:schemeClr val="accent4">
                      <a:satMod val="175000"/>
                      <a:alpha val="96000"/>
                    </a:schemeClr>
                  </a:glow>
                  <a:outerShdw blurRad="38100" dist="38100" dir="2700000" algn="tl">
                    <a:srgbClr val="000000">
                      <a:alpha val="43137"/>
                    </a:srgbClr>
                  </a:outerShdw>
                </a:effectLst>
              </a:rPr>
              <a:t>” (Rev 13:5) or “1260 </a:t>
            </a:r>
            <a:r>
              <a:rPr lang="en-US" sz="1200" kern="0" dirty="0">
                <a:solidFill>
                  <a:srgbClr val="FFFF00"/>
                </a:solidFill>
                <a:effectLst>
                  <a:glow rad="228600">
                    <a:schemeClr val="accent4">
                      <a:satMod val="175000"/>
                      <a:alpha val="96000"/>
                    </a:schemeClr>
                  </a:glow>
                  <a:outerShdw blurRad="38100" dist="38100" dir="2700000" algn="tl">
                    <a:srgbClr val="000000">
                      <a:alpha val="43137"/>
                    </a:srgbClr>
                  </a:outerShdw>
                </a:effectLst>
              </a:rPr>
              <a:t>days</a:t>
            </a:r>
            <a:r>
              <a:rPr lang="en-US" sz="1200" kern="0" dirty="0">
                <a:effectLst>
                  <a:glow rad="228600">
                    <a:schemeClr val="accent4">
                      <a:satMod val="175000"/>
                      <a:alpha val="96000"/>
                    </a:schemeClr>
                  </a:glow>
                  <a:outerShdw blurRad="38100" dist="38100" dir="2700000" algn="tl">
                    <a:srgbClr val="000000">
                      <a:alpha val="43137"/>
                    </a:srgbClr>
                  </a:outerShdw>
                </a:effectLst>
              </a:rPr>
              <a:t>” (Rev 12:6)</a:t>
            </a:r>
            <a:r>
              <a:rPr lang="en-US" dirty="0">
                <a:latin typeface="Times New Roman" charset="0"/>
                <a:ea typeface="ＭＳ Ｐゴシック" charset="0"/>
                <a:cs typeface="ＭＳ Ｐゴシック" charset="0"/>
              </a:rPr>
              <a:t>.</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The NT builds upon this common OT teaching regarding the blessing period. When we get to Rev 20:1-6, we see that the blessing of the kingdom era will last 1000 years.</a:t>
            </a:r>
          </a:p>
          <a:p>
            <a:r>
              <a:rPr lang="en-US" dirty="0">
                <a:latin typeface="Times New Roman" charset="0"/>
                <a:ea typeface="ＭＳ Ｐゴシック" charset="0"/>
                <a:cs typeface="ＭＳ Ｐゴシック" charset="0"/>
              </a:rPr>
              <a:t>————————————</a:t>
            </a:r>
          </a:p>
          <a:p>
            <a:r>
              <a:rPr lang="en-US" dirty="0">
                <a:latin typeface="Times New Roman" charset="0"/>
                <a:ea typeface="ＭＳ Ｐゴシック" charset="0"/>
                <a:cs typeface="ＭＳ Ｐゴシック" charset="0"/>
              </a:rPr>
              <a:t>OS-29-Joel-86</a:t>
            </a:r>
          </a:p>
          <a:p>
            <a:r>
              <a:rPr lang="en-US" dirty="0">
                <a:latin typeface="Times New Roman" charset="0"/>
                <a:ea typeface="ＭＳ Ｐゴシック" charset="0"/>
                <a:cs typeface="ＭＳ Ｐゴシック" charset="0"/>
              </a:rPr>
              <a:t>OS-36-Zephaniah-132</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6265FB0-3AE4-F74D-B961-0C3B795CD734}"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61858" name="Rectangle 2"/>
          <p:cNvSpPr>
            <a:spLocks noGrp="1" noRot="1" noChangeAspect="1" noChangeArrowheads="1" noTextEdit="1"/>
          </p:cNvSpPr>
          <p:nvPr>
            <p:ph type="sldImg"/>
          </p:nvPr>
        </p:nvSpPr>
        <p:spPr>
          <a:ln/>
        </p:spPr>
      </p:sp>
      <p:sp>
        <p:nvSpPr>
          <p:cNvPr id="7618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sz="1200" kern="1200" dirty="0">
              <a:solidFill>
                <a:schemeClr val="tx1"/>
              </a:solidFill>
              <a:effectLst/>
              <a:latin typeface="Times New Roman" pitchFamily="-112" charset="0"/>
              <a:ea typeface="ＭＳ Ｐゴシック" pitchFamily="-108" charset="-128"/>
              <a:cs typeface="ＭＳ Ｐゴシック" pitchFamily="-108"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5AF3014-9E08-F040-B671-B6BC9854C84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649446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NS-27-Rev1-2-slides 104, 216</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4E468F-4A77-E94F-AA26-F0993CBF7D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616521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349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450850" rtl="0" eaLnBrk="0"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25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3491"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p>
            <a:pPr marL="0" marR="0" algn="r"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الآن... لاستكمال الصور التي قدمت لنا من قبل متى ومرقس ولوقا ويوحنا.</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    لهذا نحتاج أن نخرج إلى الفضاء والنظر إلى هذا الكوكب البائس. لقد تسبب فيه الإنسان بحالة من الفوضى، وقد توافق على هذا. قد تساعدنا هذه النظرة إلى الأرض على فهم وجهة النظر النهائية للمسيح التي أعطيت لنا في العهد الجديد بشكل أكثر وضوحًا.</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    لنرحل الآن إلى آخر سفر في العهد الجديد... إعلان يسوع المسيح للرسول يوحنا. هناك، نرى يسوع المسيح في مجده الصاعد والمرتفع، كما سيظهر عندما يعود في نهاية التاريخ ليطالب بكل ما له.</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    في اصحاحه الأول من سفر الرؤيا، كتب يوحنا هذا:</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فالتفتُ لأنظر الصوت الذي تكلم معي ولما التفت رأيت سبع مناير من ذهب.</a:t>
            </a:r>
          </a:p>
          <a:p>
            <a:pPr marL="0" marR="0" algn="r"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   وفي وسط السبع المناير شبه إنسان متسربلاً بثوب إلى الرجلين ومتمنطقًا عند ثدييه بمنطقة من ذهبٍ.</a:t>
            </a:r>
          </a:p>
          <a:p>
            <a:pPr marL="0" marR="0" algn="r"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   وأما رأسه وشعره فأبيضان كالصوف الأبيض كالثلج وعيناه كلهيب نار.</a:t>
            </a:r>
          </a:p>
          <a:p>
            <a:pPr marL="0" marR="0" algn="r"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   ورجلاه شبه النحاس النقي كأنهما محميتان في أتون وصوته كصوت مياه كثيرة.</a:t>
            </a:r>
          </a:p>
          <a:p>
            <a:pPr marL="0" marR="0" algn="r"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   ومعه في يده اليمنى سبعة كواكب وسيف ماض ذو حدين يخرج من فمه ووجهه كالشمس وهي تضيء في قوتها.</a:t>
            </a:r>
          </a:p>
          <a:p>
            <a:pPr marL="0" marR="0" algn="r"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   فلما رأيته سقطت عند رجليه كميت فوضع يده اليمنى عليّ قائلاً لي لا تخف أنا هو الأول والآخر. </a:t>
            </a:r>
          </a:p>
          <a:p>
            <a:pPr marL="0" marR="0" algn="r"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   والحيّ وكنت ميتًا وها أنا حيّ إلى أبد الآبدين آمين ولي مفاتيح الهاوية والموت.</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marR="0" algn="l" rtl="1">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Arial" panose="020B0604020202020204" pitchFamily="34" charset="0"/>
              </a:rPr>
              <a:t>_______</a:t>
            </a:r>
          </a:p>
          <a:p>
            <a:pPr marL="0" marR="0" algn="l" rtl="1">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Arial" panose="020B0604020202020204" pitchFamily="34" charset="0"/>
              </a:rPr>
              <a:t>NS-04-John1-11-slide 87</a:t>
            </a:r>
          </a:p>
          <a:p>
            <a:pPr marL="0" marR="0" algn="l" rtl="1">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Arial" panose="020B0604020202020204" pitchFamily="34" charset="0"/>
              </a:rPr>
              <a:t>NS-27-Rev1-slide 217</a:t>
            </a:r>
          </a:p>
          <a:p>
            <a:pPr marL="0" marR="0" algn="l" rtl="1">
              <a:lnSpc>
                <a:spcPct val="107000"/>
              </a:lnSpc>
              <a:spcBef>
                <a:spcPts val="0"/>
              </a:spcBef>
              <a:spcAft>
                <a:spcPts val="800"/>
              </a:spcAft>
            </a:pP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marR="0" algn="l"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6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A4ACB08-80DD-6F41-8ED0-1ADE0075B18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668674" name="Rectangle 2"/>
          <p:cNvSpPr>
            <a:spLocks noGrp="1" noRot="1" noChangeAspect="1" noChangeArrowheads="1" noTextEdit="1"/>
          </p:cNvSpPr>
          <p:nvPr>
            <p:ph type="sldImg"/>
          </p:nvPr>
        </p:nvSpPr>
        <p:spPr>
          <a:ln/>
        </p:spPr>
      </p:sp>
      <p:sp>
        <p:nvSpPr>
          <p:cNvPr id="668675" name="Rectangle 3"/>
          <p:cNvSpPr>
            <a:spLocks noGrp="1" noChangeArrowheads="1"/>
          </p:cNvSpPr>
          <p:nvPr>
            <p:ph type="body" idx="1"/>
          </p:nvPr>
        </p:nvSpPr>
        <p:spPr>
          <a:xfrm>
            <a:off x="914400" y="4338638"/>
            <a:ext cx="5029200" cy="64851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en-US" dirty="0"/>
              <a:t>(</a:t>
            </a:r>
            <a:r>
              <a:rPr lang="en-US" dirty="0" err="1"/>
              <a:t>Newser</a:t>
            </a:r>
            <a:r>
              <a:rPr lang="en-US" dirty="0"/>
              <a:t> 25 Oct 2013) – An oath of honor uttered by Air Force cadets might be a little less godly from here on out. The service says cadets now have the option to skip the last phrase, "So help me God," reports the </a:t>
            </a:r>
            <a:r>
              <a:rPr lang="en-US" i="1" dirty="0">
                <a:hlinkClick r:id="rId3"/>
              </a:rPr>
              <a:t>Air Force Times</a:t>
            </a:r>
            <a:r>
              <a:rPr lang="en-US" dirty="0"/>
              <a:t>. The move comes in response to a group pushing for separation of church and state in the military, but it might not be enough to ward off a lawsuit. The Military Religious Freedom Foundation wanted the phrase cut entirely—the Air Force chose to keep it, but make it optional. </a:t>
            </a:r>
          </a:p>
          <a:p>
            <a:r>
              <a:rPr lang="en-US" dirty="0">
                <a:effectLst/>
              </a:rPr>
              <a:t>The full oath: "We will not lie, steal or cheat nor tolerate among us anyone who does. Furthermore, I resolve to do my duty and live honorably, so help me God." The founder of the MRFF calls it unconstitutional, though he </a:t>
            </a:r>
            <a:r>
              <a:rPr lang="en-US" dirty="0" err="1">
                <a:effectLst/>
              </a:rPr>
              <a:t>wouldn</a:t>
            </a:r>
            <a:r>
              <a:rPr lang="fr-FR" dirty="0">
                <a:effectLst/>
              </a:rPr>
              <a:t>'</a:t>
            </a:r>
            <a:r>
              <a:rPr lang="en-US" dirty="0">
                <a:effectLst/>
              </a:rPr>
              <a:t>t object if cadets continued to say the phrase even if it were stripped from the official oath. "They can swear so help me God, so help me Allah, so help me Spider-Man. But when you have it there, that is a noxious violation of separation of church and state."</a:t>
            </a:r>
          </a:p>
          <a:p>
            <a:endParaRPr lang="en-GB"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39026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55D29E9-2C0E-0A44-BBB3-66D1A58923C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pPr algn="r" rtl="1"/>
            <a:r>
              <a:rPr lang="ar-SA" b="1" dirty="0">
                <a:latin typeface="Arial" panose="020B0604020202020204" pitchFamily="34" charset="0"/>
                <a:ea typeface="ＭＳ Ｐゴシック" charset="0"/>
                <a:cs typeface="Arial" panose="020B0604020202020204" pitchFamily="34" charset="0"/>
              </a:rPr>
              <a:t>"ملابس المسيح هي ثياب الملك – الديان، ذو الكرامة والسلطان. يرمز الشعر الأبيض إلى أبديته، "القديم الأيام" (دانيال 7: 9، 13، 22). عيناه ترى كل شئ (رؤ 19: 12؛ عب 4: 12)، تمكنه أن يقضي بالعدل. ورجلاه شبه النحاس المحمي تشيران إلى الدينونة، لأن نذبح النحاس هو المكان الذي تأكل فيه النار ذبيحة الخطية. لقد جاء الرب ليدين الكنائس، وسيدين أيضًا النظام العالمي الشرير" (ويرزبي).</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466407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55D29E9-2C0E-0A44-BBB3-66D1A58923C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ea typeface="ＭＳ Ｐゴシック" charset="0"/>
              <a:cs typeface="Arial" panose="020B0604020202020204" pitchFamily="34" charset="0"/>
            </a:endParaRPr>
          </a:p>
          <a:p>
            <a:pPr algn="r" rtl="1"/>
            <a:r>
              <a:rPr lang="ar-SA" b="1" dirty="0">
                <a:latin typeface="Arial" panose="020B0604020202020204" pitchFamily="34" charset="0"/>
                <a:ea typeface="ＭＳ Ｐゴシック" charset="0"/>
                <a:cs typeface="Arial" panose="020B0604020202020204" pitchFamily="34" charset="0"/>
              </a:rPr>
              <a:t>"إن "صوت مياه كثيرة" (رؤ 1: 15) تجعلني أفكر في شلالات نياجرا! ربما يتم اقتراح فكرتين هنا: (1) أن المسيح يجمع كل "جداول المياه في الرؤيا" وهو "كلمة الآب الأخيرة" للإنسان (عب 1: 1- 3)؛ (2) أنه يتكلم بقوة وسلطان ويجب أن يُسمع." (ويرسبي).</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55D29E9-2C0E-0A44-BBB3-66D1A58923C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ea typeface="ＭＳ Ｐゴシック" charset="0"/>
              <a:cs typeface="Arial" panose="020B0604020202020204" pitchFamily="34" charset="0"/>
            </a:endParaRPr>
          </a:p>
          <a:p>
            <a:pPr algn="r" rtl="1"/>
            <a:r>
              <a:rPr lang="ar-SA" b="1" dirty="0">
                <a:latin typeface="Arial" panose="020B0604020202020204" pitchFamily="34" charset="0"/>
                <a:ea typeface="ＭＳ Ｐゴシック" charset="0"/>
                <a:cs typeface="Arial" panose="020B0604020202020204" pitchFamily="34" charset="0"/>
              </a:rPr>
              <a:t>"السيف الذي يخرج من فمه يمثل كلمة الله الحيّة (عب 4: 12؛ أف 6: 17). هو يحارب أعدائه باستخدام كلمته (رؤ 2: 16؛ 19: 19- 21)" (ويرسبي). </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6265FB0-3AE4-F74D-B961-0C3B795CD734}"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61858" name="Rectangle 2"/>
          <p:cNvSpPr>
            <a:spLocks noGrp="1" noRot="1" noChangeAspect="1" noChangeArrowheads="1" noTextEdit="1"/>
          </p:cNvSpPr>
          <p:nvPr>
            <p:ph type="sldImg"/>
          </p:nvPr>
        </p:nvSpPr>
        <p:spPr>
          <a:ln/>
        </p:spPr>
      </p:sp>
      <p:sp>
        <p:nvSpPr>
          <p:cNvPr id="7618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6265FB0-3AE4-F74D-B961-0C3B795CD734}"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61858" name="Rectangle 2"/>
          <p:cNvSpPr>
            <a:spLocks noGrp="1" noRot="1" noChangeAspect="1" noChangeArrowheads="1" noTextEdit="1"/>
          </p:cNvSpPr>
          <p:nvPr>
            <p:ph type="sldImg"/>
          </p:nvPr>
        </p:nvSpPr>
        <p:spPr>
          <a:ln/>
        </p:spPr>
      </p:sp>
      <p:sp>
        <p:nvSpPr>
          <p:cNvPr id="7618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sz="1200" kern="1200" dirty="0">
              <a:solidFill>
                <a:schemeClr val="tx1"/>
              </a:solidFill>
              <a:effectLst/>
              <a:latin typeface="Times New Roman" pitchFamily="-112" charset="0"/>
              <a:ea typeface="ＭＳ Ｐゴシック" pitchFamily="-108" charset="-128"/>
              <a:cs typeface="ＭＳ Ｐゴシック" pitchFamily="-108"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9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2B511CD-5DFC-0B4A-8D73-D51131AB3A04}"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65954" name="Rectangle 2"/>
          <p:cNvSpPr>
            <a:spLocks noGrp="1" noRot="1" noChangeAspect="1" noChangeArrowheads="1" noTextEdit="1"/>
          </p:cNvSpPr>
          <p:nvPr>
            <p:ph type="sldImg"/>
          </p:nvPr>
        </p:nvSpPr>
        <p:spPr>
          <a:ln/>
        </p:spPr>
      </p:sp>
      <p:sp>
        <p:nvSpPr>
          <p:cNvPr id="765955" name="Rectangle 3"/>
          <p:cNvSpPr>
            <a:spLocks noGrp="1" noChangeArrowheads="1"/>
          </p:cNvSpPr>
          <p:nvPr>
            <p:ph type="body" idx="1"/>
          </p:nvPr>
        </p:nvSpPr>
        <p:spPr>
          <a:xfrm>
            <a:off x="914400" y="4338638"/>
            <a:ext cx="5029200" cy="274637"/>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GB">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981338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EB8F0E8-6266-5F4C-AD78-B7E945709318}"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68002" name="Rectangle 1026"/>
          <p:cNvSpPr>
            <a:spLocks noGrp="1" noRot="1" noChangeAspect="1" noChangeArrowheads="1" noTextEdit="1"/>
          </p:cNvSpPr>
          <p:nvPr>
            <p:ph type="sldImg"/>
          </p:nvPr>
        </p:nvSpPr>
        <p:spPr>
          <a:ln/>
        </p:spPr>
      </p:sp>
      <p:sp>
        <p:nvSpPr>
          <p:cNvPr id="768003"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________</a:t>
            </a:r>
          </a:p>
          <a:p>
            <a:r>
              <a:rPr lang="en-US" dirty="0"/>
              <a:t>NS-27-Rev1-slide 226</a:t>
            </a:r>
          </a:p>
          <a:p>
            <a:r>
              <a:rPr lang="en-US" dirty="0"/>
              <a:t>NS-27-Rev2-slide 10</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208AAC-BD08-E443-89A2-A8F38D944BD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4649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90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1D3C068-AB14-F644-900C-CA9BF183F74A}"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409026" name="Rectangle 2"/>
          <p:cNvSpPr>
            <a:spLocks noGrp="1" noRot="1" noChangeAspect="1" noChangeArrowheads="1"/>
          </p:cNvSpPr>
          <p:nvPr>
            <p:ph type="sldImg"/>
          </p:nvPr>
        </p:nvSpPr>
        <p:spPr>
          <a:xfrm>
            <a:off x="838200" y="457200"/>
            <a:ext cx="5181600" cy="3886200"/>
          </a:xfrm>
          <a:solidFill>
            <a:srgbClr val="FFFFFF"/>
          </a:solidFill>
          <a:ln/>
        </p:spPr>
      </p:sp>
      <p:sp>
        <p:nvSpPr>
          <p:cNvPr id="140902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1149187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6265FB0-3AE4-F74D-B961-0C3B795CD734}"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61858" name="Rectangle 2"/>
          <p:cNvSpPr>
            <a:spLocks noGrp="1" noRot="1" noChangeAspect="1" noChangeArrowheads="1" noTextEdit="1"/>
          </p:cNvSpPr>
          <p:nvPr>
            <p:ph type="sldImg"/>
          </p:nvPr>
        </p:nvSpPr>
        <p:spPr>
          <a:ln/>
        </p:spPr>
      </p:sp>
      <p:sp>
        <p:nvSpPr>
          <p:cNvPr id="7618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sz="1200" kern="1200" dirty="0">
              <a:solidFill>
                <a:schemeClr val="tx1"/>
              </a:solidFill>
              <a:effectLst/>
              <a:latin typeface="Times New Roman" pitchFamily="-112"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26178689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103F3D0-DBD4-6547-A417-13DF9D2761F7}"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73871633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7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69D8FC5-F997-8643-895E-CCF3D281C327}"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672770" name="Rectangle 2"/>
          <p:cNvSpPr>
            <a:spLocks noGrp="1" noRot="1" noChangeAspect="1" noChangeArrowheads="1" noTextEdit="1"/>
          </p:cNvSpPr>
          <p:nvPr>
            <p:ph type="sldImg"/>
          </p:nvPr>
        </p:nvSpPr>
        <p:spPr>
          <a:ln/>
        </p:spPr>
      </p:sp>
      <p:sp>
        <p:nvSpPr>
          <p:cNvPr id="672771" name="Rectangle 3"/>
          <p:cNvSpPr>
            <a:spLocks noGrp="1" noChangeArrowheads="1"/>
          </p:cNvSpPr>
          <p:nvPr>
            <p:ph type="body" idx="1"/>
          </p:nvPr>
        </p:nvSpPr>
        <p:spPr>
          <a:xfrm>
            <a:off x="914400" y="4338638"/>
            <a:ext cx="5029200" cy="137001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GB" dirty="0">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103F3D0-DBD4-6547-A417-13DF9D2761F7}"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4E468F-4A77-E94F-AA26-F0993CBF7D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52988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71FD3BA-F0B8-DA4C-B590-69A23FF2915B}"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sym typeface="Arial"/>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sym typeface="Arial"/>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panose="020B0604020202020204" pitchFamily="34" charset="0"/>
                <a:ea typeface="ＭＳ Ｐゴシック" charset="0"/>
              </a:rPr>
              <a:t>NP NT Preaching (np) Arabic</a:t>
            </a:r>
            <a:endParaRPr lang="en-US" b="0"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7334323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5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195CCF9-BD4D-A24E-9ACC-547901BE8C4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662530" name="Rectangle 2"/>
          <p:cNvSpPr>
            <a:spLocks noGrp="1" noRot="1" noChangeAspect="1" noChangeArrowheads="1" noTextEdit="1"/>
          </p:cNvSpPr>
          <p:nvPr>
            <p:ph type="sldImg"/>
          </p:nvPr>
        </p:nvSpPr>
        <p:spPr>
          <a:ln/>
        </p:spPr>
      </p:sp>
      <p:sp>
        <p:nvSpPr>
          <p:cNvPr id="662531" name="Rectangle 3"/>
          <p:cNvSpPr>
            <a:spLocks noGrp="1" noChangeArrowheads="1"/>
          </p:cNvSpPr>
          <p:nvPr>
            <p:ph type="body" idx="1"/>
          </p:nvPr>
        </p:nvSpPr>
        <p:spPr>
          <a:xfrm>
            <a:off x="914400" y="4338638"/>
            <a:ext cx="5029200" cy="6226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en-US" b="1" dirty="0">
                <a:solidFill>
                  <a:srgbClr val="000000"/>
                </a:solidFill>
                <a:latin typeface="Times New Roman" charset="0"/>
                <a:ea typeface="ＭＳ Ｐゴシック" charset="0"/>
                <a:cs typeface="ＭＳ Ｐゴシック" charset="0"/>
              </a:rPr>
              <a:t>http://</a:t>
            </a:r>
            <a:r>
              <a:rPr lang="en-US" b="1" dirty="0" err="1">
                <a:solidFill>
                  <a:srgbClr val="000000"/>
                </a:solidFill>
                <a:latin typeface="Times New Roman" charset="0"/>
                <a:ea typeface="ＭＳ Ｐゴシック" charset="0"/>
                <a:cs typeface="ＭＳ Ｐゴシック" charset="0"/>
              </a:rPr>
              <a:t>latimesblogs.latimes.com</a:t>
            </a:r>
            <a:r>
              <a:rPr lang="en-US" b="1" dirty="0">
                <a:solidFill>
                  <a:srgbClr val="000000"/>
                </a:solidFill>
                <a:latin typeface="Times New Roman" charset="0"/>
                <a:ea typeface="ＭＳ Ｐゴシック" charset="0"/>
                <a:cs typeface="ＭＳ Ｐゴシック" charset="0"/>
              </a:rPr>
              <a:t>/</a:t>
            </a:r>
            <a:r>
              <a:rPr lang="en-US" b="1" dirty="0" err="1">
                <a:solidFill>
                  <a:srgbClr val="000000"/>
                </a:solidFill>
                <a:latin typeface="Times New Roman" charset="0"/>
                <a:ea typeface="ＭＳ Ｐゴシック" charset="0"/>
                <a:cs typeface="ＭＳ Ｐゴシック" charset="0"/>
              </a:rPr>
              <a:t>babylonbeyond</a:t>
            </a:r>
            <a:r>
              <a:rPr lang="en-US" b="1" dirty="0">
                <a:solidFill>
                  <a:srgbClr val="000000"/>
                </a:solidFill>
                <a:latin typeface="Times New Roman" charset="0"/>
                <a:ea typeface="ＭＳ Ｐゴシック" charset="0"/>
                <a:cs typeface="ＭＳ Ｐゴシック" charset="0"/>
              </a:rPr>
              <a:t>/2008/04/</a:t>
            </a:r>
            <a:r>
              <a:rPr lang="en-US" b="1" dirty="0" err="1">
                <a:solidFill>
                  <a:srgbClr val="000000"/>
                </a:solidFill>
                <a:latin typeface="Times New Roman" charset="0"/>
                <a:ea typeface="ＭＳ Ｐゴシック" charset="0"/>
                <a:cs typeface="ＭＳ Ｐゴシック" charset="0"/>
              </a:rPr>
              <a:t>iran</a:t>
            </a:r>
            <a:r>
              <a:rPr lang="en-US" b="1" dirty="0">
                <a:solidFill>
                  <a:srgbClr val="000000"/>
                </a:solidFill>
                <a:latin typeface="Times New Roman" charset="0"/>
                <a:ea typeface="ＭＳ Ｐゴシック" charset="0"/>
                <a:cs typeface="ＭＳ Ｐゴシック" charset="0"/>
              </a:rPr>
              <a:t>-an-</a:t>
            </a:r>
            <a:r>
              <a:rPr lang="en-US" b="1" dirty="0" err="1">
                <a:solidFill>
                  <a:srgbClr val="000000"/>
                </a:solidFill>
                <a:latin typeface="Times New Roman" charset="0"/>
                <a:ea typeface="ＭＳ Ｐゴシック" charset="0"/>
                <a:cs typeface="ＭＳ Ｐゴシック" charset="0"/>
              </a:rPr>
              <a:t>iranian.html</a:t>
            </a:r>
            <a:endParaRPr lang="en-US" b="1" dirty="0">
              <a:solidFill>
                <a:srgbClr val="000000"/>
              </a:solidFill>
              <a:latin typeface="Times New Roman" charset="0"/>
              <a:ea typeface="ＭＳ Ｐゴシック" charset="0"/>
              <a:cs typeface="ＭＳ Ｐゴシック" charset="0"/>
            </a:endParaRPr>
          </a:p>
          <a:p>
            <a:r>
              <a:rPr lang="en-US" b="1" dirty="0">
                <a:solidFill>
                  <a:srgbClr val="000000"/>
                </a:solidFill>
                <a:latin typeface="Times New Roman" charset="0"/>
                <a:ea typeface="ＭＳ Ｐゴシック" charset="0"/>
                <a:cs typeface="ＭＳ Ｐゴシック" charset="0"/>
              </a:rPr>
              <a:t>IRAN: A Muslim actor as Jesus Christ </a:t>
            </a:r>
          </a:p>
          <a:p>
            <a:r>
              <a:rPr lang="en-US" dirty="0">
                <a:solidFill>
                  <a:srgbClr val="000000"/>
                </a:solidFill>
                <a:latin typeface="Times New Roman" charset="0"/>
                <a:ea typeface="ＭＳ Ｐゴシック" charset="0"/>
                <a:cs typeface="ＭＳ Ｐゴシック" charset="0"/>
                <a:hlinkClick r:id="rId3"/>
              </a:rPr>
              <a:t>Comments (19)</a:t>
            </a:r>
            <a:r>
              <a:rPr lang="en-US" dirty="0">
                <a:solidFill>
                  <a:srgbClr val="000000"/>
                </a:solidFill>
                <a:latin typeface="Times New Roman" charset="0"/>
                <a:ea typeface="ＭＳ Ｐゴシック" charset="0"/>
                <a:cs typeface="ＭＳ Ｐゴシック" charset="0"/>
              </a:rPr>
              <a:t> </a:t>
            </a:r>
          </a:p>
          <a:p>
            <a:r>
              <a:rPr lang="en-US" dirty="0">
                <a:solidFill>
                  <a:srgbClr val="000000"/>
                </a:solidFill>
                <a:latin typeface="Times New Roman" charset="0"/>
                <a:ea typeface="ＭＳ Ｐゴシック" charset="0"/>
                <a:cs typeface="ＭＳ Ｐゴシック" charset="0"/>
                <a:hlinkClick r:id="rId4" tooltip="Share on Facebook"/>
              </a:rPr>
              <a:t>(13)</a:t>
            </a:r>
          </a:p>
          <a:p>
            <a:r>
              <a:rPr lang="en-US" dirty="0">
                <a:solidFill>
                  <a:srgbClr val="000000"/>
                </a:solidFill>
                <a:latin typeface="Times New Roman" charset="0"/>
                <a:ea typeface="ＭＳ Ｐゴシック" charset="0"/>
                <a:cs typeface="ＭＳ Ｐゴシック" charset="0"/>
                <a:hlinkClick r:id="rId5" tooltip="Share on Twitter"/>
              </a:rPr>
              <a:t>(0)</a:t>
            </a:r>
          </a:p>
          <a:p>
            <a:r>
              <a:rPr lang="en-US" dirty="0">
                <a:solidFill>
                  <a:srgbClr val="000000"/>
                </a:solidFill>
                <a:latin typeface="Times New Roman" charset="0"/>
                <a:ea typeface="ＭＳ Ｐゴシック" charset="0"/>
                <a:cs typeface="ＭＳ Ｐゴシック" charset="0"/>
              </a:rPr>
              <a:t>April 29, 2008 |  3:00 am </a:t>
            </a:r>
          </a:p>
          <a:p>
            <a:r>
              <a:rPr lang="en-US" dirty="0">
                <a:solidFill>
                  <a:srgbClr val="000000"/>
                </a:solidFill>
                <a:latin typeface="Times New Roman" charset="0"/>
                <a:ea typeface="ＭＳ Ｐゴシック" charset="0"/>
                <a:cs typeface="ＭＳ Ｐゴシック" charset="0"/>
              </a:rPr>
              <a:t>He is an Iranian Muslim who looks so much like a Hollywood or Renaissance image of Jesus Christ that the faithful sometimes make the sign of the cross when they see him. </a:t>
            </a:r>
          </a:p>
          <a:p>
            <a:r>
              <a:rPr lang="en-US" dirty="0">
                <a:solidFill>
                  <a:srgbClr val="000000"/>
                </a:solidFill>
                <a:latin typeface="Times New Roman" charset="0"/>
                <a:ea typeface="ＭＳ Ｐゴシック" charset="0"/>
                <a:cs typeface="ＭＳ Ｐゴシック" charset="0"/>
              </a:rPr>
              <a:t>Ahmad </a:t>
            </a:r>
            <a:r>
              <a:rPr lang="en-US" dirty="0" err="1">
                <a:solidFill>
                  <a:srgbClr val="000000"/>
                </a:solidFill>
                <a:latin typeface="Times New Roman" charset="0"/>
                <a:ea typeface="ＭＳ Ｐゴシック" charset="0"/>
                <a:cs typeface="ＭＳ Ｐゴシック" charset="0"/>
              </a:rPr>
              <a:t>Soleimani-Nia</a:t>
            </a:r>
            <a:r>
              <a:rPr lang="en-US" dirty="0">
                <a:solidFill>
                  <a:srgbClr val="000000"/>
                </a:solidFill>
                <a:latin typeface="Times New Roman" charset="0"/>
                <a:ea typeface="ＭＳ Ｐゴシック" charset="0"/>
                <a:cs typeface="ＭＳ Ｐゴシック" charset="0"/>
              </a:rPr>
              <a:t> has been playing Jesus for seven years, keeping his hair long and lightly dyed, his beard knotty and vibrant. </a:t>
            </a:r>
          </a:p>
          <a:p>
            <a:r>
              <a:rPr lang="en-US" dirty="0">
                <a:solidFill>
                  <a:srgbClr val="000000"/>
                </a:solidFill>
                <a:latin typeface="Times New Roman" charset="0"/>
                <a:ea typeface="ＭＳ Ｐゴシック" charset="0"/>
                <a:cs typeface="ＭＳ Ｐゴシック" charset="0"/>
              </a:rPr>
              <a:t>He is the star of "Jesus, the Spirit of God," a new film from Iran that depicts the man Christians believe to be the messiah and son of God as a tormented Judean prophet heralding the coming of Muhammad, the founder of the Muslim faith. </a:t>
            </a:r>
            <a:r>
              <a:rPr lang="en-US" dirty="0" err="1">
                <a:solidFill>
                  <a:srgbClr val="000000"/>
                </a:solidFill>
                <a:latin typeface="Times New Roman" charset="0"/>
                <a:ea typeface="ＭＳ Ｐゴシック" charset="0"/>
                <a:cs typeface="ＭＳ Ｐゴシック" charset="0"/>
              </a:rPr>
              <a:t>Nia</a:t>
            </a:r>
            <a:r>
              <a:rPr lang="fr-FR" dirty="0">
                <a:solidFill>
                  <a:srgbClr val="000000"/>
                </a:solidFill>
                <a:latin typeface="Times New Roman" charset="0"/>
                <a:ea typeface="ＭＳ Ｐゴシック" charset="0"/>
                <a:cs typeface="ＭＳ Ｐゴシック" charset="0"/>
              </a:rPr>
              <a:t>'</a:t>
            </a:r>
            <a:r>
              <a:rPr lang="en-US" dirty="0">
                <a:solidFill>
                  <a:srgbClr val="000000"/>
                </a:solidFill>
                <a:latin typeface="Times New Roman" charset="0"/>
                <a:ea typeface="ＭＳ Ｐゴシック" charset="0"/>
                <a:cs typeface="ＭＳ Ｐゴシック" charset="0"/>
              </a:rPr>
              <a:t>s Jesus is at once serene, devout, driven and passionate. </a:t>
            </a:r>
          </a:p>
          <a:p>
            <a:r>
              <a:rPr lang="en-US" dirty="0">
                <a:solidFill>
                  <a:srgbClr val="000000"/>
                </a:solidFill>
                <a:latin typeface="Times New Roman" charset="0"/>
                <a:ea typeface="ＭＳ Ｐゴシック" charset="0"/>
                <a:cs typeface="ＭＳ Ｐゴシック" charset="0"/>
              </a:rPr>
              <a:t>In real life, if there is a real life after a spiritual and artistic odyssey that is still not over, </a:t>
            </a:r>
            <a:r>
              <a:rPr lang="en-US" dirty="0" err="1">
                <a:solidFill>
                  <a:srgbClr val="000000"/>
                </a:solidFill>
                <a:latin typeface="Times New Roman" charset="0"/>
                <a:ea typeface="ＭＳ Ｐゴシック" charset="0"/>
                <a:cs typeface="ＭＳ Ｐゴシック" charset="0"/>
              </a:rPr>
              <a:t>Nia</a:t>
            </a:r>
            <a:r>
              <a:rPr lang="en-US" dirty="0">
                <a:solidFill>
                  <a:srgbClr val="000000"/>
                </a:solidFill>
                <a:latin typeface="Times New Roman" charset="0"/>
                <a:ea typeface="ＭＳ Ｐゴシック" charset="0"/>
                <a:cs typeface="ＭＳ Ｐゴシック" charset="0"/>
              </a:rPr>
              <a:t> lives in Tehran. He was once a soldier in the Iranian army and then a welder for — the irony is interesting in this Jesus story — his nation</a:t>
            </a:r>
            <a:r>
              <a:rPr lang="fr-FR" dirty="0">
                <a:solidFill>
                  <a:srgbClr val="000000"/>
                </a:solidFill>
                <a:latin typeface="Times New Roman" charset="0"/>
                <a:ea typeface="ＭＳ Ｐゴシック" charset="0"/>
                <a:cs typeface="ＭＳ Ｐゴシック" charset="0"/>
              </a:rPr>
              <a:t>'</a:t>
            </a:r>
            <a:r>
              <a:rPr lang="en-US" dirty="0">
                <a:solidFill>
                  <a:srgbClr val="000000"/>
                </a:solidFill>
                <a:latin typeface="Times New Roman" charset="0"/>
                <a:ea typeface="ＭＳ Ｐゴシック" charset="0"/>
                <a:cs typeface="ＭＳ Ｐゴシック" charset="0"/>
              </a:rPr>
              <a:t>s Atomic Energy Agency, which the Bush administration accuses of pursuing nuclear weapons. </a:t>
            </a:r>
          </a:p>
          <a:p>
            <a:r>
              <a:rPr lang="en-US" dirty="0">
                <a:solidFill>
                  <a:srgbClr val="000000"/>
                </a:solidFill>
                <a:latin typeface="Times New Roman" charset="0"/>
                <a:ea typeface="ＭＳ Ｐゴシック" charset="0"/>
                <a:cs typeface="ＭＳ Ｐゴシック" charset="0"/>
              </a:rPr>
              <a:t>That may unsettle some American neo-cons, but perhaps not as much as the film itself, which suggests that Jesus </a:t>
            </a:r>
            <a:r>
              <a:rPr lang="en-US" dirty="0" err="1">
                <a:solidFill>
                  <a:srgbClr val="000000"/>
                </a:solidFill>
                <a:latin typeface="Times New Roman" charset="0"/>
                <a:ea typeface="ＭＳ Ｐゴシック" charset="0"/>
                <a:cs typeface="ＭＳ Ｐゴシック" charset="0"/>
              </a:rPr>
              <a:t>wasn</a:t>
            </a:r>
            <a:r>
              <a:rPr lang="fr-FR" dirty="0">
                <a:solidFill>
                  <a:srgbClr val="000000"/>
                </a:solidFill>
                <a:latin typeface="Times New Roman" charset="0"/>
                <a:ea typeface="ＭＳ Ｐゴシック" charset="0"/>
                <a:cs typeface="ＭＳ Ｐゴシック" charset="0"/>
              </a:rPr>
              <a:t>'</a:t>
            </a:r>
            <a:r>
              <a:rPr lang="en-US" dirty="0">
                <a:solidFill>
                  <a:srgbClr val="000000"/>
                </a:solidFill>
                <a:latin typeface="Times New Roman" charset="0"/>
                <a:ea typeface="ＭＳ Ｐゴシック" charset="0"/>
                <a:cs typeface="ＭＳ Ｐゴシック" charset="0"/>
              </a:rPr>
              <a:t>t crucified and never rose from the dead.</a:t>
            </a:r>
          </a:p>
          <a:p>
            <a:r>
              <a:rPr lang="en-US" dirty="0">
                <a:solidFill>
                  <a:srgbClr val="000000"/>
                </a:solidFill>
                <a:latin typeface="Times New Roman" charset="0"/>
                <a:ea typeface="ＭＳ Ｐゴシック" charset="0"/>
                <a:cs typeface="ＭＳ Ｐゴシック" charset="0"/>
              </a:rPr>
              <a:t>Check out the </a:t>
            </a:r>
            <a:r>
              <a:rPr lang="en-US" dirty="0">
                <a:solidFill>
                  <a:srgbClr val="000000"/>
                </a:solidFill>
                <a:latin typeface="Times New Roman" charset="0"/>
                <a:ea typeface="ＭＳ Ｐゴシック" charset="0"/>
                <a:cs typeface="ＭＳ Ｐゴシック" charset="0"/>
                <a:hlinkClick r:id="rId6"/>
              </a:rPr>
              <a:t>rest of the story in today</a:t>
            </a:r>
            <a:r>
              <a:rPr lang="fr-FR" dirty="0">
                <a:solidFill>
                  <a:srgbClr val="000000"/>
                </a:solidFill>
                <a:latin typeface="Times New Roman" charset="0"/>
                <a:ea typeface="ＭＳ Ｐゴシック" charset="0"/>
                <a:cs typeface="ＭＳ Ｐゴシック" charset="0"/>
                <a:hlinkClick r:id="rId6"/>
              </a:rPr>
              <a:t>'</a:t>
            </a:r>
            <a:r>
              <a:rPr lang="en-US" dirty="0">
                <a:solidFill>
                  <a:srgbClr val="000000"/>
                </a:solidFill>
                <a:latin typeface="Times New Roman" charset="0"/>
                <a:ea typeface="ＭＳ Ｐゴシック" charset="0"/>
                <a:cs typeface="ＭＳ Ｐゴシック" charset="0"/>
                <a:hlinkClick r:id="rId6"/>
              </a:rPr>
              <a:t>s Los Angeles Times</a:t>
            </a:r>
            <a:r>
              <a:rPr lang="en-US" dirty="0">
                <a:solidFill>
                  <a:srgbClr val="000000"/>
                </a:solidFill>
                <a:latin typeface="Times New Roman" charset="0"/>
                <a:ea typeface="ＭＳ Ｐゴシック" charset="0"/>
                <a:cs typeface="ＭＳ Ｐゴシック" charset="0"/>
              </a:rPr>
              <a:t>.  </a:t>
            </a:r>
          </a:p>
          <a:p>
            <a:r>
              <a:rPr lang="en-US" dirty="0">
                <a:solidFill>
                  <a:srgbClr val="000000"/>
                </a:solidFill>
                <a:latin typeface="Times New Roman" charset="0"/>
                <a:ea typeface="ＭＳ Ｐゴシック" charset="0"/>
                <a:cs typeface="ＭＳ Ｐゴシック" charset="0"/>
              </a:rPr>
              <a:t>— Jeffrey Fleishman in Tehran</a:t>
            </a:r>
          </a:p>
          <a:p>
            <a:r>
              <a:rPr lang="en-US" i="1" dirty="0">
                <a:solidFill>
                  <a:srgbClr val="000000"/>
                </a:solidFill>
                <a:latin typeface="Times New Roman" charset="0"/>
                <a:ea typeface="ＭＳ Ｐゴシック" charset="0"/>
                <a:cs typeface="ＭＳ Ｐゴシック" charset="0"/>
              </a:rPr>
              <a:t>Photo: Ahmad </a:t>
            </a:r>
            <a:r>
              <a:rPr lang="en-US" i="1" dirty="0" err="1">
                <a:solidFill>
                  <a:srgbClr val="000000"/>
                </a:solidFill>
                <a:latin typeface="Times New Roman" charset="0"/>
                <a:ea typeface="ＭＳ Ｐゴシック" charset="0"/>
                <a:cs typeface="ＭＳ Ｐゴシック" charset="0"/>
              </a:rPr>
              <a:t>Soleimani-Nia</a:t>
            </a:r>
            <a:r>
              <a:rPr lang="en-US" i="1" dirty="0">
                <a:solidFill>
                  <a:srgbClr val="000000"/>
                </a:solidFill>
                <a:latin typeface="Times New Roman" charset="0"/>
                <a:ea typeface="ＭＳ Ｐゴシック" charset="0"/>
                <a:cs typeface="ＭＳ Ｐゴシック" charset="0"/>
              </a:rPr>
              <a:t> as Jesus. Credit: </a:t>
            </a:r>
            <a:r>
              <a:rPr lang="en-US" i="1" dirty="0" err="1">
                <a:solidFill>
                  <a:srgbClr val="000000"/>
                </a:solidFill>
                <a:latin typeface="Times New Roman" charset="0"/>
                <a:ea typeface="ＭＳ Ｐゴシック" charset="0"/>
                <a:cs typeface="ＭＳ Ｐゴシック" charset="0"/>
              </a:rPr>
              <a:t>minbar.tatar.ru</a:t>
            </a:r>
            <a:r>
              <a:rPr lang="en-US" i="1" dirty="0">
                <a:solidFill>
                  <a:srgbClr val="000000"/>
                </a:solidFill>
                <a:latin typeface="Times New Roman" charset="0"/>
                <a:ea typeface="ＭＳ Ｐゴシック" charset="0"/>
                <a:cs typeface="ＭＳ Ｐゴシック" charset="0"/>
              </a:rPr>
              <a:t>/</a:t>
            </a:r>
            <a:r>
              <a:rPr lang="en-US" i="1" dirty="0" err="1">
                <a:solidFill>
                  <a:srgbClr val="000000"/>
                </a:solidFill>
                <a:latin typeface="Times New Roman" charset="0"/>
                <a:ea typeface="ＭＳ Ｐゴシック" charset="0"/>
                <a:cs typeface="ＭＳ Ｐゴシック" charset="0"/>
              </a:rPr>
              <a:t>rus</a:t>
            </a:r>
            <a:r>
              <a:rPr lang="en-US" i="1" dirty="0">
                <a:solidFill>
                  <a:srgbClr val="000000"/>
                </a:solidFill>
                <a:latin typeface="Times New Roman" charset="0"/>
                <a:ea typeface="ＭＳ Ｐゴシック" charset="0"/>
                <a:cs typeface="ＭＳ Ｐゴシック" charset="0"/>
              </a:rPr>
              <a:t>/</a:t>
            </a:r>
            <a:r>
              <a:rPr lang="en-US" i="1" dirty="0" err="1">
                <a:solidFill>
                  <a:srgbClr val="000000"/>
                </a:solidFill>
                <a:latin typeface="Times New Roman" charset="0"/>
                <a:ea typeface="ＭＳ Ｐゴシック" charset="0"/>
                <a:cs typeface="ＭＳ Ｐゴシック" charset="0"/>
              </a:rPr>
              <a:t>Messiah.htm</a:t>
            </a:r>
            <a:endParaRPr lang="en-US" dirty="0">
              <a:solidFill>
                <a:srgbClr val="000000"/>
              </a:solidFill>
              <a:latin typeface="Times New Roman" charset="0"/>
              <a:ea typeface="ＭＳ Ｐゴシック" charset="0"/>
              <a:cs typeface="ＭＳ Ｐゴシック" charset="0"/>
            </a:endParaRPr>
          </a:p>
          <a:p>
            <a:endParaRPr lang="en-GB"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D99F53D-5DDC-374A-8C57-91DCD02853D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664578" name="Rectangle 2"/>
          <p:cNvSpPr>
            <a:spLocks noGrp="1" noRot="1" noChangeAspect="1" noChangeArrowheads="1" noTextEdit="1"/>
          </p:cNvSpPr>
          <p:nvPr>
            <p:ph type="sldImg"/>
          </p:nvPr>
        </p:nvSpPr>
        <p:spPr>
          <a:ln/>
        </p:spPr>
      </p:sp>
      <p:sp>
        <p:nvSpPr>
          <p:cNvPr id="664579" name="Rectangle 3"/>
          <p:cNvSpPr>
            <a:spLocks noGrp="1" noChangeArrowheads="1"/>
          </p:cNvSpPr>
          <p:nvPr>
            <p:ph type="body" idx="1"/>
          </p:nvPr>
        </p:nvSpPr>
        <p:spPr>
          <a:xfrm>
            <a:off x="914400" y="4338638"/>
            <a:ext cx="5029200" cy="137001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6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A7192DC-6F27-A149-912D-C1CBD5FCC2E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666626" name="Rectangle 2"/>
          <p:cNvSpPr>
            <a:spLocks noGrp="1" noRot="1" noChangeAspect="1" noChangeArrowheads="1" noTextEdit="1"/>
          </p:cNvSpPr>
          <p:nvPr>
            <p:ph type="sldImg"/>
          </p:nvPr>
        </p:nvSpPr>
        <p:spPr>
          <a:ln/>
        </p:spPr>
      </p:sp>
      <p:sp>
        <p:nvSpPr>
          <p:cNvPr id="666627" name="Rectangle 3"/>
          <p:cNvSpPr>
            <a:spLocks noGrp="1" noChangeArrowheads="1"/>
          </p:cNvSpPr>
          <p:nvPr>
            <p:ph type="body" idx="1"/>
          </p:nvPr>
        </p:nvSpPr>
        <p:spPr>
          <a:xfrm>
            <a:off x="914400" y="4338638"/>
            <a:ext cx="5029200" cy="137001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6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A4ACB08-80DD-6F41-8ED0-1ADE0075B18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668674" name="Rectangle 2"/>
          <p:cNvSpPr>
            <a:spLocks noGrp="1" noRot="1" noChangeAspect="1" noChangeArrowheads="1" noTextEdit="1"/>
          </p:cNvSpPr>
          <p:nvPr>
            <p:ph type="sldImg"/>
          </p:nvPr>
        </p:nvSpPr>
        <p:spPr>
          <a:ln/>
        </p:spPr>
      </p:sp>
      <p:sp>
        <p:nvSpPr>
          <p:cNvPr id="668675" name="Rectangle 3"/>
          <p:cNvSpPr>
            <a:spLocks noGrp="1" noChangeArrowheads="1"/>
          </p:cNvSpPr>
          <p:nvPr>
            <p:ph type="body" idx="1"/>
          </p:nvPr>
        </p:nvSpPr>
        <p:spPr>
          <a:xfrm>
            <a:off x="914400" y="4338638"/>
            <a:ext cx="5029200" cy="64851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en-GB" b="1" dirty="0">
                <a:latin typeface="Arial" panose="020B0604020202020204" pitchFamily="34" charset="0"/>
                <a:ea typeface="ＭＳ Ｐゴシック" charset="0"/>
                <a:cs typeface="Arial" panose="020B0604020202020204" pitchFamily="34" charset="0"/>
              </a:rPr>
              <a:t>This depiction of Christ was determined by collecting samples of first-century Jewish facial bone structures to provide a composite "average" man for that time.</a:t>
            </a:r>
          </a:p>
        </p:txBody>
      </p:sp>
    </p:spTree>
    <p:extLst>
      <p:ext uri="{BB962C8B-B14F-4D97-AF65-F5344CB8AC3E}">
        <p14:creationId xmlns:p14="http://schemas.microsoft.com/office/powerpoint/2010/main" val="5236699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30C07D2-E607-114F-A661-7F685E5A3C43}" type="slidenum">
              <a:rPr lang="en-US" altLang="zh-TW"/>
              <a:pPr>
                <a:defRPr/>
              </a:pPr>
              <a:t>‹#›</a:t>
            </a:fld>
            <a:endParaRPr lang="en-US" altLang="zh-TW"/>
          </a:p>
        </p:txBody>
      </p:sp>
    </p:spTree>
    <p:extLst>
      <p:ext uri="{BB962C8B-B14F-4D97-AF65-F5344CB8AC3E}">
        <p14:creationId xmlns:p14="http://schemas.microsoft.com/office/powerpoint/2010/main" val="1436560706"/>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9CFC020-D48F-9F4A-838F-BA7E5D65A1AB}" type="slidenum">
              <a:rPr lang="en-US" altLang="zh-TW"/>
              <a:pPr>
                <a:defRPr/>
              </a:pPr>
              <a:t>‹#›</a:t>
            </a:fld>
            <a:endParaRPr lang="en-US" altLang="zh-TW"/>
          </a:p>
        </p:txBody>
      </p:sp>
    </p:spTree>
    <p:extLst>
      <p:ext uri="{BB962C8B-B14F-4D97-AF65-F5344CB8AC3E}">
        <p14:creationId xmlns:p14="http://schemas.microsoft.com/office/powerpoint/2010/main" val="2901472560"/>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3C0B4588-27AB-4295-A532-3E3B8FB50D69}" type="slidenum">
              <a:rPr lang="en-GB"/>
              <a:pPr>
                <a:defRPr/>
              </a:pPr>
              <a:t>‹#›</a:t>
            </a:fld>
            <a:endParaRPr lang="en-GB"/>
          </a:p>
        </p:txBody>
      </p:sp>
    </p:spTree>
    <p:extLst>
      <p:ext uri="{BB962C8B-B14F-4D97-AF65-F5344CB8AC3E}">
        <p14:creationId xmlns:p14="http://schemas.microsoft.com/office/powerpoint/2010/main" val="163466586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FC23B57D-0AC7-41B3-99D8-CF95B70F0691}" type="slidenum">
              <a:rPr lang="en-GB"/>
              <a:pPr>
                <a:defRPr/>
              </a:pPr>
              <a:t>‹#›</a:t>
            </a:fld>
            <a:endParaRPr lang="en-GB"/>
          </a:p>
        </p:txBody>
      </p:sp>
    </p:spTree>
    <p:extLst>
      <p:ext uri="{BB962C8B-B14F-4D97-AF65-F5344CB8AC3E}">
        <p14:creationId xmlns:p14="http://schemas.microsoft.com/office/powerpoint/2010/main" val="39737771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EDF5B7B9-45C1-4944-BE34-5D5F22691D9F}" type="slidenum">
              <a:rPr lang="en-GB"/>
              <a:pPr>
                <a:defRPr/>
              </a:pPr>
              <a:t>‹#›</a:t>
            </a:fld>
            <a:endParaRPr lang="en-GB"/>
          </a:p>
        </p:txBody>
      </p:sp>
    </p:spTree>
    <p:extLst>
      <p:ext uri="{BB962C8B-B14F-4D97-AF65-F5344CB8AC3E}">
        <p14:creationId xmlns:p14="http://schemas.microsoft.com/office/powerpoint/2010/main" val="346885085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C83A6B1C-A5D5-4501-9EBC-0AEF9E866720}" type="slidenum">
              <a:rPr lang="en-GB"/>
              <a:pPr>
                <a:defRPr/>
              </a:pPr>
              <a:t>‹#›</a:t>
            </a:fld>
            <a:endParaRPr lang="en-GB"/>
          </a:p>
        </p:txBody>
      </p:sp>
    </p:spTree>
    <p:extLst>
      <p:ext uri="{BB962C8B-B14F-4D97-AF65-F5344CB8AC3E}">
        <p14:creationId xmlns:p14="http://schemas.microsoft.com/office/powerpoint/2010/main" val="255539142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a:xfrm>
            <a:off x="685800" y="609600"/>
            <a:ext cx="5676900" cy="5484813"/>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1F4F200C-AD87-4D78-9611-EC8B69323056}" type="slidenum">
              <a:rPr lang="en-GB"/>
              <a:pPr>
                <a:defRPr/>
              </a:pPr>
              <a:t>‹#›</a:t>
            </a:fld>
            <a:endParaRPr lang="en-GB"/>
          </a:p>
        </p:txBody>
      </p:sp>
    </p:spTree>
    <p:extLst>
      <p:ext uri="{BB962C8B-B14F-4D97-AF65-F5344CB8AC3E}">
        <p14:creationId xmlns:p14="http://schemas.microsoft.com/office/powerpoint/2010/main" val="15040474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1AAF50C2-D163-4838-950E-474EDB8A9502}"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19188971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1B870AA2-1C16-4F6D-A117-F7EA595E66A9}"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08694201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BA7212F7-90D0-41F8-B7C0-388B4CB91F34}"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72848575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596E481B-4F94-4A70-AC9A-C96710A15B24}"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5229523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8" name="Footer Placeholder 7"/>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9" name="Slide Number Placeholder 8"/>
          <p:cNvSpPr>
            <a:spLocks noGrp="1"/>
          </p:cNvSpPr>
          <p:nvPr>
            <p:ph type="sldNum" sz="quarter" idx="12"/>
          </p:nvPr>
        </p:nvSpPr>
        <p:spPr/>
        <p:txBody>
          <a:bodyPr/>
          <a:lstStyle>
            <a:lvl1pPr>
              <a:defRPr b="1" i="0">
                <a:latin typeface="Arial" panose="020B0604020202020204" pitchFamily="34" charset="0"/>
              </a:defRPr>
            </a:lvl1pPr>
          </a:lstStyle>
          <a:p>
            <a:fld id="{04C0BB6B-CF76-48AE-A52B-3E6584F49C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000704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8672788-8103-3746-AA7F-1AC7C87454BB}" type="slidenum">
              <a:rPr lang="en-US" altLang="zh-TW"/>
              <a:pPr>
                <a:defRPr/>
              </a:pPr>
              <a:t>‹#›</a:t>
            </a:fld>
            <a:endParaRPr lang="en-US" altLang="zh-TW"/>
          </a:p>
        </p:txBody>
      </p:sp>
    </p:spTree>
    <p:extLst>
      <p:ext uri="{BB962C8B-B14F-4D97-AF65-F5344CB8AC3E}">
        <p14:creationId xmlns:p14="http://schemas.microsoft.com/office/powerpoint/2010/main" val="1176030638"/>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4" name="Footer Placeholder 3"/>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5" name="Slide Number Placeholder 4"/>
          <p:cNvSpPr>
            <a:spLocks noGrp="1"/>
          </p:cNvSpPr>
          <p:nvPr>
            <p:ph type="sldNum" sz="quarter" idx="12"/>
          </p:nvPr>
        </p:nvSpPr>
        <p:spPr/>
        <p:txBody>
          <a:bodyPr/>
          <a:lstStyle>
            <a:lvl1pPr>
              <a:defRPr b="1" i="0">
                <a:latin typeface="Arial" panose="020B0604020202020204" pitchFamily="34" charset="0"/>
              </a:defRPr>
            </a:lvl1pPr>
          </a:lstStyle>
          <a:p>
            <a:fld id="{BBBA72AB-C501-434C-98E5-734BE523A92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00292532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b="1" i="0">
                <a:latin typeface="Arial" panose="020B0604020202020204" pitchFamily="34" charset="0"/>
              </a:defRPr>
            </a:lvl1pPr>
          </a:lstStyle>
          <a:p>
            <a:fld id="{04C10400-C046-483D-AE32-F25146246445}"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13201476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757B01E9-7A57-4E0E-A1DA-0A9BFB9AA2F0}"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158310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77EC31CD-254E-46BD-AE8F-5032358FFCE9}"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58688297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427E1799-EAB4-4C20-86C1-7D59FF58E15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65504329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FA451450-2720-477A-BE6D-DEB06AA5DB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2627595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en-SG" dirty="0"/>
          </a:p>
        </p:txBody>
      </p:sp>
      <p:sp>
        <p:nvSpPr>
          <p:cNvPr id="4"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C3A4D193-4E9F-AD48-AB3D-94C2C319C505}" type="slidenum">
              <a:rPr lang="en-GB"/>
              <a:pPr>
                <a:defRPr/>
              </a:pPr>
              <a:t>‹#›</a:t>
            </a:fld>
            <a:endParaRPr lang="en-GB"/>
          </a:p>
        </p:txBody>
      </p:sp>
    </p:spTree>
    <p:extLst>
      <p:ext uri="{BB962C8B-B14F-4D97-AF65-F5344CB8AC3E}">
        <p14:creationId xmlns:p14="http://schemas.microsoft.com/office/powerpoint/2010/main" val="3563111843"/>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C5EE16FF-0B2C-774C-9B9D-92F47C905F49}" type="slidenum">
              <a:rPr lang="en-GB"/>
              <a:pPr>
                <a:defRPr/>
              </a:pPr>
              <a:t>‹#›</a:t>
            </a:fld>
            <a:endParaRPr lang="en-GB"/>
          </a:p>
        </p:txBody>
      </p:sp>
    </p:spTree>
    <p:extLst>
      <p:ext uri="{BB962C8B-B14F-4D97-AF65-F5344CB8AC3E}">
        <p14:creationId xmlns:p14="http://schemas.microsoft.com/office/powerpoint/2010/main" val="3275035032"/>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EFA9C8C8-364C-E94A-92AD-6E36DFF8015F}" type="slidenum">
              <a:rPr lang="en-GB"/>
              <a:pPr>
                <a:defRPr/>
              </a:pPr>
              <a:t>‹#›</a:t>
            </a:fld>
            <a:endParaRPr lang="en-GB"/>
          </a:p>
        </p:txBody>
      </p:sp>
    </p:spTree>
    <p:extLst>
      <p:ext uri="{BB962C8B-B14F-4D97-AF65-F5344CB8AC3E}">
        <p14:creationId xmlns:p14="http://schemas.microsoft.com/office/powerpoint/2010/main" val="3576155053"/>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sz="half" idx="1"/>
          </p:nvPr>
        </p:nvSpPr>
        <p:spPr>
          <a:xfrm>
            <a:off x="685800" y="1981200"/>
            <a:ext cx="3808413"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Content Placeholder 3"/>
          <p:cNvSpPr>
            <a:spLocks noGrp="1"/>
          </p:cNvSpPr>
          <p:nvPr>
            <p:ph sz="half" idx="2"/>
          </p:nvPr>
        </p:nvSpPr>
        <p:spPr>
          <a:xfrm>
            <a:off x="4646613" y="1981200"/>
            <a:ext cx="3810000"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BD13D078-6534-ED4C-8642-662571FBCE82}" type="slidenum">
              <a:rPr lang="en-GB"/>
              <a:pPr>
                <a:defRPr/>
              </a:pPr>
              <a:t>‹#›</a:t>
            </a:fld>
            <a:endParaRPr lang="en-GB"/>
          </a:p>
        </p:txBody>
      </p:sp>
    </p:spTree>
    <p:extLst>
      <p:ext uri="{BB962C8B-B14F-4D97-AF65-F5344CB8AC3E}">
        <p14:creationId xmlns:p14="http://schemas.microsoft.com/office/powerpoint/2010/main" val="3677809195"/>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4054663419"/>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7"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6D3B25A1-DA5B-0542-860A-56FEE1DB4B79}" type="slidenum">
              <a:rPr lang="en-GB"/>
              <a:pPr>
                <a:defRPr/>
              </a:pPr>
              <a:t>‹#›</a:t>
            </a:fld>
            <a:endParaRPr lang="en-GB"/>
          </a:p>
        </p:txBody>
      </p:sp>
    </p:spTree>
    <p:extLst>
      <p:ext uri="{BB962C8B-B14F-4D97-AF65-F5344CB8AC3E}">
        <p14:creationId xmlns:p14="http://schemas.microsoft.com/office/powerpoint/2010/main" val="3867490159"/>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6668CF37-499D-914E-9CA2-37F9C712932F}" type="slidenum">
              <a:rPr lang="en-GB"/>
              <a:pPr>
                <a:defRPr/>
              </a:pPr>
              <a:t>‹#›</a:t>
            </a:fld>
            <a:endParaRPr lang="en-GB"/>
          </a:p>
        </p:txBody>
      </p:sp>
    </p:spTree>
    <p:extLst>
      <p:ext uri="{BB962C8B-B14F-4D97-AF65-F5344CB8AC3E}">
        <p14:creationId xmlns:p14="http://schemas.microsoft.com/office/powerpoint/2010/main" val="250782475"/>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45FBB3E3-E2F2-634C-BC5B-1F0C4C423405}" type="slidenum">
              <a:rPr lang="en-GB"/>
              <a:pPr>
                <a:defRPr/>
              </a:pPr>
              <a:t>‹#›</a:t>
            </a:fld>
            <a:endParaRPr lang="en-GB"/>
          </a:p>
        </p:txBody>
      </p:sp>
    </p:spTree>
    <p:extLst>
      <p:ext uri="{BB962C8B-B14F-4D97-AF65-F5344CB8AC3E}">
        <p14:creationId xmlns:p14="http://schemas.microsoft.com/office/powerpoint/2010/main" val="1426352143"/>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84B6A623-DAE5-4C45-9D6B-9AD57B84A09A}" type="slidenum">
              <a:rPr lang="en-GB"/>
              <a:pPr>
                <a:defRPr/>
              </a:pPr>
              <a:t>‹#›</a:t>
            </a:fld>
            <a:endParaRPr lang="en-GB"/>
          </a:p>
        </p:txBody>
      </p:sp>
    </p:spTree>
    <p:extLst>
      <p:ext uri="{BB962C8B-B14F-4D97-AF65-F5344CB8AC3E}">
        <p14:creationId xmlns:p14="http://schemas.microsoft.com/office/powerpoint/2010/main" val="3123378129"/>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232E5479-A1BD-E24A-A89C-814F6329B329}" type="slidenum">
              <a:rPr lang="en-GB"/>
              <a:pPr>
                <a:defRPr/>
              </a:pPr>
              <a:t>‹#›</a:t>
            </a:fld>
            <a:endParaRPr lang="en-GB"/>
          </a:p>
        </p:txBody>
      </p:sp>
    </p:spTree>
    <p:extLst>
      <p:ext uri="{BB962C8B-B14F-4D97-AF65-F5344CB8AC3E}">
        <p14:creationId xmlns:p14="http://schemas.microsoft.com/office/powerpoint/2010/main" val="777866729"/>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F819C78F-EAE9-F740-8085-E8D0DB67BA87}" type="slidenum">
              <a:rPr lang="en-GB"/>
              <a:pPr>
                <a:defRPr/>
              </a:pPr>
              <a:t>‹#›</a:t>
            </a:fld>
            <a:endParaRPr lang="en-GB"/>
          </a:p>
        </p:txBody>
      </p:sp>
    </p:spTree>
    <p:extLst>
      <p:ext uri="{BB962C8B-B14F-4D97-AF65-F5344CB8AC3E}">
        <p14:creationId xmlns:p14="http://schemas.microsoft.com/office/powerpoint/2010/main" val="2913317827"/>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a:xfrm>
            <a:off x="685800" y="609600"/>
            <a:ext cx="5676900" cy="5484813"/>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86C831BA-725A-8B48-87C1-11E11C2E3CF3}" type="slidenum">
              <a:rPr lang="en-GB"/>
              <a:pPr>
                <a:defRPr/>
              </a:pPr>
              <a:t>‹#›</a:t>
            </a:fld>
            <a:endParaRPr lang="en-GB"/>
          </a:p>
        </p:txBody>
      </p:sp>
    </p:spTree>
    <p:extLst>
      <p:ext uri="{BB962C8B-B14F-4D97-AF65-F5344CB8AC3E}">
        <p14:creationId xmlns:p14="http://schemas.microsoft.com/office/powerpoint/2010/main" val="2493771902"/>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defRPr>
            </a:lvl1pPr>
          </a:lstStyle>
          <a:p>
            <a:pPr>
              <a:defRPr/>
            </a:pPr>
            <a:fld id="{E0BF1F0C-FB76-0A47-B6B7-11632FAD9E62}" type="slidenum">
              <a:rPr lang="en-GB"/>
              <a:pPr>
                <a:defRPr/>
              </a:pPr>
              <a:t>‹#›</a:t>
            </a:fld>
            <a:endParaRPr lang="en-GB"/>
          </a:p>
        </p:txBody>
      </p:sp>
    </p:spTree>
    <p:extLst>
      <p:ext uri="{BB962C8B-B14F-4D97-AF65-F5344CB8AC3E}">
        <p14:creationId xmlns:p14="http://schemas.microsoft.com/office/powerpoint/2010/main" val="340156699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F19ED44-FC07-0B44-B0F1-2DD444D836A5}" type="slidenum">
              <a:rPr lang="en-US"/>
              <a:pPr>
                <a:defRPr/>
              </a:pPr>
              <a:t>‹#›</a:t>
            </a:fld>
            <a:endParaRPr lang="en-US"/>
          </a:p>
        </p:txBody>
      </p:sp>
    </p:spTree>
    <p:extLst>
      <p:ext uri="{BB962C8B-B14F-4D97-AF65-F5344CB8AC3E}">
        <p14:creationId xmlns:p14="http://schemas.microsoft.com/office/powerpoint/2010/main" val="73111314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24896055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619781291"/>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9026249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110594049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29213" y="1981200"/>
            <a:ext cx="3819525"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0758874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7707566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48438098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030012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96104541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4761027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1246899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883572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757271884"/>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pPr eaLnBrk="1" hangingPunct="1"/>
              <a:endParaRPr lang="en-US" sz="2400">
                <a:solidFill>
                  <a:srgbClr val="EAEAEA"/>
                </a:solidFill>
                <a:latin typeface="Times New Roman"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pPr eaLnBrk="1" hangingPunct="1"/>
              <a:endParaRPr lang="en-US" sz="2400">
                <a:solidFill>
                  <a:srgbClr val="EAEAEA"/>
                </a:solidFill>
                <a:latin typeface="Times New Roman"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a14="http://schemas.microsoft.com/office/drawing/2010/main" xmlns="">
                  <a:noFill/>
                </a14:hiddenFill>
              </a:ext>
            </a:extLst>
          </p:spPr>
          <p:txBody>
            <a:bodyPr wrap="none" anchor="ctr"/>
            <a:lstStyle/>
            <a:p>
              <a:pPr eaLnBrk="1" hangingPunct="1"/>
              <a:endParaRPr lang="en-US" sz="2400">
                <a:solidFill>
                  <a:srgbClr val="EAEAEA"/>
                </a:solidFill>
                <a:latin typeface="Times New Roman" charset="0"/>
              </a:endParaRPr>
            </a:p>
          </p:txBody>
        </p:sp>
      </p:grpSp>
      <p:sp>
        <p:nvSpPr>
          <p:cNvPr id="76825" name="Rectangle 25"/>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76826" name="Rectangle 26"/>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solidFill>
                <a:srgbClr val="EAEAEA"/>
              </a:solidFill>
            </a:endParaRPr>
          </a:p>
        </p:txBody>
      </p:sp>
      <p:sp>
        <p:nvSpPr>
          <p:cNvPr id="28" name="Rectangle 28"/>
          <p:cNvSpPr>
            <a:spLocks noGrp="1" noChangeArrowheads="1"/>
          </p:cNvSpPr>
          <p:nvPr>
            <p:ph type="ftr" sz="quarter" idx="11"/>
          </p:nvPr>
        </p:nvSpPr>
        <p:spPr/>
        <p:txBody>
          <a:bodyPr/>
          <a:lstStyle>
            <a:lvl1pPr>
              <a:defRPr b="0"/>
            </a:lvl1pPr>
          </a:lstStyle>
          <a:p>
            <a:pPr>
              <a:defRPr/>
            </a:pPr>
            <a:endParaRPr lang="en-US">
              <a:solidFill>
                <a:srgbClr val="EAEAEA"/>
              </a:solidFill>
            </a:endParaRPr>
          </a:p>
        </p:txBody>
      </p:sp>
      <p:sp>
        <p:nvSpPr>
          <p:cNvPr id="29" name="Rectangle 29"/>
          <p:cNvSpPr>
            <a:spLocks noGrp="1" noChangeArrowheads="1"/>
          </p:cNvSpPr>
          <p:nvPr>
            <p:ph type="sldNum" sz="quarter" idx="12"/>
          </p:nvPr>
        </p:nvSpPr>
        <p:spPr/>
        <p:txBody>
          <a:bodyPr/>
          <a:lstStyle>
            <a:lvl1pPr>
              <a:defRPr b="0"/>
            </a:lvl1pPr>
          </a:lstStyle>
          <a:p>
            <a:pPr>
              <a:defRPr/>
            </a:pPr>
            <a:fld id="{9A14E27E-6235-7A4B-A1A8-1D574106C1E6}"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13778904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460AC5BC-5E63-E54E-BBD7-3C20DE55FFB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29057211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D1F172B7-6EC2-B148-8972-E5EBFEB0A3D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97383288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4ACBF059-2637-1241-B23C-24E3BF10F79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74881708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5"/>
          <p:cNvSpPr>
            <a:spLocks noGrp="1" noChangeArrowheads="1"/>
          </p:cNvSpPr>
          <p:nvPr>
            <p:ph type="sldNum" sz="quarter" idx="12"/>
          </p:nvPr>
        </p:nvSpPr>
        <p:spPr>
          <a:ln/>
        </p:spPr>
        <p:txBody>
          <a:bodyPr/>
          <a:lstStyle>
            <a:lvl1pPr>
              <a:defRPr/>
            </a:lvl1pPr>
          </a:lstStyle>
          <a:p>
            <a:pPr>
              <a:defRPr/>
            </a:pPr>
            <a:fld id="{150CF311-AE43-9B43-86F5-8A7EC4BD956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90179203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25"/>
          <p:cNvSpPr>
            <a:spLocks noGrp="1" noChangeArrowheads="1"/>
          </p:cNvSpPr>
          <p:nvPr>
            <p:ph type="sldNum" sz="quarter" idx="12"/>
          </p:nvPr>
        </p:nvSpPr>
        <p:spPr>
          <a:ln/>
        </p:spPr>
        <p:txBody>
          <a:bodyPr/>
          <a:lstStyle>
            <a:lvl1pPr>
              <a:defRPr/>
            </a:lvl1pPr>
          </a:lstStyle>
          <a:p>
            <a:pPr>
              <a:defRPr/>
            </a:pPr>
            <a:fld id="{53472329-0A71-5D47-96EB-030773F72C8F}"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73547876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25"/>
          <p:cNvSpPr>
            <a:spLocks noGrp="1" noChangeArrowheads="1"/>
          </p:cNvSpPr>
          <p:nvPr>
            <p:ph type="sldNum" sz="quarter" idx="12"/>
          </p:nvPr>
        </p:nvSpPr>
        <p:spPr>
          <a:ln/>
        </p:spPr>
        <p:txBody>
          <a:bodyPr/>
          <a:lstStyle>
            <a:lvl1pPr>
              <a:defRPr/>
            </a:lvl1pPr>
          </a:lstStyle>
          <a:p>
            <a:pPr>
              <a:defRPr/>
            </a:pPr>
            <a:fld id="{5CDE3E5A-0A54-4C44-8DE6-51FE32BBE00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26960827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B01E7997-A382-944E-B2AB-E0FF8DDF1D5D}"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45869216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95193BEA-5F57-AF46-96FA-A12BEEFCCF5D}"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23662122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5E37FA4B-C7DE-A84C-8FB7-4D8FE976755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6327992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702775932"/>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48BED93A-0FA7-9949-844E-CDCFADDD378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62767558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82F741D8-2FD5-E345-9D67-88D6A6329D03}"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45134973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8C2A52-1D35-E841-8E9A-2635F092E8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412113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F8D5B4-8AAE-B840-A0BE-7AEABB2E77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739302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14EED74-9928-5E4F-8D17-2395A6EEBA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566385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22DE44-99C8-184A-A2E7-E35998D89B4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771552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5BF9E6E-61D8-EC43-9DCA-0F453FC7A1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075329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791165B-0DDB-A147-A773-7841E0E0C3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832233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4491582-09F1-9B4D-8B4C-C8FD635C8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4881493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4A1531C-8974-DB49-8565-1901022DA1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82102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4022593955"/>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3D7FCD-5EE3-FE4B-ABE9-08A867CBC8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253515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1CE8913-DB93-DB4E-98A9-88BE59D2BB2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320810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CA9A186-60FD-094D-A5A0-77429742A71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991823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DCBBBB0-CAAC-7948-8424-8060094705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199245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E1A10FF8-4AAF-1B4A-BBED-2A80134A7D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977420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530" y="2130537"/>
            <a:ext cx="7772977" cy="1469371"/>
          </a:xfrm>
          <a:prstGeom prst="rect">
            <a:avLst/>
          </a:prstGeom>
        </p:spPr>
        <p:txBody>
          <a:bodyPr vert="horz" lIns="91255" tIns="45626" rIns="91255" bIns="45626"/>
          <a:lstStyle/>
          <a:p>
            <a:r>
              <a:rPr lang="en-US"/>
              <a:t>Click to edit Master title style</a:t>
            </a:r>
          </a:p>
        </p:txBody>
      </p:sp>
      <p:sp>
        <p:nvSpPr>
          <p:cNvPr id="3" name="Subtitle 2"/>
          <p:cNvSpPr>
            <a:spLocks noGrp="1"/>
          </p:cNvSpPr>
          <p:nvPr>
            <p:ph type="subTitle" idx="1"/>
          </p:nvPr>
        </p:nvSpPr>
        <p:spPr>
          <a:xfrm>
            <a:off x="1371041" y="3885640"/>
            <a:ext cx="6401955" cy="1753721"/>
          </a:xfrm>
          <a:prstGeom prst="rect">
            <a:avLst/>
          </a:prstGeom>
        </p:spPr>
        <p:txBody>
          <a:bodyPr vert="horz" lIns="91255" tIns="45626" rIns="91255" bIns="45626"/>
          <a:lstStyle>
            <a:lvl1pPr marL="0" indent="0" algn="ctr">
              <a:buNone/>
              <a:defRPr/>
            </a:lvl1pPr>
            <a:lvl2pPr marL="402584" indent="0" algn="ctr">
              <a:buNone/>
              <a:defRPr/>
            </a:lvl2pPr>
            <a:lvl3pPr marL="805168" indent="0" algn="ctr">
              <a:buNone/>
              <a:defRPr/>
            </a:lvl3pPr>
            <a:lvl4pPr marL="1207753" indent="0" algn="ctr">
              <a:buNone/>
              <a:defRPr/>
            </a:lvl4pPr>
            <a:lvl5pPr marL="1610338" indent="0" algn="ctr">
              <a:buNone/>
              <a:defRPr/>
            </a:lvl5pPr>
            <a:lvl6pPr marL="2012926" indent="0" algn="ctr">
              <a:buNone/>
              <a:defRPr/>
            </a:lvl6pPr>
            <a:lvl7pPr marL="2415511" indent="0" algn="ctr">
              <a:buNone/>
              <a:defRPr/>
            </a:lvl7pPr>
            <a:lvl8pPr marL="2818094" indent="0" algn="ctr">
              <a:buNone/>
              <a:defRPr/>
            </a:lvl8pPr>
            <a:lvl9pPr marL="3220680" indent="0" algn="ctr">
              <a:buNone/>
              <a:defRPr/>
            </a:lvl9pPr>
          </a:lstStyle>
          <a:p>
            <a:r>
              <a:rPr lang="en-US"/>
              <a:t>Click to edit Master subtitle style</a:t>
            </a:r>
          </a:p>
        </p:txBody>
      </p:sp>
    </p:spTree>
    <p:extLst>
      <p:ext uri="{BB962C8B-B14F-4D97-AF65-F5344CB8AC3E}">
        <p14:creationId xmlns:p14="http://schemas.microsoft.com/office/powerpoint/2010/main" val="327467305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507" y="274544"/>
            <a:ext cx="8229023" cy="1143000"/>
          </a:xfrm>
          <a:prstGeom prst="rect">
            <a:avLst/>
          </a:prstGeom>
        </p:spPr>
        <p:txBody>
          <a:bodyPr vert="horz" lIns="91255" tIns="45626" rIns="91255" bIns="45626"/>
          <a:lstStyle/>
          <a:p>
            <a:r>
              <a:rPr lang="en-US"/>
              <a:t>Click to edit Master title style</a:t>
            </a:r>
          </a:p>
        </p:txBody>
      </p:sp>
      <p:sp>
        <p:nvSpPr>
          <p:cNvPr id="3" name="Content Placeholder 2"/>
          <p:cNvSpPr>
            <a:spLocks noGrp="1"/>
          </p:cNvSpPr>
          <p:nvPr>
            <p:ph idx="1"/>
          </p:nvPr>
        </p:nvSpPr>
        <p:spPr>
          <a:xfrm>
            <a:off x="457507" y="1599643"/>
            <a:ext cx="8229023" cy="4527176"/>
          </a:xfrm>
          <a:prstGeom prst="rect">
            <a:avLst/>
          </a:prstGeom>
        </p:spPr>
        <p:txBody>
          <a:bodyPr vert="horz" lIns="91255" tIns="45626" rIns="91255" bIns="45626"/>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933303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3038" y="4406713"/>
            <a:ext cx="7771534" cy="1362916"/>
          </a:xfrm>
          <a:prstGeom prst="rect">
            <a:avLst/>
          </a:prstGeom>
        </p:spPr>
        <p:txBody>
          <a:bodyPr vert="horz" lIns="91255" tIns="45626" rIns="91255" bIns="45626" anchor="t"/>
          <a:lstStyle>
            <a:lvl1pPr algn="l">
              <a:defRPr sz="3530" b="1" cap="all"/>
            </a:lvl1pPr>
          </a:lstStyle>
          <a:p>
            <a:r>
              <a:rPr lang="en-US"/>
              <a:t>Click to edit Master title style</a:t>
            </a:r>
          </a:p>
        </p:txBody>
      </p:sp>
      <p:sp>
        <p:nvSpPr>
          <p:cNvPr id="3" name="Text Placeholder 2"/>
          <p:cNvSpPr>
            <a:spLocks noGrp="1"/>
          </p:cNvSpPr>
          <p:nvPr>
            <p:ph type="body" idx="1"/>
          </p:nvPr>
        </p:nvSpPr>
        <p:spPr>
          <a:xfrm>
            <a:off x="723038" y="2906526"/>
            <a:ext cx="7771534" cy="1500187"/>
          </a:xfrm>
          <a:prstGeom prst="rect">
            <a:avLst/>
          </a:prstGeom>
        </p:spPr>
        <p:txBody>
          <a:bodyPr vert="horz" lIns="91255" tIns="45626" rIns="91255" bIns="45626" anchor="b"/>
          <a:lstStyle>
            <a:lvl1pPr marL="0" indent="0">
              <a:buNone/>
              <a:defRPr sz="1765"/>
            </a:lvl1pPr>
            <a:lvl2pPr marL="402584" indent="0">
              <a:buNone/>
              <a:defRPr sz="1588"/>
            </a:lvl2pPr>
            <a:lvl3pPr marL="805168" indent="0">
              <a:buNone/>
              <a:defRPr sz="1412"/>
            </a:lvl3pPr>
            <a:lvl4pPr marL="1207753" indent="0">
              <a:buNone/>
              <a:defRPr sz="1235"/>
            </a:lvl4pPr>
            <a:lvl5pPr marL="1610338" indent="0">
              <a:buNone/>
              <a:defRPr sz="1235"/>
            </a:lvl5pPr>
            <a:lvl6pPr marL="2012926" indent="0">
              <a:buNone/>
              <a:defRPr sz="1235"/>
            </a:lvl6pPr>
            <a:lvl7pPr marL="2415511" indent="0">
              <a:buNone/>
              <a:defRPr sz="1235"/>
            </a:lvl7pPr>
            <a:lvl8pPr marL="2818094" indent="0">
              <a:buNone/>
              <a:defRPr sz="1235"/>
            </a:lvl8pPr>
            <a:lvl9pPr marL="3220680" indent="0">
              <a:buNone/>
              <a:defRPr sz="1235"/>
            </a:lvl9pPr>
          </a:lstStyle>
          <a:p>
            <a:pPr lvl="0"/>
            <a:r>
              <a:rPr lang="en-US"/>
              <a:t>Click to edit Master text styles</a:t>
            </a:r>
          </a:p>
        </p:txBody>
      </p:sp>
    </p:spTree>
    <p:extLst>
      <p:ext uri="{BB962C8B-B14F-4D97-AF65-F5344CB8AC3E}">
        <p14:creationId xmlns:p14="http://schemas.microsoft.com/office/powerpoint/2010/main" val="301487075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507" y="274544"/>
            <a:ext cx="8229023" cy="1143000"/>
          </a:xfrm>
          <a:prstGeom prst="rect">
            <a:avLst/>
          </a:prstGeom>
        </p:spPr>
        <p:txBody>
          <a:bodyPr vert="horz" lIns="91255" tIns="45626" rIns="91255" bIns="45626"/>
          <a:lstStyle/>
          <a:p>
            <a:r>
              <a:rPr lang="en-US"/>
              <a:t>Click to edit Master title style</a:t>
            </a:r>
          </a:p>
        </p:txBody>
      </p:sp>
      <p:sp>
        <p:nvSpPr>
          <p:cNvPr id="3" name="Content Placeholder 2"/>
          <p:cNvSpPr>
            <a:spLocks noGrp="1"/>
          </p:cNvSpPr>
          <p:nvPr>
            <p:ph sz="half" idx="1"/>
          </p:nvPr>
        </p:nvSpPr>
        <p:spPr>
          <a:xfrm>
            <a:off x="457489" y="1599643"/>
            <a:ext cx="4045238" cy="4527176"/>
          </a:xfrm>
          <a:prstGeom prst="rect">
            <a:avLst/>
          </a:prstGeom>
        </p:spPr>
        <p:txBody>
          <a:bodyPr vert="horz" lIns="91255" tIns="45626" rIns="91255" bIns="45626"/>
          <a:lstStyle>
            <a:lvl1pPr>
              <a:defRPr sz="2471"/>
            </a:lvl1pPr>
            <a:lvl2pPr>
              <a:defRPr sz="2206"/>
            </a:lvl2pPr>
            <a:lvl3pPr>
              <a:defRPr sz="1765"/>
            </a:lvl3pPr>
            <a:lvl4pPr>
              <a:defRPr sz="1588"/>
            </a:lvl4pPr>
            <a:lvl5pPr>
              <a:defRPr sz="1588"/>
            </a:lvl5pPr>
            <a:lvl6pPr>
              <a:defRPr sz="1588"/>
            </a:lvl6pPr>
            <a:lvl7pPr>
              <a:defRPr sz="1588"/>
            </a:lvl7pPr>
            <a:lvl8pPr>
              <a:defRPr sz="1588"/>
            </a:lvl8pPr>
            <a:lvl9pPr>
              <a:defRPr sz="15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1291" y="1599643"/>
            <a:ext cx="4045239" cy="4527176"/>
          </a:xfrm>
          <a:prstGeom prst="rect">
            <a:avLst/>
          </a:prstGeom>
        </p:spPr>
        <p:txBody>
          <a:bodyPr vert="horz" lIns="91255" tIns="45626" rIns="91255" bIns="45626"/>
          <a:lstStyle>
            <a:lvl1pPr>
              <a:defRPr sz="2471"/>
            </a:lvl1pPr>
            <a:lvl2pPr>
              <a:defRPr sz="2206"/>
            </a:lvl2pPr>
            <a:lvl3pPr>
              <a:defRPr sz="1765"/>
            </a:lvl3pPr>
            <a:lvl4pPr>
              <a:defRPr sz="1588"/>
            </a:lvl4pPr>
            <a:lvl5pPr>
              <a:defRPr sz="1588"/>
            </a:lvl5pPr>
            <a:lvl6pPr>
              <a:defRPr sz="1588"/>
            </a:lvl6pPr>
            <a:lvl7pPr>
              <a:defRPr sz="1588"/>
            </a:lvl7pPr>
            <a:lvl8pPr>
              <a:defRPr sz="1588"/>
            </a:lvl8pPr>
            <a:lvl9pPr>
              <a:defRPr sz="15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105274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507" y="274544"/>
            <a:ext cx="8229023" cy="1143000"/>
          </a:xfrm>
          <a:prstGeom prst="rect">
            <a:avLst/>
          </a:prstGeom>
        </p:spPr>
        <p:txBody>
          <a:bodyPr vert="horz" lIns="91255" tIns="45626" rIns="91255" bIns="45626"/>
          <a:lstStyle>
            <a:lvl1pPr>
              <a:defRPr/>
            </a:lvl1pPr>
          </a:lstStyle>
          <a:p>
            <a:r>
              <a:rPr lang="en-US"/>
              <a:t>Click to edit Master title style</a:t>
            </a:r>
          </a:p>
        </p:txBody>
      </p:sp>
      <p:sp>
        <p:nvSpPr>
          <p:cNvPr id="3" name="Text Placeholder 2"/>
          <p:cNvSpPr>
            <a:spLocks noGrp="1"/>
          </p:cNvSpPr>
          <p:nvPr>
            <p:ph type="body" idx="1"/>
          </p:nvPr>
        </p:nvSpPr>
        <p:spPr>
          <a:xfrm>
            <a:off x="457489" y="1535206"/>
            <a:ext cx="4039465" cy="640136"/>
          </a:xfrm>
          <a:prstGeom prst="rect">
            <a:avLst/>
          </a:prstGeom>
        </p:spPr>
        <p:txBody>
          <a:bodyPr vert="horz" lIns="91255" tIns="45626" rIns="91255" bIns="45626" anchor="b"/>
          <a:lstStyle>
            <a:lvl1pPr marL="0" indent="0">
              <a:buNone/>
              <a:defRPr sz="2206" b="1"/>
            </a:lvl1pPr>
            <a:lvl2pPr marL="402584" indent="0">
              <a:buNone/>
              <a:defRPr sz="1765" b="1"/>
            </a:lvl2pPr>
            <a:lvl3pPr marL="805168" indent="0">
              <a:buNone/>
              <a:defRPr sz="1588" b="1"/>
            </a:lvl3pPr>
            <a:lvl4pPr marL="1207753" indent="0">
              <a:buNone/>
              <a:defRPr sz="1412" b="1"/>
            </a:lvl4pPr>
            <a:lvl5pPr marL="1610338" indent="0">
              <a:buNone/>
              <a:defRPr sz="1412" b="1"/>
            </a:lvl5pPr>
            <a:lvl6pPr marL="2012926" indent="0">
              <a:buNone/>
              <a:defRPr sz="1412" b="1"/>
            </a:lvl6pPr>
            <a:lvl7pPr marL="2415511" indent="0">
              <a:buNone/>
              <a:defRPr sz="1412" b="1"/>
            </a:lvl7pPr>
            <a:lvl8pPr marL="2818094" indent="0">
              <a:buNone/>
              <a:defRPr sz="1412" b="1"/>
            </a:lvl8pPr>
            <a:lvl9pPr marL="3220680" indent="0">
              <a:buNone/>
              <a:defRPr sz="1412" b="1"/>
            </a:lvl9pPr>
          </a:lstStyle>
          <a:p>
            <a:pPr lvl="0"/>
            <a:r>
              <a:rPr lang="en-US"/>
              <a:t>Click to edit Master text styles</a:t>
            </a:r>
          </a:p>
        </p:txBody>
      </p:sp>
      <p:sp>
        <p:nvSpPr>
          <p:cNvPr id="4" name="Content Placeholder 3"/>
          <p:cNvSpPr>
            <a:spLocks noGrp="1"/>
          </p:cNvSpPr>
          <p:nvPr>
            <p:ph sz="half" idx="2"/>
          </p:nvPr>
        </p:nvSpPr>
        <p:spPr>
          <a:xfrm>
            <a:off x="457489" y="2175344"/>
            <a:ext cx="4039465" cy="3951474"/>
          </a:xfrm>
          <a:prstGeom prst="rect">
            <a:avLst/>
          </a:prstGeom>
        </p:spPr>
        <p:txBody>
          <a:bodyPr vert="horz" lIns="91255" tIns="45626" rIns="91255" bIns="45626"/>
          <a:lstStyle>
            <a:lvl1pPr>
              <a:defRPr sz="2206"/>
            </a:lvl1pPr>
            <a:lvl2pPr>
              <a:defRPr sz="1765"/>
            </a:lvl2pPr>
            <a:lvl3pPr>
              <a:defRPr sz="1588"/>
            </a:lvl3pPr>
            <a:lvl4pPr>
              <a:defRPr sz="1412"/>
            </a:lvl4pPr>
            <a:lvl5pPr>
              <a:defRPr sz="1412"/>
            </a:lvl5pPr>
            <a:lvl6pPr>
              <a:defRPr sz="1412"/>
            </a:lvl6pPr>
            <a:lvl7pPr>
              <a:defRPr sz="1412"/>
            </a:lvl7pPr>
            <a:lvl8pPr>
              <a:defRPr sz="1412"/>
            </a:lvl8pPr>
            <a:lvl9pPr>
              <a:defRPr sz="141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606" y="1535206"/>
            <a:ext cx="4040909" cy="640136"/>
          </a:xfrm>
          <a:prstGeom prst="rect">
            <a:avLst/>
          </a:prstGeom>
        </p:spPr>
        <p:txBody>
          <a:bodyPr vert="horz" lIns="91255" tIns="45626" rIns="91255" bIns="45626" anchor="b"/>
          <a:lstStyle>
            <a:lvl1pPr marL="0" indent="0">
              <a:buNone/>
              <a:defRPr sz="2206" b="1"/>
            </a:lvl1pPr>
            <a:lvl2pPr marL="402584" indent="0">
              <a:buNone/>
              <a:defRPr sz="1765" b="1"/>
            </a:lvl2pPr>
            <a:lvl3pPr marL="805168" indent="0">
              <a:buNone/>
              <a:defRPr sz="1588" b="1"/>
            </a:lvl3pPr>
            <a:lvl4pPr marL="1207753" indent="0">
              <a:buNone/>
              <a:defRPr sz="1412" b="1"/>
            </a:lvl4pPr>
            <a:lvl5pPr marL="1610338" indent="0">
              <a:buNone/>
              <a:defRPr sz="1412" b="1"/>
            </a:lvl5pPr>
            <a:lvl6pPr marL="2012926" indent="0">
              <a:buNone/>
              <a:defRPr sz="1412" b="1"/>
            </a:lvl6pPr>
            <a:lvl7pPr marL="2415511" indent="0">
              <a:buNone/>
              <a:defRPr sz="1412" b="1"/>
            </a:lvl7pPr>
            <a:lvl8pPr marL="2818094" indent="0">
              <a:buNone/>
              <a:defRPr sz="1412" b="1"/>
            </a:lvl8pPr>
            <a:lvl9pPr marL="3220680" indent="0">
              <a:buNone/>
              <a:defRPr sz="1412" b="1"/>
            </a:lvl9pPr>
          </a:lstStyle>
          <a:p>
            <a:pPr lvl="0"/>
            <a:r>
              <a:rPr lang="en-US"/>
              <a:t>Click to edit Master text styles</a:t>
            </a:r>
          </a:p>
        </p:txBody>
      </p:sp>
      <p:sp>
        <p:nvSpPr>
          <p:cNvPr id="6" name="Content Placeholder 5"/>
          <p:cNvSpPr>
            <a:spLocks noGrp="1"/>
          </p:cNvSpPr>
          <p:nvPr>
            <p:ph sz="quarter" idx="4"/>
          </p:nvPr>
        </p:nvSpPr>
        <p:spPr>
          <a:xfrm>
            <a:off x="4645606" y="2175344"/>
            <a:ext cx="4040909" cy="3951474"/>
          </a:xfrm>
          <a:prstGeom prst="rect">
            <a:avLst/>
          </a:prstGeom>
        </p:spPr>
        <p:txBody>
          <a:bodyPr vert="horz" lIns="91255" tIns="45626" rIns="91255" bIns="45626"/>
          <a:lstStyle>
            <a:lvl1pPr>
              <a:defRPr sz="2206"/>
            </a:lvl1pPr>
            <a:lvl2pPr>
              <a:defRPr sz="1765"/>
            </a:lvl2pPr>
            <a:lvl3pPr>
              <a:defRPr sz="1588"/>
            </a:lvl3pPr>
            <a:lvl4pPr>
              <a:defRPr sz="1412"/>
            </a:lvl4pPr>
            <a:lvl5pPr>
              <a:defRPr sz="1412"/>
            </a:lvl5pPr>
            <a:lvl6pPr>
              <a:defRPr sz="1412"/>
            </a:lvl6pPr>
            <a:lvl7pPr>
              <a:defRPr sz="1412"/>
            </a:lvl7pPr>
            <a:lvl8pPr>
              <a:defRPr sz="1412"/>
            </a:lvl8pPr>
            <a:lvl9pPr>
              <a:defRPr sz="141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61516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391413299"/>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507" y="274544"/>
            <a:ext cx="8229023" cy="1143000"/>
          </a:xfrm>
          <a:prstGeom prst="rect">
            <a:avLst/>
          </a:prstGeom>
        </p:spPr>
        <p:txBody>
          <a:bodyPr vert="horz" lIns="91255" tIns="45626" rIns="91255" bIns="45626"/>
          <a:lstStyle/>
          <a:p>
            <a:r>
              <a:rPr lang="en-US"/>
              <a:t>Click to edit Master title style</a:t>
            </a:r>
          </a:p>
        </p:txBody>
      </p:sp>
    </p:spTree>
    <p:extLst>
      <p:ext uri="{BB962C8B-B14F-4D97-AF65-F5344CB8AC3E}">
        <p14:creationId xmlns:p14="http://schemas.microsoft.com/office/powerpoint/2010/main" val="76150482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623984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495" y="273144"/>
            <a:ext cx="3007591" cy="1162610"/>
          </a:xfrm>
          <a:prstGeom prst="rect">
            <a:avLst/>
          </a:prstGeom>
        </p:spPr>
        <p:txBody>
          <a:bodyPr vert="horz" lIns="91255" tIns="45626" rIns="91255" bIns="45626" anchor="b"/>
          <a:lstStyle>
            <a:lvl1pPr algn="l">
              <a:defRPr sz="1765" b="1"/>
            </a:lvl1pPr>
          </a:lstStyle>
          <a:p>
            <a:r>
              <a:rPr lang="en-US"/>
              <a:t>Click to edit Master title style</a:t>
            </a:r>
          </a:p>
        </p:txBody>
      </p:sp>
      <p:sp>
        <p:nvSpPr>
          <p:cNvPr id="3" name="Content Placeholder 2"/>
          <p:cNvSpPr>
            <a:spLocks noGrp="1"/>
          </p:cNvSpPr>
          <p:nvPr>
            <p:ph idx="1"/>
          </p:nvPr>
        </p:nvSpPr>
        <p:spPr>
          <a:xfrm>
            <a:off x="3574762" y="273144"/>
            <a:ext cx="5111750" cy="5853672"/>
          </a:xfrm>
          <a:prstGeom prst="rect">
            <a:avLst/>
          </a:prstGeom>
        </p:spPr>
        <p:txBody>
          <a:bodyPr vert="horz" lIns="91255" tIns="45626" rIns="91255" bIns="45626"/>
          <a:lstStyle>
            <a:lvl1pPr>
              <a:defRPr sz="2824"/>
            </a:lvl1pPr>
            <a:lvl2pPr>
              <a:defRPr sz="2471"/>
            </a:lvl2pPr>
            <a:lvl3pPr>
              <a:defRPr sz="2206"/>
            </a:lvl3pPr>
            <a:lvl4pPr>
              <a:defRPr sz="1765"/>
            </a:lvl4pPr>
            <a:lvl5pPr>
              <a:defRPr sz="1765"/>
            </a:lvl5pPr>
            <a:lvl6pPr>
              <a:defRPr sz="1765"/>
            </a:lvl6pPr>
            <a:lvl7pPr>
              <a:defRPr sz="1765"/>
            </a:lvl7pPr>
            <a:lvl8pPr>
              <a:defRPr sz="1765"/>
            </a:lvl8pPr>
            <a:lvl9pPr>
              <a:defRPr sz="17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495" y="1435755"/>
            <a:ext cx="3007591" cy="4691062"/>
          </a:xfrm>
          <a:prstGeom prst="rect">
            <a:avLst/>
          </a:prstGeom>
        </p:spPr>
        <p:txBody>
          <a:bodyPr vert="horz" lIns="91255" tIns="45626" rIns="91255" bIns="45626"/>
          <a:lstStyle>
            <a:lvl1pPr marL="0" indent="0">
              <a:buNone/>
              <a:defRPr sz="1235"/>
            </a:lvl1pPr>
            <a:lvl2pPr marL="402584" indent="0">
              <a:buNone/>
              <a:defRPr sz="1059"/>
            </a:lvl2pPr>
            <a:lvl3pPr marL="805168" indent="0">
              <a:buNone/>
              <a:defRPr sz="882"/>
            </a:lvl3pPr>
            <a:lvl4pPr marL="1207753" indent="0">
              <a:buNone/>
              <a:defRPr sz="794"/>
            </a:lvl4pPr>
            <a:lvl5pPr marL="1610338" indent="0">
              <a:buNone/>
              <a:defRPr sz="794"/>
            </a:lvl5pPr>
            <a:lvl6pPr marL="2012926" indent="0">
              <a:buNone/>
              <a:defRPr sz="794"/>
            </a:lvl6pPr>
            <a:lvl7pPr marL="2415511" indent="0">
              <a:buNone/>
              <a:defRPr sz="794"/>
            </a:lvl7pPr>
            <a:lvl8pPr marL="2818094" indent="0">
              <a:buNone/>
              <a:defRPr sz="794"/>
            </a:lvl8pPr>
            <a:lvl9pPr marL="3220680" indent="0">
              <a:buNone/>
              <a:defRPr sz="794"/>
            </a:lvl9pPr>
          </a:lstStyle>
          <a:p>
            <a:pPr lvl="0"/>
            <a:r>
              <a:rPr lang="en-US"/>
              <a:t>Click to edit Master text styles</a:t>
            </a:r>
          </a:p>
        </p:txBody>
      </p:sp>
    </p:spTree>
    <p:extLst>
      <p:ext uri="{BB962C8B-B14F-4D97-AF65-F5344CB8AC3E}">
        <p14:creationId xmlns:p14="http://schemas.microsoft.com/office/powerpoint/2010/main" val="214876291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450" y="4800339"/>
            <a:ext cx="5486977" cy="567297"/>
          </a:xfrm>
          <a:prstGeom prst="rect">
            <a:avLst/>
          </a:prstGeom>
        </p:spPr>
        <p:txBody>
          <a:bodyPr vert="horz" lIns="91255" tIns="45626" rIns="91255" bIns="45626" anchor="b"/>
          <a:lstStyle>
            <a:lvl1pPr algn="l">
              <a:defRPr sz="1765" b="1"/>
            </a:lvl1pPr>
          </a:lstStyle>
          <a:p>
            <a:r>
              <a:rPr lang="en-US"/>
              <a:t>Click to edit Master title style</a:t>
            </a:r>
          </a:p>
        </p:txBody>
      </p:sp>
      <p:sp>
        <p:nvSpPr>
          <p:cNvPr id="3" name="Picture Placeholder 2"/>
          <p:cNvSpPr>
            <a:spLocks noGrp="1"/>
          </p:cNvSpPr>
          <p:nvPr>
            <p:ph type="pic" idx="1"/>
          </p:nvPr>
        </p:nvSpPr>
        <p:spPr>
          <a:xfrm>
            <a:off x="1792450" y="612122"/>
            <a:ext cx="5486977" cy="4115360"/>
          </a:xfrm>
          <a:prstGeom prst="rect">
            <a:avLst/>
          </a:prstGeom>
        </p:spPr>
        <p:txBody>
          <a:bodyPr vert="horz" lIns="91255" tIns="45626" rIns="91255" bIns="45626"/>
          <a:lstStyle>
            <a:lvl1pPr marL="0" indent="0">
              <a:buNone/>
              <a:defRPr sz="2824"/>
            </a:lvl1pPr>
            <a:lvl2pPr marL="402584" indent="0">
              <a:buNone/>
              <a:defRPr sz="2471"/>
            </a:lvl2pPr>
            <a:lvl3pPr marL="805168" indent="0">
              <a:buNone/>
              <a:defRPr sz="2206"/>
            </a:lvl3pPr>
            <a:lvl4pPr marL="1207753" indent="0">
              <a:buNone/>
              <a:defRPr sz="1765"/>
            </a:lvl4pPr>
            <a:lvl5pPr marL="1610338" indent="0">
              <a:buNone/>
              <a:defRPr sz="1765"/>
            </a:lvl5pPr>
            <a:lvl6pPr marL="2012926" indent="0">
              <a:buNone/>
              <a:defRPr sz="1765"/>
            </a:lvl6pPr>
            <a:lvl7pPr marL="2415511" indent="0">
              <a:buNone/>
              <a:defRPr sz="1765"/>
            </a:lvl7pPr>
            <a:lvl8pPr marL="2818094" indent="0">
              <a:buNone/>
              <a:defRPr sz="1765"/>
            </a:lvl8pPr>
            <a:lvl9pPr marL="3220680" indent="0">
              <a:buNone/>
              <a:defRPr sz="1765"/>
            </a:lvl9pPr>
          </a:lstStyle>
          <a:p>
            <a:pPr lvl="0"/>
            <a:endParaRPr lang="en-US" noProof="0"/>
          </a:p>
        </p:txBody>
      </p:sp>
      <p:sp>
        <p:nvSpPr>
          <p:cNvPr id="4" name="Text Placeholder 3"/>
          <p:cNvSpPr>
            <a:spLocks noGrp="1"/>
          </p:cNvSpPr>
          <p:nvPr>
            <p:ph type="body" sz="half" idx="2"/>
          </p:nvPr>
        </p:nvSpPr>
        <p:spPr>
          <a:xfrm>
            <a:off x="1792450" y="5367618"/>
            <a:ext cx="5486977" cy="804022"/>
          </a:xfrm>
          <a:prstGeom prst="rect">
            <a:avLst/>
          </a:prstGeom>
        </p:spPr>
        <p:txBody>
          <a:bodyPr vert="horz" lIns="91255" tIns="45626" rIns="91255" bIns="45626"/>
          <a:lstStyle>
            <a:lvl1pPr marL="0" indent="0">
              <a:buNone/>
              <a:defRPr sz="1235"/>
            </a:lvl1pPr>
            <a:lvl2pPr marL="402584" indent="0">
              <a:buNone/>
              <a:defRPr sz="1059"/>
            </a:lvl2pPr>
            <a:lvl3pPr marL="805168" indent="0">
              <a:buNone/>
              <a:defRPr sz="882"/>
            </a:lvl3pPr>
            <a:lvl4pPr marL="1207753" indent="0">
              <a:buNone/>
              <a:defRPr sz="794"/>
            </a:lvl4pPr>
            <a:lvl5pPr marL="1610338" indent="0">
              <a:buNone/>
              <a:defRPr sz="794"/>
            </a:lvl5pPr>
            <a:lvl6pPr marL="2012926" indent="0">
              <a:buNone/>
              <a:defRPr sz="794"/>
            </a:lvl6pPr>
            <a:lvl7pPr marL="2415511" indent="0">
              <a:buNone/>
              <a:defRPr sz="794"/>
            </a:lvl7pPr>
            <a:lvl8pPr marL="2818094" indent="0">
              <a:buNone/>
              <a:defRPr sz="794"/>
            </a:lvl8pPr>
            <a:lvl9pPr marL="3220680" indent="0">
              <a:buNone/>
              <a:defRPr sz="794"/>
            </a:lvl9pPr>
          </a:lstStyle>
          <a:p>
            <a:pPr lvl="0"/>
            <a:r>
              <a:rPr lang="en-US"/>
              <a:t>Click to edit Master text styles</a:t>
            </a:r>
          </a:p>
        </p:txBody>
      </p:sp>
    </p:spTree>
    <p:extLst>
      <p:ext uri="{BB962C8B-B14F-4D97-AF65-F5344CB8AC3E}">
        <p14:creationId xmlns:p14="http://schemas.microsoft.com/office/powerpoint/2010/main" val="294279588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507" y="274544"/>
            <a:ext cx="8229023" cy="1143000"/>
          </a:xfrm>
          <a:prstGeom prst="rect">
            <a:avLst/>
          </a:prstGeom>
        </p:spPr>
        <p:txBody>
          <a:bodyPr vert="horz" lIns="91255" tIns="45626" rIns="91255" bIns="45626"/>
          <a:lstStyle/>
          <a:p>
            <a:r>
              <a:rPr lang="en-US"/>
              <a:t>Click to edit Master title style</a:t>
            </a:r>
          </a:p>
        </p:txBody>
      </p:sp>
      <p:sp>
        <p:nvSpPr>
          <p:cNvPr id="3" name="Vertical Text Placeholder 2"/>
          <p:cNvSpPr>
            <a:spLocks noGrp="1"/>
          </p:cNvSpPr>
          <p:nvPr>
            <p:ph type="body" orient="vert" idx="1"/>
          </p:nvPr>
        </p:nvSpPr>
        <p:spPr>
          <a:xfrm>
            <a:off x="457507" y="1599643"/>
            <a:ext cx="8229023" cy="4527176"/>
          </a:xfrm>
          <a:prstGeom prst="rect">
            <a:avLst/>
          </a:prstGeom>
        </p:spPr>
        <p:txBody>
          <a:bodyPr vert="eaVert" lIns="91255" tIns="45626" rIns="91255" bIns="45626"/>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456580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995" y="274545"/>
            <a:ext cx="2056535" cy="5852272"/>
          </a:xfrm>
          <a:prstGeom prst="rect">
            <a:avLst/>
          </a:prstGeom>
        </p:spPr>
        <p:txBody>
          <a:bodyPr vert="eaVert" lIns="91255" tIns="45626" rIns="91255" bIns="45626"/>
          <a:lstStyle/>
          <a:p>
            <a:r>
              <a:rPr lang="en-US"/>
              <a:t>Click to edit Master title style</a:t>
            </a:r>
          </a:p>
        </p:txBody>
      </p:sp>
      <p:sp>
        <p:nvSpPr>
          <p:cNvPr id="3" name="Vertical Text Placeholder 2"/>
          <p:cNvSpPr>
            <a:spLocks noGrp="1"/>
          </p:cNvSpPr>
          <p:nvPr>
            <p:ph type="body" orient="vert" idx="1"/>
          </p:nvPr>
        </p:nvSpPr>
        <p:spPr>
          <a:xfrm>
            <a:off x="457507" y="274545"/>
            <a:ext cx="6033943" cy="5852272"/>
          </a:xfrm>
          <a:prstGeom prst="rect">
            <a:avLst/>
          </a:prstGeom>
        </p:spPr>
        <p:txBody>
          <a:bodyPr vert="eaVert" lIns="91255" tIns="45626" rIns="91255" bIns="45626"/>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958607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A611C0C6-8E56-F645-9900-47C75293FAFC}" type="datetimeFigureOut">
              <a:rPr lang="en-US" smtClean="0"/>
              <a:pPr>
                <a:defRPr/>
              </a:pPr>
              <a:t>8/9/24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75507DE7-DD1F-354B-8539-BD5FA1FE9B09}" type="slidenum">
              <a:rPr lang="en-US" smtClean="0"/>
              <a:pPr>
                <a:defRPr/>
              </a:pPr>
              <a:t>‹#›</a:t>
            </a:fld>
            <a:endParaRPr lang="en-US" dirty="0"/>
          </a:p>
        </p:txBody>
      </p:sp>
    </p:spTree>
    <p:extLst>
      <p:ext uri="{BB962C8B-B14F-4D97-AF65-F5344CB8AC3E}">
        <p14:creationId xmlns:p14="http://schemas.microsoft.com/office/powerpoint/2010/main" val="268861174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D4DC585D-94D8-D741-9119-5CD076B3BAE3}" type="datetimeFigureOut">
              <a:rPr lang="en-US" smtClean="0"/>
              <a:pPr>
                <a:defRPr/>
              </a:pPr>
              <a:t>8/9/24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74AB8549-213E-214E-82D9-CE4F021701AE}" type="slidenum">
              <a:rPr lang="en-US" smtClean="0"/>
              <a:pPr>
                <a:defRPr/>
              </a:pPr>
              <a:t>‹#›</a:t>
            </a:fld>
            <a:endParaRPr lang="en-US" dirty="0"/>
          </a:p>
        </p:txBody>
      </p:sp>
    </p:spTree>
    <p:extLst>
      <p:ext uri="{BB962C8B-B14F-4D97-AF65-F5344CB8AC3E}">
        <p14:creationId xmlns:p14="http://schemas.microsoft.com/office/powerpoint/2010/main" val="125291391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4DCD3612-902D-BF4E-8D85-9CFA5C1F6B0E}" type="datetimeFigureOut">
              <a:rPr lang="en-US" smtClean="0"/>
              <a:pPr>
                <a:defRPr/>
              </a:pPr>
              <a:t>8/9/24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BEA9B9A1-4171-B24F-B3D0-A4BDD87CB759}" type="slidenum">
              <a:rPr lang="en-US" smtClean="0"/>
              <a:pPr>
                <a:defRPr/>
              </a:pPr>
              <a:t>‹#›</a:t>
            </a:fld>
            <a:endParaRPr lang="en-US" dirty="0"/>
          </a:p>
        </p:txBody>
      </p:sp>
    </p:spTree>
    <p:extLst>
      <p:ext uri="{BB962C8B-B14F-4D97-AF65-F5344CB8AC3E}">
        <p14:creationId xmlns:p14="http://schemas.microsoft.com/office/powerpoint/2010/main" val="166736199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B7887B33-ACC6-6940-9AA5-23AD07BD0FB7}" type="datetimeFigureOut">
              <a:rPr lang="en-US" smtClean="0"/>
              <a:pPr>
                <a:defRPr/>
              </a:pPr>
              <a:t>8/9/24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CF2457A7-C16A-6044-A084-E765EF709B80}" type="slidenum">
              <a:rPr lang="en-US" smtClean="0"/>
              <a:pPr>
                <a:defRPr/>
              </a:pPr>
              <a:t>‹#›</a:t>
            </a:fld>
            <a:endParaRPr lang="en-US" dirty="0"/>
          </a:p>
        </p:txBody>
      </p:sp>
    </p:spTree>
    <p:extLst>
      <p:ext uri="{BB962C8B-B14F-4D97-AF65-F5344CB8AC3E}">
        <p14:creationId xmlns:p14="http://schemas.microsoft.com/office/powerpoint/2010/main" val="5027984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201859840"/>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A0D73B7F-6F88-7B49-A129-1C6D819887CC}" type="datetimeFigureOut">
              <a:rPr lang="en-US" smtClean="0"/>
              <a:pPr>
                <a:defRPr/>
              </a:pPr>
              <a:t>8/9/24</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FAFF49FA-8BBC-BF40-B6F5-2B6CAE055106}" type="slidenum">
              <a:rPr lang="en-US" smtClean="0"/>
              <a:pPr>
                <a:defRPr/>
              </a:pPr>
              <a:t>‹#›</a:t>
            </a:fld>
            <a:endParaRPr lang="en-US" dirty="0"/>
          </a:p>
        </p:txBody>
      </p:sp>
    </p:spTree>
    <p:extLst>
      <p:ext uri="{BB962C8B-B14F-4D97-AF65-F5344CB8AC3E}">
        <p14:creationId xmlns:p14="http://schemas.microsoft.com/office/powerpoint/2010/main" val="289903910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F3B58193-3EDA-7E47-A08E-CF77F0FF523F}" type="datetimeFigureOut">
              <a:rPr lang="en-US" smtClean="0"/>
              <a:pPr>
                <a:defRPr/>
              </a:pPr>
              <a:t>8/9/24</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517849E1-B5C5-314A-B281-73E242E17370}" type="slidenum">
              <a:rPr lang="en-US" smtClean="0"/>
              <a:pPr>
                <a:defRPr/>
              </a:pPr>
              <a:t>‹#›</a:t>
            </a:fld>
            <a:endParaRPr lang="en-US" dirty="0"/>
          </a:p>
        </p:txBody>
      </p:sp>
    </p:spTree>
    <p:extLst>
      <p:ext uri="{BB962C8B-B14F-4D97-AF65-F5344CB8AC3E}">
        <p14:creationId xmlns:p14="http://schemas.microsoft.com/office/powerpoint/2010/main" val="32528559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613776DD-BCFF-2347-9DB2-08FFF25F3CC6}" type="datetimeFigureOut">
              <a:rPr lang="en-US" smtClean="0"/>
              <a:pPr>
                <a:defRPr/>
              </a:pPr>
              <a:t>8/9/24</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2A5C4921-66B5-7543-811E-C21B1D437B43}" type="slidenum">
              <a:rPr lang="en-US" smtClean="0"/>
              <a:pPr>
                <a:defRPr/>
              </a:pPr>
              <a:t>‹#›</a:t>
            </a:fld>
            <a:endParaRPr lang="en-US" dirty="0"/>
          </a:p>
        </p:txBody>
      </p:sp>
    </p:spTree>
    <p:extLst>
      <p:ext uri="{BB962C8B-B14F-4D97-AF65-F5344CB8AC3E}">
        <p14:creationId xmlns:p14="http://schemas.microsoft.com/office/powerpoint/2010/main" val="103377941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5543DB9-2EA3-6B45-B436-75ADEDB03FA1}" type="datetimeFigureOut">
              <a:rPr lang="en-US" smtClean="0"/>
              <a:pPr>
                <a:defRPr/>
              </a:pPr>
              <a:t>8/9/24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DE7ED437-9308-8641-BBFC-ACC1A8A4E1B6}" type="slidenum">
              <a:rPr lang="en-US" smtClean="0"/>
              <a:pPr>
                <a:defRPr/>
              </a:pPr>
              <a:t>‹#›</a:t>
            </a:fld>
            <a:endParaRPr lang="en-US" dirty="0"/>
          </a:p>
        </p:txBody>
      </p:sp>
    </p:spTree>
    <p:extLst>
      <p:ext uri="{BB962C8B-B14F-4D97-AF65-F5344CB8AC3E}">
        <p14:creationId xmlns:p14="http://schemas.microsoft.com/office/powerpoint/2010/main" val="246065476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D49111B4-27D1-E24F-8681-ED0AED499611}" type="datetimeFigureOut">
              <a:rPr lang="en-US" smtClean="0"/>
              <a:pPr>
                <a:defRPr/>
              </a:pPr>
              <a:t>8/9/24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255DCD0-C907-984D-AF92-77AE53B910D8}" type="slidenum">
              <a:rPr lang="en-US" smtClean="0"/>
              <a:pPr>
                <a:defRPr/>
              </a:pPr>
              <a:t>‹#›</a:t>
            </a:fld>
            <a:endParaRPr lang="en-US" dirty="0"/>
          </a:p>
        </p:txBody>
      </p:sp>
    </p:spTree>
    <p:extLst>
      <p:ext uri="{BB962C8B-B14F-4D97-AF65-F5344CB8AC3E}">
        <p14:creationId xmlns:p14="http://schemas.microsoft.com/office/powerpoint/2010/main" val="262512637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0B85F353-BA9A-9945-A99A-A2D1E31EBF91}" type="datetimeFigureOut">
              <a:rPr lang="en-US" smtClean="0"/>
              <a:pPr>
                <a:defRPr/>
              </a:pPr>
              <a:t>8/9/24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1E643D4A-C991-F84E-B7D0-3D90C509183C}" type="slidenum">
              <a:rPr lang="en-US" smtClean="0"/>
              <a:pPr>
                <a:defRPr/>
              </a:pPr>
              <a:t>‹#›</a:t>
            </a:fld>
            <a:endParaRPr lang="en-US" dirty="0"/>
          </a:p>
        </p:txBody>
      </p:sp>
    </p:spTree>
    <p:extLst>
      <p:ext uri="{BB962C8B-B14F-4D97-AF65-F5344CB8AC3E}">
        <p14:creationId xmlns:p14="http://schemas.microsoft.com/office/powerpoint/2010/main" val="36849844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87D0505A-3F5A-AA4A-8828-D12D14C2F522}" type="datetimeFigureOut">
              <a:rPr lang="en-US" smtClean="0"/>
              <a:pPr>
                <a:defRPr/>
              </a:pPr>
              <a:t>8/9/24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C9BB1D17-A101-5241-A1D8-6FB093169D74}" type="slidenum">
              <a:rPr lang="en-US" smtClean="0"/>
              <a:pPr>
                <a:defRPr/>
              </a:pPr>
              <a:t>‹#›</a:t>
            </a:fld>
            <a:endParaRPr lang="en-US" dirty="0"/>
          </a:p>
        </p:txBody>
      </p:sp>
    </p:spTree>
    <p:extLst>
      <p:ext uri="{BB962C8B-B14F-4D97-AF65-F5344CB8AC3E}">
        <p14:creationId xmlns:p14="http://schemas.microsoft.com/office/powerpoint/2010/main" val="386684198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BF34DE0C-9FB8-0243-BE02-6A45ED28834A}" type="slidenum">
              <a:rPr lang="en-GB"/>
              <a:pPr>
                <a:defRPr/>
              </a:pPr>
              <a:t>‹#›</a:t>
            </a:fld>
            <a:endParaRPr lang="en-GB"/>
          </a:p>
        </p:txBody>
      </p:sp>
    </p:spTree>
    <p:extLst>
      <p:ext uri="{BB962C8B-B14F-4D97-AF65-F5344CB8AC3E}">
        <p14:creationId xmlns:p14="http://schemas.microsoft.com/office/powerpoint/2010/main" val="793987813"/>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A9AD8DE8-E0A4-E64E-953E-3DE35C2944DA}" type="slidenum">
              <a:rPr lang="en-GB"/>
              <a:pPr>
                <a:defRPr/>
              </a:pPr>
              <a:t>‹#›</a:t>
            </a:fld>
            <a:endParaRPr lang="en-GB"/>
          </a:p>
        </p:txBody>
      </p:sp>
    </p:spTree>
    <p:extLst>
      <p:ext uri="{BB962C8B-B14F-4D97-AF65-F5344CB8AC3E}">
        <p14:creationId xmlns:p14="http://schemas.microsoft.com/office/powerpoint/2010/main" val="1772275723"/>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33B1D2EC-F3D1-DE41-B726-1BC13F7CDD4D}" type="slidenum">
              <a:rPr lang="en-GB"/>
              <a:pPr>
                <a:defRPr/>
              </a:pPr>
              <a:t>‹#›</a:t>
            </a:fld>
            <a:endParaRPr lang="en-GB"/>
          </a:p>
        </p:txBody>
      </p:sp>
    </p:spTree>
    <p:extLst>
      <p:ext uri="{BB962C8B-B14F-4D97-AF65-F5344CB8AC3E}">
        <p14:creationId xmlns:p14="http://schemas.microsoft.com/office/powerpoint/2010/main" val="3032178213"/>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082391412"/>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sz="half" idx="1"/>
          </p:nvPr>
        </p:nvSpPr>
        <p:spPr>
          <a:xfrm>
            <a:off x="685800" y="1981200"/>
            <a:ext cx="3808413"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Content Placeholder 3"/>
          <p:cNvSpPr>
            <a:spLocks noGrp="1"/>
          </p:cNvSpPr>
          <p:nvPr>
            <p:ph sz="half" idx="2"/>
          </p:nvPr>
        </p:nvSpPr>
        <p:spPr>
          <a:xfrm>
            <a:off x="4646613" y="1981200"/>
            <a:ext cx="3810000"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Rectangle 5"/>
          <p:cNvSpPr>
            <a:spLocks noGrp="1" noChangeArrowheads="1"/>
          </p:cNvSpPr>
          <p:nvPr>
            <p:ph type="sldNum" idx="10"/>
          </p:nvPr>
        </p:nvSpPr>
        <p:spPr>
          <a:ln/>
        </p:spPr>
        <p:txBody>
          <a:bodyPr/>
          <a:lstStyle>
            <a:lvl1pPr>
              <a:defRPr/>
            </a:lvl1pPr>
          </a:lstStyle>
          <a:p>
            <a:pPr>
              <a:defRPr/>
            </a:pPr>
            <a:fld id="{F85347A7-2A04-6D44-8D84-3ABA9238A062}" type="slidenum">
              <a:rPr lang="en-GB"/>
              <a:pPr>
                <a:defRPr/>
              </a:pPr>
              <a:t>‹#›</a:t>
            </a:fld>
            <a:endParaRPr lang="en-GB"/>
          </a:p>
        </p:txBody>
      </p:sp>
    </p:spTree>
    <p:extLst>
      <p:ext uri="{BB962C8B-B14F-4D97-AF65-F5344CB8AC3E}">
        <p14:creationId xmlns:p14="http://schemas.microsoft.com/office/powerpoint/2010/main" val="4158592385"/>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7" name="Rectangle 5"/>
          <p:cNvSpPr>
            <a:spLocks noGrp="1" noChangeArrowheads="1"/>
          </p:cNvSpPr>
          <p:nvPr>
            <p:ph type="sldNum" idx="10"/>
          </p:nvPr>
        </p:nvSpPr>
        <p:spPr>
          <a:ln/>
        </p:spPr>
        <p:txBody>
          <a:bodyPr/>
          <a:lstStyle>
            <a:lvl1pPr>
              <a:defRPr/>
            </a:lvl1pPr>
          </a:lstStyle>
          <a:p>
            <a:pPr>
              <a:defRPr/>
            </a:pPr>
            <a:fld id="{80B764D0-5BA9-B149-A0A9-3D4022501C8D}" type="slidenum">
              <a:rPr lang="en-GB"/>
              <a:pPr>
                <a:defRPr/>
              </a:pPr>
              <a:t>‹#›</a:t>
            </a:fld>
            <a:endParaRPr lang="en-GB"/>
          </a:p>
        </p:txBody>
      </p:sp>
    </p:spTree>
    <p:extLst>
      <p:ext uri="{BB962C8B-B14F-4D97-AF65-F5344CB8AC3E}">
        <p14:creationId xmlns:p14="http://schemas.microsoft.com/office/powerpoint/2010/main" val="4019178650"/>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Rectangle 5"/>
          <p:cNvSpPr>
            <a:spLocks noGrp="1" noChangeArrowheads="1"/>
          </p:cNvSpPr>
          <p:nvPr>
            <p:ph type="sldNum" idx="10"/>
          </p:nvPr>
        </p:nvSpPr>
        <p:spPr>
          <a:ln/>
        </p:spPr>
        <p:txBody>
          <a:bodyPr/>
          <a:lstStyle>
            <a:lvl1pPr>
              <a:defRPr/>
            </a:lvl1pPr>
          </a:lstStyle>
          <a:p>
            <a:pPr>
              <a:defRPr/>
            </a:pPr>
            <a:fld id="{A9985377-9BA2-DA4B-9B5F-B625ECADCDB7}" type="slidenum">
              <a:rPr lang="en-GB"/>
              <a:pPr>
                <a:defRPr/>
              </a:pPr>
              <a:t>‹#›</a:t>
            </a:fld>
            <a:endParaRPr lang="en-GB"/>
          </a:p>
        </p:txBody>
      </p:sp>
    </p:spTree>
    <p:extLst>
      <p:ext uri="{BB962C8B-B14F-4D97-AF65-F5344CB8AC3E}">
        <p14:creationId xmlns:p14="http://schemas.microsoft.com/office/powerpoint/2010/main" val="1684670996"/>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F544AE76-501E-8344-BA13-059043118E0B}" type="slidenum">
              <a:rPr lang="en-GB"/>
              <a:pPr>
                <a:defRPr/>
              </a:pPr>
              <a:t>‹#›</a:t>
            </a:fld>
            <a:endParaRPr lang="en-GB"/>
          </a:p>
        </p:txBody>
      </p:sp>
    </p:spTree>
    <p:extLst>
      <p:ext uri="{BB962C8B-B14F-4D97-AF65-F5344CB8AC3E}">
        <p14:creationId xmlns:p14="http://schemas.microsoft.com/office/powerpoint/2010/main" val="4068326036"/>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7FFF68E7-5224-284F-9E67-4424C231D012}" type="slidenum">
              <a:rPr lang="en-GB"/>
              <a:pPr>
                <a:defRPr/>
              </a:pPr>
              <a:t>‹#›</a:t>
            </a:fld>
            <a:endParaRPr lang="en-GB"/>
          </a:p>
        </p:txBody>
      </p:sp>
    </p:spTree>
    <p:extLst>
      <p:ext uri="{BB962C8B-B14F-4D97-AF65-F5344CB8AC3E}">
        <p14:creationId xmlns:p14="http://schemas.microsoft.com/office/powerpoint/2010/main" val="427248032"/>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0CA86173-5A66-B44A-86F2-FF524B9C6549}" type="slidenum">
              <a:rPr lang="en-GB"/>
              <a:pPr>
                <a:defRPr/>
              </a:pPr>
              <a:t>‹#›</a:t>
            </a:fld>
            <a:endParaRPr lang="en-GB"/>
          </a:p>
        </p:txBody>
      </p:sp>
    </p:spTree>
    <p:extLst>
      <p:ext uri="{BB962C8B-B14F-4D97-AF65-F5344CB8AC3E}">
        <p14:creationId xmlns:p14="http://schemas.microsoft.com/office/powerpoint/2010/main" val="3863181682"/>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D59D8E58-2133-1749-95A8-0652230117A3}" type="slidenum">
              <a:rPr lang="en-GB"/>
              <a:pPr>
                <a:defRPr/>
              </a:pPr>
              <a:t>‹#›</a:t>
            </a:fld>
            <a:endParaRPr lang="en-GB"/>
          </a:p>
        </p:txBody>
      </p:sp>
    </p:spTree>
    <p:extLst>
      <p:ext uri="{BB962C8B-B14F-4D97-AF65-F5344CB8AC3E}">
        <p14:creationId xmlns:p14="http://schemas.microsoft.com/office/powerpoint/2010/main" val="244291549"/>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a:xfrm>
            <a:off x="685800" y="609600"/>
            <a:ext cx="5676900" cy="5484813"/>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F9BA9C89-2B0E-584A-8486-2EE19BF1B506}" type="slidenum">
              <a:rPr lang="en-GB"/>
              <a:pPr>
                <a:defRPr/>
              </a:pPr>
              <a:t>‹#›</a:t>
            </a:fld>
            <a:endParaRPr lang="en-GB"/>
          </a:p>
        </p:txBody>
      </p:sp>
    </p:spTree>
    <p:extLst>
      <p:ext uri="{BB962C8B-B14F-4D97-AF65-F5344CB8AC3E}">
        <p14:creationId xmlns:p14="http://schemas.microsoft.com/office/powerpoint/2010/main" val="2794734805"/>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365020AF-4868-8C4E-B80A-2A49BDCF7139}" type="slidenum">
              <a:rPr lang="en-US"/>
              <a:pPr/>
              <a:t>‹#›</a:t>
            </a:fld>
            <a:endParaRPr lang="en-US"/>
          </a:p>
        </p:txBody>
      </p:sp>
    </p:spTree>
    <p:extLst>
      <p:ext uri="{BB962C8B-B14F-4D97-AF65-F5344CB8AC3E}">
        <p14:creationId xmlns:p14="http://schemas.microsoft.com/office/powerpoint/2010/main" val="94559717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29248B18-E124-6344-95E6-8A4DD84EC0C8}" type="slidenum">
              <a:rPr lang="en-US"/>
              <a:pPr/>
              <a:t>‹#›</a:t>
            </a:fld>
            <a:endParaRPr lang="en-US"/>
          </a:p>
        </p:txBody>
      </p:sp>
    </p:spTree>
    <p:extLst>
      <p:ext uri="{BB962C8B-B14F-4D97-AF65-F5344CB8AC3E}">
        <p14:creationId xmlns:p14="http://schemas.microsoft.com/office/powerpoint/2010/main" val="2330111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4E6FBB9-1C86-DD46-9C12-6486398DA0D9}" type="slidenum">
              <a:rPr lang="en-US" altLang="zh-TW"/>
              <a:pPr>
                <a:defRPr/>
              </a:pPr>
              <a:t>‹#›</a:t>
            </a:fld>
            <a:endParaRPr lang="en-US" altLang="zh-TW"/>
          </a:p>
        </p:txBody>
      </p:sp>
    </p:spTree>
    <p:extLst>
      <p:ext uri="{BB962C8B-B14F-4D97-AF65-F5344CB8AC3E}">
        <p14:creationId xmlns:p14="http://schemas.microsoft.com/office/powerpoint/2010/main" val="4066649452"/>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882620078"/>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B14853C3-722B-4E49-82CF-49A9D7D26ED4}" type="slidenum">
              <a:rPr lang="en-US"/>
              <a:pPr/>
              <a:t>‹#›</a:t>
            </a:fld>
            <a:endParaRPr lang="en-US"/>
          </a:p>
        </p:txBody>
      </p:sp>
    </p:spTree>
    <p:extLst>
      <p:ext uri="{BB962C8B-B14F-4D97-AF65-F5344CB8AC3E}">
        <p14:creationId xmlns:p14="http://schemas.microsoft.com/office/powerpoint/2010/main" val="11324658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FB1A3567-F825-FC4D-A72A-93406CC1CCDF}" type="slidenum">
              <a:rPr lang="en-US"/>
              <a:pPr/>
              <a:t>‹#›</a:t>
            </a:fld>
            <a:endParaRPr lang="en-US"/>
          </a:p>
        </p:txBody>
      </p:sp>
    </p:spTree>
    <p:extLst>
      <p:ext uri="{BB962C8B-B14F-4D97-AF65-F5344CB8AC3E}">
        <p14:creationId xmlns:p14="http://schemas.microsoft.com/office/powerpoint/2010/main" val="84358889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7328F11B-7605-784D-ACDF-74F9139603F9}" type="slidenum">
              <a:rPr lang="en-US"/>
              <a:pPr/>
              <a:t>‹#›</a:t>
            </a:fld>
            <a:endParaRPr lang="en-US"/>
          </a:p>
        </p:txBody>
      </p:sp>
    </p:spTree>
    <p:extLst>
      <p:ext uri="{BB962C8B-B14F-4D97-AF65-F5344CB8AC3E}">
        <p14:creationId xmlns:p14="http://schemas.microsoft.com/office/powerpoint/2010/main" val="34422362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00C77D62-2543-024A-BDAC-733F3F4CBA5E}" type="slidenum">
              <a:rPr lang="en-US"/>
              <a:pPr/>
              <a:t>‹#›</a:t>
            </a:fld>
            <a:endParaRPr lang="en-US"/>
          </a:p>
        </p:txBody>
      </p:sp>
    </p:spTree>
    <p:extLst>
      <p:ext uri="{BB962C8B-B14F-4D97-AF65-F5344CB8AC3E}">
        <p14:creationId xmlns:p14="http://schemas.microsoft.com/office/powerpoint/2010/main" val="415962395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6EE4030F-4731-8F4A-8CBA-8BE1779F6242}" type="slidenum">
              <a:rPr lang="en-US"/>
              <a:pPr/>
              <a:t>‹#›</a:t>
            </a:fld>
            <a:endParaRPr lang="en-US"/>
          </a:p>
        </p:txBody>
      </p:sp>
    </p:spTree>
    <p:extLst>
      <p:ext uri="{BB962C8B-B14F-4D97-AF65-F5344CB8AC3E}">
        <p14:creationId xmlns:p14="http://schemas.microsoft.com/office/powerpoint/2010/main" val="344142109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C362D00F-FEE7-8149-BCD1-2FB81C5685E8}" type="slidenum">
              <a:rPr lang="en-US"/>
              <a:pPr/>
              <a:t>‹#›</a:t>
            </a:fld>
            <a:endParaRPr lang="en-US"/>
          </a:p>
        </p:txBody>
      </p:sp>
    </p:spTree>
    <p:extLst>
      <p:ext uri="{BB962C8B-B14F-4D97-AF65-F5344CB8AC3E}">
        <p14:creationId xmlns:p14="http://schemas.microsoft.com/office/powerpoint/2010/main" val="414999339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FAA3D29-BCFA-B84C-A16C-D727DA32E5C4}" type="slidenum">
              <a:rPr lang="en-US"/>
              <a:pPr/>
              <a:t>‹#›</a:t>
            </a:fld>
            <a:endParaRPr lang="en-US"/>
          </a:p>
        </p:txBody>
      </p:sp>
    </p:spTree>
    <p:extLst>
      <p:ext uri="{BB962C8B-B14F-4D97-AF65-F5344CB8AC3E}">
        <p14:creationId xmlns:p14="http://schemas.microsoft.com/office/powerpoint/2010/main" val="365866559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CBE9233-8ACE-9C40-B8BC-BA9EAB95BCDA}" type="slidenum">
              <a:rPr lang="en-US"/>
              <a:pPr/>
              <a:t>‹#›</a:t>
            </a:fld>
            <a:endParaRPr lang="en-US"/>
          </a:p>
        </p:txBody>
      </p:sp>
    </p:spTree>
    <p:extLst>
      <p:ext uri="{BB962C8B-B14F-4D97-AF65-F5344CB8AC3E}">
        <p14:creationId xmlns:p14="http://schemas.microsoft.com/office/powerpoint/2010/main" val="226086275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0CF21BBC-F9DF-4E46-9C1F-28A1061A28A8}" type="slidenum">
              <a:rPr lang="en-US"/>
              <a:pPr/>
              <a:t>‹#›</a:t>
            </a:fld>
            <a:endParaRPr lang="en-US"/>
          </a:p>
        </p:txBody>
      </p:sp>
    </p:spTree>
    <p:extLst>
      <p:ext uri="{BB962C8B-B14F-4D97-AF65-F5344CB8AC3E}">
        <p14:creationId xmlns:p14="http://schemas.microsoft.com/office/powerpoint/2010/main" val="343769513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683AAAD3-3A88-F341-BABA-D8D2E209C67C}" type="slidenum">
              <a:rPr lang="en-US"/>
              <a:pPr/>
              <a:t>‹#›</a:t>
            </a:fld>
            <a:endParaRPr lang="en-US"/>
          </a:p>
        </p:txBody>
      </p:sp>
    </p:spTree>
    <p:extLst>
      <p:ext uri="{BB962C8B-B14F-4D97-AF65-F5344CB8AC3E}">
        <p14:creationId xmlns:p14="http://schemas.microsoft.com/office/powerpoint/2010/main" val="13567057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912949972"/>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endParaRPr lang="en-US"/>
          </a:p>
        </p:txBody>
      </p:sp>
      <p:sp>
        <p:nvSpPr>
          <p:cNvPr id="7" name="Rectangle 5"/>
          <p:cNvSpPr>
            <a:spLocks noGrp="1" noChangeArrowheads="1"/>
          </p:cNvSpPr>
          <p:nvPr>
            <p:ph type="ftr" sz="quarter" idx="11"/>
          </p:nvPr>
        </p:nvSpPr>
        <p:spPr>
          <a:ln/>
        </p:spPr>
        <p:txBody>
          <a:bodyPr/>
          <a:lstStyle>
            <a:lvl1pPr>
              <a:defRPr/>
            </a:lvl1pPr>
          </a:lstStyle>
          <a:p>
            <a:endParaRPr lang="en-US"/>
          </a:p>
        </p:txBody>
      </p:sp>
      <p:sp>
        <p:nvSpPr>
          <p:cNvPr id="8" name="Rectangle 6"/>
          <p:cNvSpPr>
            <a:spLocks noGrp="1" noChangeArrowheads="1"/>
          </p:cNvSpPr>
          <p:nvPr>
            <p:ph type="sldNum" sz="quarter" idx="12"/>
          </p:nvPr>
        </p:nvSpPr>
        <p:spPr>
          <a:ln/>
        </p:spPr>
        <p:txBody>
          <a:bodyPr/>
          <a:lstStyle>
            <a:lvl1pPr>
              <a:defRPr/>
            </a:lvl1pPr>
          </a:lstStyle>
          <a:p>
            <a:fld id="{456D9A24-0ED7-9144-85F8-D69403E1038A}" type="slidenum">
              <a:rPr lang="en-US"/>
              <a:pPr/>
              <a:t>‹#›</a:t>
            </a:fld>
            <a:endParaRPr lang="en-US"/>
          </a:p>
        </p:txBody>
      </p:sp>
    </p:spTree>
    <p:extLst>
      <p:ext uri="{BB962C8B-B14F-4D97-AF65-F5344CB8AC3E}">
        <p14:creationId xmlns:p14="http://schemas.microsoft.com/office/powerpoint/2010/main" val="799017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30C07D2-E607-114F-A661-7F685E5A3C43}" type="slidenum">
              <a:rPr lang="en-US" altLang="zh-TW"/>
              <a:pPr>
                <a:defRPr/>
              </a:pPr>
              <a:t>‹#›</a:t>
            </a:fld>
            <a:endParaRPr lang="en-US" altLang="zh-TW"/>
          </a:p>
        </p:txBody>
      </p:sp>
    </p:spTree>
    <p:extLst>
      <p:ext uri="{BB962C8B-B14F-4D97-AF65-F5344CB8AC3E}">
        <p14:creationId xmlns:p14="http://schemas.microsoft.com/office/powerpoint/2010/main" val="190493304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4E6FBB9-1C86-DD46-9C12-6486398DA0D9}" type="slidenum">
              <a:rPr lang="en-US" altLang="zh-TW"/>
              <a:pPr>
                <a:defRPr/>
              </a:pPr>
              <a:t>‹#›</a:t>
            </a:fld>
            <a:endParaRPr lang="en-US" altLang="zh-TW"/>
          </a:p>
        </p:txBody>
      </p:sp>
    </p:spTree>
    <p:extLst>
      <p:ext uri="{BB962C8B-B14F-4D97-AF65-F5344CB8AC3E}">
        <p14:creationId xmlns:p14="http://schemas.microsoft.com/office/powerpoint/2010/main" val="2621368770"/>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E3033E6-B12B-6E43-A100-DEE5094177EA}" type="slidenum">
              <a:rPr lang="en-US" altLang="zh-TW"/>
              <a:pPr>
                <a:defRPr/>
              </a:pPr>
              <a:t>‹#›</a:t>
            </a:fld>
            <a:endParaRPr lang="en-US" altLang="zh-TW"/>
          </a:p>
        </p:txBody>
      </p:sp>
    </p:spTree>
    <p:extLst>
      <p:ext uri="{BB962C8B-B14F-4D97-AF65-F5344CB8AC3E}">
        <p14:creationId xmlns:p14="http://schemas.microsoft.com/office/powerpoint/2010/main" val="2997420559"/>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CD03E04-02B0-DD4B-9D68-8ACDC611102A}" type="slidenum">
              <a:rPr lang="en-US" altLang="zh-TW"/>
              <a:pPr>
                <a:defRPr/>
              </a:pPr>
              <a:t>‹#›</a:t>
            </a:fld>
            <a:endParaRPr lang="en-US" altLang="zh-TW"/>
          </a:p>
        </p:txBody>
      </p:sp>
    </p:spTree>
    <p:extLst>
      <p:ext uri="{BB962C8B-B14F-4D97-AF65-F5344CB8AC3E}">
        <p14:creationId xmlns:p14="http://schemas.microsoft.com/office/powerpoint/2010/main" val="2873623776"/>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50E3667B-783A-0941-A93C-A7491FF7EDAF}" type="slidenum">
              <a:rPr lang="en-US" altLang="zh-TW"/>
              <a:pPr>
                <a:defRPr/>
              </a:pPr>
              <a:t>‹#›</a:t>
            </a:fld>
            <a:endParaRPr lang="en-US" altLang="zh-TW"/>
          </a:p>
        </p:txBody>
      </p:sp>
    </p:spTree>
    <p:extLst>
      <p:ext uri="{BB962C8B-B14F-4D97-AF65-F5344CB8AC3E}">
        <p14:creationId xmlns:p14="http://schemas.microsoft.com/office/powerpoint/2010/main" val="1311091323"/>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C79A1046-B8AD-F34F-B3A1-788B5BFF18F8}" type="slidenum">
              <a:rPr lang="en-US" altLang="zh-TW"/>
              <a:pPr>
                <a:defRPr/>
              </a:pPr>
              <a:t>‹#›</a:t>
            </a:fld>
            <a:endParaRPr lang="en-US" altLang="zh-TW"/>
          </a:p>
        </p:txBody>
      </p:sp>
    </p:spTree>
    <p:extLst>
      <p:ext uri="{BB962C8B-B14F-4D97-AF65-F5344CB8AC3E}">
        <p14:creationId xmlns:p14="http://schemas.microsoft.com/office/powerpoint/2010/main" val="1978792441"/>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176F291A-42BA-4C40-9887-FA8CA05A4D0C}" type="slidenum">
              <a:rPr lang="en-US" altLang="zh-TW"/>
              <a:pPr>
                <a:defRPr/>
              </a:pPr>
              <a:t>‹#›</a:t>
            </a:fld>
            <a:endParaRPr lang="en-US" altLang="zh-TW"/>
          </a:p>
        </p:txBody>
      </p:sp>
    </p:spTree>
    <p:extLst>
      <p:ext uri="{BB962C8B-B14F-4D97-AF65-F5344CB8AC3E}">
        <p14:creationId xmlns:p14="http://schemas.microsoft.com/office/powerpoint/2010/main" val="2167567614"/>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3747F31-FEA7-E144-8F8E-016FBE29BFAF}" type="slidenum">
              <a:rPr lang="en-US" altLang="zh-TW"/>
              <a:pPr>
                <a:defRPr/>
              </a:pPr>
              <a:t>‹#›</a:t>
            </a:fld>
            <a:endParaRPr lang="en-US" altLang="zh-TW"/>
          </a:p>
        </p:txBody>
      </p:sp>
    </p:spTree>
    <p:extLst>
      <p:ext uri="{BB962C8B-B14F-4D97-AF65-F5344CB8AC3E}">
        <p14:creationId xmlns:p14="http://schemas.microsoft.com/office/powerpoint/2010/main" val="285105835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E3033E6-B12B-6E43-A100-DEE5094177EA}" type="slidenum">
              <a:rPr lang="en-US" altLang="zh-TW"/>
              <a:pPr>
                <a:defRPr/>
              </a:pPr>
              <a:t>‹#›</a:t>
            </a:fld>
            <a:endParaRPr lang="en-US" altLang="zh-TW"/>
          </a:p>
        </p:txBody>
      </p:sp>
    </p:spTree>
    <p:extLst>
      <p:ext uri="{BB962C8B-B14F-4D97-AF65-F5344CB8AC3E}">
        <p14:creationId xmlns:p14="http://schemas.microsoft.com/office/powerpoint/2010/main" val="2693632801"/>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BF91A7A-4034-604C-A6F8-16B38DF36296}" type="slidenum">
              <a:rPr lang="en-US" altLang="zh-TW"/>
              <a:pPr>
                <a:defRPr/>
              </a:pPr>
              <a:t>‹#›</a:t>
            </a:fld>
            <a:endParaRPr lang="en-US" altLang="zh-TW"/>
          </a:p>
        </p:txBody>
      </p:sp>
    </p:spTree>
    <p:extLst>
      <p:ext uri="{BB962C8B-B14F-4D97-AF65-F5344CB8AC3E}">
        <p14:creationId xmlns:p14="http://schemas.microsoft.com/office/powerpoint/2010/main" val="3269413549"/>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9CFC020-D48F-9F4A-838F-BA7E5D65A1AB}" type="slidenum">
              <a:rPr lang="en-US" altLang="zh-TW"/>
              <a:pPr>
                <a:defRPr/>
              </a:pPr>
              <a:t>‹#›</a:t>
            </a:fld>
            <a:endParaRPr lang="en-US" altLang="zh-TW"/>
          </a:p>
        </p:txBody>
      </p:sp>
    </p:spTree>
    <p:extLst>
      <p:ext uri="{BB962C8B-B14F-4D97-AF65-F5344CB8AC3E}">
        <p14:creationId xmlns:p14="http://schemas.microsoft.com/office/powerpoint/2010/main" val="3836570428"/>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8672788-8103-3746-AA7F-1AC7C87454BB}" type="slidenum">
              <a:rPr lang="en-US" altLang="zh-TW"/>
              <a:pPr>
                <a:defRPr/>
              </a:pPr>
              <a:t>‹#›</a:t>
            </a:fld>
            <a:endParaRPr lang="en-US" altLang="zh-TW"/>
          </a:p>
        </p:txBody>
      </p:sp>
    </p:spTree>
    <p:extLst>
      <p:ext uri="{BB962C8B-B14F-4D97-AF65-F5344CB8AC3E}">
        <p14:creationId xmlns:p14="http://schemas.microsoft.com/office/powerpoint/2010/main" val="3233904207"/>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0478F21-F95A-2040-8AD3-6B55E4DAD130}" type="slidenum">
              <a:rPr lang="en-US" smtClean="0"/>
              <a:pPr>
                <a:defRPr/>
              </a:pPr>
              <a:t>‹#›</a:t>
            </a:fld>
            <a:endParaRPr lang="en-US" dirty="0"/>
          </a:p>
        </p:txBody>
      </p:sp>
    </p:spTree>
    <p:extLst>
      <p:ext uri="{BB962C8B-B14F-4D97-AF65-F5344CB8AC3E}">
        <p14:creationId xmlns:p14="http://schemas.microsoft.com/office/powerpoint/2010/main" val="2755381381"/>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7"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8"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B29822C-117F-EC4C-A226-3ED541EDA32A}" type="slidenum">
              <a:rPr lang="en-US" smtClean="0"/>
              <a:pPr>
                <a:defRPr/>
              </a:pPr>
              <a:t>‹#›</a:t>
            </a:fld>
            <a:endParaRPr lang="en-US" dirty="0"/>
          </a:p>
        </p:txBody>
      </p:sp>
    </p:spTree>
    <p:extLst>
      <p:ext uri="{BB962C8B-B14F-4D97-AF65-F5344CB8AC3E}">
        <p14:creationId xmlns:p14="http://schemas.microsoft.com/office/powerpoint/2010/main" val="513668171"/>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1187080990"/>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55445205"/>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592648699"/>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29213" y="1981200"/>
            <a:ext cx="3819525"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99303213"/>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6890116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CD03E04-02B0-DD4B-9D68-8ACDC611102A}" type="slidenum">
              <a:rPr lang="en-US" altLang="zh-TW"/>
              <a:pPr>
                <a:defRPr/>
              </a:pPr>
              <a:t>‹#›</a:t>
            </a:fld>
            <a:endParaRPr lang="en-US" altLang="zh-TW"/>
          </a:p>
        </p:txBody>
      </p:sp>
    </p:spTree>
    <p:extLst>
      <p:ext uri="{BB962C8B-B14F-4D97-AF65-F5344CB8AC3E}">
        <p14:creationId xmlns:p14="http://schemas.microsoft.com/office/powerpoint/2010/main" val="461184954"/>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607988877"/>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2902398"/>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173412203"/>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744125349"/>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66519162"/>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53020797"/>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613120206"/>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87537758"/>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379336999"/>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29213" y="1981200"/>
            <a:ext cx="3819525"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0145322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50E3667B-783A-0941-A93C-A7491FF7EDAF}" type="slidenum">
              <a:rPr lang="en-US" altLang="zh-TW"/>
              <a:pPr>
                <a:defRPr/>
              </a:pPr>
              <a:t>‹#›</a:t>
            </a:fld>
            <a:endParaRPr lang="en-US" altLang="zh-TW"/>
          </a:p>
        </p:txBody>
      </p:sp>
    </p:spTree>
    <p:extLst>
      <p:ext uri="{BB962C8B-B14F-4D97-AF65-F5344CB8AC3E}">
        <p14:creationId xmlns:p14="http://schemas.microsoft.com/office/powerpoint/2010/main" val="4003887239"/>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86566159"/>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953039574"/>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5405642"/>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880892609"/>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846867774"/>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93127017"/>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69148273"/>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A6280C-7CFB-AA45-90CD-BC7DDF3B545B}" type="slidenum">
              <a:rPr lang="en-US"/>
              <a:pPr>
                <a:defRPr/>
              </a:pPr>
              <a:t>‹#›</a:t>
            </a:fld>
            <a:endParaRPr lang="en-US"/>
          </a:p>
        </p:txBody>
      </p:sp>
    </p:spTree>
    <p:extLst>
      <p:ext uri="{BB962C8B-B14F-4D97-AF65-F5344CB8AC3E}">
        <p14:creationId xmlns:p14="http://schemas.microsoft.com/office/powerpoint/2010/main" val="1213184578"/>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E949A5-5EC4-5648-925F-1E2687881ADA}" type="slidenum">
              <a:rPr lang="en-US"/>
              <a:pPr>
                <a:defRPr/>
              </a:pPr>
              <a:t>‹#›</a:t>
            </a:fld>
            <a:endParaRPr lang="en-US"/>
          </a:p>
        </p:txBody>
      </p:sp>
    </p:spTree>
    <p:extLst>
      <p:ext uri="{BB962C8B-B14F-4D97-AF65-F5344CB8AC3E}">
        <p14:creationId xmlns:p14="http://schemas.microsoft.com/office/powerpoint/2010/main" val="2452383824"/>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263A17-4870-9845-B4DA-A9806237486E}" type="slidenum">
              <a:rPr lang="en-US"/>
              <a:pPr>
                <a:defRPr/>
              </a:pPr>
              <a:t>‹#›</a:t>
            </a:fld>
            <a:endParaRPr lang="en-US"/>
          </a:p>
        </p:txBody>
      </p:sp>
    </p:spTree>
    <p:extLst>
      <p:ext uri="{BB962C8B-B14F-4D97-AF65-F5344CB8AC3E}">
        <p14:creationId xmlns:p14="http://schemas.microsoft.com/office/powerpoint/2010/main" val="247442615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C79A1046-B8AD-F34F-B3A1-788B5BFF18F8}" type="slidenum">
              <a:rPr lang="en-US" altLang="zh-TW"/>
              <a:pPr>
                <a:defRPr/>
              </a:pPr>
              <a:t>‹#›</a:t>
            </a:fld>
            <a:endParaRPr lang="en-US" altLang="zh-TW"/>
          </a:p>
        </p:txBody>
      </p:sp>
    </p:spTree>
    <p:extLst>
      <p:ext uri="{BB962C8B-B14F-4D97-AF65-F5344CB8AC3E}">
        <p14:creationId xmlns:p14="http://schemas.microsoft.com/office/powerpoint/2010/main" val="710138340"/>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C6119B6-02AE-6543-8AA0-2935C698A44F}" type="slidenum">
              <a:rPr lang="en-US"/>
              <a:pPr>
                <a:defRPr/>
              </a:pPr>
              <a:t>‹#›</a:t>
            </a:fld>
            <a:endParaRPr lang="en-US"/>
          </a:p>
        </p:txBody>
      </p:sp>
    </p:spTree>
    <p:extLst>
      <p:ext uri="{BB962C8B-B14F-4D97-AF65-F5344CB8AC3E}">
        <p14:creationId xmlns:p14="http://schemas.microsoft.com/office/powerpoint/2010/main" val="4115310339"/>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BA63DA3-2469-F941-8308-BD7714E38545}" type="slidenum">
              <a:rPr lang="en-US"/>
              <a:pPr>
                <a:defRPr/>
              </a:pPr>
              <a:t>‹#›</a:t>
            </a:fld>
            <a:endParaRPr lang="en-US"/>
          </a:p>
        </p:txBody>
      </p:sp>
    </p:spTree>
    <p:extLst>
      <p:ext uri="{BB962C8B-B14F-4D97-AF65-F5344CB8AC3E}">
        <p14:creationId xmlns:p14="http://schemas.microsoft.com/office/powerpoint/2010/main" val="2443952226"/>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3C65155-C3CF-D740-AF18-D9401A2BA51B}" type="slidenum">
              <a:rPr lang="en-US"/>
              <a:pPr>
                <a:defRPr/>
              </a:pPr>
              <a:t>‹#›</a:t>
            </a:fld>
            <a:endParaRPr lang="en-US"/>
          </a:p>
        </p:txBody>
      </p:sp>
    </p:spTree>
    <p:extLst>
      <p:ext uri="{BB962C8B-B14F-4D97-AF65-F5344CB8AC3E}">
        <p14:creationId xmlns:p14="http://schemas.microsoft.com/office/powerpoint/2010/main" val="4188472436"/>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30E9B9A-9E6D-0349-8331-247F2BF7565F}" type="slidenum">
              <a:rPr lang="en-US"/>
              <a:pPr>
                <a:defRPr/>
              </a:pPr>
              <a:t>‹#›</a:t>
            </a:fld>
            <a:endParaRPr lang="en-US"/>
          </a:p>
        </p:txBody>
      </p:sp>
    </p:spTree>
    <p:extLst>
      <p:ext uri="{BB962C8B-B14F-4D97-AF65-F5344CB8AC3E}">
        <p14:creationId xmlns:p14="http://schemas.microsoft.com/office/powerpoint/2010/main" val="1836948298"/>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9F1B82-588C-5447-89B0-66E42864C0ED}" type="slidenum">
              <a:rPr lang="en-US"/>
              <a:pPr>
                <a:defRPr/>
              </a:pPr>
              <a:t>‹#›</a:t>
            </a:fld>
            <a:endParaRPr lang="en-US"/>
          </a:p>
        </p:txBody>
      </p:sp>
    </p:spTree>
    <p:extLst>
      <p:ext uri="{BB962C8B-B14F-4D97-AF65-F5344CB8AC3E}">
        <p14:creationId xmlns:p14="http://schemas.microsoft.com/office/powerpoint/2010/main" val="3448810919"/>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827FC42-6755-B844-88C2-57697E95B9F9}" type="slidenum">
              <a:rPr lang="en-US"/>
              <a:pPr>
                <a:defRPr/>
              </a:pPr>
              <a:t>‹#›</a:t>
            </a:fld>
            <a:endParaRPr lang="en-US"/>
          </a:p>
        </p:txBody>
      </p:sp>
    </p:spTree>
    <p:extLst>
      <p:ext uri="{BB962C8B-B14F-4D97-AF65-F5344CB8AC3E}">
        <p14:creationId xmlns:p14="http://schemas.microsoft.com/office/powerpoint/2010/main" val="3032609345"/>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3D2568-13D5-9F47-8D9F-43FED1EE5D7B}" type="slidenum">
              <a:rPr lang="en-US"/>
              <a:pPr>
                <a:defRPr/>
              </a:pPr>
              <a:t>‹#›</a:t>
            </a:fld>
            <a:endParaRPr lang="en-US"/>
          </a:p>
        </p:txBody>
      </p:sp>
    </p:spTree>
    <p:extLst>
      <p:ext uri="{BB962C8B-B14F-4D97-AF65-F5344CB8AC3E}">
        <p14:creationId xmlns:p14="http://schemas.microsoft.com/office/powerpoint/2010/main" val="1565861039"/>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EC2F4E-EC39-E64B-AD61-85FC0707C3E3}" type="slidenum">
              <a:rPr lang="en-US"/>
              <a:pPr>
                <a:defRPr/>
              </a:pPr>
              <a:t>‹#›</a:t>
            </a:fld>
            <a:endParaRPr lang="en-US"/>
          </a:p>
        </p:txBody>
      </p:sp>
    </p:spTree>
    <p:extLst>
      <p:ext uri="{BB962C8B-B14F-4D97-AF65-F5344CB8AC3E}">
        <p14:creationId xmlns:p14="http://schemas.microsoft.com/office/powerpoint/2010/main" val="2677803032"/>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6EC7551-215F-7640-9EB5-9CECF2E2DB6C}" type="slidenum">
              <a:rPr lang="en-US"/>
              <a:pPr>
                <a:defRPr/>
              </a:pPr>
              <a:t>‹#›</a:t>
            </a:fld>
            <a:endParaRPr lang="en-US"/>
          </a:p>
        </p:txBody>
      </p:sp>
    </p:spTree>
    <p:extLst>
      <p:ext uri="{BB962C8B-B14F-4D97-AF65-F5344CB8AC3E}">
        <p14:creationId xmlns:p14="http://schemas.microsoft.com/office/powerpoint/2010/main" val="2361053210"/>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968A28CC-2447-134D-BB1B-790134D24095}" type="slidenum">
              <a:rPr lang="en-US"/>
              <a:pPr>
                <a:defRPr/>
              </a:pPr>
              <a:t>‹#›</a:t>
            </a:fld>
            <a:endParaRPr lang="en-US"/>
          </a:p>
        </p:txBody>
      </p:sp>
    </p:spTree>
    <p:extLst>
      <p:ext uri="{BB962C8B-B14F-4D97-AF65-F5344CB8AC3E}">
        <p14:creationId xmlns:p14="http://schemas.microsoft.com/office/powerpoint/2010/main" val="174844832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176F291A-42BA-4C40-9887-FA8CA05A4D0C}" type="slidenum">
              <a:rPr lang="en-US" altLang="zh-TW"/>
              <a:pPr>
                <a:defRPr/>
              </a:pPr>
              <a:t>‹#›</a:t>
            </a:fld>
            <a:endParaRPr lang="en-US" altLang="zh-TW"/>
          </a:p>
        </p:txBody>
      </p:sp>
    </p:spTree>
    <p:extLst>
      <p:ext uri="{BB962C8B-B14F-4D97-AF65-F5344CB8AC3E}">
        <p14:creationId xmlns:p14="http://schemas.microsoft.com/office/powerpoint/2010/main" val="731442980"/>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5907755"/>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0911703"/>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85811396"/>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932680"/>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3259093"/>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2574369"/>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9742633"/>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7401385"/>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3838924"/>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661289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3747F31-FEA7-E144-8F8E-016FBE29BFAF}" type="slidenum">
              <a:rPr lang="en-US" altLang="zh-TW"/>
              <a:pPr>
                <a:defRPr/>
              </a:pPr>
              <a:t>‹#›</a:t>
            </a:fld>
            <a:endParaRPr lang="en-US" altLang="zh-TW"/>
          </a:p>
        </p:txBody>
      </p:sp>
    </p:spTree>
    <p:extLst>
      <p:ext uri="{BB962C8B-B14F-4D97-AF65-F5344CB8AC3E}">
        <p14:creationId xmlns:p14="http://schemas.microsoft.com/office/powerpoint/2010/main" val="2858034246"/>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1813198"/>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2889971"/>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2299438"/>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C51FDCFA-8F17-EF44-9DEA-AC13821969F3}"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3349830498"/>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4AFCE47B-2A8B-5945-AF78-85688B8F07B9}"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2574281041"/>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EE2BE61A-64F6-6E4D-B1E7-61A31D4E2D7B}"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1406252229"/>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sz="half" idx="1"/>
          </p:nvPr>
        </p:nvSpPr>
        <p:spPr>
          <a:xfrm>
            <a:off x="685800" y="1981200"/>
            <a:ext cx="3808413"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Content Placeholder 3"/>
          <p:cNvSpPr>
            <a:spLocks noGrp="1"/>
          </p:cNvSpPr>
          <p:nvPr>
            <p:ph sz="half" idx="2"/>
          </p:nvPr>
        </p:nvSpPr>
        <p:spPr>
          <a:xfrm>
            <a:off x="4646613" y="1981200"/>
            <a:ext cx="3810000"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Rectangle 5"/>
          <p:cNvSpPr>
            <a:spLocks noGrp="1" noChangeArrowheads="1"/>
          </p:cNvSpPr>
          <p:nvPr>
            <p:ph type="sldNum" idx="10"/>
          </p:nvPr>
        </p:nvSpPr>
        <p:spPr>
          <a:ln/>
        </p:spPr>
        <p:txBody>
          <a:bodyPr/>
          <a:lstStyle>
            <a:lvl1pPr>
              <a:defRPr/>
            </a:lvl1pPr>
          </a:lstStyle>
          <a:p>
            <a:pPr>
              <a:defRPr/>
            </a:pPr>
            <a:fld id="{4AC374FB-98EF-BD47-966A-6F146AE1A9AC}"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209784081"/>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7" name="Rectangle 5"/>
          <p:cNvSpPr>
            <a:spLocks noGrp="1" noChangeArrowheads="1"/>
          </p:cNvSpPr>
          <p:nvPr>
            <p:ph type="sldNum" idx="10"/>
          </p:nvPr>
        </p:nvSpPr>
        <p:spPr>
          <a:ln/>
        </p:spPr>
        <p:txBody>
          <a:bodyPr/>
          <a:lstStyle>
            <a:lvl1pPr>
              <a:defRPr/>
            </a:lvl1pPr>
          </a:lstStyle>
          <a:p>
            <a:pPr>
              <a:defRPr/>
            </a:pPr>
            <a:fld id="{818036D9-F80F-A040-A6BD-1D59B6D526C0}"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408348982"/>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Rectangle 5"/>
          <p:cNvSpPr>
            <a:spLocks noGrp="1" noChangeArrowheads="1"/>
          </p:cNvSpPr>
          <p:nvPr>
            <p:ph type="sldNum" idx="10"/>
          </p:nvPr>
        </p:nvSpPr>
        <p:spPr>
          <a:ln/>
        </p:spPr>
        <p:txBody>
          <a:bodyPr/>
          <a:lstStyle>
            <a:lvl1pPr>
              <a:defRPr/>
            </a:lvl1pPr>
          </a:lstStyle>
          <a:p>
            <a:pPr>
              <a:defRPr/>
            </a:pPr>
            <a:fld id="{72590E17-31FE-7947-9475-26BF0C9B3F8E}"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1364658220"/>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4C4116F0-A49B-5840-AE10-F5DE51D562A3}"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1892523957"/>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BF91A7A-4034-604C-A6F8-16B38DF36296}" type="slidenum">
              <a:rPr lang="en-US" altLang="zh-TW"/>
              <a:pPr>
                <a:defRPr/>
              </a:pPr>
              <a:t>‹#›</a:t>
            </a:fld>
            <a:endParaRPr lang="en-US" altLang="zh-TW"/>
          </a:p>
        </p:txBody>
      </p:sp>
    </p:spTree>
    <p:extLst>
      <p:ext uri="{BB962C8B-B14F-4D97-AF65-F5344CB8AC3E}">
        <p14:creationId xmlns:p14="http://schemas.microsoft.com/office/powerpoint/2010/main" val="1669093245"/>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3799CF24-DFB2-614E-88DF-2BCBC53145D7}"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325305031"/>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6E779766-0267-9B4B-B757-0C0A6E6BF738}"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3850118027"/>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2396C633-DB60-C149-B848-82FB8CB48241}"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3334816984"/>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a:xfrm>
            <a:off x="685800" y="609600"/>
            <a:ext cx="5676900" cy="5484813"/>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B7F0BBCC-D106-824D-9FC0-87108A2530D9}"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3528575767"/>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38AF096E-9A31-4789-A57C-7526E4F3BA9D}" type="slidenum">
              <a:rPr lang="en-GB"/>
              <a:pPr>
                <a:defRPr/>
              </a:pPr>
              <a:t>‹#›</a:t>
            </a:fld>
            <a:endParaRPr lang="en-GB"/>
          </a:p>
        </p:txBody>
      </p:sp>
    </p:spTree>
    <p:extLst>
      <p:ext uri="{BB962C8B-B14F-4D97-AF65-F5344CB8AC3E}">
        <p14:creationId xmlns:p14="http://schemas.microsoft.com/office/powerpoint/2010/main" val="340645593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8BEAB833-9393-4920-BF6F-27E0CF168BC7}" type="slidenum">
              <a:rPr lang="en-GB"/>
              <a:pPr>
                <a:defRPr/>
              </a:pPr>
              <a:t>‹#›</a:t>
            </a:fld>
            <a:endParaRPr lang="en-GB"/>
          </a:p>
        </p:txBody>
      </p:sp>
    </p:spTree>
    <p:extLst>
      <p:ext uri="{BB962C8B-B14F-4D97-AF65-F5344CB8AC3E}">
        <p14:creationId xmlns:p14="http://schemas.microsoft.com/office/powerpoint/2010/main" val="379095693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0B1319A0-9881-4C8E-82F0-2DB900C446CF}" type="slidenum">
              <a:rPr lang="en-GB"/>
              <a:pPr>
                <a:defRPr/>
              </a:pPr>
              <a:t>‹#›</a:t>
            </a:fld>
            <a:endParaRPr lang="en-GB"/>
          </a:p>
        </p:txBody>
      </p:sp>
    </p:spTree>
    <p:extLst>
      <p:ext uri="{BB962C8B-B14F-4D97-AF65-F5344CB8AC3E}">
        <p14:creationId xmlns:p14="http://schemas.microsoft.com/office/powerpoint/2010/main" val="324689025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sz="half" idx="1"/>
          </p:nvPr>
        </p:nvSpPr>
        <p:spPr>
          <a:xfrm>
            <a:off x="685800" y="1981200"/>
            <a:ext cx="3808413"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Content Placeholder 3"/>
          <p:cNvSpPr>
            <a:spLocks noGrp="1"/>
          </p:cNvSpPr>
          <p:nvPr>
            <p:ph sz="half" idx="2"/>
          </p:nvPr>
        </p:nvSpPr>
        <p:spPr>
          <a:xfrm>
            <a:off x="4646613" y="1981200"/>
            <a:ext cx="3810000"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Rectangle 5"/>
          <p:cNvSpPr>
            <a:spLocks noGrp="1" noChangeArrowheads="1"/>
          </p:cNvSpPr>
          <p:nvPr>
            <p:ph type="sldNum" idx="10"/>
          </p:nvPr>
        </p:nvSpPr>
        <p:spPr>
          <a:ln/>
        </p:spPr>
        <p:txBody>
          <a:bodyPr/>
          <a:lstStyle>
            <a:lvl1pPr>
              <a:defRPr/>
            </a:lvl1pPr>
          </a:lstStyle>
          <a:p>
            <a:pPr>
              <a:defRPr/>
            </a:pPr>
            <a:fld id="{3AD296C3-357A-4FE1-B7B6-FAEF484B7203}" type="slidenum">
              <a:rPr lang="en-GB"/>
              <a:pPr>
                <a:defRPr/>
              </a:pPr>
              <a:t>‹#›</a:t>
            </a:fld>
            <a:endParaRPr lang="en-GB"/>
          </a:p>
        </p:txBody>
      </p:sp>
    </p:spTree>
    <p:extLst>
      <p:ext uri="{BB962C8B-B14F-4D97-AF65-F5344CB8AC3E}">
        <p14:creationId xmlns:p14="http://schemas.microsoft.com/office/powerpoint/2010/main" val="344515481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7" name="Rectangle 5"/>
          <p:cNvSpPr>
            <a:spLocks noGrp="1" noChangeArrowheads="1"/>
          </p:cNvSpPr>
          <p:nvPr>
            <p:ph type="sldNum" idx="10"/>
          </p:nvPr>
        </p:nvSpPr>
        <p:spPr>
          <a:ln/>
        </p:spPr>
        <p:txBody>
          <a:bodyPr/>
          <a:lstStyle>
            <a:lvl1pPr>
              <a:defRPr/>
            </a:lvl1pPr>
          </a:lstStyle>
          <a:p>
            <a:pPr>
              <a:defRPr/>
            </a:pPr>
            <a:fld id="{51684B86-7FF2-458E-AA57-A96A6D31B775}" type="slidenum">
              <a:rPr lang="en-GB"/>
              <a:pPr>
                <a:defRPr/>
              </a:pPr>
              <a:t>‹#›</a:t>
            </a:fld>
            <a:endParaRPr lang="en-GB"/>
          </a:p>
        </p:txBody>
      </p:sp>
    </p:spTree>
    <p:extLst>
      <p:ext uri="{BB962C8B-B14F-4D97-AF65-F5344CB8AC3E}">
        <p14:creationId xmlns:p14="http://schemas.microsoft.com/office/powerpoint/2010/main" val="241090821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Rectangle 5"/>
          <p:cNvSpPr>
            <a:spLocks noGrp="1" noChangeArrowheads="1"/>
          </p:cNvSpPr>
          <p:nvPr>
            <p:ph type="sldNum" idx="10"/>
          </p:nvPr>
        </p:nvSpPr>
        <p:spPr>
          <a:ln/>
        </p:spPr>
        <p:txBody>
          <a:bodyPr/>
          <a:lstStyle>
            <a:lvl1pPr>
              <a:defRPr/>
            </a:lvl1pPr>
          </a:lstStyle>
          <a:p>
            <a:pPr>
              <a:defRPr/>
            </a:pPr>
            <a:fld id="{6F9DF0E2-92EA-4B4C-8BC2-0322D0085A15}" type="slidenum">
              <a:rPr lang="en-GB"/>
              <a:pPr>
                <a:defRPr/>
              </a:pPr>
              <a:t>‹#›</a:t>
            </a:fld>
            <a:endParaRPr lang="en-GB"/>
          </a:p>
        </p:txBody>
      </p:sp>
    </p:spTree>
    <p:extLst>
      <p:ext uri="{BB962C8B-B14F-4D97-AF65-F5344CB8AC3E}">
        <p14:creationId xmlns:p14="http://schemas.microsoft.com/office/powerpoint/2010/main" val="3875397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10.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1.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128.xml"/><Relationship Id="rId1" Type="http://schemas.openxmlformats.org/officeDocument/2006/relationships/slideLayout" Target="../slideLayouts/slideLayout12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6.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theme" Target="../theme/theme13.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theme" Target="../theme/theme14.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slideLayout" Target="../slideLayouts/slideLayout151.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9.xml"/><Relationship Id="rId13" Type="http://schemas.openxmlformats.org/officeDocument/2006/relationships/slideLayout" Target="../slideLayouts/slideLayout164.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slideLayout" Target="../slideLayouts/slideLayout163.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2.xml"/><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theme" Target="../theme/theme16.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3.xml"/><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theme" Target="../theme/theme17.xml"/><Relationship Id="rId2" Type="http://schemas.openxmlformats.org/officeDocument/2006/relationships/slideLayout" Target="../slideLayouts/slideLayout177.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4.xml"/><Relationship Id="rId3" Type="http://schemas.openxmlformats.org/officeDocument/2006/relationships/slideLayout" Target="../slideLayouts/slideLayout189.xml"/><Relationship Id="rId7" Type="http://schemas.openxmlformats.org/officeDocument/2006/relationships/slideLayout" Target="../slideLayouts/slideLayout193.xml"/><Relationship Id="rId12" Type="http://schemas.openxmlformats.org/officeDocument/2006/relationships/theme" Target="../theme/theme18.xml"/><Relationship Id="rId2" Type="http://schemas.openxmlformats.org/officeDocument/2006/relationships/slideLayout" Target="../slideLayouts/slideLayout188.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5" Type="http://schemas.openxmlformats.org/officeDocument/2006/relationships/slideLayout" Target="../slideLayouts/slideLayout191.xml"/><Relationship Id="rId10" Type="http://schemas.openxmlformats.org/officeDocument/2006/relationships/slideLayout" Target="../slideLayouts/slideLayout196.xml"/><Relationship Id="rId4" Type="http://schemas.openxmlformats.org/officeDocument/2006/relationships/slideLayout" Target="../slideLayouts/slideLayout190.xml"/><Relationship Id="rId9" Type="http://schemas.openxmlformats.org/officeDocument/2006/relationships/slideLayout" Target="../slideLayouts/slideLayout195.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5.xml"/><Relationship Id="rId13" Type="http://schemas.openxmlformats.org/officeDocument/2006/relationships/slideLayout" Target="../slideLayouts/slideLayout210.xml"/><Relationship Id="rId3" Type="http://schemas.openxmlformats.org/officeDocument/2006/relationships/slideLayout" Target="../slideLayouts/slideLayout200.xml"/><Relationship Id="rId7" Type="http://schemas.openxmlformats.org/officeDocument/2006/relationships/slideLayout" Target="../slideLayouts/slideLayout204.xml"/><Relationship Id="rId12" Type="http://schemas.openxmlformats.org/officeDocument/2006/relationships/slideLayout" Target="../slideLayouts/slideLayout209.xml"/><Relationship Id="rId2" Type="http://schemas.openxmlformats.org/officeDocument/2006/relationships/slideLayout" Target="../slideLayouts/slideLayout199.xml"/><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slideLayout" Target="../slideLayouts/slideLayout208.xml"/><Relationship Id="rId5" Type="http://schemas.openxmlformats.org/officeDocument/2006/relationships/slideLayout" Target="../slideLayouts/slideLayout202.xml"/><Relationship Id="rId10" Type="http://schemas.openxmlformats.org/officeDocument/2006/relationships/slideLayout" Target="../slideLayouts/slideLayout207.xml"/><Relationship Id="rId4" Type="http://schemas.openxmlformats.org/officeDocument/2006/relationships/slideLayout" Target="../slideLayouts/slideLayout201.xml"/><Relationship Id="rId9" Type="http://schemas.openxmlformats.org/officeDocument/2006/relationships/slideLayout" Target="../slideLayouts/slideLayout206.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image" Target="../media/image1.jpeg"/><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8.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9.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904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fld id="{8B1832C5-3FF4-114A-8F14-E7B73B0A9A84}" type="slidenum">
              <a:rPr lang="en-US" altLang="zh-TW"/>
              <a:pPr defTabSz="914400" fontAlgn="base">
                <a:spcBef>
                  <a:spcPct val="0"/>
                </a:spcBef>
                <a:spcAft>
                  <a:spcPct val="0"/>
                </a:spcAft>
                <a:defRPr/>
              </a:pPr>
              <a:t>‹#›</a:t>
            </a:fld>
            <a:endParaRPr lang="en-US" altLang="zh-TW"/>
          </a:p>
        </p:txBody>
      </p:sp>
    </p:spTree>
    <p:extLst>
      <p:ext uri="{BB962C8B-B14F-4D97-AF65-F5344CB8AC3E}">
        <p14:creationId xmlns:p14="http://schemas.microsoft.com/office/powerpoint/2010/main" val="3840978626"/>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6200" y="274638"/>
            <a:ext cx="8991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76200" y="1600200"/>
            <a:ext cx="8991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defRPr>
            </a:lvl1pPr>
          </a:lstStyle>
          <a:p>
            <a:pPr defTabSz="914400" fontAlgn="base">
              <a:spcBef>
                <a:spcPct val="0"/>
              </a:spcBef>
              <a:spcAft>
                <a:spcPct val="0"/>
              </a:spcAft>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defRPr>
            </a:lvl1pPr>
          </a:lstStyle>
          <a:p>
            <a:pPr defTabSz="914400" fontAlgn="base">
              <a:spcBef>
                <a:spcPct val="0"/>
              </a:spcBef>
              <a:spcAft>
                <a:spcPct val="0"/>
              </a:spcAft>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defTabSz="914400" fontAlgn="base">
              <a:spcBef>
                <a:spcPct val="0"/>
              </a:spcBef>
              <a:spcAft>
                <a:spcPct val="0"/>
              </a:spcAft>
            </a:pPr>
            <a:fld id="{DD73AEEF-99ED-4545-9C5E-B6F0A8966203}" type="slidenum">
              <a:rPr lang="en-US" smtClean="0">
                <a:solidFill>
                  <a:srgbClr val="000000"/>
                </a:solidFill>
              </a:rPr>
              <a:pPr defTabSz="914400" fontAlgn="base">
                <a:spcBef>
                  <a:spcPct val="0"/>
                </a:spcBef>
                <a:spcAft>
                  <a:spcPct val="0"/>
                </a:spcAft>
              </a:pPr>
              <a:t>‹#›</a:t>
            </a:fld>
            <a:endParaRPr lang="en-US" dirty="0">
              <a:solidFill>
                <a:srgbClr val="000000"/>
              </a:solidFill>
            </a:endParaRPr>
          </a:p>
        </p:txBody>
      </p:sp>
    </p:spTree>
    <p:extLst>
      <p:ext uri="{BB962C8B-B14F-4D97-AF65-F5344CB8AC3E}">
        <p14:creationId xmlns:p14="http://schemas.microsoft.com/office/powerpoint/2010/main" val="1104159278"/>
      </p:ext>
    </p:extLst>
  </p:cSld>
  <p:clrMap bg1="lt1" tx1="dk1" bg2="lt2" tx2="dk2" accent1="accent1" accent2="accent2" accent3="accent3" accent4="accent4" accent5="accent5" accent6="accent6" hlink="hlink" folHlink="folHlink"/>
  <p:sldLayoutIdLst>
    <p:sldLayoutId id="2147484098" r:id="rId1"/>
    <p:sldLayoutId id="2147484099" r:id="rId2"/>
    <p:sldLayoutId id="2147484100" r:id="rId3"/>
    <p:sldLayoutId id="2147484101" r:id="rId4"/>
    <p:sldLayoutId id="2147484102" r:id="rId5"/>
    <p:sldLayoutId id="2147484103" r:id="rId6"/>
    <p:sldLayoutId id="2147484104" r:id="rId7"/>
    <p:sldLayoutId id="2147484105" r:id="rId8"/>
    <p:sldLayoutId id="2147484106" r:id="rId9"/>
    <p:sldLayoutId id="2147484107" r:id="rId10"/>
    <p:sldLayoutId id="2147484108" r:id="rId11"/>
  </p:sldLayoutIdLst>
  <p:txStyles>
    <p:titleStyle>
      <a:lvl1pPr algn="ctr" rtl="0" fontAlgn="base">
        <a:spcBef>
          <a:spcPct val="0"/>
        </a:spcBef>
        <a:spcAft>
          <a:spcPct val="0"/>
        </a:spcAft>
        <a:defRPr sz="4400" b="1" i="0">
          <a:solidFill>
            <a:schemeClr val="bg1"/>
          </a:solidFill>
          <a:latin typeface="Arial" panose="020B0604020202020204" pitchFamily="34" charset="0"/>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b="1" i="0">
          <a:solidFill>
            <a:schemeClr val="bg1"/>
          </a:solidFill>
          <a:latin typeface="Arial" panose="020B0604020202020204" pitchFamily="34" charset="0"/>
          <a:ea typeface="+mn-ea"/>
          <a:cs typeface="+mn-cs"/>
        </a:defRPr>
      </a:lvl1pPr>
      <a:lvl2pPr marL="742950" indent="-285750" algn="l" rtl="0" fontAlgn="base">
        <a:spcBef>
          <a:spcPct val="20000"/>
        </a:spcBef>
        <a:spcAft>
          <a:spcPct val="0"/>
        </a:spcAft>
        <a:buChar char="–"/>
        <a:defRPr sz="2800" b="1" i="0">
          <a:solidFill>
            <a:schemeClr val="bg1"/>
          </a:solidFill>
          <a:latin typeface="Arial" panose="020B0604020202020204" pitchFamily="34" charset="0"/>
        </a:defRPr>
      </a:lvl2pPr>
      <a:lvl3pPr marL="1143000" indent="-228600" algn="l" rtl="0" fontAlgn="base">
        <a:spcBef>
          <a:spcPct val="20000"/>
        </a:spcBef>
        <a:spcAft>
          <a:spcPct val="0"/>
        </a:spcAft>
        <a:buChar char="•"/>
        <a:defRPr sz="2400" b="1" i="0">
          <a:solidFill>
            <a:schemeClr val="bg1"/>
          </a:solidFill>
          <a:latin typeface="Arial" panose="020B0604020202020204" pitchFamily="34" charset="0"/>
        </a:defRPr>
      </a:lvl3pPr>
      <a:lvl4pPr marL="1600200" indent="-228600" algn="l" rtl="0" fontAlgn="base">
        <a:spcBef>
          <a:spcPct val="20000"/>
        </a:spcBef>
        <a:spcAft>
          <a:spcPct val="0"/>
        </a:spcAft>
        <a:buChar char="–"/>
        <a:defRPr sz="2000" b="1" i="0">
          <a:solidFill>
            <a:schemeClr val="bg1"/>
          </a:solidFill>
          <a:latin typeface="Arial" panose="020B0604020202020204" pitchFamily="34" charset="0"/>
        </a:defRPr>
      </a:lvl4pPr>
      <a:lvl5pPr marL="2057400" indent="-228600" algn="l" rtl="0" fontAlgn="base">
        <a:spcBef>
          <a:spcPct val="20000"/>
        </a:spcBef>
        <a:spcAft>
          <a:spcPct val="0"/>
        </a:spcAft>
        <a:buChar char="»"/>
        <a:defRPr sz="2000" b="1" i="0">
          <a:solidFill>
            <a:schemeClr val="bg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7282"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dirty="0"/>
              <a:t>Click to edit the title text format</a:t>
            </a:r>
          </a:p>
        </p:txBody>
      </p:sp>
      <p:sp>
        <p:nvSpPr>
          <p:cNvPr id="97283"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a:p>
            <a:pPr lvl="4"/>
            <a:r>
              <a:rPr lang="en-GB" dirty="0"/>
              <a:t>Eighth Outline Level</a:t>
            </a:r>
          </a:p>
          <a:p>
            <a:pPr lvl="4"/>
            <a:r>
              <a:rPr lang="en-GB" dirty="0"/>
              <a:t>Ninth Outline Level</a:t>
            </a:r>
          </a:p>
        </p:txBody>
      </p:sp>
      <p:sp>
        <p:nvSpPr>
          <p:cNvPr id="3789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b="1" i="0" dirty="0">
              <a:solidFill>
                <a:srgbClr val="FFFFFF"/>
              </a:solidFill>
              <a:effectLst/>
              <a:latin typeface="Arial" panose="020B0604020202020204" pitchFamily="34" charset="0"/>
              <a:cs typeface="Geneva" charset="0"/>
            </a:endParaRPr>
          </a:p>
        </p:txBody>
      </p:sp>
      <p:sp>
        <p:nvSpPr>
          <p:cNvPr id="3789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b="1" i="0" dirty="0">
              <a:solidFill>
                <a:srgbClr val="FFFFFF"/>
              </a:solidFill>
              <a:effectLst/>
              <a:latin typeface="Arial" panose="020B0604020202020204" pitchFamily="34" charset="0"/>
              <a:cs typeface="Geneva" charset="0"/>
            </a:endParaRPr>
          </a:p>
        </p:txBody>
      </p:sp>
      <p:sp>
        <p:nvSpPr>
          <p:cNvPr id="410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449263">
              <a:buClr>
                <a:srgbClr val="000000"/>
              </a:buClr>
              <a:buSzPct val="100000"/>
              <a:buFont typeface="Times New Roman" charset="0"/>
              <a:buNone/>
              <a:defRPr sz="1400">
                <a:solidFill>
                  <a:srgbClr val="000000"/>
                </a:solidFill>
                <a:effectLst/>
                <a:latin typeface="Times New Roman" charset="0"/>
              </a:defRPr>
            </a:lvl1pPr>
          </a:lstStyle>
          <a:p>
            <a:pPr>
              <a:defRPr/>
            </a:pPr>
            <a:fld id="{89C912E5-0F17-B043-A107-8AAD252D762A}" type="slidenum">
              <a:rPr lang="en-GB"/>
              <a:pPr>
                <a:defRPr/>
              </a:pPr>
              <a:t>‹#›</a:t>
            </a:fld>
            <a:endParaRPr lang="en-GB"/>
          </a:p>
        </p:txBody>
      </p:sp>
    </p:spTree>
    <p:extLst>
      <p:ext uri="{BB962C8B-B14F-4D97-AF65-F5344CB8AC3E}">
        <p14:creationId xmlns:p14="http://schemas.microsoft.com/office/powerpoint/2010/main" val="3051884798"/>
      </p:ext>
    </p:extLst>
  </p:cSld>
  <p:clrMap bg1="lt1" tx1="dk1" bg2="lt2" tx2="dk2" accent1="accent1" accent2="accent2" accent3="accent3" accent4="accent4" accent5="accent5" accent6="accent6" hlink="hlink" folHlink="folHlink"/>
  <p:sldLayoutIdLst>
    <p:sldLayoutId id="2147484110" r:id="rId1"/>
    <p:sldLayoutId id="2147484111" r:id="rId2"/>
    <p:sldLayoutId id="2147484112" r:id="rId3"/>
    <p:sldLayoutId id="2147484113" r:id="rId4"/>
    <p:sldLayoutId id="2147484114" r:id="rId5"/>
    <p:sldLayoutId id="2147484115" r:id="rId6"/>
    <p:sldLayoutId id="2147484116" r:id="rId7"/>
    <p:sldLayoutId id="2147484117" r:id="rId8"/>
    <p:sldLayoutId id="2147484118" r:id="rId9"/>
    <p:sldLayoutId id="2147484119" r:id="rId10"/>
    <p:sldLayoutId id="2147484120" r:id="rId11"/>
  </p:sldLayoutIdLst>
  <p:transition/>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b="1" i="0">
          <a:solidFill>
            <a:srgbClr val="FFFFFF"/>
          </a:solidFill>
          <a:latin typeface="Arial" panose="020B0604020202020204" pitchFamily="34" charset="0"/>
          <a:ea typeface="ＭＳ Ｐゴシック" charset="0"/>
          <a:cs typeface="Arial" panose="020B0604020202020204" pitchFamily="34" charset="0"/>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b="1" i="0">
          <a:solidFill>
            <a:srgbClr val="FFFFFF"/>
          </a:solidFill>
          <a:latin typeface="Arial" panose="020B0604020202020204" pitchFamily="34" charset="0"/>
          <a:ea typeface="ＭＳ Ｐゴシック" charset="0"/>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b="1" i="0">
          <a:solidFill>
            <a:srgbClr val="FFFFFF"/>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b="1" i="0">
          <a:solidFill>
            <a:srgbClr val="FFFFFF"/>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FFFFFF"/>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FFFFFF"/>
          </a:solidFill>
          <a:latin typeface="Arial" panose="020B0604020202020204" pitchFamily="34" charset="0"/>
          <a:ea typeface="+mn-ea"/>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dirty="0"/>
              <a:t>Click to edit the title text format</a:t>
            </a:r>
          </a:p>
        </p:txBody>
      </p:sp>
      <p:sp>
        <p:nvSpPr>
          <p:cNvPr id="5325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a:p>
            <a:pPr lvl="4"/>
            <a:r>
              <a:rPr lang="en-GB" dirty="0"/>
              <a:t>Eighth Outline Level</a:t>
            </a:r>
          </a:p>
          <a:p>
            <a:pPr lvl="4"/>
            <a:r>
              <a:rPr lang="en-GB" dirty="0"/>
              <a:t>Ninth Outline Level</a:t>
            </a:r>
          </a:p>
        </p:txBody>
      </p:sp>
      <p:sp>
        <p:nvSpPr>
          <p:cNvPr id="5325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b="1" i="0" dirty="0">
              <a:solidFill>
                <a:srgbClr val="FFFFFF"/>
              </a:solidFill>
              <a:effectLst/>
              <a:latin typeface="Arial" panose="020B0604020202020204" pitchFamily="34" charset="0"/>
            </a:endParaRPr>
          </a:p>
        </p:txBody>
      </p:sp>
      <p:sp>
        <p:nvSpPr>
          <p:cNvPr id="5325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b="1" i="0" dirty="0">
              <a:solidFill>
                <a:srgbClr val="FFFFFF"/>
              </a:solidFill>
              <a:effectLst/>
              <a:latin typeface="Arial" panose="020B0604020202020204" pitchFamily="34"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effectLst/>
              </a:defRPr>
            </a:lvl1pPr>
          </a:lstStyle>
          <a:p>
            <a:pPr>
              <a:defRPr/>
            </a:pPr>
            <a:fld id="{8E84017C-FDBA-1D49-A156-B939BFA42FD6}" type="slidenum">
              <a:rPr lang="en-GB"/>
              <a:pPr>
                <a:defRPr/>
              </a:pPr>
              <a:t>‹#›</a:t>
            </a:fld>
            <a:endParaRPr lang="en-GB"/>
          </a:p>
        </p:txBody>
      </p:sp>
    </p:spTree>
    <p:extLst>
      <p:ext uri="{BB962C8B-B14F-4D97-AF65-F5344CB8AC3E}">
        <p14:creationId xmlns:p14="http://schemas.microsoft.com/office/powerpoint/2010/main" val="1395031727"/>
      </p:ext>
    </p:extLst>
  </p:cSld>
  <p:clrMap bg1="lt1" tx1="dk1" bg2="lt2" tx2="dk2" accent1="accent1" accent2="accent2" accent3="accent3" accent4="accent4" accent5="accent5" accent6="accent6" hlink="hlink" folHlink="folHlink"/>
  <p:sldLayoutIdLst>
    <p:sldLayoutId id="2147484122" r:id="rId1"/>
    <p:sldLayoutId id="2147484123" r:id="rId2"/>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b="1" i="0">
          <a:solidFill>
            <a:srgbClr val="000000"/>
          </a:solidFill>
          <a:latin typeface="Arial" panose="020B0604020202020204" pitchFamily="34" charset="0"/>
          <a:ea typeface="+mj-ea"/>
          <a:cs typeface="Arial" panose="020B0604020202020204" pitchFamily="34" charset="0"/>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b="1" i="0">
          <a:solidFill>
            <a:srgbClr val="000000"/>
          </a:solidFill>
          <a:latin typeface="Arial" panose="020B0604020202020204" pitchFamily="34" charset="0"/>
          <a:ea typeface="+mn-ea"/>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b="1" i="0">
          <a:solidFill>
            <a:srgbClr val="000000"/>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b="1" i="0">
          <a:solidFill>
            <a:srgbClr val="000000"/>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000000"/>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000000"/>
          </a:solidFill>
          <a:latin typeface="Arial" panose="020B0604020202020204" pitchFamily="34" charset="0"/>
          <a:ea typeface="+mn-ea"/>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69986" name="Rectangle 2"/>
          <p:cNvSpPr>
            <a:spLocks noGrp="1" noChangeArrowheads="1"/>
          </p:cNvSpPr>
          <p:nvPr>
            <p:ph type="body" idx="1"/>
          </p:nvPr>
        </p:nvSpPr>
        <p:spPr bwMode="auto">
          <a:xfrm>
            <a:off x="1157288" y="1981200"/>
            <a:ext cx="7791450" cy="4114800"/>
          </a:xfrm>
          <a:prstGeom prst="rect">
            <a:avLst/>
          </a:prstGeom>
          <a:noFill/>
          <a:ln>
            <a:noFill/>
          </a:ln>
          <a:effectLst/>
        </p:spPr>
        <p:txBody>
          <a:bodyPr vert="horz" wrap="square" lIns="90487" tIns="44450" rIns="90487" bIns="4445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9987" name="Rectangle 3"/>
          <p:cNvSpPr>
            <a:spLocks noGrp="1" noChangeArrowheads="1"/>
          </p:cNvSpPr>
          <p:nvPr>
            <p:ph type="title"/>
          </p:nvPr>
        </p:nvSpPr>
        <p:spPr bwMode="auto">
          <a:xfrm>
            <a:off x="1181100" y="609600"/>
            <a:ext cx="7715250" cy="1143000"/>
          </a:xfrm>
          <a:prstGeom prst="rect">
            <a:avLst/>
          </a:prstGeom>
          <a:noFill/>
          <a:ln>
            <a:noFill/>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dirty="0"/>
              <a:t>Click to edit Master title style</a:t>
            </a:r>
          </a:p>
        </p:txBody>
      </p:sp>
      <p:grpSp>
        <p:nvGrpSpPr>
          <p:cNvPr id="46084" name="Group 4"/>
          <p:cNvGrpSpPr>
            <a:grpSpLocks/>
          </p:cNvGrpSpPr>
          <p:nvPr/>
        </p:nvGrpSpPr>
        <p:grpSpPr bwMode="auto">
          <a:xfrm>
            <a:off x="0" y="0"/>
            <a:ext cx="1085850" cy="6845300"/>
            <a:chOff x="0" y="0"/>
            <a:chExt cx="684" cy="4312"/>
          </a:xfrm>
        </p:grpSpPr>
        <p:sp>
          <p:nvSpPr>
            <p:cNvPr id="46085"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grpSp>
          <p:nvGrpSpPr>
            <p:cNvPr id="46086" name="Group 6"/>
            <p:cNvGrpSpPr>
              <a:grpSpLocks/>
            </p:cNvGrpSpPr>
            <p:nvPr/>
          </p:nvGrpSpPr>
          <p:grpSpPr bwMode="auto">
            <a:xfrm>
              <a:off x="48" y="102"/>
              <a:ext cx="96" cy="4122"/>
              <a:chOff x="48" y="102"/>
              <a:chExt cx="96" cy="4122"/>
            </a:xfrm>
          </p:grpSpPr>
          <p:sp>
            <p:nvSpPr>
              <p:cNvPr id="46087"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46088"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46089"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46090"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46091"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46092"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46093"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46094"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46095"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46096"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46097"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46098"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46099"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46100"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46101"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46102"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46103"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46104"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46105"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46106"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46107"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46108"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46109"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46110"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46111"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46112"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46113"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46114"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46115"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grpSp>
      </p:grpSp>
    </p:spTree>
    <p:extLst>
      <p:ext uri="{BB962C8B-B14F-4D97-AF65-F5344CB8AC3E}">
        <p14:creationId xmlns:p14="http://schemas.microsoft.com/office/powerpoint/2010/main" val="1861724234"/>
      </p:ext>
    </p:extLst>
  </p:cSld>
  <p:clrMap bg1="dk2" tx1="lt1" bg2="dk1" tx2="lt2" accent1="accent1" accent2="accent2" accent3="accent3" accent4="accent4" accent5="accent5" accent6="accent6" hlink="hlink" folHlink="folHlink"/>
  <p:sldLayoutIdLst>
    <p:sldLayoutId id="2147484125" r:id="rId1"/>
    <p:sldLayoutId id="2147484126" r:id="rId2"/>
    <p:sldLayoutId id="2147484127" r:id="rId3"/>
    <p:sldLayoutId id="2147484128" r:id="rId4"/>
    <p:sldLayoutId id="2147484129" r:id="rId5"/>
    <p:sldLayoutId id="2147484130" r:id="rId6"/>
    <p:sldLayoutId id="2147484131" r:id="rId7"/>
    <p:sldLayoutId id="2147484132" r:id="rId8"/>
    <p:sldLayoutId id="2147484133" r:id="rId9"/>
    <p:sldLayoutId id="2147484134" r:id="rId10"/>
    <p:sldLayoutId id="2147484135" r:id="rId11"/>
  </p:sldLayoutIdLst>
  <p:txStyles>
    <p:titleStyle>
      <a:lvl1pPr algn="l" rtl="0" eaLnBrk="0" fontAlgn="base" hangingPunct="0">
        <a:spcBef>
          <a:spcPct val="0"/>
        </a:spcBef>
        <a:spcAft>
          <a:spcPct val="0"/>
        </a:spcAft>
        <a:defRPr sz="4400" b="1" i="0">
          <a:solidFill>
            <a:schemeClr val="tx2"/>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latin typeface="Times" charset="0"/>
          <a:ea typeface="ＭＳ Ｐゴシック" charset="0"/>
        </a:defRPr>
      </a:lvl6pPr>
      <a:lvl7pPr marL="914400" algn="l" rtl="0" eaLnBrk="0" fontAlgn="base" hangingPunct="0">
        <a:spcBef>
          <a:spcPct val="0"/>
        </a:spcBef>
        <a:spcAft>
          <a:spcPct val="0"/>
        </a:spcAft>
        <a:defRPr sz="4400">
          <a:solidFill>
            <a:schemeClr val="tx2"/>
          </a:solidFill>
          <a:latin typeface="Times" charset="0"/>
          <a:ea typeface="ＭＳ Ｐゴシック" charset="0"/>
        </a:defRPr>
      </a:lvl7pPr>
      <a:lvl8pPr marL="1371600" algn="l" rtl="0" eaLnBrk="0" fontAlgn="base" hangingPunct="0">
        <a:spcBef>
          <a:spcPct val="0"/>
        </a:spcBef>
        <a:spcAft>
          <a:spcPct val="0"/>
        </a:spcAft>
        <a:defRPr sz="4400">
          <a:solidFill>
            <a:schemeClr val="tx2"/>
          </a:solidFill>
          <a:latin typeface="Times" charset="0"/>
          <a:ea typeface="ＭＳ Ｐゴシック" charset="0"/>
        </a:defRPr>
      </a:lvl8pPr>
      <a:lvl9pPr marL="1828800" algn="l" rtl="0" eaLnBrk="0" fontAlgn="base" hangingPunct="0">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b="1" i="0">
          <a:solidFill>
            <a:schemeClr val="tx1"/>
          </a:solidFill>
          <a:effectLst>
            <a:outerShdw blurRad="38100" dist="38100" dir="2700000" algn="tl">
              <a:srgbClr val="000000"/>
            </a:outerShdw>
          </a:effectLst>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b="1" i="0">
          <a:solidFill>
            <a:schemeClr val="tx1"/>
          </a:solidFill>
          <a:effectLst>
            <a:outerShdw blurRad="38100" dist="38100" dir="2700000" algn="tl">
              <a:srgbClr val="000000"/>
            </a:outerShdw>
          </a:effectLst>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lr>
          <a:schemeClr val="tx2"/>
        </a:buClr>
        <a:buSzPct val="65000"/>
        <a:buFont typeface="Monotype Sorts" charset="0"/>
        <a:buChar char=""/>
        <a:defRPr sz="2400" b="1" i="0">
          <a:solidFill>
            <a:schemeClr val="tx1"/>
          </a:solidFill>
          <a:effectLst>
            <a:outerShdw blurRad="38100" dist="38100" dir="2700000" algn="tl">
              <a:srgbClr val="000000"/>
            </a:outerShdw>
          </a:effectLst>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lr>
          <a:schemeClr val="tx1"/>
        </a:buClr>
        <a:buSzPct val="100000"/>
        <a:buChar char="•"/>
        <a:defRPr sz="2000" b="1" i="0">
          <a:solidFill>
            <a:schemeClr val="tx1"/>
          </a:solidFill>
          <a:effectLst>
            <a:outerShdw blurRad="38100" dist="38100" dir="2700000" algn="tl">
              <a:srgbClr val="000000"/>
            </a:outerShdw>
          </a:effectLst>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lr>
          <a:schemeClr val="tx1"/>
        </a:buClr>
        <a:buSzPct val="100000"/>
        <a:buChar char="–"/>
        <a:defRPr sz="2000" b="1" i="0">
          <a:solidFill>
            <a:schemeClr val="tx1"/>
          </a:solidFill>
          <a:effectLst>
            <a:outerShdw blurRad="38100" dist="38100" dir="2700000" algn="tl">
              <a:srgbClr val="000000"/>
            </a:outerShdw>
          </a:effectLst>
          <a:latin typeface="Arial" panose="020B0604020202020204" pitchFamily="34" charset="0"/>
          <a:ea typeface="+mn-ea"/>
          <a:cs typeface="Arial" panose="020B0604020202020204" pitchFamily="34" charset="0"/>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839200" cy="6858000"/>
            <a:chOff x="0" y="0"/>
            <a:chExt cx="5568" cy="4320"/>
          </a:xfrm>
        </p:grpSpPr>
        <p:grpSp>
          <p:nvGrpSpPr>
            <p:cNvPr id="1032" name="Group 3"/>
            <p:cNvGrpSpPr>
              <a:grpSpLocks/>
            </p:cNvGrpSpPr>
            <p:nvPr userDrawn="1"/>
          </p:nvGrpSpPr>
          <p:grpSpPr bwMode="auto">
            <a:xfrm>
              <a:off x="0" y="0"/>
              <a:ext cx="3216" cy="3072"/>
              <a:chOff x="0" y="0"/>
              <a:chExt cx="2928" cy="2784"/>
            </a:xfrm>
          </p:grpSpPr>
          <p:sp>
            <p:nvSpPr>
              <p:cNvPr id="1045"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46"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47"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48"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49"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1033" name="Group 9"/>
            <p:cNvGrpSpPr>
              <a:grpSpLocks/>
            </p:cNvGrpSpPr>
            <p:nvPr userDrawn="1"/>
          </p:nvGrpSpPr>
          <p:grpSpPr bwMode="auto">
            <a:xfrm>
              <a:off x="2016" y="2016"/>
              <a:ext cx="2448" cy="2304"/>
              <a:chOff x="0" y="0"/>
              <a:chExt cx="2928" cy="2784"/>
            </a:xfrm>
          </p:grpSpPr>
          <p:sp>
            <p:nvSpPr>
              <p:cNvPr id="1040"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41"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42"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43"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44"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1034" name="Group 15"/>
            <p:cNvGrpSpPr>
              <a:grpSpLocks/>
            </p:cNvGrpSpPr>
            <p:nvPr userDrawn="1"/>
          </p:nvGrpSpPr>
          <p:grpSpPr bwMode="auto">
            <a:xfrm>
              <a:off x="2832" y="96"/>
              <a:ext cx="2736" cy="2592"/>
              <a:chOff x="0" y="0"/>
              <a:chExt cx="2928" cy="2784"/>
            </a:xfrm>
          </p:grpSpPr>
          <p:sp>
            <p:nvSpPr>
              <p:cNvPr id="1035"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36"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37"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38"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39"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sp>
        <p:nvSpPr>
          <p:cNvPr id="1027" name="Rectangle 21"/>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22"/>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5799"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a:latin typeface="Times New Roman" pitchFamily="24" charset="0"/>
                <a:ea typeface="+mn-ea"/>
                <a:cs typeface="+mn-cs"/>
              </a:defRPr>
            </a:lvl1pPr>
          </a:lstStyle>
          <a:p>
            <a:pPr eaLnBrk="1" hangingPunct="1">
              <a:defRPr/>
            </a:pPr>
            <a:endParaRPr lang="en-US">
              <a:solidFill>
                <a:srgbClr val="EAEAEA"/>
              </a:solidFill>
            </a:endParaRPr>
          </a:p>
        </p:txBody>
      </p:sp>
      <p:sp>
        <p:nvSpPr>
          <p:cNvPr id="75800"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a:latin typeface="Times New Roman" pitchFamily="24" charset="0"/>
                <a:ea typeface="+mn-ea"/>
                <a:cs typeface="+mn-cs"/>
              </a:defRPr>
            </a:lvl1pPr>
          </a:lstStyle>
          <a:p>
            <a:pPr eaLnBrk="1" hangingPunct="1">
              <a:defRPr/>
            </a:pPr>
            <a:endParaRPr lang="en-US">
              <a:solidFill>
                <a:srgbClr val="EAEAEA"/>
              </a:solidFill>
            </a:endParaRPr>
          </a:p>
        </p:txBody>
      </p:sp>
      <p:sp>
        <p:nvSpPr>
          <p:cNvPr id="75801"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lvl1pPr>
          </a:lstStyle>
          <a:p>
            <a:pPr eaLnBrk="1" hangingPunct="1">
              <a:defRPr/>
            </a:pPr>
            <a:fld id="{938CEE94-DBD3-484C-AEAC-BC368BDC4034}" type="slidenum">
              <a:rPr lang="en-US">
                <a:solidFill>
                  <a:srgbClr val="EAEAEA"/>
                </a:solidFill>
                <a:latin typeface="Times New Roman" charset="0"/>
              </a:rPr>
              <a:pPr eaLnBrk="1" hangingPunct="1">
                <a:defRPr/>
              </a:pPr>
              <a:t>‹#›</a:t>
            </a:fld>
            <a:endParaRPr lang="en-US">
              <a:solidFill>
                <a:srgbClr val="EAEAEA"/>
              </a:solidFill>
              <a:latin typeface="Times New Roman" charset="0"/>
            </a:endParaRPr>
          </a:p>
        </p:txBody>
      </p:sp>
    </p:spTree>
    <p:extLst>
      <p:ext uri="{BB962C8B-B14F-4D97-AF65-F5344CB8AC3E}">
        <p14:creationId xmlns:p14="http://schemas.microsoft.com/office/powerpoint/2010/main" val="3125724661"/>
      </p:ext>
    </p:extLst>
  </p:cSld>
  <p:clrMap bg1="dk2" tx1="lt1" bg2="dk1" tx2="lt2" accent1="accent1" accent2="accent2" accent3="accent3" accent4="accent4" accent5="accent5" accent6="accent6" hlink="hlink" folHlink="folHlink"/>
  <p:sldLayoutIdLst>
    <p:sldLayoutId id="2147484137" r:id="rId1"/>
    <p:sldLayoutId id="2147484138" r:id="rId2"/>
    <p:sldLayoutId id="2147484139" r:id="rId3"/>
    <p:sldLayoutId id="2147484140" r:id="rId4"/>
    <p:sldLayoutId id="2147484141" r:id="rId5"/>
    <p:sldLayoutId id="2147484142" r:id="rId6"/>
    <p:sldLayoutId id="2147484143" r:id="rId7"/>
    <p:sldLayoutId id="2147484144" r:id="rId8"/>
    <p:sldLayoutId id="2147484145" r:id="rId9"/>
    <p:sldLayoutId id="2147484146" r:id="rId10"/>
    <p:sldLayoutId id="2147484147" r:id="rId11"/>
    <p:sldLayoutId id="2147484148" r:id="rId12"/>
  </p:sldLayoutIdLst>
  <p:txStyles>
    <p:titleStyle>
      <a:lvl1pPr algn="ctr" rtl="0" eaLnBrk="0" fontAlgn="base" hangingPunct="0">
        <a:spcBef>
          <a:spcPct val="0"/>
        </a:spcBef>
        <a:spcAft>
          <a:spcPct val="0"/>
        </a:spcAft>
        <a:defRPr sz="4000" b="1" i="0">
          <a:solidFill>
            <a:schemeClr val="tx2"/>
          </a:solidFill>
          <a:effectLst>
            <a:outerShdw blurRad="38100" dist="38100" dir="2700000" algn="tl">
              <a:srgbClr val="000000">
                <a:alpha val="43137"/>
              </a:srgbClr>
            </a:outerShdw>
          </a:effectLst>
          <a:latin typeface="Arial" panose="020B0604020202020204" pitchFamily="34" charset="0"/>
          <a:ea typeface="ＭＳ Ｐゴシック" pitchFamily="24" charset="-128"/>
          <a:cs typeface="Arial" panose="020B0604020202020204" pitchFamily="34" charset="0"/>
        </a:defRPr>
      </a:lvl1pPr>
      <a:lvl2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2pPr>
      <a:lvl3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3pPr>
      <a:lvl4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4pPr>
      <a:lvl5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110000"/>
        <a:buChar char="•"/>
        <a:defRPr sz="28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24" charset="-128"/>
          <a:cs typeface="Arial" panose="020B0604020202020204" pitchFamily="34" charset="0"/>
        </a:defRPr>
      </a:lvl1pPr>
      <a:lvl2pPr marL="742950" indent="-285750" algn="l" rtl="0" eaLnBrk="0" fontAlgn="base" hangingPunct="0">
        <a:spcBef>
          <a:spcPct val="20000"/>
        </a:spcBef>
        <a:spcAft>
          <a:spcPct val="0"/>
        </a:spcAft>
        <a:buClr>
          <a:schemeClr val="hlink"/>
        </a:buClr>
        <a:buSzPct val="110000"/>
        <a:buChar char="•"/>
        <a:defRPr sz="24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11" charset="-128"/>
          <a:cs typeface="Arial" panose="020B0604020202020204" pitchFamily="34" charset="0"/>
        </a:defRPr>
      </a:lvl2pPr>
      <a:lvl3pPr marL="1143000" indent="-228600" algn="l" rtl="0" eaLnBrk="0" fontAlgn="base" hangingPunct="0">
        <a:spcBef>
          <a:spcPct val="20000"/>
        </a:spcBef>
        <a:spcAft>
          <a:spcPct val="0"/>
        </a:spcAft>
        <a:buClr>
          <a:schemeClr val="folHlink"/>
        </a:buClr>
        <a:buSzPct val="110000"/>
        <a:buChar char="•"/>
        <a:defRPr sz="2000" b="1" i="0">
          <a:solidFill>
            <a:schemeClr val="tx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3pPr>
      <a:lvl4pPr marL="1600200" indent="-228600" algn="l" rtl="0" eaLnBrk="0" fontAlgn="base" hangingPunct="0">
        <a:spcBef>
          <a:spcPct val="20000"/>
        </a:spcBef>
        <a:spcAft>
          <a:spcPct val="0"/>
        </a:spcAft>
        <a:buChar char="–"/>
        <a:defRPr b="1" i="0">
          <a:solidFill>
            <a:schemeClr val="tx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lr>
          <a:schemeClr val="tx1"/>
        </a:buClr>
        <a:buChar char="•"/>
        <a:defRPr b="1" i="0">
          <a:solidFill>
            <a:schemeClr val="tx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CE3D52DD-2C4F-1144-A4F5-D0758CFF40FA}"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810057555"/>
      </p:ext>
    </p:extLst>
  </p:cSld>
  <p:clrMap bg1="lt1" tx1="dk1" bg2="lt2" tx2="dk2" accent1="accent1" accent2="accent2" accent3="accent3" accent4="accent4" accent5="accent5" accent6="accent6" hlink="hlink" folHlink="folHlink"/>
  <p:sldLayoutIdLst>
    <p:sldLayoutId id="2147484150" r:id="rId1"/>
    <p:sldLayoutId id="2147484151" r:id="rId2"/>
    <p:sldLayoutId id="2147484152" r:id="rId3"/>
    <p:sldLayoutId id="2147484153" r:id="rId4"/>
    <p:sldLayoutId id="2147484154" r:id="rId5"/>
    <p:sldLayoutId id="2147484155" r:id="rId6"/>
    <p:sldLayoutId id="2147484156" r:id="rId7"/>
    <p:sldLayoutId id="2147484157" r:id="rId8"/>
    <p:sldLayoutId id="2147484158" r:id="rId9"/>
    <p:sldLayoutId id="2147484159" r:id="rId10"/>
    <p:sldLayoutId id="2147484160" r:id="rId11"/>
    <p:sldLayoutId id="2147484161" r:id="rId12"/>
    <p:sldLayoutId id="2147484162"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0519" tIns="40258" rIns="80519" bIns="40258" anchor="ctr"/>
          <a:lstStyle/>
          <a:p>
            <a:endParaRPr lang="en-US" sz="2118">
              <a:ea typeface="MS Gothic" charset="0"/>
              <a:cs typeface="MS Gothic" charset="0"/>
            </a:endParaRPr>
          </a:p>
        </p:txBody>
      </p:sp>
      <p:sp>
        <p:nvSpPr>
          <p:cNvPr id="2" name="Text Box 2"/>
          <p:cNvSpPr txBox="1">
            <a:spLocks noChangeArrowheads="1"/>
          </p:cNvSpPr>
          <p:nvPr/>
        </p:nvSpPr>
        <p:spPr bwMode="auto">
          <a:xfrm>
            <a:off x="766521" y="6560822"/>
            <a:ext cx="866971" cy="218958"/>
          </a:xfrm>
          <a:prstGeom prst="rect">
            <a:avLst/>
          </a:prstGeom>
          <a:noFill/>
          <a:ln w="9525">
            <a:noFill/>
            <a:round/>
            <a:headEnd/>
            <a:tailEnd/>
          </a:ln>
          <a:effectLst/>
        </p:spPr>
        <p:txBody>
          <a:bodyPr wrap="none" lIns="79249" tIns="41205" rIns="79249" bIns="41205"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399880">
              <a:lnSpc>
                <a:spcPct val="100000"/>
              </a:lnSpc>
              <a:spcBef>
                <a:spcPts val="497"/>
              </a:spcBef>
              <a:buClr>
                <a:srgbClr val="FFFFFF"/>
              </a:buClr>
              <a:buFont typeface="Arial" charset="0"/>
              <a:buNone/>
              <a:defRPr/>
            </a:pPr>
            <a:r>
              <a:rPr lang="en-GB" sz="794" b="1" i="0" dirty="0">
                <a:solidFill>
                  <a:srgbClr val="FFFFFF"/>
                </a:solidFill>
                <a:latin typeface="Arial" panose="020B0604020202020204" pitchFamily="34" charset="0"/>
              </a:rPr>
              <a:t>© </a:t>
            </a:r>
            <a:r>
              <a:rPr lang="en-GB" sz="882" b="1" i="0" dirty="0">
                <a:solidFill>
                  <a:srgbClr val="FFFFFF"/>
                </a:solidFill>
                <a:latin typeface="Arial" panose="020B0604020202020204" pitchFamily="34" charset="0"/>
              </a:rPr>
              <a:t>2006</a:t>
            </a:r>
            <a:r>
              <a:rPr lang="en-GB" sz="794" b="1" i="0" dirty="0">
                <a:solidFill>
                  <a:srgbClr val="FFFFFF"/>
                </a:solidFill>
                <a:latin typeface="Arial" panose="020B0604020202020204" pitchFamily="34" charset="0"/>
              </a:rPr>
              <a:t> TBBMI</a:t>
            </a:r>
          </a:p>
        </p:txBody>
      </p:sp>
      <p:sp>
        <p:nvSpPr>
          <p:cNvPr id="1028" name="Rectangle 3"/>
          <p:cNvSpPr>
            <a:spLocks noChangeArrowheads="1"/>
          </p:cNvSpPr>
          <p:nvPr/>
        </p:nvSpPr>
        <p:spPr bwMode="auto">
          <a:xfrm>
            <a:off x="7855464" y="6545415"/>
            <a:ext cx="591254" cy="2189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79249" tIns="41205" rIns="79249" bIns="41205" anchor="ctr">
            <a:spAutoFit/>
          </a:bodyPr>
          <a:lstStyle/>
          <a:p>
            <a:pPr algn="ctr">
              <a:lnSpc>
                <a:spcPct val="100000"/>
              </a:lnSpc>
              <a:buClr>
                <a:srgbClr val="FFFFFF"/>
              </a:buClr>
              <a:buFont typeface="Comic Sans MS" charset="0"/>
              <a:buNone/>
              <a:tabLst>
                <a:tab pos="0" algn="l"/>
                <a:tab pos="801263" algn="l"/>
                <a:tab pos="1606730" algn="l"/>
                <a:tab pos="2412195" algn="l"/>
                <a:tab pos="3216260" algn="l"/>
                <a:tab pos="4021726" algn="l"/>
                <a:tab pos="4828593" algn="l"/>
                <a:tab pos="5634058" algn="l"/>
                <a:tab pos="6438123" algn="l"/>
                <a:tab pos="7243589" algn="l"/>
                <a:tab pos="8049054" algn="l"/>
                <a:tab pos="8855921" algn="l"/>
              </a:tabLst>
            </a:pPr>
            <a:r>
              <a:rPr lang="en-GB" sz="882" b="1">
                <a:solidFill>
                  <a:srgbClr val="FFFFFF"/>
                </a:solidFill>
                <a:latin typeface="Comic Sans MS" charset="0"/>
                <a:ea typeface="MS Gothic" charset="0"/>
                <a:cs typeface="MS Gothic" charset="0"/>
              </a:rPr>
              <a:t>9.65.08.</a:t>
            </a:r>
          </a:p>
        </p:txBody>
      </p:sp>
      <p:sp>
        <p:nvSpPr>
          <p:cNvPr id="1029" name="Rectangle 4"/>
          <p:cNvSpPr>
            <a:spLocks noChangeArrowheads="1"/>
          </p:cNvSpPr>
          <p:nvPr/>
        </p:nvSpPr>
        <p:spPr bwMode="auto">
          <a:xfrm>
            <a:off x="461818" y="106456"/>
            <a:ext cx="4061114" cy="8650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389" tIns="44695" rIns="89389" bIns="44695">
            <a:spAutoFit/>
          </a:bodyPr>
          <a:lstStyle/>
          <a:p>
            <a:pPr algn="l" rtl="1">
              <a:lnSpc>
                <a:spcPct val="125000"/>
              </a:lnSpc>
              <a:spcBef>
                <a:spcPts val="1324"/>
              </a:spcBef>
              <a:buClr>
                <a:srgbClr val="FFFF00"/>
              </a:buClr>
              <a:buFont typeface="Helvetica" charset="0"/>
              <a:buNone/>
              <a:tabLst>
                <a:tab pos="0" algn="l"/>
                <a:tab pos="801263" algn="l"/>
                <a:tab pos="1606730" algn="l"/>
                <a:tab pos="2412195" algn="l"/>
                <a:tab pos="3216260" algn="l"/>
                <a:tab pos="4021726" algn="l"/>
                <a:tab pos="4828593" algn="l"/>
                <a:tab pos="5634058" algn="l"/>
                <a:tab pos="6438123" algn="l"/>
                <a:tab pos="7243589" algn="l"/>
                <a:tab pos="8049054" algn="l"/>
                <a:tab pos="8855921" algn="l"/>
              </a:tabLst>
            </a:pPr>
            <a:r>
              <a:rPr lang="ar-JO" sz="2118" b="1" i="0" dirty="0">
                <a:solidFill>
                  <a:srgbClr val="FFFF00"/>
                </a:solidFill>
                <a:latin typeface="Arial" panose="020B0604020202020204" pitchFamily="34" charset="0"/>
                <a:cs typeface="Arial" panose="020B0604020202020204" pitchFamily="34" charset="0"/>
              </a:rPr>
              <a:t>العهد الجديد</a:t>
            </a:r>
            <a:br>
              <a:rPr lang="en-US" sz="2118" b="1" i="0" dirty="0">
                <a:solidFill>
                  <a:srgbClr val="FFFF00"/>
                </a:solidFill>
                <a:latin typeface="Arial" panose="020B0604020202020204" pitchFamily="34" charset="0"/>
                <a:cs typeface="Arial" panose="020B0604020202020204" pitchFamily="34" charset="0"/>
              </a:rPr>
            </a:br>
            <a:r>
              <a:rPr lang="ar-JO" sz="2118" b="1" i="0" dirty="0">
                <a:solidFill>
                  <a:srgbClr val="FFFF00"/>
                </a:solidFill>
                <a:latin typeface="Arial" panose="020B0604020202020204" pitchFamily="34" charset="0"/>
                <a:cs typeface="Arial" panose="020B0604020202020204" pitchFamily="34" charset="0"/>
              </a:rPr>
              <a:t>يجتمع معًا</a:t>
            </a:r>
            <a:endParaRPr lang="en-GB" sz="2118" b="1" i="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95860420"/>
      </p:ext>
    </p:extLst>
  </p:cSld>
  <p:clrMap bg1="lt1" tx1="dk1" bg2="lt2" tx2="dk2" accent1="accent1" accent2="accent2" accent3="accent3" accent4="accent4" accent5="accent5" accent6="accent6" hlink="hlink" folHlink="folHlink"/>
  <p:sldLayoutIdLst>
    <p:sldLayoutId id="2147484164" r:id="rId1"/>
    <p:sldLayoutId id="2147484165" r:id="rId2"/>
    <p:sldLayoutId id="2147484166" r:id="rId3"/>
    <p:sldLayoutId id="2147484167" r:id="rId4"/>
    <p:sldLayoutId id="2147484168" r:id="rId5"/>
    <p:sldLayoutId id="2147484169" r:id="rId6"/>
    <p:sldLayoutId id="2147484170" r:id="rId7"/>
    <p:sldLayoutId id="2147484171" r:id="rId8"/>
    <p:sldLayoutId id="2147484172" r:id="rId9"/>
    <p:sldLayoutId id="2147484173" r:id="rId10"/>
    <p:sldLayoutId id="2147484174" r:id="rId11"/>
  </p:sldLayoutIdLst>
  <p:txStyles>
    <p:titleStyle>
      <a:lvl1pPr algn="ctr" defTabSz="397830" rtl="0" eaLnBrk="0" fontAlgn="base" hangingPunct="0">
        <a:lnSpc>
          <a:spcPct val="93000"/>
        </a:lnSpc>
        <a:spcBef>
          <a:spcPct val="0"/>
        </a:spcBef>
        <a:spcAft>
          <a:spcPct val="0"/>
        </a:spcAft>
        <a:buClr>
          <a:srgbClr val="000000"/>
        </a:buClr>
        <a:buSzPct val="100000"/>
        <a:buFont typeface="Times New Roman" charset="0"/>
        <a:defRPr sz="4236">
          <a:solidFill>
            <a:srgbClr val="000000"/>
          </a:solidFill>
          <a:latin typeface="+mj-lt"/>
          <a:ea typeface="ＭＳ Ｐゴシック" charset="0"/>
          <a:cs typeface="+mj-cs"/>
        </a:defRPr>
      </a:lvl1pPr>
      <a:lvl2pPr algn="ctr" defTabSz="397830" rtl="0" eaLnBrk="0" fontAlgn="base" hangingPunct="0">
        <a:lnSpc>
          <a:spcPct val="93000"/>
        </a:lnSpc>
        <a:spcBef>
          <a:spcPct val="0"/>
        </a:spcBef>
        <a:spcAft>
          <a:spcPct val="0"/>
        </a:spcAft>
        <a:buClr>
          <a:srgbClr val="000000"/>
        </a:buClr>
        <a:buSzPct val="100000"/>
        <a:buFont typeface="Times New Roman" charset="0"/>
        <a:defRPr sz="4236">
          <a:solidFill>
            <a:srgbClr val="000000"/>
          </a:solidFill>
          <a:latin typeface="Times New Roman" pitchFamily="-108" charset="0"/>
          <a:ea typeface="ＭＳ Ｐゴシック" charset="0"/>
          <a:cs typeface="MS Gothic" charset="0"/>
        </a:defRPr>
      </a:lvl2pPr>
      <a:lvl3pPr algn="ctr" defTabSz="397830" rtl="0" eaLnBrk="0" fontAlgn="base" hangingPunct="0">
        <a:lnSpc>
          <a:spcPct val="93000"/>
        </a:lnSpc>
        <a:spcBef>
          <a:spcPct val="0"/>
        </a:spcBef>
        <a:spcAft>
          <a:spcPct val="0"/>
        </a:spcAft>
        <a:buClr>
          <a:srgbClr val="000000"/>
        </a:buClr>
        <a:buSzPct val="100000"/>
        <a:buFont typeface="Times New Roman" charset="0"/>
        <a:defRPr sz="4236">
          <a:solidFill>
            <a:srgbClr val="000000"/>
          </a:solidFill>
          <a:latin typeface="Times New Roman" pitchFamily="-108" charset="0"/>
          <a:ea typeface="ＭＳ Ｐゴシック" charset="0"/>
          <a:cs typeface="MS Gothic" charset="0"/>
        </a:defRPr>
      </a:lvl3pPr>
      <a:lvl4pPr algn="ctr" defTabSz="397830" rtl="0" eaLnBrk="0" fontAlgn="base" hangingPunct="0">
        <a:lnSpc>
          <a:spcPct val="93000"/>
        </a:lnSpc>
        <a:spcBef>
          <a:spcPct val="0"/>
        </a:spcBef>
        <a:spcAft>
          <a:spcPct val="0"/>
        </a:spcAft>
        <a:buClr>
          <a:srgbClr val="000000"/>
        </a:buClr>
        <a:buSzPct val="100000"/>
        <a:buFont typeface="Times New Roman" charset="0"/>
        <a:defRPr sz="4236">
          <a:solidFill>
            <a:srgbClr val="000000"/>
          </a:solidFill>
          <a:latin typeface="Times New Roman" pitchFamily="-108" charset="0"/>
          <a:ea typeface="ＭＳ Ｐゴシック" charset="0"/>
          <a:cs typeface="MS Gothic" charset="0"/>
        </a:defRPr>
      </a:lvl4pPr>
      <a:lvl5pPr algn="ctr" defTabSz="397830" rtl="0" eaLnBrk="0" fontAlgn="base" hangingPunct="0">
        <a:lnSpc>
          <a:spcPct val="93000"/>
        </a:lnSpc>
        <a:spcBef>
          <a:spcPct val="0"/>
        </a:spcBef>
        <a:spcAft>
          <a:spcPct val="0"/>
        </a:spcAft>
        <a:buClr>
          <a:srgbClr val="000000"/>
        </a:buClr>
        <a:buSzPct val="100000"/>
        <a:buFont typeface="Times New Roman" charset="0"/>
        <a:defRPr sz="4236">
          <a:solidFill>
            <a:srgbClr val="000000"/>
          </a:solidFill>
          <a:latin typeface="Times New Roman" pitchFamily="-108" charset="0"/>
          <a:ea typeface="ＭＳ Ｐゴシック" charset="0"/>
          <a:cs typeface="MS Gothic" charset="0"/>
        </a:defRPr>
      </a:lvl5pPr>
      <a:lvl6pPr marL="402584" algn="ctr" defTabSz="402584" rtl="0" eaLnBrk="0" fontAlgn="base" hangingPunct="0">
        <a:lnSpc>
          <a:spcPct val="93000"/>
        </a:lnSpc>
        <a:spcBef>
          <a:spcPct val="0"/>
        </a:spcBef>
        <a:spcAft>
          <a:spcPct val="0"/>
        </a:spcAft>
        <a:buClr>
          <a:srgbClr val="000000"/>
        </a:buClr>
        <a:buSzPct val="100000"/>
        <a:buFont typeface="Times New Roman" pitchFamily="-108" charset="0"/>
        <a:defRPr sz="4236">
          <a:solidFill>
            <a:srgbClr val="000000"/>
          </a:solidFill>
          <a:latin typeface="Times New Roman" pitchFamily="-108" charset="0"/>
          <a:ea typeface="MS Gothic" charset="0"/>
          <a:cs typeface="MS Gothic" charset="0"/>
        </a:defRPr>
      </a:lvl6pPr>
      <a:lvl7pPr marL="805168" algn="ctr" defTabSz="402584" rtl="0" eaLnBrk="0" fontAlgn="base" hangingPunct="0">
        <a:lnSpc>
          <a:spcPct val="93000"/>
        </a:lnSpc>
        <a:spcBef>
          <a:spcPct val="0"/>
        </a:spcBef>
        <a:spcAft>
          <a:spcPct val="0"/>
        </a:spcAft>
        <a:buClr>
          <a:srgbClr val="000000"/>
        </a:buClr>
        <a:buSzPct val="100000"/>
        <a:buFont typeface="Times New Roman" pitchFamily="-108" charset="0"/>
        <a:defRPr sz="4236">
          <a:solidFill>
            <a:srgbClr val="000000"/>
          </a:solidFill>
          <a:latin typeface="Times New Roman" pitchFamily="-108" charset="0"/>
          <a:ea typeface="MS Gothic" charset="0"/>
          <a:cs typeface="MS Gothic" charset="0"/>
        </a:defRPr>
      </a:lvl7pPr>
      <a:lvl8pPr marL="1207753" algn="ctr" defTabSz="402584" rtl="0" eaLnBrk="0" fontAlgn="base" hangingPunct="0">
        <a:lnSpc>
          <a:spcPct val="93000"/>
        </a:lnSpc>
        <a:spcBef>
          <a:spcPct val="0"/>
        </a:spcBef>
        <a:spcAft>
          <a:spcPct val="0"/>
        </a:spcAft>
        <a:buClr>
          <a:srgbClr val="000000"/>
        </a:buClr>
        <a:buSzPct val="100000"/>
        <a:buFont typeface="Times New Roman" pitchFamily="-108" charset="0"/>
        <a:defRPr sz="4236">
          <a:solidFill>
            <a:srgbClr val="000000"/>
          </a:solidFill>
          <a:latin typeface="Times New Roman" pitchFamily="-108" charset="0"/>
          <a:ea typeface="MS Gothic" charset="0"/>
          <a:cs typeface="MS Gothic" charset="0"/>
        </a:defRPr>
      </a:lvl8pPr>
      <a:lvl9pPr marL="1610338" algn="ctr" defTabSz="402584" rtl="0" eaLnBrk="0" fontAlgn="base" hangingPunct="0">
        <a:lnSpc>
          <a:spcPct val="93000"/>
        </a:lnSpc>
        <a:spcBef>
          <a:spcPct val="0"/>
        </a:spcBef>
        <a:spcAft>
          <a:spcPct val="0"/>
        </a:spcAft>
        <a:buClr>
          <a:srgbClr val="000000"/>
        </a:buClr>
        <a:buSzPct val="100000"/>
        <a:buFont typeface="Times New Roman" pitchFamily="-108" charset="0"/>
        <a:defRPr sz="4236">
          <a:solidFill>
            <a:srgbClr val="000000"/>
          </a:solidFill>
          <a:latin typeface="Times New Roman" pitchFamily="-108" charset="0"/>
          <a:ea typeface="MS Gothic" charset="0"/>
          <a:cs typeface="MS Gothic" charset="0"/>
        </a:defRPr>
      </a:lvl9pPr>
    </p:titleStyle>
    <p:bodyStyle>
      <a:lvl1pPr marL="326389" indent="-326389" algn="l" defTabSz="397830" rtl="0" eaLnBrk="0" fontAlgn="base" hangingPunct="0">
        <a:lnSpc>
          <a:spcPct val="93000"/>
        </a:lnSpc>
        <a:spcBef>
          <a:spcPts val="772"/>
        </a:spcBef>
        <a:spcAft>
          <a:spcPct val="0"/>
        </a:spcAft>
        <a:buClr>
          <a:srgbClr val="000000"/>
        </a:buClr>
        <a:buSzPct val="100000"/>
        <a:buFont typeface="Times New Roman" charset="0"/>
        <a:buChar char="•"/>
        <a:defRPr sz="3088">
          <a:solidFill>
            <a:srgbClr val="000000"/>
          </a:solidFill>
          <a:latin typeface="+mn-lt"/>
          <a:ea typeface="ＭＳ Ｐゴシック" charset="0"/>
          <a:cs typeface="+mn-cs"/>
        </a:defRPr>
      </a:lvl1pPr>
      <a:lvl2pPr marL="714413" indent="-271757" algn="l" defTabSz="397830" rtl="0" eaLnBrk="0" fontAlgn="base" hangingPunct="0">
        <a:lnSpc>
          <a:spcPct val="93000"/>
        </a:lnSpc>
        <a:spcBef>
          <a:spcPts val="684"/>
        </a:spcBef>
        <a:spcAft>
          <a:spcPct val="0"/>
        </a:spcAft>
        <a:buClr>
          <a:srgbClr val="000000"/>
        </a:buClr>
        <a:buSzPct val="100000"/>
        <a:buFont typeface="Times New Roman" charset="0"/>
        <a:buChar char="–"/>
        <a:defRPr sz="2735">
          <a:solidFill>
            <a:srgbClr val="000000"/>
          </a:solidFill>
          <a:latin typeface="+mn-lt"/>
          <a:ea typeface="+mn-ea"/>
          <a:cs typeface="+mn-cs"/>
        </a:defRPr>
      </a:lvl2pPr>
      <a:lvl3pPr marL="1101037" indent="-215725" algn="l" defTabSz="397830" rtl="0" eaLnBrk="0" fontAlgn="base" hangingPunct="0">
        <a:lnSpc>
          <a:spcPct val="93000"/>
        </a:lnSpc>
        <a:spcBef>
          <a:spcPts val="574"/>
        </a:spcBef>
        <a:spcAft>
          <a:spcPct val="0"/>
        </a:spcAft>
        <a:buClr>
          <a:srgbClr val="000000"/>
        </a:buClr>
        <a:buSzPct val="100000"/>
        <a:buFont typeface="Times New Roman" charset="0"/>
        <a:buChar char="•"/>
        <a:defRPr sz="2294">
          <a:solidFill>
            <a:srgbClr val="000000"/>
          </a:solidFill>
          <a:latin typeface="+mn-lt"/>
          <a:ea typeface="+mn-ea"/>
          <a:cs typeface="+mn-cs"/>
        </a:defRPr>
      </a:lvl3pPr>
      <a:lvl4pPr marL="1545094" indent="-215725" algn="l" defTabSz="397830" rtl="0" eaLnBrk="0" fontAlgn="base" hangingPunct="0">
        <a:lnSpc>
          <a:spcPct val="93000"/>
        </a:lnSpc>
        <a:spcBef>
          <a:spcPts val="485"/>
        </a:spcBef>
        <a:spcAft>
          <a:spcPct val="0"/>
        </a:spcAft>
        <a:buClr>
          <a:srgbClr val="000000"/>
        </a:buClr>
        <a:buSzPct val="100000"/>
        <a:buFont typeface="Times New Roman" charset="0"/>
        <a:buChar char="–"/>
        <a:defRPr sz="1941">
          <a:solidFill>
            <a:srgbClr val="000000"/>
          </a:solidFill>
          <a:latin typeface="+mn-lt"/>
          <a:ea typeface="+mn-ea"/>
          <a:cs typeface="+mn-cs"/>
        </a:defRPr>
      </a:lvl4pPr>
      <a:lvl5pPr marL="1989150" indent="-215725" algn="l" defTabSz="397830" rtl="0" eaLnBrk="0" fontAlgn="base" hangingPunct="0">
        <a:lnSpc>
          <a:spcPct val="93000"/>
        </a:lnSpc>
        <a:spcBef>
          <a:spcPts val="485"/>
        </a:spcBef>
        <a:spcAft>
          <a:spcPct val="0"/>
        </a:spcAft>
        <a:buClr>
          <a:srgbClr val="000000"/>
        </a:buClr>
        <a:buSzPct val="100000"/>
        <a:buFont typeface="Times New Roman" charset="0"/>
        <a:buChar char="•"/>
        <a:defRPr sz="1941">
          <a:solidFill>
            <a:srgbClr val="000000"/>
          </a:solidFill>
          <a:latin typeface="+mn-lt"/>
          <a:ea typeface="+mn-ea"/>
          <a:cs typeface="+mn-cs"/>
        </a:defRPr>
      </a:lvl5pPr>
      <a:lvl6pPr marL="2394542" indent="-220862" algn="l" defTabSz="402584" rtl="0" eaLnBrk="0" fontAlgn="base" hangingPunct="0">
        <a:lnSpc>
          <a:spcPct val="93000"/>
        </a:lnSpc>
        <a:spcBef>
          <a:spcPts val="485"/>
        </a:spcBef>
        <a:spcAft>
          <a:spcPct val="0"/>
        </a:spcAft>
        <a:buClr>
          <a:srgbClr val="000000"/>
        </a:buClr>
        <a:buSzPct val="100000"/>
        <a:buFont typeface="Times New Roman" pitchFamily="-108" charset="0"/>
        <a:buChar char="•"/>
        <a:defRPr sz="1941">
          <a:solidFill>
            <a:srgbClr val="000000"/>
          </a:solidFill>
          <a:latin typeface="+mn-lt"/>
          <a:ea typeface="+mn-ea"/>
          <a:cs typeface="+mn-cs"/>
        </a:defRPr>
      </a:lvl6pPr>
      <a:lvl7pPr marL="2797126" indent="-220862" algn="l" defTabSz="402584" rtl="0" eaLnBrk="0" fontAlgn="base" hangingPunct="0">
        <a:lnSpc>
          <a:spcPct val="93000"/>
        </a:lnSpc>
        <a:spcBef>
          <a:spcPts val="485"/>
        </a:spcBef>
        <a:spcAft>
          <a:spcPct val="0"/>
        </a:spcAft>
        <a:buClr>
          <a:srgbClr val="000000"/>
        </a:buClr>
        <a:buSzPct val="100000"/>
        <a:buFont typeface="Times New Roman" pitchFamily="-108" charset="0"/>
        <a:buChar char="•"/>
        <a:defRPr sz="1941">
          <a:solidFill>
            <a:srgbClr val="000000"/>
          </a:solidFill>
          <a:latin typeface="+mn-lt"/>
          <a:ea typeface="+mn-ea"/>
          <a:cs typeface="+mn-cs"/>
        </a:defRPr>
      </a:lvl7pPr>
      <a:lvl8pPr marL="3199714" indent="-220862" algn="l" defTabSz="402584" rtl="0" eaLnBrk="0" fontAlgn="base" hangingPunct="0">
        <a:lnSpc>
          <a:spcPct val="93000"/>
        </a:lnSpc>
        <a:spcBef>
          <a:spcPts val="485"/>
        </a:spcBef>
        <a:spcAft>
          <a:spcPct val="0"/>
        </a:spcAft>
        <a:buClr>
          <a:srgbClr val="000000"/>
        </a:buClr>
        <a:buSzPct val="100000"/>
        <a:buFont typeface="Times New Roman" pitchFamily="-108" charset="0"/>
        <a:buChar char="•"/>
        <a:defRPr sz="1941">
          <a:solidFill>
            <a:srgbClr val="000000"/>
          </a:solidFill>
          <a:latin typeface="+mn-lt"/>
          <a:ea typeface="+mn-ea"/>
          <a:cs typeface="+mn-cs"/>
        </a:defRPr>
      </a:lvl8pPr>
      <a:lvl9pPr marL="3602296" indent="-220862" algn="l" defTabSz="402584" rtl="0" eaLnBrk="0" fontAlgn="base" hangingPunct="0">
        <a:lnSpc>
          <a:spcPct val="93000"/>
        </a:lnSpc>
        <a:spcBef>
          <a:spcPts val="485"/>
        </a:spcBef>
        <a:spcAft>
          <a:spcPct val="0"/>
        </a:spcAft>
        <a:buClr>
          <a:srgbClr val="000000"/>
        </a:buClr>
        <a:buSzPct val="100000"/>
        <a:buFont typeface="Times New Roman" pitchFamily="-108" charset="0"/>
        <a:buChar char="•"/>
        <a:defRPr sz="1941">
          <a:solidFill>
            <a:srgbClr val="000000"/>
          </a:solidFill>
          <a:latin typeface="+mn-lt"/>
          <a:ea typeface="+mn-ea"/>
          <a:cs typeface="+mn-cs"/>
        </a:defRPr>
      </a:lvl9pPr>
    </p:bodyStyle>
    <p:otherStyle>
      <a:defPPr>
        <a:defRPr lang="en-US"/>
      </a:defPPr>
      <a:lvl1pPr marL="0" algn="l" defTabSz="402584" rtl="0" eaLnBrk="1" latinLnBrk="0" hangingPunct="1">
        <a:defRPr sz="1588" kern="1200">
          <a:solidFill>
            <a:schemeClr val="tx1"/>
          </a:solidFill>
          <a:latin typeface="+mn-lt"/>
          <a:ea typeface="+mn-ea"/>
          <a:cs typeface="+mn-cs"/>
        </a:defRPr>
      </a:lvl1pPr>
      <a:lvl2pPr marL="402584" algn="l" defTabSz="402584" rtl="0" eaLnBrk="1" latinLnBrk="0" hangingPunct="1">
        <a:defRPr sz="1588" kern="1200">
          <a:solidFill>
            <a:schemeClr val="tx1"/>
          </a:solidFill>
          <a:latin typeface="+mn-lt"/>
          <a:ea typeface="+mn-ea"/>
          <a:cs typeface="+mn-cs"/>
        </a:defRPr>
      </a:lvl2pPr>
      <a:lvl3pPr marL="805168" algn="l" defTabSz="402584" rtl="0" eaLnBrk="1" latinLnBrk="0" hangingPunct="1">
        <a:defRPr sz="1588" kern="1200">
          <a:solidFill>
            <a:schemeClr val="tx1"/>
          </a:solidFill>
          <a:latin typeface="+mn-lt"/>
          <a:ea typeface="+mn-ea"/>
          <a:cs typeface="+mn-cs"/>
        </a:defRPr>
      </a:lvl3pPr>
      <a:lvl4pPr marL="1207753" algn="l" defTabSz="402584" rtl="0" eaLnBrk="1" latinLnBrk="0" hangingPunct="1">
        <a:defRPr sz="1588" kern="1200">
          <a:solidFill>
            <a:schemeClr val="tx1"/>
          </a:solidFill>
          <a:latin typeface="+mn-lt"/>
          <a:ea typeface="+mn-ea"/>
          <a:cs typeface="+mn-cs"/>
        </a:defRPr>
      </a:lvl4pPr>
      <a:lvl5pPr marL="1610338" algn="l" defTabSz="402584" rtl="0" eaLnBrk="1" latinLnBrk="0" hangingPunct="1">
        <a:defRPr sz="1588" kern="1200">
          <a:solidFill>
            <a:schemeClr val="tx1"/>
          </a:solidFill>
          <a:latin typeface="+mn-lt"/>
          <a:ea typeface="+mn-ea"/>
          <a:cs typeface="+mn-cs"/>
        </a:defRPr>
      </a:lvl5pPr>
      <a:lvl6pPr marL="2012926" algn="l" defTabSz="402584" rtl="0" eaLnBrk="1" latinLnBrk="0" hangingPunct="1">
        <a:defRPr sz="1588" kern="1200">
          <a:solidFill>
            <a:schemeClr val="tx1"/>
          </a:solidFill>
          <a:latin typeface="+mn-lt"/>
          <a:ea typeface="+mn-ea"/>
          <a:cs typeface="+mn-cs"/>
        </a:defRPr>
      </a:lvl6pPr>
      <a:lvl7pPr marL="2415511" algn="l" defTabSz="402584" rtl="0" eaLnBrk="1" latinLnBrk="0" hangingPunct="1">
        <a:defRPr sz="1588" kern="1200">
          <a:solidFill>
            <a:schemeClr val="tx1"/>
          </a:solidFill>
          <a:latin typeface="+mn-lt"/>
          <a:ea typeface="+mn-ea"/>
          <a:cs typeface="+mn-cs"/>
        </a:defRPr>
      </a:lvl7pPr>
      <a:lvl8pPr marL="2818094" algn="l" defTabSz="402584" rtl="0" eaLnBrk="1" latinLnBrk="0" hangingPunct="1">
        <a:defRPr sz="1588" kern="1200">
          <a:solidFill>
            <a:schemeClr val="tx1"/>
          </a:solidFill>
          <a:latin typeface="+mn-lt"/>
          <a:ea typeface="+mn-ea"/>
          <a:cs typeface="+mn-cs"/>
        </a:defRPr>
      </a:lvl8pPr>
      <a:lvl9pPr marL="3220680" algn="l" defTabSz="402584" rtl="0" eaLnBrk="1" latinLnBrk="0" hangingPunct="1">
        <a:defRPr sz="1588"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b="1" i="0">
                <a:solidFill>
                  <a:srgbClr val="898989"/>
                </a:solidFill>
                <a:cs typeface="Arial" panose="020B0604020202020204" pitchFamily="34" charset="0"/>
              </a:defRPr>
            </a:lvl1pPr>
          </a:lstStyle>
          <a:p>
            <a:pPr defTabSz="914400" fontAlgn="base">
              <a:spcBef>
                <a:spcPct val="0"/>
              </a:spcBef>
              <a:spcAft>
                <a:spcPct val="0"/>
              </a:spcAft>
              <a:defRPr/>
            </a:pPr>
            <a:fld id="{5EB0D919-EDB4-8743-A5D1-15D46F001DFF}" type="datetimeFigureOut">
              <a:rPr lang="en-US" smtClean="0">
                <a:ea typeface="ＭＳ Ｐゴシック" charset="0"/>
              </a:rPr>
              <a:pPr defTabSz="914400" fontAlgn="base">
                <a:spcBef>
                  <a:spcPct val="0"/>
                </a:spcBef>
                <a:spcAft>
                  <a:spcPct val="0"/>
                </a:spcAft>
                <a:defRPr/>
              </a:pPr>
              <a:t>8/9/24</a:t>
            </a:fld>
            <a:endParaRPr lang="en-US" dirty="0">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914400">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1" i="0">
                <a:solidFill>
                  <a:srgbClr val="898989"/>
                </a:solidFill>
                <a:cs typeface="Arial" panose="020B0604020202020204" pitchFamily="34" charset="0"/>
              </a:defRPr>
            </a:lvl1pPr>
          </a:lstStyle>
          <a:p>
            <a:pPr defTabSz="914400" fontAlgn="base">
              <a:spcBef>
                <a:spcPct val="0"/>
              </a:spcBef>
              <a:spcAft>
                <a:spcPct val="0"/>
              </a:spcAft>
              <a:defRPr/>
            </a:pPr>
            <a:fld id="{5288216F-FFFC-3747-8B74-5640D5C1CD8D}" type="slidenum">
              <a:rPr lang="en-US" smtClean="0">
                <a:ea typeface="ＭＳ Ｐゴシック" charset="0"/>
              </a:rPr>
              <a:pPr defTabSz="914400" fontAlgn="base">
                <a:spcBef>
                  <a:spcPct val="0"/>
                </a:spcBef>
                <a:spcAft>
                  <a:spcPct val="0"/>
                </a:spcAft>
                <a:defRPr/>
              </a:pPr>
              <a:t>‹#›</a:t>
            </a:fld>
            <a:endParaRPr lang="en-US" dirty="0">
              <a:ea typeface="ＭＳ Ｐゴシック" charset="0"/>
            </a:endParaRPr>
          </a:p>
        </p:txBody>
      </p:sp>
    </p:spTree>
    <p:extLst>
      <p:ext uri="{BB962C8B-B14F-4D97-AF65-F5344CB8AC3E}">
        <p14:creationId xmlns:p14="http://schemas.microsoft.com/office/powerpoint/2010/main" val="646911760"/>
      </p:ext>
    </p:extLst>
  </p:cSld>
  <p:clrMap bg1="lt1" tx1="dk1" bg2="lt2" tx2="dk2" accent1="accent1" accent2="accent2" accent3="accent3" accent4="accent4" accent5="accent5" accent6="accent6" hlink="hlink" folHlink="folHlink"/>
  <p:sldLayoutIdLst>
    <p:sldLayoutId id="2147484176" r:id="rId1"/>
    <p:sldLayoutId id="2147484177" r:id="rId2"/>
    <p:sldLayoutId id="2147484178" r:id="rId3"/>
    <p:sldLayoutId id="2147484179" r:id="rId4"/>
    <p:sldLayoutId id="2147484180" r:id="rId5"/>
    <p:sldLayoutId id="2147484181" r:id="rId6"/>
    <p:sldLayoutId id="2147484182" r:id="rId7"/>
    <p:sldLayoutId id="2147484183" r:id="rId8"/>
    <p:sldLayoutId id="2147484184" r:id="rId9"/>
    <p:sldLayoutId id="2147484185" r:id="rId10"/>
    <p:sldLayoutId id="2147484186"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789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dirty="0"/>
              <a:t>Click to edit the title text format</a:t>
            </a:r>
          </a:p>
        </p:txBody>
      </p:sp>
      <p:sp>
        <p:nvSpPr>
          <p:cNvPr id="3789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a:p>
            <a:pPr lvl="4"/>
            <a:r>
              <a:rPr lang="en-GB" dirty="0"/>
              <a:t>Eighth Outline Level</a:t>
            </a:r>
          </a:p>
          <a:p>
            <a:pPr lvl="4"/>
            <a:r>
              <a:rPr lang="en-GB" dirty="0"/>
              <a:t>Ninth Outline Level</a:t>
            </a:r>
          </a:p>
        </p:txBody>
      </p:sp>
      <p:sp>
        <p:nvSpPr>
          <p:cNvPr id="3789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b="1" i="0" dirty="0">
              <a:solidFill>
                <a:srgbClr val="FFFFFF"/>
              </a:solidFill>
              <a:latin typeface="Arial" panose="020B0604020202020204" pitchFamily="34" charset="0"/>
              <a:cs typeface="Geneva" charset="0"/>
            </a:endParaRPr>
          </a:p>
        </p:txBody>
      </p:sp>
      <p:sp>
        <p:nvSpPr>
          <p:cNvPr id="3789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b="1" i="0" dirty="0">
              <a:solidFill>
                <a:srgbClr val="FFFFFF"/>
              </a:solidFill>
              <a:latin typeface="Arial" panose="020B0604020202020204" pitchFamily="34" charset="0"/>
              <a:cs typeface="Geneva" charset="0"/>
            </a:endParaRPr>
          </a:p>
        </p:txBody>
      </p:sp>
      <p:sp>
        <p:nvSpPr>
          <p:cNvPr id="410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defTabSz="449263" fontAlgn="base">
              <a:spcBef>
                <a:spcPct val="0"/>
              </a:spcBef>
              <a:spcAft>
                <a:spcPct val="0"/>
              </a:spcAft>
              <a:defRPr/>
            </a:pPr>
            <a:fld id="{A5BF60FE-81BF-7E49-9546-FCFC7EE29D3A}" type="slidenum">
              <a:rPr lang="en-GB">
                <a:ea typeface="ＭＳ Ｐゴシック" charset="0"/>
                <a:cs typeface="ＭＳ Ｐゴシック" charset="0"/>
              </a:rPr>
              <a:pPr defTabSz="449263" fontAlgn="base">
                <a:spcBef>
                  <a:spcPct val="0"/>
                </a:spcBef>
                <a:spcAft>
                  <a:spcPct val="0"/>
                </a:spcAft>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343907057"/>
      </p:ext>
    </p:extLst>
  </p:cSld>
  <p:clrMap bg1="lt1" tx1="dk1" bg2="lt2" tx2="dk2" accent1="accent1" accent2="accent2" accent3="accent3" accent4="accent4" accent5="accent5" accent6="accent6" hlink="hlink" folHlink="folHlink"/>
  <p:sldLayoutIdLst>
    <p:sldLayoutId id="2147484188" r:id="rId1"/>
    <p:sldLayoutId id="2147484189" r:id="rId2"/>
    <p:sldLayoutId id="2147484190" r:id="rId3"/>
    <p:sldLayoutId id="2147484191" r:id="rId4"/>
    <p:sldLayoutId id="2147484192" r:id="rId5"/>
    <p:sldLayoutId id="2147484193" r:id="rId6"/>
    <p:sldLayoutId id="2147484194" r:id="rId7"/>
    <p:sldLayoutId id="2147484195" r:id="rId8"/>
    <p:sldLayoutId id="2147484196" r:id="rId9"/>
    <p:sldLayoutId id="2147484197" r:id="rId10"/>
    <p:sldLayoutId id="2147484198" r:id="rId11"/>
  </p:sldLayoutIdLst>
  <p:transition/>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b="1" i="0">
          <a:solidFill>
            <a:srgbClr val="FFFFFF"/>
          </a:solidFill>
          <a:latin typeface="Arial" panose="020B0604020202020204" pitchFamily="34" charset="0"/>
          <a:ea typeface="ＭＳ Ｐゴシック" charset="0"/>
          <a:cs typeface="Arial" panose="020B0604020202020204" pitchFamily="34" charset="0"/>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b="1" i="0">
          <a:solidFill>
            <a:srgbClr val="FFFFFF"/>
          </a:solidFill>
          <a:latin typeface="Arial" panose="020B0604020202020204" pitchFamily="34" charset="0"/>
          <a:ea typeface="ＭＳ Ｐゴシック" charset="0"/>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b="1" i="0">
          <a:solidFill>
            <a:srgbClr val="FFFFFF"/>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b="1" i="0">
          <a:solidFill>
            <a:srgbClr val="FFFFFF"/>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FFFFFF"/>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FFFFFF"/>
          </a:solidFill>
          <a:latin typeface="Arial" panose="020B0604020202020204" pitchFamily="34" charset="0"/>
          <a:ea typeface="+mn-ea"/>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charset="0"/>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charset="0"/>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fld id="{FB86E4DB-D816-404F-AFDB-436656DEF4B3}" type="slidenum">
              <a:rPr lang="en-US" smtClean="0"/>
              <a:pPr/>
              <a:t>‹#›</a:t>
            </a:fld>
            <a:endParaRPr lang="en-US"/>
          </a:p>
        </p:txBody>
      </p:sp>
    </p:spTree>
    <p:extLst>
      <p:ext uri="{BB962C8B-B14F-4D97-AF65-F5344CB8AC3E}">
        <p14:creationId xmlns:p14="http://schemas.microsoft.com/office/powerpoint/2010/main" val="4216589908"/>
      </p:ext>
    </p:extLst>
  </p:cSld>
  <p:clrMap bg1="lt1" tx1="dk1" bg2="lt2" tx2="dk2" accent1="accent1" accent2="accent2" accent3="accent3" accent4="accent4" accent5="accent5" accent6="accent6" hlink="hlink" folHlink="folHlink"/>
  <p:sldLayoutIdLst>
    <p:sldLayoutId id="2147484212" r:id="rId1"/>
    <p:sldLayoutId id="2147484213" r:id="rId2"/>
    <p:sldLayoutId id="2147484214" r:id="rId3"/>
    <p:sldLayoutId id="2147484215" r:id="rId4"/>
    <p:sldLayoutId id="2147484216" r:id="rId5"/>
    <p:sldLayoutId id="2147484217" r:id="rId6"/>
    <p:sldLayoutId id="2147484218" r:id="rId7"/>
    <p:sldLayoutId id="2147484219" r:id="rId8"/>
    <p:sldLayoutId id="2147484220" r:id="rId9"/>
    <p:sldLayoutId id="2147484221" r:id="rId10"/>
    <p:sldLayoutId id="2147484222" r:id="rId11"/>
    <p:sldLayoutId id="2147484223" r:id="rId12"/>
    <p:sldLayoutId id="214748422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400" fontAlgn="base">
              <a:spcBef>
                <a:spcPct val="0"/>
              </a:spcBef>
              <a:spcAft>
                <a:spcPct val="0"/>
              </a:spcAft>
              <a:defRPr/>
            </a:pPr>
            <a:fld id="{61F442D0-A11F-2640-8129-5D1BEF7A3C1E}"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1202474488"/>
      </p:ext>
    </p:extLst>
  </p:cSld>
  <p:clrMap bg1="dk2" tx1="lt1" bg2="dk1" tx2="lt2" accent1="accent1" accent2="accent2" accent3="accent3" accent4="accent4" accent5="accent5" accent6="accent6" hlink="hlink" folHlink="folHlink"/>
  <p:sldLayoutIdLst>
    <p:sldLayoutId id="2147483996" r:id="rId1"/>
    <p:sldLayoutId id="2147483997" r:id="rId2"/>
    <p:sldLayoutId id="2147483998" r:id="rId3"/>
    <p:sldLayoutId id="2147483999" r:id="rId4"/>
    <p:sldLayoutId id="2147484000" r:id="rId5"/>
    <p:sldLayoutId id="2147484001" r:id="rId6"/>
    <p:sldLayoutId id="2147484002" r:id="rId7"/>
    <p:sldLayoutId id="2147484003" r:id="rId8"/>
    <p:sldLayoutId id="2147484004" r:id="rId9"/>
    <p:sldLayoutId id="2147484005"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TW" dirty="0"/>
              <a:t>Click to edit Master title style</a:t>
            </a:r>
          </a:p>
        </p:txBody>
      </p:sp>
      <p:sp>
        <p:nvSpPr>
          <p:cNvPr id="1904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TW" dirty="0"/>
              <a:t>Click to edit Master text styles</a:t>
            </a:r>
          </a:p>
          <a:p>
            <a:pPr lvl="1"/>
            <a:r>
              <a:rPr lang="en-US" altLang="zh-TW" dirty="0"/>
              <a:t>Second level</a:t>
            </a:r>
          </a:p>
          <a:p>
            <a:pPr lvl="2"/>
            <a:r>
              <a:rPr lang="en-US" altLang="zh-TW" dirty="0"/>
              <a:t>Third level</a:t>
            </a:r>
          </a:p>
          <a:p>
            <a:pPr lvl="3"/>
            <a:r>
              <a:rPr lang="en-US" altLang="zh-TW" dirty="0"/>
              <a:t>Fourth level</a:t>
            </a:r>
          </a:p>
          <a:p>
            <a:pPr lvl="4"/>
            <a:r>
              <a:rPr lang="en-US" altLang="zh-TW" dirty="0"/>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b="1" i="0">
                <a:solidFill>
                  <a:srgbClr val="000000"/>
                </a:solidFill>
                <a:latin typeface="Arial" panose="020B0604020202020204" pitchFamily="34" charset="0"/>
                <a:ea typeface="新細明體" charset="0"/>
                <a:cs typeface="新細明體" charset="0"/>
              </a:defRPr>
            </a:lvl1pPr>
          </a:lstStyle>
          <a:p>
            <a:pPr defTabSz="914400" fontAlgn="base">
              <a:spcBef>
                <a:spcPct val="0"/>
              </a:spcBef>
              <a:spcAft>
                <a:spcPct val="0"/>
              </a:spcAft>
              <a:defRPr/>
            </a:pPr>
            <a:endParaRPr lang="en-US" altLang="zh-TW" dirty="0"/>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ea typeface="新細明體" charset="0"/>
                <a:cs typeface="新細明體" charset="0"/>
              </a:defRPr>
            </a:lvl1pPr>
          </a:lstStyle>
          <a:p>
            <a:pPr defTabSz="914400" fontAlgn="base">
              <a:spcBef>
                <a:spcPct val="0"/>
              </a:spcBef>
              <a:spcAft>
                <a:spcPct val="0"/>
              </a:spcAft>
              <a:defRPr/>
            </a:pPr>
            <a:endParaRPr lang="en-US" altLang="zh-TW" dirty="0"/>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b="1" i="0">
                <a:solidFill>
                  <a:srgbClr val="000000"/>
                </a:solidFill>
                <a:latin typeface="Arial" panose="020B0604020202020204" pitchFamily="34" charset="0"/>
                <a:ea typeface="新細明體" charset="0"/>
                <a:cs typeface="新細明體" charset="0"/>
              </a:defRPr>
            </a:lvl1pPr>
          </a:lstStyle>
          <a:p>
            <a:pPr defTabSz="914400" fontAlgn="base">
              <a:spcBef>
                <a:spcPct val="0"/>
              </a:spcBef>
              <a:spcAft>
                <a:spcPct val="0"/>
              </a:spcAft>
              <a:defRPr/>
            </a:pPr>
            <a:fld id="{8B1832C5-3FF4-114A-8F14-E7B73B0A9A84}" type="slidenum">
              <a:rPr lang="en-US" altLang="zh-TW" smtClean="0"/>
              <a:pPr defTabSz="914400" fontAlgn="base">
                <a:spcBef>
                  <a:spcPct val="0"/>
                </a:spcBef>
                <a:spcAft>
                  <a:spcPct val="0"/>
                </a:spcAft>
                <a:defRPr/>
              </a:pPr>
              <a:t>‹#›</a:t>
            </a:fld>
            <a:endParaRPr lang="en-US" altLang="zh-TW" dirty="0"/>
          </a:p>
        </p:txBody>
      </p:sp>
    </p:spTree>
    <p:extLst>
      <p:ext uri="{BB962C8B-B14F-4D97-AF65-F5344CB8AC3E}">
        <p14:creationId xmlns:p14="http://schemas.microsoft.com/office/powerpoint/2010/main" val="3558528735"/>
      </p:ext>
    </p:extLst>
  </p:cSld>
  <p:clrMap bg1="lt1" tx1="dk1" bg2="lt2" tx2="dk2" accent1="accent1" accent2="accent2" accent3="accent3" accent4="accent4" accent5="accent5" accent6="accent6" hlink="hlink" folHlink="folHlink"/>
  <p:sldLayoutIdLst>
    <p:sldLayoutId id="2147484008" r:id="rId1"/>
    <p:sldLayoutId id="2147484009" r:id="rId2"/>
    <p:sldLayoutId id="2147484010" r:id="rId3"/>
    <p:sldLayoutId id="2147484011" r:id="rId4"/>
    <p:sldLayoutId id="2147484012" r:id="rId5"/>
    <p:sldLayoutId id="2147484013" r:id="rId6"/>
    <p:sldLayoutId id="2147484014" r:id="rId7"/>
    <p:sldLayoutId id="2147484015" r:id="rId8"/>
    <p:sldLayoutId id="2147484016" r:id="rId9"/>
    <p:sldLayoutId id="2147484017" r:id="rId10"/>
    <p:sldLayoutId id="2147484018" r:id="rId11"/>
    <p:sldLayoutId id="2147484019" r:id="rId12"/>
    <p:sldLayoutId id="2147484020" r:id="rId13"/>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69986" name="Rectangle 2"/>
          <p:cNvSpPr>
            <a:spLocks noGrp="1" noChangeArrowheads="1"/>
          </p:cNvSpPr>
          <p:nvPr>
            <p:ph type="body" idx="1"/>
          </p:nvPr>
        </p:nvSpPr>
        <p:spPr bwMode="auto">
          <a:xfrm>
            <a:off x="1157288" y="1981200"/>
            <a:ext cx="7791450" cy="4114800"/>
          </a:xfrm>
          <a:prstGeom prst="rect">
            <a:avLst/>
          </a:prstGeom>
          <a:noFill/>
          <a:ln>
            <a:noFill/>
          </a:ln>
          <a:effectLst/>
        </p:spPr>
        <p:txBody>
          <a:bodyPr vert="horz" wrap="square" lIns="90487" tIns="44450" rIns="90487" bIns="4445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9987" name="Rectangle 3"/>
          <p:cNvSpPr>
            <a:spLocks noGrp="1" noChangeArrowheads="1"/>
          </p:cNvSpPr>
          <p:nvPr>
            <p:ph type="title"/>
          </p:nvPr>
        </p:nvSpPr>
        <p:spPr bwMode="auto">
          <a:xfrm>
            <a:off x="1181100" y="609600"/>
            <a:ext cx="7715250" cy="1143000"/>
          </a:xfrm>
          <a:prstGeom prst="rect">
            <a:avLst/>
          </a:prstGeom>
          <a:noFill/>
          <a:ln>
            <a:noFill/>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dirty="0"/>
              <a:t>Click to edit Master title style</a:t>
            </a:r>
          </a:p>
        </p:txBody>
      </p:sp>
      <p:grpSp>
        <p:nvGrpSpPr>
          <p:cNvPr id="215044" name="Group 4"/>
          <p:cNvGrpSpPr>
            <a:grpSpLocks/>
          </p:cNvGrpSpPr>
          <p:nvPr/>
        </p:nvGrpSpPr>
        <p:grpSpPr bwMode="auto">
          <a:xfrm>
            <a:off x="0" y="0"/>
            <a:ext cx="1085850" cy="6845300"/>
            <a:chOff x="0" y="0"/>
            <a:chExt cx="684" cy="4312"/>
          </a:xfrm>
        </p:grpSpPr>
        <p:sp>
          <p:nvSpPr>
            <p:cNvPr id="215045"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grpSp>
          <p:nvGrpSpPr>
            <p:cNvPr id="215046" name="Group 6"/>
            <p:cNvGrpSpPr>
              <a:grpSpLocks/>
            </p:cNvGrpSpPr>
            <p:nvPr/>
          </p:nvGrpSpPr>
          <p:grpSpPr bwMode="auto">
            <a:xfrm>
              <a:off x="48" y="102"/>
              <a:ext cx="96" cy="4122"/>
              <a:chOff x="48" y="102"/>
              <a:chExt cx="96" cy="4122"/>
            </a:xfrm>
          </p:grpSpPr>
          <p:sp>
            <p:nvSpPr>
              <p:cNvPr id="215047"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15048"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15049"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15050"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15051"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15052"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15053"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15054"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15055"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15056"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15057"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15058"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15059"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15060"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15061"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15062"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15063"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15064"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15065"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15066"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15067"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15068"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15069"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15070"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15071"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15072"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15073"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15074"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15075"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grpSp>
      </p:grpSp>
    </p:spTree>
    <p:extLst>
      <p:ext uri="{BB962C8B-B14F-4D97-AF65-F5344CB8AC3E}">
        <p14:creationId xmlns:p14="http://schemas.microsoft.com/office/powerpoint/2010/main" val="217762943"/>
      </p:ext>
    </p:extLst>
  </p:cSld>
  <p:clrMap bg1="dk2" tx1="lt1" bg2="dk1" tx2="lt2" accent1="accent1" accent2="accent2" accent3="accent3" accent4="accent4" accent5="accent5" accent6="accent6" hlink="hlink" folHlink="folHlink"/>
  <p:sldLayoutIdLst>
    <p:sldLayoutId id="2147484022" r:id="rId1"/>
    <p:sldLayoutId id="2147484023" r:id="rId2"/>
    <p:sldLayoutId id="2147484024" r:id="rId3"/>
    <p:sldLayoutId id="2147484025" r:id="rId4"/>
    <p:sldLayoutId id="2147484026" r:id="rId5"/>
    <p:sldLayoutId id="2147484027" r:id="rId6"/>
    <p:sldLayoutId id="2147484028" r:id="rId7"/>
    <p:sldLayoutId id="2147484029" r:id="rId8"/>
    <p:sldLayoutId id="2147484030" r:id="rId9"/>
    <p:sldLayoutId id="2147484031" r:id="rId10"/>
    <p:sldLayoutId id="2147484032" r:id="rId11"/>
  </p:sldLayoutIdLst>
  <p:transition/>
  <p:txStyles>
    <p:titleStyle>
      <a:lvl1pPr algn="l" rtl="0" eaLnBrk="0" fontAlgn="base" hangingPunct="0">
        <a:spcBef>
          <a:spcPct val="0"/>
        </a:spcBef>
        <a:spcAft>
          <a:spcPct val="0"/>
        </a:spcAft>
        <a:defRPr sz="4400" b="1" i="0">
          <a:solidFill>
            <a:schemeClr val="tx2"/>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latin typeface="Times" charset="0"/>
          <a:ea typeface="ＭＳ Ｐゴシック" charset="0"/>
        </a:defRPr>
      </a:lvl6pPr>
      <a:lvl7pPr marL="914400" algn="l" rtl="0" eaLnBrk="0" fontAlgn="base" hangingPunct="0">
        <a:spcBef>
          <a:spcPct val="0"/>
        </a:spcBef>
        <a:spcAft>
          <a:spcPct val="0"/>
        </a:spcAft>
        <a:defRPr sz="4400">
          <a:solidFill>
            <a:schemeClr val="tx2"/>
          </a:solidFill>
          <a:latin typeface="Times" charset="0"/>
          <a:ea typeface="ＭＳ Ｐゴシック" charset="0"/>
        </a:defRPr>
      </a:lvl7pPr>
      <a:lvl8pPr marL="1371600" algn="l" rtl="0" eaLnBrk="0" fontAlgn="base" hangingPunct="0">
        <a:spcBef>
          <a:spcPct val="0"/>
        </a:spcBef>
        <a:spcAft>
          <a:spcPct val="0"/>
        </a:spcAft>
        <a:defRPr sz="4400">
          <a:solidFill>
            <a:schemeClr val="tx2"/>
          </a:solidFill>
          <a:latin typeface="Times" charset="0"/>
          <a:ea typeface="ＭＳ Ｐゴシック" charset="0"/>
        </a:defRPr>
      </a:lvl8pPr>
      <a:lvl9pPr marL="1828800" algn="l" rtl="0" eaLnBrk="0" fontAlgn="base" hangingPunct="0">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b="1" i="0">
          <a:solidFill>
            <a:schemeClr val="tx1"/>
          </a:solidFill>
          <a:effectLst>
            <a:outerShdw blurRad="38100" dist="38100" dir="2700000" algn="tl">
              <a:srgbClr val="000000"/>
            </a:outerShdw>
          </a:effectLst>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b="1" i="0">
          <a:solidFill>
            <a:schemeClr val="tx1"/>
          </a:solidFill>
          <a:effectLst>
            <a:outerShdw blurRad="38100" dist="38100" dir="2700000" algn="tl">
              <a:srgbClr val="000000"/>
            </a:outerShdw>
          </a:effectLst>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lr>
          <a:schemeClr val="tx2"/>
        </a:buClr>
        <a:buSzPct val="65000"/>
        <a:buFont typeface="Monotype Sorts" charset="0"/>
        <a:buChar char=""/>
        <a:defRPr sz="2400" b="1" i="0">
          <a:solidFill>
            <a:schemeClr val="tx1"/>
          </a:solidFill>
          <a:effectLst>
            <a:outerShdw blurRad="38100" dist="38100" dir="2700000" algn="tl">
              <a:srgbClr val="000000"/>
            </a:outerShdw>
          </a:effectLst>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lr>
          <a:schemeClr val="tx1"/>
        </a:buClr>
        <a:buSzPct val="100000"/>
        <a:buChar char="•"/>
        <a:defRPr sz="2000" b="1" i="0">
          <a:solidFill>
            <a:schemeClr val="tx1"/>
          </a:solidFill>
          <a:effectLst>
            <a:outerShdw blurRad="38100" dist="38100" dir="2700000" algn="tl">
              <a:srgbClr val="000000"/>
            </a:outerShdw>
          </a:effectLst>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lr>
          <a:schemeClr val="tx1"/>
        </a:buClr>
        <a:buSzPct val="100000"/>
        <a:buChar char="–"/>
        <a:defRPr sz="2000" b="1" i="0">
          <a:solidFill>
            <a:schemeClr val="tx1"/>
          </a:solidFill>
          <a:effectLst>
            <a:outerShdw blurRad="38100" dist="38100" dir="2700000" algn="tl">
              <a:srgbClr val="000000"/>
            </a:outerShdw>
          </a:effectLst>
          <a:latin typeface="Arial" panose="020B0604020202020204" pitchFamily="34" charset="0"/>
          <a:ea typeface="+mn-ea"/>
          <a:cs typeface="Arial" panose="020B0604020202020204" pitchFamily="34" charset="0"/>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69986" name="Rectangle 2"/>
          <p:cNvSpPr>
            <a:spLocks noGrp="1" noChangeArrowheads="1"/>
          </p:cNvSpPr>
          <p:nvPr>
            <p:ph type="body" idx="1"/>
          </p:nvPr>
        </p:nvSpPr>
        <p:spPr bwMode="auto">
          <a:xfrm>
            <a:off x="1157288" y="1981200"/>
            <a:ext cx="7791450" cy="4114800"/>
          </a:xfrm>
          <a:prstGeom prst="rect">
            <a:avLst/>
          </a:prstGeom>
          <a:noFill/>
          <a:ln>
            <a:noFill/>
          </a:ln>
          <a:effectLst/>
        </p:spPr>
        <p:txBody>
          <a:bodyPr vert="horz" wrap="square" lIns="90487" tIns="44450" rIns="90487" bIns="4445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9987" name="Rectangle 3"/>
          <p:cNvSpPr>
            <a:spLocks noGrp="1" noChangeArrowheads="1"/>
          </p:cNvSpPr>
          <p:nvPr>
            <p:ph type="title"/>
          </p:nvPr>
        </p:nvSpPr>
        <p:spPr bwMode="auto">
          <a:xfrm>
            <a:off x="1181100" y="609600"/>
            <a:ext cx="7715250" cy="1143000"/>
          </a:xfrm>
          <a:prstGeom prst="rect">
            <a:avLst/>
          </a:prstGeom>
          <a:noFill/>
          <a:ln>
            <a:noFill/>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dirty="0"/>
              <a:t>Click to edit Master title style</a:t>
            </a:r>
          </a:p>
        </p:txBody>
      </p:sp>
      <p:grpSp>
        <p:nvGrpSpPr>
          <p:cNvPr id="215044" name="Group 4"/>
          <p:cNvGrpSpPr>
            <a:grpSpLocks/>
          </p:cNvGrpSpPr>
          <p:nvPr/>
        </p:nvGrpSpPr>
        <p:grpSpPr bwMode="auto">
          <a:xfrm>
            <a:off x="0" y="0"/>
            <a:ext cx="1085850" cy="6845300"/>
            <a:chOff x="0" y="0"/>
            <a:chExt cx="684" cy="4312"/>
          </a:xfrm>
        </p:grpSpPr>
        <p:sp>
          <p:nvSpPr>
            <p:cNvPr id="215045"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grpSp>
          <p:nvGrpSpPr>
            <p:cNvPr id="215046" name="Group 6"/>
            <p:cNvGrpSpPr>
              <a:grpSpLocks/>
            </p:cNvGrpSpPr>
            <p:nvPr/>
          </p:nvGrpSpPr>
          <p:grpSpPr bwMode="auto">
            <a:xfrm>
              <a:off x="48" y="102"/>
              <a:ext cx="96" cy="4122"/>
              <a:chOff x="48" y="102"/>
              <a:chExt cx="96" cy="4122"/>
            </a:xfrm>
          </p:grpSpPr>
          <p:sp>
            <p:nvSpPr>
              <p:cNvPr id="215047"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15048"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15049"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15050"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15051"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15052"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15053"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15054"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15055"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15056"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15057"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15058"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15059"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15060"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15061"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15062"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15063"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15064"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15065"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15066"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15067"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15068"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15069"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15070"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15071"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15072"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15073"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15074"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15075"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grpSp>
      </p:grpSp>
    </p:spTree>
    <p:extLst>
      <p:ext uri="{BB962C8B-B14F-4D97-AF65-F5344CB8AC3E}">
        <p14:creationId xmlns:p14="http://schemas.microsoft.com/office/powerpoint/2010/main" val="1636901565"/>
      </p:ext>
    </p:extLst>
  </p:cSld>
  <p:clrMap bg1="dk2" tx1="lt1" bg2="dk1" tx2="lt2" accent1="accent1" accent2="accent2" accent3="accent3" accent4="accent4" accent5="accent5" accent6="accent6" hlink="hlink" folHlink="folHlink"/>
  <p:sldLayoutIdLst>
    <p:sldLayoutId id="2147484034" r:id="rId1"/>
    <p:sldLayoutId id="2147484035" r:id="rId2"/>
    <p:sldLayoutId id="2147484036" r:id="rId3"/>
    <p:sldLayoutId id="2147484037" r:id="rId4"/>
    <p:sldLayoutId id="2147484038" r:id="rId5"/>
    <p:sldLayoutId id="2147484039" r:id="rId6"/>
    <p:sldLayoutId id="2147484040" r:id="rId7"/>
    <p:sldLayoutId id="2147484041" r:id="rId8"/>
    <p:sldLayoutId id="2147484042" r:id="rId9"/>
    <p:sldLayoutId id="2147484043" r:id="rId10"/>
    <p:sldLayoutId id="2147484044" r:id="rId11"/>
  </p:sldLayoutIdLst>
  <p:transition/>
  <p:txStyles>
    <p:titleStyle>
      <a:lvl1pPr algn="l" rtl="0" eaLnBrk="0" fontAlgn="base" hangingPunct="0">
        <a:spcBef>
          <a:spcPct val="0"/>
        </a:spcBef>
        <a:spcAft>
          <a:spcPct val="0"/>
        </a:spcAft>
        <a:defRPr sz="4400" b="1" i="0">
          <a:solidFill>
            <a:schemeClr val="tx2"/>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latin typeface="Times" charset="0"/>
          <a:ea typeface="ＭＳ Ｐゴシック" charset="0"/>
        </a:defRPr>
      </a:lvl6pPr>
      <a:lvl7pPr marL="914400" algn="l" rtl="0" eaLnBrk="0" fontAlgn="base" hangingPunct="0">
        <a:spcBef>
          <a:spcPct val="0"/>
        </a:spcBef>
        <a:spcAft>
          <a:spcPct val="0"/>
        </a:spcAft>
        <a:defRPr sz="4400">
          <a:solidFill>
            <a:schemeClr val="tx2"/>
          </a:solidFill>
          <a:latin typeface="Times" charset="0"/>
          <a:ea typeface="ＭＳ Ｐゴシック" charset="0"/>
        </a:defRPr>
      </a:lvl7pPr>
      <a:lvl8pPr marL="1371600" algn="l" rtl="0" eaLnBrk="0" fontAlgn="base" hangingPunct="0">
        <a:spcBef>
          <a:spcPct val="0"/>
        </a:spcBef>
        <a:spcAft>
          <a:spcPct val="0"/>
        </a:spcAft>
        <a:defRPr sz="4400">
          <a:solidFill>
            <a:schemeClr val="tx2"/>
          </a:solidFill>
          <a:latin typeface="Times" charset="0"/>
          <a:ea typeface="ＭＳ Ｐゴシック" charset="0"/>
        </a:defRPr>
      </a:lvl8pPr>
      <a:lvl9pPr marL="1828800" algn="l" rtl="0" eaLnBrk="0" fontAlgn="base" hangingPunct="0">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b="1" i="0">
          <a:solidFill>
            <a:schemeClr val="tx1"/>
          </a:solidFill>
          <a:effectLst>
            <a:outerShdw blurRad="38100" dist="38100" dir="2700000" algn="tl">
              <a:srgbClr val="000000"/>
            </a:outerShdw>
          </a:effectLst>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b="1" i="0">
          <a:solidFill>
            <a:schemeClr val="tx1"/>
          </a:solidFill>
          <a:effectLst>
            <a:outerShdw blurRad="38100" dist="38100" dir="2700000" algn="tl">
              <a:srgbClr val="000000"/>
            </a:outerShdw>
          </a:effectLst>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lr>
          <a:schemeClr val="tx2"/>
        </a:buClr>
        <a:buSzPct val="65000"/>
        <a:buFont typeface="Monotype Sorts" charset="0"/>
        <a:buChar char=""/>
        <a:defRPr sz="2400" b="1" i="0">
          <a:solidFill>
            <a:schemeClr val="tx1"/>
          </a:solidFill>
          <a:effectLst>
            <a:outerShdw blurRad="38100" dist="38100" dir="2700000" algn="tl">
              <a:srgbClr val="000000"/>
            </a:outerShdw>
          </a:effectLst>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lr>
          <a:schemeClr val="tx1"/>
        </a:buClr>
        <a:buSzPct val="100000"/>
        <a:buChar char="•"/>
        <a:defRPr sz="2000" b="1" i="0">
          <a:solidFill>
            <a:schemeClr val="tx1"/>
          </a:solidFill>
          <a:effectLst>
            <a:outerShdw blurRad="38100" dist="38100" dir="2700000" algn="tl">
              <a:srgbClr val="000000"/>
            </a:outerShdw>
          </a:effectLst>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lr>
          <a:schemeClr val="tx1"/>
        </a:buClr>
        <a:buSzPct val="100000"/>
        <a:buChar char="–"/>
        <a:defRPr sz="2000" b="1" i="0">
          <a:solidFill>
            <a:schemeClr val="tx1"/>
          </a:solidFill>
          <a:effectLst>
            <a:outerShdw blurRad="38100" dist="38100" dir="2700000" algn="tl">
              <a:srgbClr val="000000"/>
            </a:outerShdw>
          </a:effectLst>
          <a:latin typeface="Arial" panose="020B0604020202020204" pitchFamily="34" charset="0"/>
          <a:ea typeface="+mn-ea"/>
          <a:cs typeface="Arial" panose="020B0604020202020204" pitchFamily="34" charset="0"/>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6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06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1989A2FD-06B4-D54C-9D73-46E65C1129E3}"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617361426"/>
      </p:ext>
    </p:extLst>
  </p:cSld>
  <p:clrMap bg1="lt1" tx1="dk1" bg2="lt2" tx2="dk2" accent1="accent1" accent2="accent2" accent3="accent3" accent4="accent4" accent5="accent5" accent6="accent6" hlink="hlink" folHlink="folHlink"/>
  <p:sldLayoutIdLst>
    <p:sldLayoutId id="2147484046" r:id="rId1"/>
    <p:sldLayoutId id="2147484047" r:id="rId2"/>
    <p:sldLayoutId id="2147484048" r:id="rId3"/>
    <p:sldLayoutId id="2147484049" r:id="rId4"/>
    <p:sldLayoutId id="2147484050" r:id="rId5"/>
    <p:sldLayoutId id="2147484051" r:id="rId6"/>
    <p:sldLayoutId id="2147484052" r:id="rId7"/>
    <p:sldLayoutId id="2147484053" r:id="rId8"/>
    <p:sldLayoutId id="2147484054" r:id="rId9"/>
    <p:sldLayoutId id="2147484055" r:id="rId10"/>
    <p:sldLayoutId id="2147484056" r:id="rId11"/>
    <p:sldLayoutId id="2147484057" r:id="rId12"/>
    <p:sldLayoutId id="2147484058" r:id="rId13"/>
  </p:sldLayoutIdLst>
  <p:transition/>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424520320"/>
      </p:ext>
    </p:extLst>
  </p:cSld>
  <p:clrMap bg1="lt1" tx1="dk1" bg2="lt2" tx2="dk2" accent1="accent1" accent2="accent2" accent3="accent3" accent4="accent4" accent5="accent5" accent6="accent6" hlink="hlink" folHlink="folHlink"/>
  <p:sldLayoutIdLst>
    <p:sldLayoutId id="2147484060" r:id="rId1"/>
    <p:sldLayoutId id="2147484061" r:id="rId2"/>
    <p:sldLayoutId id="2147484062" r:id="rId3"/>
    <p:sldLayoutId id="2147484063" r:id="rId4"/>
    <p:sldLayoutId id="2147484064" r:id="rId5"/>
    <p:sldLayoutId id="2147484065" r:id="rId6"/>
    <p:sldLayoutId id="2147484066" r:id="rId7"/>
    <p:sldLayoutId id="2147484067" r:id="rId8"/>
    <p:sldLayoutId id="2147484068" r:id="rId9"/>
    <p:sldLayoutId id="2147484069" r:id="rId10"/>
    <p:sldLayoutId id="2147484070" r:id="rId11"/>
    <p:sldLayoutId id="2147484071" r:id="rId12"/>
    <p:sldLayoutId id="2147484072" r:id="rId13"/>
  </p:sldLayoutIdLst>
  <p:transition/>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7042"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dirty="0"/>
              <a:t>Click to edit the title text format</a:t>
            </a:r>
          </a:p>
        </p:txBody>
      </p:sp>
      <p:sp>
        <p:nvSpPr>
          <p:cNvPr id="87043"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a:p>
            <a:pPr lvl="4"/>
            <a:r>
              <a:rPr lang="en-GB" dirty="0"/>
              <a:t>Eighth Outline Level</a:t>
            </a:r>
          </a:p>
          <a:p>
            <a:pPr lvl="4"/>
            <a:r>
              <a:rPr lang="en-GB" dirty="0"/>
              <a:t>Ninth Outline Level</a:t>
            </a:r>
          </a:p>
        </p:txBody>
      </p:sp>
      <p:sp>
        <p:nvSpPr>
          <p:cNvPr id="209924"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b="1" i="0" dirty="0">
              <a:solidFill>
                <a:srgbClr val="FFFFFF"/>
              </a:solidFill>
              <a:latin typeface="Arial" panose="020B0604020202020204" pitchFamily="34" charset="0"/>
              <a:cs typeface="Geneva" charset="0"/>
            </a:endParaRPr>
          </a:p>
        </p:txBody>
      </p:sp>
      <p:sp>
        <p:nvSpPr>
          <p:cNvPr id="209925"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b="1" i="0" dirty="0">
              <a:solidFill>
                <a:srgbClr val="FFFFFF"/>
              </a:solidFill>
              <a:latin typeface="Arial" panose="020B0604020202020204" pitchFamily="34" charset="0"/>
              <a:cs typeface="Geneva" charset="0"/>
            </a:endParaRPr>
          </a:p>
        </p:txBody>
      </p:sp>
      <p:sp>
        <p:nvSpPr>
          <p:cNvPr id="1946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defTabSz="449263" fontAlgn="base">
              <a:spcBef>
                <a:spcPct val="0"/>
              </a:spcBef>
              <a:spcAft>
                <a:spcPct val="0"/>
              </a:spcAft>
              <a:defRPr/>
            </a:pPr>
            <a:fld id="{9BD380AD-16FF-D649-B103-29D0B139E9EC}" type="slidenum">
              <a:rPr lang="en-GB">
                <a:ea typeface="ＭＳ Ｐゴシック" charset="0"/>
                <a:cs typeface="ＭＳ Ｐゴシック" charset="0"/>
              </a:rPr>
              <a:pPr defTabSz="449263" fontAlgn="base">
                <a:spcBef>
                  <a:spcPct val="0"/>
                </a:spcBef>
                <a:spcAft>
                  <a:spcPct val="0"/>
                </a:spcAft>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1712277069"/>
      </p:ext>
    </p:extLst>
  </p:cSld>
  <p:clrMap bg1="lt1" tx1="dk1" bg2="lt2" tx2="dk2" accent1="accent1" accent2="accent2" accent3="accent3" accent4="accent4" accent5="accent5" accent6="accent6" hlink="hlink" folHlink="folHlink"/>
  <p:sldLayoutIdLst>
    <p:sldLayoutId id="2147484074" r:id="rId1"/>
    <p:sldLayoutId id="2147484075" r:id="rId2"/>
    <p:sldLayoutId id="2147484076" r:id="rId3"/>
    <p:sldLayoutId id="2147484077" r:id="rId4"/>
    <p:sldLayoutId id="2147484078" r:id="rId5"/>
    <p:sldLayoutId id="2147484079" r:id="rId6"/>
    <p:sldLayoutId id="2147484080" r:id="rId7"/>
    <p:sldLayoutId id="2147484081" r:id="rId8"/>
    <p:sldLayoutId id="2147484082" r:id="rId9"/>
    <p:sldLayoutId id="2147484083" r:id="rId10"/>
    <p:sldLayoutId id="2147484084" r:id="rId11"/>
  </p:sldLayoutIdLst>
  <p:transition/>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b="1" i="0">
          <a:solidFill>
            <a:srgbClr val="FFFFFF"/>
          </a:solidFill>
          <a:latin typeface="Arial" panose="020B0604020202020204" pitchFamily="34" charset="0"/>
          <a:ea typeface="ＭＳ Ｐゴシック" charset="0"/>
          <a:cs typeface="Arial" panose="020B0604020202020204" pitchFamily="34" charset="0"/>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b="1" i="0">
          <a:solidFill>
            <a:srgbClr val="FFFFFF"/>
          </a:solidFill>
          <a:latin typeface="Arial" panose="020B0604020202020204" pitchFamily="34" charset="0"/>
          <a:ea typeface="ＭＳ Ｐゴシック" charset="0"/>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b="1" i="0">
          <a:solidFill>
            <a:srgbClr val="FFFFFF"/>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b="1" i="0">
          <a:solidFill>
            <a:srgbClr val="FFFFFF"/>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FFFFFF"/>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FFFFFF"/>
          </a:solidFill>
          <a:latin typeface="Arial" panose="020B0604020202020204" pitchFamily="34" charset="0"/>
          <a:ea typeface="+mn-ea"/>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5362" name="Rectangle 1"/>
          <p:cNvSpPr>
            <a:spLocks noGrp="1" noChangeArrowheads="1"/>
          </p:cNvSpPr>
          <p:nvPr>
            <p:ph type="title"/>
          </p:nvPr>
        </p:nvSpPr>
        <p:spPr bwMode="auto">
          <a:xfrm>
            <a:off x="685800" y="609600"/>
            <a:ext cx="7770813" cy="1141413"/>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p>
            <a:pPr lvl="0"/>
            <a:r>
              <a:rPr lang="en-GB" dirty="0"/>
              <a:t>Click to edit the title text format</a:t>
            </a:r>
          </a:p>
        </p:txBody>
      </p:sp>
      <p:sp>
        <p:nvSpPr>
          <p:cNvPr id="15363" name="Rectangle 2"/>
          <p:cNvSpPr>
            <a:spLocks noGrp="1" noChangeArrowheads="1"/>
          </p:cNvSpPr>
          <p:nvPr>
            <p:ph type="body" idx="1"/>
          </p:nvPr>
        </p:nvSpPr>
        <p:spPr bwMode="auto">
          <a:xfrm>
            <a:off x="685800" y="1981200"/>
            <a:ext cx="7770813" cy="4113213"/>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a:p>
            <a:pPr lvl="4"/>
            <a:r>
              <a:rPr lang="en-GB" dirty="0"/>
              <a:t>Eighth Outline Level</a:t>
            </a:r>
          </a:p>
          <a:p>
            <a:pPr lvl="4"/>
            <a:r>
              <a:rPr lang="en-GB" dirty="0"/>
              <a:t>Ninth Outline Level</a:t>
            </a:r>
          </a:p>
        </p:txBody>
      </p:sp>
      <p:sp>
        <p:nvSpPr>
          <p:cNvPr id="209924" name="Text Box 3"/>
          <p:cNvSpPr txBox="1">
            <a:spLocks noChangeArrowheads="1"/>
          </p:cNvSpPr>
          <p:nvPr/>
        </p:nvSpPr>
        <p:spPr bwMode="auto">
          <a:xfrm>
            <a:off x="685800" y="6248400"/>
            <a:ext cx="1905000" cy="460375"/>
          </a:xfrm>
          <a:prstGeom prst="rect">
            <a:avLst/>
          </a:prstGeom>
          <a:noFill/>
          <a:ln>
            <a:noFill/>
          </a:ln>
        </p:spPr>
        <p:txBody>
          <a:bodyPr wrap="none" anchor="ctr"/>
          <a:lstStyle>
            <a:lvl1pPr>
              <a:defRPr sz="2400">
                <a:solidFill>
                  <a:schemeClr val="bg1"/>
                </a:solidFill>
                <a:latin typeface="Arial" charset="0"/>
                <a:ea typeface="ＭＳ Ｐゴシック" charset="0"/>
                <a:cs typeface="MS PGothic" charset="0"/>
              </a:defRPr>
            </a:lvl1pPr>
            <a:lvl2pPr marL="742950" indent="-285750">
              <a:defRPr sz="2400">
                <a:solidFill>
                  <a:schemeClr val="bg1"/>
                </a:solidFill>
                <a:latin typeface="Arial" charset="0"/>
                <a:ea typeface="MS PGothic" charset="0"/>
                <a:cs typeface="MS PGothic" charset="0"/>
              </a:defRPr>
            </a:lvl2pPr>
            <a:lvl3pPr marL="1143000" indent="-228600">
              <a:defRPr sz="2400">
                <a:solidFill>
                  <a:schemeClr val="bg1"/>
                </a:solidFill>
                <a:latin typeface="Arial" charset="0"/>
                <a:ea typeface="MS PGothic" charset="0"/>
                <a:cs typeface="MS PGothic" charset="0"/>
              </a:defRPr>
            </a:lvl3pPr>
            <a:lvl4pPr marL="1600200" indent="-228600">
              <a:defRPr sz="2400">
                <a:solidFill>
                  <a:schemeClr val="bg1"/>
                </a:solidFill>
                <a:latin typeface="Arial" charset="0"/>
                <a:ea typeface="MS PGothic" charset="0"/>
                <a:cs typeface="MS PGothic" charset="0"/>
              </a:defRPr>
            </a:lvl4pPr>
            <a:lvl5pPr marL="2057400" indent="-228600">
              <a:defRPr sz="2400">
                <a:solidFill>
                  <a:schemeClr val="bg1"/>
                </a:solidFill>
                <a:latin typeface="Arial" charset="0"/>
                <a:ea typeface="MS PGothic" charset="0"/>
                <a:cs typeface="MS PGothic" charset="0"/>
              </a:defRPr>
            </a:lvl5pPr>
            <a:lvl6pPr marL="25146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6pPr>
            <a:lvl7pPr marL="29718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7pPr>
            <a:lvl8pPr marL="34290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8pPr>
            <a:lvl9pPr marL="38862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9pPr>
          </a:lstStyle>
          <a:p>
            <a:pPr algn="l" rtl="0">
              <a:lnSpc>
                <a:spcPct val="93000"/>
              </a:lnSpc>
              <a:buClr>
                <a:srgbClr val="FFFFFF"/>
              </a:buClr>
              <a:buSzPct val="100000"/>
              <a:buFont typeface="Arial" charset="0"/>
              <a:buNone/>
              <a:defRPr/>
            </a:pPr>
            <a:endParaRPr lang="en-US" b="1" i="0" dirty="0">
              <a:solidFill>
                <a:srgbClr val="FFFFFF"/>
              </a:solidFill>
              <a:latin typeface="Arial" panose="020B0604020202020204" pitchFamily="34" charset="0"/>
              <a:cs typeface="Geneva" charset="0"/>
            </a:endParaRPr>
          </a:p>
        </p:txBody>
      </p:sp>
      <p:sp>
        <p:nvSpPr>
          <p:cNvPr id="209925" name="Text Box 4"/>
          <p:cNvSpPr txBox="1">
            <a:spLocks noChangeArrowheads="1"/>
          </p:cNvSpPr>
          <p:nvPr/>
        </p:nvSpPr>
        <p:spPr bwMode="auto">
          <a:xfrm>
            <a:off x="3124200" y="6248400"/>
            <a:ext cx="2895600" cy="460375"/>
          </a:xfrm>
          <a:prstGeom prst="rect">
            <a:avLst/>
          </a:prstGeom>
          <a:noFill/>
          <a:ln>
            <a:noFill/>
          </a:ln>
        </p:spPr>
        <p:txBody>
          <a:bodyPr wrap="none" anchor="ctr"/>
          <a:lstStyle>
            <a:lvl1pPr>
              <a:defRPr sz="2400">
                <a:solidFill>
                  <a:schemeClr val="bg1"/>
                </a:solidFill>
                <a:latin typeface="Arial" charset="0"/>
                <a:ea typeface="ＭＳ Ｐゴシック" charset="0"/>
                <a:cs typeface="MS PGothic" charset="0"/>
              </a:defRPr>
            </a:lvl1pPr>
            <a:lvl2pPr marL="742950" indent="-285750">
              <a:defRPr sz="2400">
                <a:solidFill>
                  <a:schemeClr val="bg1"/>
                </a:solidFill>
                <a:latin typeface="Arial" charset="0"/>
                <a:ea typeface="MS PGothic" charset="0"/>
                <a:cs typeface="MS PGothic" charset="0"/>
              </a:defRPr>
            </a:lvl2pPr>
            <a:lvl3pPr marL="1143000" indent="-228600">
              <a:defRPr sz="2400">
                <a:solidFill>
                  <a:schemeClr val="bg1"/>
                </a:solidFill>
                <a:latin typeface="Arial" charset="0"/>
                <a:ea typeface="MS PGothic" charset="0"/>
                <a:cs typeface="MS PGothic" charset="0"/>
              </a:defRPr>
            </a:lvl3pPr>
            <a:lvl4pPr marL="1600200" indent="-228600">
              <a:defRPr sz="2400">
                <a:solidFill>
                  <a:schemeClr val="bg1"/>
                </a:solidFill>
                <a:latin typeface="Arial" charset="0"/>
                <a:ea typeface="MS PGothic" charset="0"/>
                <a:cs typeface="MS PGothic" charset="0"/>
              </a:defRPr>
            </a:lvl4pPr>
            <a:lvl5pPr marL="2057400" indent="-228600">
              <a:defRPr sz="2400">
                <a:solidFill>
                  <a:schemeClr val="bg1"/>
                </a:solidFill>
                <a:latin typeface="Arial" charset="0"/>
                <a:ea typeface="MS PGothic" charset="0"/>
                <a:cs typeface="MS PGothic" charset="0"/>
              </a:defRPr>
            </a:lvl5pPr>
            <a:lvl6pPr marL="25146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6pPr>
            <a:lvl7pPr marL="29718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7pPr>
            <a:lvl8pPr marL="34290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8pPr>
            <a:lvl9pPr marL="38862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9pPr>
          </a:lstStyle>
          <a:p>
            <a:pPr algn="l" rtl="0">
              <a:lnSpc>
                <a:spcPct val="93000"/>
              </a:lnSpc>
              <a:buClr>
                <a:srgbClr val="FFFFFF"/>
              </a:buClr>
              <a:buSzPct val="100000"/>
              <a:buFont typeface="Arial" charset="0"/>
              <a:buNone/>
              <a:defRPr/>
            </a:pPr>
            <a:endParaRPr lang="en-US" b="1" i="0" dirty="0">
              <a:solidFill>
                <a:srgbClr val="FFFFFF"/>
              </a:solidFill>
              <a:latin typeface="Arial" panose="020B0604020202020204" pitchFamily="34" charset="0"/>
              <a:cs typeface="Geneva" charset="0"/>
            </a:endParaRPr>
          </a:p>
        </p:txBody>
      </p:sp>
      <p:sp>
        <p:nvSpPr>
          <p:cNvPr id="1946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rtl="0" eaLnBrk="1" hangingPunct="1">
              <a:buClr>
                <a:srgbClr val="000000"/>
              </a:buClr>
              <a:buSzPct val="100000"/>
              <a:buFont typeface="Times New Roman" charset="0"/>
              <a:buNone/>
              <a:defRPr sz="1400">
                <a:solidFill>
                  <a:srgbClr val="000000"/>
                </a:solidFill>
                <a:latin typeface="Times New Roman" charset="0"/>
                <a:ea typeface="ＭＳ Ｐゴシック" charset="0"/>
                <a:cs typeface="Geneva" charset="0"/>
              </a:defRPr>
            </a:lvl1pPr>
          </a:lstStyle>
          <a:p>
            <a:pPr>
              <a:defRPr/>
            </a:pPr>
            <a:fld id="{AA4FF17D-8CD2-4C42-B594-9548788B3F26}" type="slidenum">
              <a:rPr lang="en-GB"/>
              <a:pPr>
                <a:defRPr/>
              </a:pPr>
              <a:t>‹#›</a:t>
            </a:fld>
            <a:endParaRPr lang="en-GB"/>
          </a:p>
        </p:txBody>
      </p:sp>
    </p:spTree>
    <p:extLst>
      <p:ext uri="{BB962C8B-B14F-4D97-AF65-F5344CB8AC3E}">
        <p14:creationId xmlns:p14="http://schemas.microsoft.com/office/powerpoint/2010/main" val="2952079585"/>
      </p:ext>
    </p:extLst>
  </p:cSld>
  <p:clrMap bg1="lt1" tx1="dk1" bg2="lt2" tx2="dk2" accent1="accent1" accent2="accent2" accent3="accent3" accent4="accent4" accent5="accent5" accent6="accent6" hlink="hlink" folHlink="folHlink"/>
  <p:sldLayoutIdLst>
    <p:sldLayoutId id="2147484086" r:id="rId1"/>
    <p:sldLayoutId id="2147484087" r:id="rId2"/>
    <p:sldLayoutId id="2147484088" r:id="rId3"/>
    <p:sldLayoutId id="2147484089" r:id="rId4"/>
    <p:sldLayoutId id="2147484090" r:id="rId5"/>
    <p:sldLayoutId id="2147484091" r:id="rId6"/>
    <p:sldLayoutId id="2147484092" r:id="rId7"/>
    <p:sldLayoutId id="2147484093" r:id="rId8"/>
    <p:sldLayoutId id="2147484094" r:id="rId9"/>
    <p:sldLayoutId id="2147484095" r:id="rId10"/>
    <p:sldLayoutId id="2147484096"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pitchFamily="18" charset="0"/>
        <a:defRPr sz="4400" b="1" i="0">
          <a:solidFill>
            <a:srgbClr val="FFFFFF"/>
          </a:solidFill>
          <a:latin typeface="Arial" panose="020B0604020202020204" pitchFamily="34" charset="0"/>
          <a:ea typeface="MS PGothic" panose="020B0600070205080204" pitchFamily="34" charset="-128"/>
          <a:cs typeface="Arial" panose="020B0604020202020204" pitchFamily="34" charset="0"/>
        </a:defRPr>
      </a:lvl1pPr>
      <a:lvl2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FFFFFF"/>
          </a:solidFill>
          <a:latin typeface="Arial" charset="0"/>
          <a:ea typeface="MS PGothic" panose="020B0600070205080204" pitchFamily="34" charset="-128"/>
          <a:cs typeface="Arial" panose="020B0604020202020204" pitchFamily="34" charset="0"/>
        </a:defRPr>
      </a:lvl2pPr>
      <a:lvl3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FFFFFF"/>
          </a:solidFill>
          <a:latin typeface="Arial" charset="0"/>
          <a:ea typeface="MS PGothic" panose="020B0600070205080204" pitchFamily="34" charset="-128"/>
          <a:cs typeface="Arial" panose="020B0604020202020204" pitchFamily="34" charset="0"/>
        </a:defRPr>
      </a:lvl3pPr>
      <a:lvl4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FFFFFF"/>
          </a:solidFill>
          <a:latin typeface="Arial" charset="0"/>
          <a:ea typeface="MS PGothic" panose="020B0600070205080204" pitchFamily="34" charset="-128"/>
          <a:cs typeface="Arial" panose="020B0604020202020204" pitchFamily="34" charset="0"/>
        </a:defRPr>
      </a:lvl4pPr>
      <a:lvl5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FFFFFF"/>
          </a:solidFill>
          <a:latin typeface="Arial" charset="0"/>
          <a:ea typeface="MS PGothic" panose="020B0600070205080204" pitchFamily="34" charset="-128"/>
          <a:cs typeface="Arial" panose="020B0604020202020204" pitchFamily="34"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pitchFamily="18" charset="0"/>
        <a:buChar char="•"/>
        <a:defRPr sz="3200" b="1" i="0">
          <a:solidFill>
            <a:srgbClr val="FFFFFF"/>
          </a:solidFill>
          <a:latin typeface="Arial" panose="020B0604020202020204" pitchFamily="34" charset="0"/>
          <a:ea typeface="MS PGothic" panose="020B0600070205080204" pitchFamily="34" charset="-128"/>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pitchFamily="18" charset="0"/>
        <a:buChar char="–"/>
        <a:defRPr sz="2800" b="1" i="0">
          <a:solidFill>
            <a:srgbClr val="FFFFFF"/>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pitchFamily="18" charset="0"/>
        <a:buChar char="•"/>
        <a:defRPr sz="2400" b="1" i="0">
          <a:solidFill>
            <a:srgbClr val="FFFFFF"/>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pitchFamily="18" charset="0"/>
        <a:buChar char="–"/>
        <a:defRPr sz="2000" b="1" i="0">
          <a:solidFill>
            <a:srgbClr val="FFFFFF"/>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pitchFamily="18" charset="0"/>
        <a:buChar char="»"/>
        <a:defRPr sz="2000" b="1" i="0">
          <a:solidFill>
            <a:srgbClr val="FFFFFF"/>
          </a:solidFill>
          <a:latin typeface="Arial" panose="020B0604020202020204" pitchFamily="34" charset="0"/>
          <a:ea typeface="+mn-ea"/>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2.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5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2.xml"/><Relationship Id="rId1" Type="http://schemas.openxmlformats.org/officeDocument/2006/relationships/themeOverride" Target="../theme/themeOverride2.xml"/><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2.xml"/><Relationship Id="rId1" Type="http://schemas.openxmlformats.org/officeDocument/2006/relationships/themeOverride" Target="../theme/themeOverride3.xml"/><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58.xml"/><Relationship Id="rId1" Type="http://schemas.openxmlformats.org/officeDocument/2006/relationships/themeOverride" Target="../theme/themeOverride4.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23.xml"/><Relationship Id="rId5" Type="http://schemas.openxmlformats.org/officeDocument/2006/relationships/hyperlink" Target="https://st-takla.org/Bibles/BibleSearch/showVerses.php?book=76&amp;chapter=1&amp;vmin=2&amp;vmax=2" TargetMode="External"/><Relationship Id="rId4" Type="http://schemas.openxmlformats.org/officeDocument/2006/relationships/hyperlink" Target="https://st-takla.org/Bibles/BibleSearch/showVerses.php?book=76&amp;chapter=1&amp;vmin=1&amp;vmax=1"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5.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8.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99.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2.xml"/><Relationship Id="rId1" Type="http://schemas.openxmlformats.org/officeDocument/2006/relationships/themeOverride" Target="../theme/themeOverride5.xml"/><Relationship Id="rId4" Type="http://schemas.openxmlformats.org/officeDocument/2006/relationships/image" Target="../media/image16.jpeg"/></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11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1.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10.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1.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7.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10.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2.xml"/><Relationship Id="rId1" Type="http://schemas.openxmlformats.org/officeDocument/2006/relationships/themeOverride" Target="../theme/themeOverride6.xml"/><Relationship Id="rId4" Type="http://schemas.openxmlformats.org/officeDocument/2006/relationships/image" Target="../media/image16.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0.xml"/><Relationship Id="rId1" Type="http://schemas.openxmlformats.org/officeDocument/2006/relationships/themeOverride" Target="../theme/themeOverride7.xml"/><Relationship Id="rId4" Type="http://schemas.openxmlformats.org/officeDocument/2006/relationships/image" Target="../media/image32.jpg"/></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84.xml"/><Relationship Id="rId1" Type="http://schemas.openxmlformats.org/officeDocument/2006/relationships/themeOverride" Target="../theme/themeOverride8.xml"/><Relationship Id="rId4" Type="http://schemas.openxmlformats.org/officeDocument/2006/relationships/image" Target="../media/image33.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84.xml"/><Relationship Id="rId1" Type="http://schemas.openxmlformats.org/officeDocument/2006/relationships/themeOverride" Target="../theme/themeOverride9.xml"/><Relationship Id="rId5" Type="http://schemas.openxmlformats.org/officeDocument/2006/relationships/image" Target="../media/image35.png"/><Relationship Id="rId4" Type="http://schemas.openxmlformats.org/officeDocument/2006/relationships/image" Target="../media/image34.png"/></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84.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84.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84.xml"/><Relationship Id="rId1" Type="http://schemas.openxmlformats.org/officeDocument/2006/relationships/themeOverride" Target="../theme/themeOverride10.xml"/><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2.xml"/><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3.xml"/><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4.xml"/><Relationship Id="rId1" Type="http://schemas.openxmlformats.org/officeDocument/2006/relationships/slideLayout" Target="../slideLayouts/slideLayout130.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5.xml"/><Relationship Id="rId1" Type="http://schemas.openxmlformats.org/officeDocument/2006/relationships/slideLayout" Target="../slideLayouts/slideLayout146.xml"/><Relationship Id="rId4" Type="http://schemas.openxmlformats.org/officeDocument/2006/relationships/image" Target="../media/image43.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0.xml"/><Relationship Id="rId1" Type="http://schemas.openxmlformats.org/officeDocument/2006/relationships/themeOverride" Target="../theme/themeOverride11.xml"/><Relationship Id="rId4" Type="http://schemas.openxmlformats.org/officeDocument/2006/relationships/image" Target="../media/image44.jpg"/></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7.xml"/><Relationship Id="rId1" Type="http://schemas.openxmlformats.org/officeDocument/2006/relationships/slideLayout" Target="../slideLayouts/slideLayout152.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8.xml"/><Relationship Id="rId1" Type="http://schemas.openxmlformats.org/officeDocument/2006/relationships/slideLayout" Target="../slideLayouts/slideLayout75.xml"/><Relationship Id="rId4" Type="http://schemas.openxmlformats.org/officeDocument/2006/relationships/image" Target="../media/image47.jpeg"/></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9.xml"/><Relationship Id="rId1" Type="http://schemas.openxmlformats.org/officeDocument/2006/relationships/slideLayout" Target="../slideLayouts/slideLayout171.xml"/><Relationship Id="rId5" Type="http://schemas.openxmlformats.org/officeDocument/2006/relationships/image" Target="../media/image50.png"/><Relationship Id="rId4" Type="http://schemas.openxmlformats.org/officeDocument/2006/relationships/image" Target="../media/image49.png"/></Relationships>
</file>

<file path=ppt/slides/_rels/slide4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0.xml"/><Relationship Id="rId1" Type="http://schemas.openxmlformats.org/officeDocument/2006/relationships/slideLayout" Target="../slideLayouts/slideLayout152.xml"/></Relationships>
</file>

<file path=ppt/slides/_rels/slide4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1.xml"/><Relationship Id="rId1" Type="http://schemas.openxmlformats.org/officeDocument/2006/relationships/slideLayout" Target="../slideLayouts/slideLayout5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3.xml"/><Relationship Id="rId5" Type="http://schemas.openxmlformats.org/officeDocument/2006/relationships/image" Target="../media/image8.pn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2.xml"/><Relationship Id="rId1" Type="http://schemas.openxmlformats.org/officeDocument/2006/relationships/slideLayout" Target="../slideLayouts/slideLayout57.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70.xml"/><Relationship Id="rId1" Type="http://schemas.openxmlformats.org/officeDocument/2006/relationships/themeOverride" Target="../theme/themeOverride12.xml"/></Relationships>
</file>

<file path=ppt/slides/_rels/slide5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4.xml"/><Relationship Id="rId1" Type="http://schemas.openxmlformats.org/officeDocument/2006/relationships/slideLayout" Target="../slideLayouts/slideLayout70.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1.xml"/></Relationships>
</file>

<file path=ppt/slides/_rels/slide5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7.xml"/><Relationship Id="rId1" Type="http://schemas.openxmlformats.org/officeDocument/2006/relationships/slideLayout" Target="../slideLayouts/slideLayout176.xml"/><Relationship Id="rId4" Type="http://schemas.openxmlformats.org/officeDocument/2006/relationships/image" Target="../media/image56.png"/></Relationships>
</file>

<file path=ppt/slides/_rels/slide5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8.xml"/><Relationship Id="rId1" Type="http://schemas.openxmlformats.org/officeDocument/2006/relationships/slideLayout" Target="../slideLayouts/slideLayout52.xml"/></Relationships>
</file>

<file path=ppt/slides/_rels/slide5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9.xml"/><Relationship Id="rId1" Type="http://schemas.openxmlformats.org/officeDocument/2006/relationships/slideLayout" Target="../slideLayouts/slideLayout70.xml"/></Relationships>
</file>

<file path=ppt/slides/_rels/slide5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0.xml"/><Relationship Id="rId1" Type="http://schemas.openxmlformats.org/officeDocument/2006/relationships/slideLayout" Target="../slideLayouts/slideLayout22.xml"/></Relationships>
</file>

<file path=ppt/slides/_rels/slide5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1.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6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7.xml"/></Relationships>
</file>

<file path=ppt/slides/_rels/slide6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2.xml"/><Relationship Id="rId1" Type="http://schemas.openxmlformats.org/officeDocument/2006/relationships/slideLayout" Target="../slideLayouts/slideLayout19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3.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53.xml"/><Relationship Id="rId1" Type="http://schemas.openxmlformats.org/officeDocument/2006/relationships/slideLayout" Target="../slideLayouts/slideLayout198.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2.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75CD8FB-7398-9442-A8D4-DD2C1B520FE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823" y="366155"/>
            <a:ext cx="9145002" cy="6092042"/>
          </a:xfrm>
          <a:prstGeom prst="rect">
            <a:avLst/>
          </a:prstGeom>
          <a:noFill/>
          <a:extLst>
            <a:ext uri="{909E8E84-426E-40DD-AFC4-6F175D3DCCD1}">
              <a14:hiddenFill xmlns:a14="http://schemas.microsoft.com/office/drawing/2010/main">
                <a:solidFill>
                  <a:srgbClr val="FFFFFF"/>
                </a:solidFill>
              </a14:hiddenFill>
            </a:ext>
          </a:extLst>
        </p:spPr>
      </p:pic>
      <p:sp>
        <p:nvSpPr>
          <p:cNvPr id="86019" name="Rectangle 1029"/>
          <p:cNvSpPr>
            <a:spLocks noGrp="1" noChangeArrowheads="1"/>
          </p:cNvSpPr>
          <p:nvPr>
            <p:ph type="ctrTitle"/>
          </p:nvPr>
        </p:nvSpPr>
        <p:spPr>
          <a:xfrm>
            <a:off x="-1" y="-1"/>
            <a:ext cx="9166824" cy="776103"/>
          </a:xfrm>
          <a:solidFill>
            <a:schemeClr val="tx1"/>
          </a:solidFill>
          <a:ln w="9525">
            <a:noFill/>
            <a:miter lim="800000"/>
            <a:headEnd/>
            <a:tailEnd/>
          </a:ln>
          <a:effectLst/>
        </p:spPr>
        <p:txBody>
          <a:bodyPr anchor="ctr"/>
          <a:lstStyle/>
          <a:p>
            <a:pPr defTabSz="457200" eaLnBrk="1" hangingPunct="1"/>
            <a:r>
              <a:rPr lang="ar-SA" b="1" kern="1200" dirty="0">
                <a:solidFill>
                  <a:schemeClr val="bg1"/>
                </a:solidFill>
                <a:effectLst>
                  <a:outerShdw blurRad="38100" dist="38100" dir="2700000" algn="tl">
                    <a:srgbClr val="000000"/>
                  </a:outerShdw>
                </a:effectLst>
                <a:latin typeface="Arial" charset="0"/>
                <a:ea typeface="ＭＳ Ｐゴシック" charset="0"/>
                <a:cs typeface="Arial" charset="0"/>
              </a:rPr>
              <a:t>المسيح الذي لا يقارن</a:t>
            </a:r>
            <a:endParaRPr lang="en-US" b="1" kern="1200" dirty="0">
              <a:solidFill>
                <a:schemeClr val="bg1"/>
              </a:solidFill>
              <a:effectLst>
                <a:outerShdw blurRad="38100" dist="38100" dir="2700000" algn="tl">
                  <a:srgbClr val="000000"/>
                </a:outerShdw>
              </a:effectLst>
              <a:latin typeface="Arial" charset="0"/>
              <a:ea typeface="ＭＳ Ｐゴシック" charset="0"/>
              <a:cs typeface="Arial" charset="0"/>
            </a:endParaRPr>
          </a:p>
        </p:txBody>
      </p:sp>
      <p:sp>
        <p:nvSpPr>
          <p:cNvPr id="2" name="Text Box 1028">
            <a:extLst>
              <a:ext uri="{FF2B5EF4-FFF2-40B4-BE49-F238E27FC236}">
                <a16:creationId xmlns:a16="http://schemas.microsoft.com/office/drawing/2014/main" id="{28D9411E-E30C-C843-4D37-B681F1D02000}"/>
              </a:ext>
            </a:extLst>
          </p:cNvPr>
          <p:cNvSpPr txBox="1">
            <a:spLocks noChangeArrowheads="1"/>
          </p:cNvSpPr>
          <p:nvPr/>
        </p:nvSpPr>
        <p:spPr bwMode="auto">
          <a:xfrm>
            <a:off x="1" y="6491288"/>
            <a:ext cx="9144000" cy="366712"/>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ar-JO"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د. ريك </a:t>
            </a:r>
            <a:r>
              <a:rPr kumimoji="0" lang="ar-JO" sz="1600" b="1"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جريفيث</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a:t>
            </a:r>
            <a:r>
              <a:rPr kumimoji="0" lang="ar-JO"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مؤسسة الدراسات اللاهوتية الأردنية </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BibleStudyDownloads.org</a:t>
            </a:r>
          </a:p>
        </p:txBody>
      </p:sp>
      <p:sp>
        <p:nvSpPr>
          <p:cNvPr id="3" name="Rectangle 1029">
            <a:extLst>
              <a:ext uri="{FF2B5EF4-FFF2-40B4-BE49-F238E27FC236}">
                <a16:creationId xmlns:a16="http://schemas.microsoft.com/office/drawing/2014/main" id="{2CD3218D-9505-4B24-FF57-F50A4920D330}"/>
              </a:ext>
            </a:extLst>
          </p:cNvPr>
          <p:cNvSpPr txBox="1">
            <a:spLocks noChangeArrowheads="1"/>
          </p:cNvSpPr>
          <p:nvPr/>
        </p:nvSpPr>
        <p:spPr bwMode="auto">
          <a:xfrm>
            <a:off x="-174812" y="4733365"/>
            <a:ext cx="5562600" cy="1017494"/>
          </a:xfrm>
          <a:prstGeom prst="rect">
            <a:avLst/>
          </a:prstGeom>
          <a:noFill/>
          <a:ln>
            <a:noFill/>
          </a:ln>
          <a:effectLst>
            <a:outerShdw blurRad="50800" dist="38100" dir="2700000">
              <a:srgbClr val="000000">
                <a:alpha val="43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defTabSz="914400" rtl="1" eaLnBrk="1" hangingPunct="1">
              <a:defRPr/>
            </a:pPr>
            <a:r>
              <a:rPr lang="ar-JO" sz="6000" kern="0" dirty="0">
                <a:solidFill>
                  <a:schemeClr val="bg1"/>
                </a:solidFill>
                <a:ea typeface="ＭＳ Ｐゴシック" charset="0"/>
                <a:cs typeface="Arial Rounded MT Bold" charset="0"/>
              </a:rPr>
              <a:t>رؤيا يوحنا</a:t>
            </a:r>
            <a:r>
              <a:rPr lang="en-US" sz="6000" kern="0" dirty="0">
                <a:solidFill>
                  <a:schemeClr val="bg1"/>
                </a:solidFill>
                <a:ea typeface="ＭＳ Ｐゴシック" charset="0"/>
                <a:cs typeface="Arial Rounded MT Bold" charset="0"/>
              </a:rPr>
              <a:t> </a:t>
            </a:r>
            <a:r>
              <a:rPr lang="ar-SA" sz="6000" kern="0" dirty="0">
                <a:solidFill>
                  <a:schemeClr val="bg1"/>
                </a:solidFill>
                <a:ea typeface="ＭＳ Ｐゴシック" charset="0"/>
                <a:cs typeface="Arial Rounded MT Bold" charset="0"/>
              </a:rPr>
              <a:t>١</a:t>
            </a:r>
            <a:r>
              <a:rPr lang="en-US" sz="6000" kern="0" dirty="0">
                <a:solidFill>
                  <a:schemeClr val="bg1"/>
                </a:solidFill>
                <a:ea typeface="ＭＳ Ｐゴシック" charset="0"/>
                <a:cs typeface="Arial Rounded MT Bold" charset="0"/>
              </a:rPr>
              <a:t> </a:t>
            </a:r>
            <a:endParaRPr lang="en-US" sz="3200" kern="0" dirty="0">
              <a:solidFill>
                <a:schemeClr val="bg1"/>
              </a:solidFill>
              <a:latin typeface="Arial Rounded MT Bold" charset="0"/>
              <a:ea typeface="ＭＳ Ｐゴシック" charset="0"/>
              <a:cs typeface="Arial Rounded MT Bold" charset="0"/>
            </a:endParaRPr>
          </a:p>
        </p:txBody>
      </p:sp>
    </p:spTree>
    <p:extLst>
      <p:ext uri="{BB962C8B-B14F-4D97-AF65-F5344CB8AC3E}">
        <p14:creationId xmlns:p14="http://schemas.microsoft.com/office/powerpoint/2010/main" val="781394418"/>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69697" name="Rectangle 5"/>
          <p:cNvSpPr>
            <a:spLocks noChangeArrowheads="1"/>
          </p:cNvSpPr>
          <p:nvPr/>
        </p:nvSpPr>
        <p:spPr bwMode="auto">
          <a:xfrm>
            <a:off x="0" y="0"/>
            <a:ext cx="9144000" cy="46355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ail" charset="0"/>
              <a:ea typeface="ＭＳ Ｐゴシック" charset="0"/>
              <a:cs typeface="Arail" charset="0"/>
            </a:endParaRPr>
          </a:p>
        </p:txBody>
      </p:sp>
      <p:pic>
        <p:nvPicPr>
          <p:cNvPr id="3079" name="Picture 7" descr="Pict101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8313" y="1628775"/>
            <a:ext cx="3632200" cy="5013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76200" y="76200"/>
            <a:ext cx="8915400" cy="1152525"/>
          </a:xfrm>
          <a:effectLst>
            <a:outerShdw blurRad="63500" dist="35921" dir="2700000" algn="ctr" rotWithShape="0">
              <a:srgbClr val="FF0000">
                <a:alpha val="74998"/>
              </a:srgbClr>
            </a:outerShdw>
          </a:effectLst>
        </p:spPr>
        <p:txBody>
          <a:bodyPr/>
          <a:lstStyle/>
          <a:p>
            <a:pPr rtl="1">
              <a:defRPr/>
            </a:pPr>
            <a:r>
              <a:rPr lang="ar-EG" sz="6000" dirty="0">
                <a:solidFill>
                  <a:srgbClr val="FFFFFF"/>
                </a:solidFill>
                <a:latin typeface="Arail"/>
                <a:ea typeface="ＭＳ Ｐゴシック" charset="0"/>
                <a:cs typeface="Arail"/>
              </a:rPr>
              <a:t>من هو الملك الحقيقي؟</a:t>
            </a:r>
            <a:endParaRPr lang="en-US" dirty="0">
              <a:solidFill>
                <a:srgbClr val="FFFFFF"/>
              </a:solidFill>
              <a:latin typeface="Arail"/>
              <a:ea typeface="ＭＳ Ｐゴシック" charset="0"/>
              <a:cs typeface="Arail"/>
            </a:endParaRPr>
          </a:p>
        </p:txBody>
      </p:sp>
      <p:pic>
        <p:nvPicPr>
          <p:cNvPr id="3078" name="Picture 6" descr="Pict101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557338"/>
            <a:ext cx="6156325" cy="5300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subTitle" idx="1"/>
          </p:nvPr>
        </p:nvSpPr>
        <p:spPr>
          <a:xfrm>
            <a:off x="5662613" y="1844675"/>
            <a:ext cx="3373437" cy="3024188"/>
          </a:xfrm>
          <a:effectLst>
            <a:outerShdw blurRad="63500" dist="35921" dir="2700000" algn="ctr" rotWithShape="0">
              <a:schemeClr val="tx2">
                <a:alpha val="74998"/>
              </a:schemeClr>
            </a:outerShdw>
          </a:effectLst>
        </p:spPr>
        <p:txBody>
          <a:bodyPr/>
          <a:lstStyle/>
          <a:p>
            <a:pPr rtl="1">
              <a:defRPr/>
            </a:pPr>
            <a:r>
              <a:rPr lang="ar-EG" sz="6000" b="1" i="1" dirty="0">
                <a:solidFill>
                  <a:srgbClr val="FFFFFF"/>
                </a:solidFill>
                <a:latin typeface="Arail"/>
                <a:ea typeface="ＭＳ Ｐゴシック" charset="0"/>
                <a:cs typeface="Arail"/>
              </a:rPr>
              <a:t>انتصار المسيح</a:t>
            </a:r>
            <a:endParaRPr lang="en-US" sz="6000" b="1" dirty="0">
              <a:solidFill>
                <a:srgbClr val="FFFFFF"/>
              </a:solidFill>
              <a:latin typeface="Arail"/>
              <a:ea typeface="ＭＳ Ｐゴシック" charset="0"/>
              <a:cs typeface="Arail"/>
            </a:endParaRPr>
          </a:p>
        </p:txBody>
      </p:sp>
    </p:spTree>
    <p:extLst>
      <p:ext uri="{BB962C8B-B14F-4D97-AF65-F5344CB8AC3E}">
        <p14:creationId xmlns:p14="http://schemas.microsoft.com/office/powerpoint/2010/main" val="272656869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3079"/>
                                        </p:tgtEl>
                                        <p:attrNameLst>
                                          <p:attrName>style.visibility</p:attrName>
                                        </p:attrNameLst>
                                      </p:cBhvr>
                                      <p:to>
                                        <p:strVal val="visible"/>
                                      </p:to>
                                    </p:set>
                                    <p:animEffect transition="in" filter="checkerboard(across)">
                                      <p:cBhvr>
                                        <p:cTn id="7" dur="500"/>
                                        <p:tgtEl>
                                          <p:spTgt spid="307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5" presetClass="entr" presetSubtype="0" fill="hold" nodeType="clickEffect">
                                  <p:stCondLst>
                                    <p:cond delay="0"/>
                                  </p:stCondLst>
                                  <p:childTnLst>
                                    <p:set>
                                      <p:cBhvr>
                                        <p:cTn id="11" dur="1" fill="hold">
                                          <p:stCondLst>
                                            <p:cond delay="0"/>
                                          </p:stCondLst>
                                        </p:cTn>
                                        <p:tgtEl>
                                          <p:spTgt spid="3078"/>
                                        </p:tgtEl>
                                        <p:attrNameLst>
                                          <p:attrName>style.visibility</p:attrName>
                                        </p:attrNameLst>
                                      </p:cBhvr>
                                      <p:to>
                                        <p:strVal val="visible"/>
                                      </p:to>
                                    </p:set>
                                    <p:anim calcmode="lin" valueType="num">
                                      <p:cBhvr>
                                        <p:cTn id="12" dur="1000" fill="hold"/>
                                        <p:tgtEl>
                                          <p:spTgt spid="3078"/>
                                        </p:tgtEl>
                                        <p:attrNameLst>
                                          <p:attrName>ppt_w</p:attrName>
                                        </p:attrNameLst>
                                      </p:cBhvr>
                                      <p:tavLst>
                                        <p:tav tm="0">
                                          <p:val>
                                            <p:strVal val="#ppt_w*0.70"/>
                                          </p:val>
                                        </p:tav>
                                        <p:tav tm="100000">
                                          <p:val>
                                            <p:strVal val="#ppt_w"/>
                                          </p:val>
                                        </p:tav>
                                      </p:tavLst>
                                    </p:anim>
                                    <p:anim calcmode="lin" valueType="num">
                                      <p:cBhvr>
                                        <p:cTn id="13" dur="1000" fill="hold"/>
                                        <p:tgtEl>
                                          <p:spTgt spid="3078"/>
                                        </p:tgtEl>
                                        <p:attrNameLst>
                                          <p:attrName>ppt_h</p:attrName>
                                        </p:attrNameLst>
                                      </p:cBhvr>
                                      <p:tavLst>
                                        <p:tav tm="0">
                                          <p:val>
                                            <p:strVal val="#ppt_h"/>
                                          </p:val>
                                        </p:tav>
                                        <p:tav tm="100000">
                                          <p:val>
                                            <p:strVal val="#ppt_h"/>
                                          </p:val>
                                        </p:tav>
                                      </p:tavLst>
                                    </p:anim>
                                    <p:animEffect transition="in" filter="fade">
                                      <p:cBhvr>
                                        <p:cTn id="14" dur="1000"/>
                                        <p:tgtEl>
                                          <p:spTgt spid="307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35" presetClass="entr" presetSubtype="0" fill="hold" grpId="0" nodeType="clickEffect">
                                  <p:stCondLst>
                                    <p:cond delay="0"/>
                                  </p:stCondLst>
                                  <p:childTnLst>
                                    <p:set>
                                      <p:cBhvr>
                                        <p:cTn id="18" dur="1" fill="hold">
                                          <p:stCondLst>
                                            <p:cond delay="0"/>
                                          </p:stCondLst>
                                        </p:cTn>
                                        <p:tgtEl>
                                          <p:spTgt spid="3075">
                                            <p:txEl>
                                              <p:pRg st="0" end="0"/>
                                            </p:txEl>
                                          </p:spTgt>
                                        </p:tgtEl>
                                        <p:attrNameLst>
                                          <p:attrName>style.visibility</p:attrName>
                                        </p:attrNameLst>
                                      </p:cBhvr>
                                      <p:to>
                                        <p:strVal val="visible"/>
                                      </p:to>
                                    </p:set>
                                    <p:animEffect transition="in" filter="fade">
                                      <p:cBhvr>
                                        <p:cTn id="19" dur="2000"/>
                                        <p:tgtEl>
                                          <p:spTgt spid="3075">
                                            <p:txEl>
                                              <p:pRg st="0" end="0"/>
                                            </p:txEl>
                                          </p:spTgt>
                                        </p:tgtEl>
                                      </p:cBhvr>
                                    </p:animEffect>
                                    <p:anim calcmode="lin" valueType="num">
                                      <p:cBhvr>
                                        <p:cTn id="20" dur="2000" fill="hold"/>
                                        <p:tgtEl>
                                          <p:spTgt spid="3075">
                                            <p:txEl>
                                              <p:pRg st="0" end="0"/>
                                            </p:txEl>
                                          </p:spTgt>
                                        </p:tgtEl>
                                        <p:attrNameLst>
                                          <p:attrName>style.rotation</p:attrName>
                                        </p:attrNameLst>
                                      </p:cBhvr>
                                      <p:tavLst>
                                        <p:tav tm="0">
                                          <p:val>
                                            <p:fltVal val="720"/>
                                          </p:val>
                                        </p:tav>
                                        <p:tav tm="100000">
                                          <p:val>
                                            <p:fltVal val="0"/>
                                          </p:val>
                                        </p:tav>
                                      </p:tavLst>
                                    </p:anim>
                                    <p:anim calcmode="lin" valueType="num">
                                      <p:cBhvr>
                                        <p:cTn id="21" dur="2000" fill="hold"/>
                                        <p:tgtEl>
                                          <p:spTgt spid="3075">
                                            <p:txEl>
                                              <p:pRg st="0" end="0"/>
                                            </p:txEl>
                                          </p:spTgt>
                                        </p:tgtEl>
                                        <p:attrNameLst>
                                          <p:attrName>ppt_h</p:attrName>
                                        </p:attrNameLst>
                                      </p:cBhvr>
                                      <p:tavLst>
                                        <p:tav tm="0">
                                          <p:val>
                                            <p:fltVal val="0"/>
                                          </p:val>
                                        </p:tav>
                                        <p:tav tm="100000">
                                          <p:val>
                                            <p:strVal val="#ppt_h"/>
                                          </p:val>
                                        </p:tav>
                                      </p:tavLst>
                                    </p:anim>
                                    <p:anim calcmode="lin" valueType="num">
                                      <p:cBhvr>
                                        <p:cTn id="22" dur="2000" fill="hold"/>
                                        <p:tgtEl>
                                          <p:spTgt spid="3075">
                                            <p:txEl>
                                              <p:pRg st="0" end="0"/>
                                            </p:txEl>
                                          </p:spTgt>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71745" name="Picture 6" descr="Jesus Focus of Revelati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76200" y="76200"/>
            <a:ext cx="8305800" cy="1152525"/>
          </a:xfrm>
          <a:effectLst>
            <a:outerShdw blurRad="63500" dist="35921" dir="2700000" algn="ctr" rotWithShape="0">
              <a:srgbClr val="FF0000">
                <a:alpha val="74998"/>
              </a:srgbClr>
            </a:outerShdw>
          </a:effectLst>
        </p:spPr>
        <p:txBody>
          <a:bodyPr/>
          <a:lstStyle/>
          <a:p>
            <a:pPr rtl="1">
              <a:defRPr/>
            </a:pPr>
            <a:r>
              <a:rPr lang="ar-EG" sz="6000" dirty="0">
                <a:solidFill>
                  <a:srgbClr val="FFFFFF"/>
                </a:solidFill>
                <a:ea typeface="ＭＳ Ｐゴシック" charset="0"/>
              </a:rPr>
              <a:t>يسوع هو الملك الحقيقي!</a:t>
            </a:r>
            <a:endParaRPr lang="en-US" dirty="0">
              <a:solidFill>
                <a:srgbClr val="FFFFFF"/>
              </a:solidFill>
              <a:ea typeface="ＭＳ Ｐゴシック" charset="0"/>
            </a:endParaRPr>
          </a:p>
        </p:txBody>
      </p:sp>
      <p:sp>
        <p:nvSpPr>
          <p:cNvPr id="3075" name="Rectangle 3"/>
          <p:cNvSpPr>
            <a:spLocks noGrp="1" noChangeArrowheads="1"/>
          </p:cNvSpPr>
          <p:nvPr>
            <p:ph type="subTitle" idx="1"/>
          </p:nvPr>
        </p:nvSpPr>
        <p:spPr>
          <a:xfrm>
            <a:off x="5436096" y="2421948"/>
            <a:ext cx="3481387" cy="3024188"/>
          </a:xfrm>
          <a:effectLst>
            <a:outerShdw blurRad="63500" dist="35921" dir="2700000" algn="ctr" rotWithShape="0">
              <a:schemeClr val="tx2">
                <a:alpha val="74998"/>
              </a:schemeClr>
            </a:outerShdw>
          </a:effectLst>
        </p:spPr>
        <p:txBody>
          <a:bodyPr/>
          <a:lstStyle/>
          <a:p>
            <a:pPr>
              <a:defRPr/>
            </a:pPr>
            <a:r>
              <a:rPr lang="ar-SA" sz="6000" dirty="0">
                <a:ln>
                  <a:solidFill>
                    <a:srgbClr val="000000"/>
                  </a:solidFill>
                </a:ln>
                <a:solidFill>
                  <a:srgbClr val="FFFFFF"/>
                </a:solidFill>
                <a:effectLst>
                  <a:glow rad="139700">
                    <a:schemeClr val="accent4">
                      <a:satMod val="175000"/>
                      <a:alpha val="40000"/>
                    </a:schemeClr>
                  </a:glow>
                </a:effectLst>
                <a:ea typeface="ＭＳ Ｐゴシック" charset="0"/>
              </a:rPr>
              <a:t>انتصار المسيح</a:t>
            </a:r>
            <a:endParaRPr lang="en-US" sz="6000" dirty="0">
              <a:ln>
                <a:solidFill>
                  <a:srgbClr val="000000"/>
                </a:solidFill>
              </a:ln>
              <a:solidFill>
                <a:srgbClr val="FFFFFF"/>
              </a:solidFill>
              <a:effectLst>
                <a:glow rad="139700">
                  <a:schemeClr val="accent4">
                    <a:satMod val="175000"/>
                    <a:alpha val="40000"/>
                  </a:schemeClr>
                </a:glow>
              </a:effectLst>
              <a:ea typeface="ＭＳ Ｐゴシック" charset="0"/>
            </a:endParaRPr>
          </a:p>
        </p:txBody>
      </p:sp>
      <p:sp>
        <p:nvSpPr>
          <p:cNvPr id="5"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318</a:t>
            </a:r>
            <a:endPar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endParaRPr>
          </a:p>
        </p:txBody>
      </p:sp>
    </p:spTree>
    <p:extLst>
      <p:ext uri="{BB962C8B-B14F-4D97-AF65-F5344CB8AC3E}">
        <p14:creationId xmlns:p14="http://schemas.microsoft.com/office/powerpoint/2010/main" val="3665365520"/>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revelation_book_of.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0739" y="0"/>
            <a:ext cx="9231251" cy="5013176"/>
          </a:xfrm>
          <a:prstGeom prst="rect">
            <a:avLst/>
          </a:prstGeom>
        </p:spPr>
      </p:pic>
      <p:sp>
        <p:nvSpPr>
          <p:cNvPr id="2" name="Title 1"/>
          <p:cNvSpPr>
            <a:spLocks noGrp="1"/>
          </p:cNvSpPr>
          <p:nvPr>
            <p:ph type="title"/>
          </p:nvPr>
        </p:nvSpPr>
        <p:spPr>
          <a:xfrm>
            <a:off x="0" y="0"/>
            <a:ext cx="4716016" cy="836712"/>
          </a:xfrm>
          <a:solidFill>
            <a:srgbClr val="000000"/>
          </a:solidFill>
        </p:spPr>
        <p:txBody>
          <a:bodyPr/>
          <a:lstStyle/>
          <a:p>
            <a:r>
              <a:rPr lang="ar-EG" sz="4000" dirty="0">
                <a:solidFill>
                  <a:srgbClr val="FFFFFF"/>
                </a:solidFill>
              </a:rPr>
              <a:t>ما هو عنوان؟</a:t>
            </a:r>
            <a:endParaRPr lang="en-US" sz="4000" dirty="0">
              <a:solidFill>
                <a:srgbClr val="FFFFFF"/>
              </a:solidFill>
            </a:endParaRPr>
          </a:p>
        </p:txBody>
      </p:sp>
      <p:sp>
        <p:nvSpPr>
          <p:cNvPr id="3" name="Title 1"/>
          <p:cNvSpPr txBox="1">
            <a:spLocks/>
          </p:cNvSpPr>
          <p:nvPr/>
        </p:nvSpPr>
        <p:spPr bwMode="auto">
          <a:xfrm>
            <a:off x="639482" y="1484784"/>
            <a:ext cx="7772400" cy="19442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EG" sz="8800" b="1" i="0" u="none" strike="noStrike" kern="1200" cap="none" spc="0" normalizeH="0" baseline="0" noProof="0" dirty="0">
                <a:ln>
                  <a:noFill/>
                </a:ln>
                <a:solidFill>
                  <a:srgbClr val="000000"/>
                </a:solidFill>
                <a:effectLst>
                  <a:glow rad="228600">
                    <a:srgbClr val="DAEDEF">
                      <a:satMod val="175000"/>
                      <a:alpha val="40000"/>
                    </a:srgbClr>
                  </a:glow>
                </a:effectLst>
                <a:uLnTx/>
                <a:uFillTx/>
                <a:latin typeface="Arial" panose="020B0604020202020204" pitchFamily="34" charset="0"/>
                <a:ea typeface="ＭＳ Ｐゴシック" pitchFamily="-108" charset="-128"/>
                <a:cs typeface="Arial" panose="020B0604020202020204" pitchFamily="34" charset="0"/>
              </a:rPr>
              <a:t>سفر الرؤيا؟</a:t>
            </a:r>
            <a:endParaRPr kumimoji="0" lang="en-US" sz="8800" b="1" i="0" u="none" strike="noStrike" kern="1200" cap="none" spc="0" normalizeH="0" baseline="0" noProof="0" dirty="0">
              <a:ln>
                <a:noFill/>
              </a:ln>
              <a:solidFill>
                <a:srgbClr val="000000"/>
              </a:solidFill>
              <a:effectLst>
                <a:glow rad="228600">
                  <a:srgbClr val="DAEDEF">
                    <a:satMod val="175000"/>
                    <a:alpha val="40000"/>
                  </a:srgbClr>
                </a:glow>
              </a:effectLst>
              <a:uLnTx/>
              <a:uFillTx/>
              <a:latin typeface="Arial" panose="020B0604020202020204" pitchFamily="34" charset="0"/>
              <a:ea typeface="ＭＳ Ｐゴシック" pitchFamily="-108" charset="-128"/>
              <a:cs typeface="Arial" panose="020B0604020202020204" pitchFamily="34" charset="0"/>
            </a:endParaRPr>
          </a:p>
        </p:txBody>
      </p:sp>
      <p:sp>
        <p:nvSpPr>
          <p:cNvPr id="4" name="Title 1"/>
          <p:cNvSpPr txBox="1">
            <a:spLocks/>
          </p:cNvSpPr>
          <p:nvPr/>
        </p:nvSpPr>
        <p:spPr bwMode="auto">
          <a:xfrm>
            <a:off x="309261" y="4155919"/>
            <a:ext cx="7772400" cy="26642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11500" b="1" i="0"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ＭＳ Ｐゴシック" pitchFamily="-108" charset="-128"/>
                <a:cs typeface="Arial" panose="020B0604020202020204" pitchFamily="34" charset="0"/>
              </a:rPr>
              <a:t>الرؤيا</a:t>
            </a:r>
            <a:endParaRPr kumimoji="0" lang="en-US" sz="4400" b="1" i="0"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ＭＳ Ｐゴシック" pitchFamily="-108" charset="-128"/>
              <a:cs typeface="Arial" panose="020B0604020202020204" pitchFamily="34" charset="0"/>
            </a:endParaRPr>
          </a:p>
        </p:txBody>
      </p:sp>
      <p:sp>
        <p:nvSpPr>
          <p:cNvPr id="8" name="Freeform 7"/>
          <p:cNvSpPr/>
          <p:nvPr/>
        </p:nvSpPr>
        <p:spPr>
          <a:xfrm>
            <a:off x="1228551" y="1989022"/>
            <a:ext cx="936104" cy="1162665"/>
          </a:xfrm>
          <a:custGeom>
            <a:avLst/>
            <a:gdLst>
              <a:gd name="connsiteX0" fmla="*/ 0 w 447206"/>
              <a:gd name="connsiteY0" fmla="*/ 0 h 646704"/>
              <a:gd name="connsiteX1" fmla="*/ 94071 w 447206"/>
              <a:gd name="connsiteY1" fmla="*/ 47033 h 646704"/>
              <a:gd name="connsiteX2" fmla="*/ 152865 w 447206"/>
              <a:gd name="connsiteY2" fmla="*/ 117583 h 646704"/>
              <a:gd name="connsiteX3" fmla="*/ 188142 w 447206"/>
              <a:gd name="connsiteY3" fmla="*/ 152857 h 646704"/>
              <a:gd name="connsiteX4" fmla="*/ 199901 w 447206"/>
              <a:gd name="connsiteY4" fmla="*/ 188132 h 646704"/>
              <a:gd name="connsiteX5" fmla="*/ 235178 w 447206"/>
              <a:gd name="connsiteY5" fmla="*/ 258682 h 646704"/>
              <a:gd name="connsiteX6" fmla="*/ 258695 w 447206"/>
              <a:gd name="connsiteY6" fmla="*/ 411539 h 646704"/>
              <a:gd name="connsiteX7" fmla="*/ 282213 w 447206"/>
              <a:gd name="connsiteY7" fmla="*/ 446814 h 646704"/>
              <a:gd name="connsiteX8" fmla="*/ 293972 w 447206"/>
              <a:gd name="connsiteY8" fmla="*/ 482088 h 646704"/>
              <a:gd name="connsiteX9" fmla="*/ 376284 w 447206"/>
              <a:gd name="connsiteY9" fmla="*/ 587913 h 646704"/>
              <a:gd name="connsiteX10" fmla="*/ 411561 w 447206"/>
              <a:gd name="connsiteY10" fmla="*/ 599671 h 646704"/>
              <a:gd name="connsiteX11" fmla="*/ 446837 w 447206"/>
              <a:gd name="connsiteY11" fmla="*/ 646704 h 646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7206" h="646704">
                <a:moveTo>
                  <a:pt x="0" y="0"/>
                </a:moveTo>
                <a:cubicBezTo>
                  <a:pt x="41558" y="16623"/>
                  <a:pt x="61556" y="19939"/>
                  <a:pt x="94071" y="47033"/>
                </a:cubicBezTo>
                <a:cubicBezTo>
                  <a:pt x="150291" y="93880"/>
                  <a:pt x="110818" y="67129"/>
                  <a:pt x="152865" y="117583"/>
                </a:cubicBezTo>
                <a:cubicBezTo>
                  <a:pt x="163511" y="130357"/>
                  <a:pt x="176383" y="141099"/>
                  <a:pt x="188142" y="152857"/>
                </a:cubicBezTo>
                <a:cubicBezTo>
                  <a:pt x="192062" y="164615"/>
                  <a:pt x="194358" y="177046"/>
                  <a:pt x="199901" y="188132"/>
                </a:cubicBezTo>
                <a:cubicBezTo>
                  <a:pt x="245491" y="279307"/>
                  <a:pt x="205622" y="170018"/>
                  <a:pt x="235178" y="258682"/>
                </a:cubicBezTo>
                <a:cubicBezTo>
                  <a:pt x="236995" y="273219"/>
                  <a:pt x="248593" y="384603"/>
                  <a:pt x="258695" y="411539"/>
                </a:cubicBezTo>
                <a:cubicBezTo>
                  <a:pt x="263657" y="424771"/>
                  <a:pt x="275893" y="434174"/>
                  <a:pt x="282213" y="446814"/>
                </a:cubicBezTo>
                <a:cubicBezTo>
                  <a:pt x="287756" y="457899"/>
                  <a:pt x="287953" y="471254"/>
                  <a:pt x="293972" y="482088"/>
                </a:cubicBezTo>
                <a:cubicBezTo>
                  <a:pt x="307715" y="506824"/>
                  <a:pt x="346036" y="567749"/>
                  <a:pt x="376284" y="587913"/>
                </a:cubicBezTo>
                <a:cubicBezTo>
                  <a:pt x="386597" y="594788"/>
                  <a:pt x="399802" y="595752"/>
                  <a:pt x="411561" y="599671"/>
                </a:cubicBezTo>
                <a:cubicBezTo>
                  <a:pt x="453360" y="627535"/>
                  <a:pt x="446837" y="609055"/>
                  <a:pt x="446837" y="646704"/>
                </a:cubicBezTo>
              </a:path>
            </a:pathLst>
          </a:custGeom>
          <a:ln w="76200" cmpd="sng">
            <a:solidFill>
              <a:srgbClr val="FF0000"/>
            </a:solidFill>
          </a:ln>
        </p:spPr>
        <p:txBody>
          <a:bodyPr vert="horz" wrap="square" lIns="90000" tIns="46800" rIns="90000" bIns="46800" numCol="1" rtlCol="0" anchor="t" anchorCtr="0" compatLnSpc="1">
            <a:prstTxWarp prst="textNoShape">
              <a:avLst/>
            </a:prstTxWarp>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9" name="Freeform 8"/>
          <p:cNvSpPr/>
          <p:nvPr/>
        </p:nvSpPr>
        <p:spPr>
          <a:xfrm rot="15525700">
            <a:off x="1228551" y="1980971"/>
            <a:ext cx="936104" cy="1162665"/>
          </a:xfrm>
          <a:custGeom>
            <a:avLst/>
            <a:gdLst>
              <a:gd name="connsiteX0" fmla="*/ 0 w 447206"/>
              <a:gd name="connsiteY0" fmla="*/ 0 h 646704"/>
              <a:gd name="connsiteX1" fmla="*/ 94071 w 447206"/>
              <a:gd name="connsiteY1" fmla="*/ 47033 h 646704"/>
              <a:gd name="connsiteX2" fmla="*/ 152865 w 447206"/>
              <a:gd name="connsiteY2" fmla="*/ 117583 h 646704"/>
              <a:gd name="connsiteX3" fmla="*/ 188142 w 447206"/>
              <a:gd name="connsiteY3" fmla="*/ 152857 h 646704"/>
              <a:gd name="connsiteX4" fmla="*/ 199901 w 447206"/>
              <a:gd name="connsiteY4" fmla="*/ 188132 h 646704"/>
              <a:gd name="connsiteX5" fmla="*/ 235178 w 447206"/>
              <a:gd name="connsiteY5" fmla="*/ 258682 h 646704"/>
              <a:gd name="connsiteX6" fmla="*/ 258695 w 447206"/>
              <a:gd name="connsiteY6" fmla="*/ 411539 h 646704"/>
              <a:gd name="connsiteX7" fmla="*/ 282213 w 447206"/>
              <a:gd name="connsiteY7" fmla="*/ 446814 h 646704"/>
              <a:gd name="connsiteX8" fmla="*/ 293972 w 447206"/>
              <a:gd name="connsiteY8" fmla="*/ 482088 h 646704"/>
              <a:gd name="connsiteX9" fmla="*/ 376284 w 447206"/>
              <a:gd name="connsiteY9" fmla="*/ 587913 h 646704"/>
              <a:gd name="connsiteX10" fmla="*/ 411561 w 447206"/>
              <a:gd name="connsiteY10" fmla="*/ 599671 h 646704"/>
              <a:gd name="connsiteX11" fmla="*/ 446837 w 447206"/>
              <a:gd name="connsiteY11" fmla="*/ 646704 h 646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7206" h="646704">
                <a:moveTo>
                  <a:pt x="0" y="0"/>
                </a:moveTo>
                <a:cubicBezTo>
                  <a:pt x="41558" y="16623"/>
                  <a:pt x="61556" y="19939"/>
                  <a:pt x="94071" y="47033"/>
                </a:cubicBezTo>
                <a:cubicBezTo>
                  <a:pt x="150291" y="93880"/>
                  <a:pt x="110818" y="67129"/>
                  <a:pt x="152865" y="117583"/>
                </a:cubicBezTo>
                <a:cubicBezTo>
                  <a:pt x="163511" y="130357"/>
                  <a:pt x="176383" y="141099"/>
                  <a:pt x="188142" y="152857"/>
                </a:cubicBezTo>
                <a:cubicBezTo>
                  <a:pt x="192062" y="164615"/>
                  <a:pt x="194358" y="177046"/>
                  <a:pt x="199901" y="188132"/>
                </a:cubicBezTo>
                <a:cubicBezTo>
                  <a:pt x="245491" y="279307"/>
                  <a:pt x="205622" y="170018"/>
                  <a:pt x="235178" y="258682"/>
                </a:cubicBezTo>
                <a:cubicBezTo>
                  <a:pt x="236995" y="273219"/>
                  <a:pt x="248593" y="384603"/>
                  <a:pt x="258695" y="411539"/>
                </a:cubicBezTo>
                <a:cubicBezTo>
                  <a:pt x="263657" y="424771"/>
                  <a:pt x="275893" y="434174"/>
                  <a:pt x="282213" y="446814"/>
                </a:cubicBezTo>
                <a:cubicBezTo>
                  <a:pt x="287756" y="457899"/>
                  <a:pt x="287953" y="471254"/>
                  <a:pt x="293972" y="482088"/>
                </a:cubicBezTo>
                <a:cubicBezTo>
                  <a:pt x="307715" y="506824"/>
                  <a:pt x="346036" y="567749"/>
                  <a:pt x="376284" y="587913"/>
                </a:cubicBezTo>
                <a:cubicBezTo>
                  <a:pt x="386597" y="594788"/>
                  <a:pt x="399802" y="595752"/>
                  <a:pt x="411561" y="599671"/>
                </a:cubicBezTo>
                <a:cubicBezTo>
                  <a:pt x="453360" y="627535"/>
                  <a:pt x="446837" y="609055"/>
                  <a:pt x="446837" y="646704"/>
                </a:cubicBezTo>
              </a:path>
            </a:pathLst>
          </a:custGeom>
          <a:ln w="76200" cmpd="sng">
            <a:solidFill>
              <a:srgbClr val="FF0000"/>
            </a:solidFill>
          </a:ln>
        </p:spPr>
        <p:txBody>
          <a:bodyPr vert="horz" wrap="square" lIns="90000" tIns="46800" rIns="90000" bIns="46800" numCol="1" rtlCol="0" anchor="t" anchorCtr="0" compatLnSpc="1">
            <a:prstTxWarp prst="textNoShape">
              <a:avLst/>
            </a:prstTxWarp>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10"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319</a:t>
            </a:r>
            <a:endPar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endParaRPr>
          </a:p>
        </p:txBody>
      </p:sp>
      <p:sp>
        <p:nvSpPr>
          <p:cNvPr id="11" name="Title 1"/>
          <p:cNvSpPr txBox="1">
            <a:spLocks/>
          </p:cNvSpPr>
          <p:nvPr/>
        </p:nvSpPr>
        <p:spPr bwMode="auto">
          <a:xfrm>
            <a:off x="-43626" y="3127802"/>
            <a:ext cx="9231251" cy="11652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EG" sz="9600" b="1" i="0"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ＭＳ Ｐゴシック" pitchFamily="-108" charset="-128"/>
                <a:cs typeface="Arial" panose="020B0604020202020204" pitchFamily="34" charset="0"/>
              </a:rPr>
              <a:t>= نهاية العالم</a:t>
            </a:r>
            <a:endParaRPr kumimoji="0" lang="en-US" sz="4000" b="1" i="0"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ＭＳ Ｐゴシック" pitchFamily="-108" charset="-128"/>
              <a:cs typeface="Arial" panose="020B0604020202020204" pitchFamily="34" charset="0"/>
            </a:endParaRPr>
          </a:p>
        </p:txBody>
      </p:sp>
    </p:spTree>
    <p:extLst>
      <p:ext uri="{BB962C8B-B14F-4D97-AF65-F5344CB8AC3E}">
        <p14:creationId xmlns:p14="http://schemas.microsoft.com/office/powerpoint/2010/main" val="17033441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par>
                          <p:cTn id="13" fill="hold">
                            <p:stCondLst>
                              <p:cond delay="0"/>
                            </p:stCondLst>
                            <p:childTnLst>
                              <p:par>
                                <p:cTn id="14" presetID="22" presetClass="entr" presetSubtype="8"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8" grpId="0" animBg="1"/>
      <p:bldP spid="9" grpId="0" animBg="1"/>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omic Sans MS" charset="0"/>
              <a:ea typeface="ＭＳ Ｐゴシック" charset="0"/>
              <a:cs typeface="ＭＳ Ｐゴシック" charset="0"/>
            </a:endParaRPr>
          </a:p>
        </p:txBody>
      </p:sp>
      <p:pic>
        <p:nvPicPr>
          <p:cNvPr id="105474" name="Picture 1" descr="01 Map of the Seven Churche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2088" y="0"/>
            <a:ext cx="87725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5475" name="Rectangle 2"/>
          <p:cNvSpPr>
            <a:spLocks noGrp="1" noChangeArrowheads="1"/>
          </p:cNvSpPr>
          <p:nvPr>
            <p:ph type="ctrTitle"/>
          </p:nvPr>
        </p:nvSpPr>
        <p:spPr>
          <a:xfrm>
            <a:off x="179387" y="371021"/>
            <a:ext cx="8816975" cy="863600"/>
          </a:xfrm>
        </p:spPr>
        <p:txBody>
          <a:bodyPr/>
          <a:lstStyle/>
          <a:p>
            <a:pPr algn="r" rtl="1"/>
            <a:r>
              <a:rPr lang="ar-EG" dirty="0">
                <a:solidFill>
                  <a:srgbClr val="000000"/>
                </a:solidFill>
                <a:ea typeface="ＭＳ Ｐゴシック" charset="0"/>
              </a:rPr>
              <a:t>آسيا في الإمبراطورية الرومانية</a:t>
            </a:r>
            <a:endParaRPr lang="en-US" dirty="0">
              <a:solidFill>
                <a:srgbClr val="000000"/>
              </a:solidFill>
              <a:ea typeface="ＭＳ Ｐゴシック" charset="0"/>
            </a:endParaRPr>
          </a:p>
        </p:txBody>
      </p:sp>
      <p:sp>
        <p:nvSpPr>
          <p:cNvPr id="6"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321</a:t>
            </a:r>
            <a:endPar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endParaRPr>
          </a:p>
        </p:txBody>
      </p:sp>
    </p:spTree>
    <p:extLst>
      <p:ext uri="{BB962C8B-B14F-4D97-AF65-F5344CB8AC3E}">
        <p14:creationId xmlns:p14="http://schemas.microsoft.com/office/powerpoint/2010/main" val="2581343200"/>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ECBC149-3B9E-E948-B210-9E663036DF1A}"/>
              </a:ext>
            </a:extLst>
          </p:cNvPr>
          <p:cNvGrpSpPr/>
          <p:nvPr/>
        </p:nvGrpSpPr>
        <p:grpSpPr>
          <a:xfrm>
            <a:off x="0" y="0"/>
            <a:ext cx="9144000" cy="6858000"/>
            <a:chOff x="0" y="0"/>
            <a:chExt cx="9144000" cy="6858000"/>
          </a:xfrm>
        </p:grpSpPr>
        <p:pic>
          <p:nvPicPr>
            <p:cNvPr id="1408001"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a:solidFill>
                    <a:srgbClr val="FFFFFF"/>
                  </a:solidFill>
                </a14:hiddenFill>
              </a:ext>
            </a:extLst>
          </p:spPr>
        </p:pic>
        <p:sp>
          <p:nvSpPr>
            <p:cNvPr id="1408013" name="Oval 14"/>
            <p:cNvSpPr>
              <a:spLocks noChangeArrowheads="1"/>
            </p:cNvSpPr>
            <p:nvPr/>
          </p:nvSpPr>
          <p:spPr bwMode="auto">
            <a:xfrm>
              <a:off x="533400" y="2895600"/>
              <a:ext cx="457200" cy="381000"/>
            </a:xfrm>
            <a:prstGeom prst="ellipse">
              <a:avLst/>
            </a:prstGeom>
            <a:solidFill>
              <a:srgbClr val="3973D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grpSp>
      <p:sp>
        <p:nvSpPr>
          <p:cNvPr id="173069" name="Rectangle 13"/>
          <p:cNvSpPr>
            <a:spLocks noGrp="1" noChangeArrowheads="1"/>
          </p:cNvSpPr>
          <p:nvPr>
            <p:ph type="title" idx="4294967295"/>
          </p:nvPr>
        </p:nvSpPr>
        <p:spPr>
          <a:xfrm>
            <a:off x="-141103" y="4842956"/>
            <a:ext cx="9285103" cy="1551666"/>
          </a:xfrm>
          <a:solidFill>
            <a:srgbClr val="020009"/>
          </a:solidFill>
          <a:effectLst>
            <a:outerShdw blurRad="63500" dist="53882" dir="2700000" algn="ctr" rotWithShape="0">
              <a:srgbClr val="020009">
                <a:alpha val="74998"/>
              </a:srgbClr>
            </a:outerShdw>
          </a:effectLst>
        </p:spPr>
        <p:txBody>
          <a:bodyPr wrap="square" lIns="73622" tIns="36810" rIns="73622" bIns="36810" anchor="t">
            <a:spAutoFit/>
          </a:bodyPr>
          <a:lstStyle/>
          <a:p>
            <a:pPr algn="ctr" rtl="1">
              <a:spcBef>
                <a:spcPct val="50000"/>
              </a:spcBef>
              <a:defRPr/>
            </a:pPr>
            <a:r>
              <a:rPr lang="ar-JO" sz="3200" dirty="0">
                <a:solidFill>
                  <a:schemeClr val="tx1"/>
                </a:solidFill>
              </a:rPr>
              <a:t>ساعد الكشف عن سيادة يسوع المسيح في إقناع الكنائس السبع في آسيا بأن المسيح يمكنه التغلب على التنازلات الداخلية والمعارضة الخارجية.</a:t>
            </a:r>
          </a:p>
        </p:txBody>
      </p:sp>
      <p:grpSp>
        <p:nvGrpSpPr>
          <p:cNvPr id="5" name="Group 4"/>
          <p:cNvGrpSpPr/>
          <p:nvPr/>
        </p:nvGrpSpPr>
        <p:grpSpPr>
          <a:xfrm>
            <a:off x="4698382" y="263572"/>
            <a:ext cx="4320034" cy="4055675"/>
            <a:chOff x="4644008" y="404664"/>
            <a:chExt cx="4320034" cy="4055675"/>
          </a:xfrm>
        </p:grpSpPr>
        <p:sp>
          <p:nvSpPr>
            <p:cNvPr id="2" name="Oval 1"/>
            <p:cNvSpPr/>
            <p:nvPr/>
          </p:nvSpPr>
          <p:spPr bwMode="auto">
            <a:xfrm>
              <a:off x="4932040" y="980728"/>
              <a:ext cx="2088232" cy="1800200"/>
            </a:xfrm>
            <a:prstGeom prst="ellipse">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173059" name="Oval 3"/>
            <p:cNvSpPr>
              <a:spLocks noChangeArrowheads="1"/>
            </p:cNvSpPr>
            <p:nvPr/>
          </p:nvSpPr>
          <p:spPr bwMode="auto">
            <a:xfrm>
              <a:off x="6372200" y="2204864"/>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173060" name="Text Box 4"/>
            <p:cNvSpPr txBox="1">
              <a:spLocks noChangeArrowheads="1"/>
            </p:cNvSpPr>
            <p:nvPr/>
          </p:nvSpPr>
          <p:spPr bwMode="auto">
            <a:xfrm>
              <a:off x="5724128" y="404664"/>
              <a:ext cx="2232248" cy="830997"/>
            </a:xfrm>
            <a:prstGeom prst="rect">
              <a:avLst/>
            </a:prstGeom>
            <a:noFill/>
            <a:ln>
              <a:noFill/>
            </a:ln>
            <a:effectLst>
              <a:outerShdw blurRad="63500" dist="38099" dir="2700000" algn="ctr" rotWithShape="0">
                <a:srgbClr val="020009">
                  <a:alpha val="74998"/>
                </a:srgbClr>
              </a:outerShdw>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rPr>
                <a:t>الكنائس</a:t>
              </a:r>
              <a:endParaRPr kumimoji="0" lang="en-GB"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rPr>
                <a:t> الآسيوية</a:t>
              </a:r>
            </a:p>
          </p:txBody>
        </p:sp>
        <p:sp>
          <p:nvSpPr>
            <p:cNvPr id="173062" name="Oval 6"/>
            <p:cNvSpPr>
              <a:spLocks noChangeArrowheads="1"/>
            </p:cNvSpPr>
            <p:nvPr/>
          </p:nvSpPr>
          <p:spPr bwMode="auto">
            <a:xfrm>
              <a:off x="5364088" y="198884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173063" name="Oval 7"/>
            <p:cNvSpPr>
              <a:spLocks noChangeArrowheads="1"/>
            </p:cNvSpPr>
            <p:nvPr/>
          </p:nvSpPr>
          <p:spPr bwMode="auto">
            <a:xfrm>
              <a:off x="5561186" y="16288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173064" name="Oval 8"/>
            <p:cNvSpPr>
              <a:spLocks noChangeArrowheads="1"/>
            </p:cNvSpPr>
            <p:nvPr/>
          </p:nvSpPr>
          <p:spPr bwMode="auto">
            <a:xfrm>
              <a:off x="5940152" y="1484784"/>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173065" name="Oval 9"/>
            <p:cNvSpPr>
              <a:spLocks noChangeArrowheads="1"/>
            </p:cNvSpPr>
            <p:nvPr/>
          </p:nvSpPr>
          <p:spPr bwMode="auto">
            <a:xfrm>
              <a:off x="5724128" y="1196752"/>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173066" name="Oval 10"/>
            <p:cNvSpPr>
              <a:spLocks noChangeArrowheads="1"/>
            </p:cNvSpPr>
            <p:nvPr/>
          </p:nvSpPr>
          <p:spPr bwMode="auto">
            <a:xfrm>
              <a:off x="5364088" y="1340768"/>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173068" name="Oval 12"/>
            <p:cNvSpPr>
              <a:spLocks noChangeArrowheads="1"/>
            </p:cNvSpPr>
            <p:nvPr/>
          </p:nvSpPr>
          <p:spPr bwMode="auto">
            <a:xfrm>
              <a:off x="6096000" y="17526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16" name="Text Box 15"/>
            <p:cNvSpPr txBox="1">
              <a:spLocks noChangeArrowheads="1"/>
            </p:cNvSpPr>
            <p:nvPr/>
          </p:nvSpPr>
          <p:spPr bwMode="auto">
            <a:xfrm>
              <a:off x="4644008" y="2890679"/>
              <a:ext cx="4320034" cy="1569660"/>
            </a:xfrm>
            <a:prstGeom prst="rect">
              <a:avLst/>
            </a:prstGeom>
            <a:solidFill>
              <a:srgbClr val="800000"/>
            </a:solidFill>
            <a:ln>
              <a:noFill/>
            </a:ln>
            <a:effectLst>
              <a:outerShdw blurRad="63500" dist="38099" dir="2700000" algn="ctr" rotWithShape="0">
                <a:srgbClr val="020009">
                  <a:alpha val="74998"/>
                </a:srgbClr>
              </a:outerShdw>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571500" marR="0" lvl="0" indent="-571500" algn="r" defTabSz="914400" rtl="1" eaLnBrk="0" fontAlgn="base" latinLnBrk="0" hangingPunct="0">
                <a:lnSpc>
                  <a:spcPct val="100000"/>
                </a:lnSpc>
                <a:spcBef>
                  <a:spcPct val="0"/>
                </a:spcBef>
                <a:spcAft>
                  <a:spcPct val="0"/>
                </a:spcAft>
                <a:buClrTx/>
                <a:buSzTx/>
                <a:buFontTx/>
                <a:buNone/>
                <a:tabLst/>
                <a:defRPr/>
              </a:pPr>
              <a:r>
                <a:rPr kumimoji="0" lang="ar-JO"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rPr>
                <a:t>1. الصراعات الداخلية في الكنائس (2: 4، 14-15، 21-24؛ 3: 1، 15-17)</a:t>
              </a:r>
            </a:p>
          </p:txBody>
        </p:sp>
      </p:grpSp>
      <p:grpSp>
        <p:nvGrpSpPr>
          <p:cNvPr id="4" name="Group 3"/>
          <p:cNvGrpSpPr/>
          <p:nvPr/>
        </p:nvGrpSpPr>
        <p:grpSpPr>
          <a:xfrm>
            <a:off x="32857" y="170947"/>
            <a:ext cx="6192611" cy="3162226"/>
            <a:chOff x="-36435" y="260648"/>
            <a:chExt cx="6192611" cy="3162226"/>
          </a:xfrm>
        </p:grpSpPr>
        <p:sp>
          <p:nvSpPr>
            <p:cNvPr id="173061" name="Text Box 5"/>
            <p:cNvSpPr txBox="1">
              <a:spLocks noChangeArrowheads="1"/>
            </p:cNvSpPr>
            <p:nvPr/>
          </p:nvSpPr>
          <p:spPr bwMode="auto">
            <a:xfrm>
              <a:off x="609600" y="685800"/>
              <a:ext cx="657552" cy="461665"/>
            </a:xfrm>
            <a:prstGeom prst="rect">
              <a:avLst/>
            </a:prstGeom>
            <a:noFill/>
            <a:ln>
              <a:noFill/>
            </a:ln>
            <a:effectLst>
              <a:outerShdw blurRad="63500" dist="38099" dir="2700000" algn="ctr" rotWithShape="0">
                <a:srgbClr val="020009">
                  <a:alpha val="74998"/>
                </a:srgbClr>
              </a:outerShdw>
            </a:effec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rPr>
                <a:t>روما</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endParaRPr>
            </a:p>
          </p:txBody>
        </p:sp>
        <p:sp>
          <p:nvSpPr>
            <p:cNvPr id="173067" name="Oval 11"/>
            <p:cNvSpPr>
              <a:spLocks noChangeArrowheads="1"/>
            </p:cNvSpPr>
            <p:nvPr/>
          </p:nvSpPr>
          <p:spPr bwMode="auto">
            <a:xfrm>
              <a:off x="838200" y="3810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173071" name="Text Box 15"/>
            <p:cNvSpPr txBox="1">
              <a:spLocks noChangeArrowheads="1"/>
            </p:cNvSpPr>
            <p:nvPr/>
          </p:nvSpPr>
          <p:spPr bwMode="auto">
            <a:xfrm>
              <a:off x="-36435" y="1853214"/>
              <a:ext cx="4032002" cy="1569660"/>
            </a:xfrm>
            <a:prstGeom prst="rect">
              <a:avLst/>
            </a:prstGeom>
            <a:solidFill>
              <a:srgbClr val="800000"/>
            </a:solidFill>
            <a:ln>
              <a:noFill/>
            </a:ln>
            <a:effectLst>
              <a:outerShdw blurRad="63500" dist="38099" dir="2700000" algn="ctr" rotWithShape="0">
                <a:srgbClr val="020009">
                  <a:alpha val="74998"/>
                </a:srgbClr>
              </a:outerShdw>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571500" marR="0" lvl="0" indent="-571500" algn="r" defTabSz="914400" rtl="1" eaLnBrk="0" fontAlgn="base" latinLnBrk="0" hangingPunct="0">
                <a:lnSpc>
                  <a:spcPct val="100000"/>
                </a:lnSpc>
                <a:spcBef>
                  <a:spcPct val="0"/>
                </a:spcBef>
                <a:spcAft>
                  <a:spcPct val="0"/>
                </a:spcAft>
                <a:buClrTx/>
                <a:buSzTx/>
                <a:buFontTx/>
                <a:buNone/>
                <a:tabLst/>
                <a:defRPr/>
              </a:pPr>
              <a:r>
                <a:rPr kumimoji="0" lang="ar-JO"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rPr>
                <a:t>2. الإضطهاد الخارجي من روما (1: 9؛ 2: 9-10؛ 3:10)</a:t>
              </a:r>
            </a:p>
          </p:txBody>
        </p:sp>
        <p:sp>
          <p:nvSpPr>
            <p:cNvPr id="3" name="Lightning Bolt 2"/>
            <p:cNvSpPr/>
            <p:nvPr/>
          </p:nvSpPr>
          <p:spPr bwMode="auto">
            <a:xfrm>
              <a:off x="1259632" y="260648"/>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19" name="Lightning Bolt 18"/>
            <p:cNvSpPr/>
            <p:nvPr/>
          </p:nvSpPr>
          <p:spPr bwMode="auto">
            <a:xfrm>
              <a:off x="2411760" y="908720"/>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0" name="Lightning Bolt 19"/>
            <p:cNvSpPr/>
            <p:nvPr/>
          </p:nvSpPr>
          <p:spPr bwMode="auto">
            <a:xfrm>
              <a:off x="2915816" y="404664"/>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1" name="Lightning Bolt 20"/>
            <p:cNvSpPr/>
            <p:nvPr/>
          </p:nvSpPr>
          <p:spPr bwMode="auto">
            <a:xfrm>
              <a:off x="3491880" y="1772816"/>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3" name="Lightning Bolt 22"/>
            <p:cNvSpPr/>
            <p:nvPr/>
          </p:nvSpPr>
          <p:spPr bwMode="auto">
            <a:xfrm>
              <a:off x="4067944" y="1196752"/>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4" name="Lightning Bolt 23"/>
            <p:cNvSpPr/>
            <p:nvPr/>
          </p:nvSpPr>
          <p:spPr bwMode="auto">
            <a:xfrm>
              <a:off x="4427984" y="620688"/>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grpSp>
      <p:sp>
        <p:nvSpPr>
          <p:cNvPr id="26" name="Rectangle 3"/>
          <p:cNvSpPr txBox="1">
            <a:spLocks noChangeArrowheads="1"/>
          </p:cNvSpPr>
          <p:nvPr/>
        </p:nvSpPr>
        <p:spPr bwMode="auto">
          <a:xfrm>
            <a:off x="7496415" y="0"/>
            <a:ext cx="1647585" cy="71251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صفحة العنوان</a:t>
            </a:r>
            <a:b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br>
            <a:r>
              <a:rPr kumimoji="0" lang="ar-JO" sz="2400" b="1" i="0"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321</a:t>
            </a:r>
            <a:endPar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endParaRPr>
          </a:p>
        </p:txBody>
      </p:sp>
      <p:sp>
        <p:nvSpPr>
          <p:cNvPr id="30" name="Rectangle 2">
            <a:extLst>
              <a:ext uri="{FF2B5EF4-FFF2-40B4-BE49-F238E27FC236}">
                <a16:creationId xmlns:a16="http://schemas.microsoft.com/office/drawing/2014/main" id="{281690DB-82DC-0F4F-8894-82C6C71B936F}"/>
              </a:ext>
            </a:extLst>
          </p:cNvPr>
          <p:cNvSpPr txBox="1">
            <a:spLocks noChangeArrowheads="1"/>
          </p:cNvSpPr>
          <p:nvPr/>
        </p:nvSpPr>
        <p:spPr bwMode="auto">
          <a:xfrm>
            <a:off x="-84946" y="3817226"/>
            <a:ext cx="4798246" cy="909772"/>
          </a:xfrm>
          <a:prstGeom prst="rect">
            <a:avLst/>
          </a:prstGeom>
          <a:noFill/>
          <a:ln>
            <a:noFill/>
          </a:ln>
          <a:effectLst>
            <a:outerShdw blurRad="63500" dist="35921" dir="2700000" algn="ctr" rotWithShape="0">
              <a:srgbClr val="1F497D">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رؤيا يوحنا</a:t>
            </a:r>
          </a:p>
        </p:txBody>
      </p:sp>
    </p:spTree>
    <p:extLst>
      <p:ext uri="{BB962C8B-B14F-4D97-AF65-F5344CB8AC3E}">
        <p14:creationId xmlns:p14="http://schemas.microsoft.com/office/powerpoint/2010/main" val="93040938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73069"/>
                                        </p:tgtEl>
                                        <p:attrNameLst>
                                          <p:attrName>style.visibility</p:attrName>
                                        </p:attrNameLst>
                                      </p:cBhvr>
                                      <p:to>
                                        <p:strVal val="visible"/>
                                      </p:to>
                                    </p:set>
                                    <p:animEffect transition="in" filter="blinds(horizontal)">
                                      <p:cBhvr>
                                        <p:cTn id="7" dur="500"/>
                                        <p:tgtEl>
                                          <p:spTgt spid="17306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 calcmode="lin" valueType="num">
                                      <p:cBhvr additive="base">
                                        <p:cTn id="22" dur="500" fill="hold"/>
                                        <p:tgtEl>
                                          <p:spTgt spid="30"/>
                                        </p:tgtEl>
                                        <p:attrNameLst>
                                          <p:attrName>ppt_x</p:attrName>
                                        </p:attrNameLst>
                                      </p:cBhvr>
                                      <p:tavLst>
                                        <p:tav tm="0">
                                          <p:val>
                                            <p:strVal val="#ppt_x"/>
                                          </p:val>
                                        </p:tav>
                                        <p:tav tm="100000">
                                          <p:val>
                                            <p:strVal val="#ppt_x"/>
                                          </p:val>
                                        </p:tav>
                                      </p:tavLst>
                                    </p:anim>
                                    <p:anim calcmode="lin" valueType="num">
                                      <p:cBhvr additive="base">
                                        <p:cTn id="23"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69" grpId="0" animBg="1"/>
      <p:bldP spid="3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71745" name="Picture 6" descr="Jesus Focus of Revelation.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4" name="Rectangle 2"/>
          <p:cNvSpPr>
            <a:spLocks noGrp="1" noChangeArrowheads="1"/>
          </p:cNvSpPr>
          <p:nvPr>
            <p:ph type="ctrTitle"/>
          </p:nvPr>
        </p:nvSpPr>
        <p:spPr>
          <a:xfrm>
            <a:off x="76200" y="-24580"/>
            <a:ext cx="8335682" cy="1495950"/>
          </a:xfrm>
          <a:effectLst>
            <a:outerShdw blurRad="63500" dist="35921" dir="2700000" algn="ctr" rotWithShape="0">
              <a:srgbClr val="FF0000">
                <a:alpha val="74998"/>
              </a:srgbClr>
            </a:outerShdw>
          </a:effectLst>
        </p:spPr>
        <p:txBody>
          <a:bodyPr/>
          <a:lstStyle/>
          <a:p>
            <a:pPr algn="l">
              <a:defRPr/>
            </a:pPr>
            <a:r>
              <a:rPr lang="ar-JO" sz="5400" dirty="0">
                <a:solidFill>
                  <a:srgbClr val="FFFFFF"/>
                </a:solidFill>
                <a:ea typeface="ＭＳ Ｐゴシック" charset="0"/>
                <a:cs typeface="Arial" panose="020B0604020202020204" pitchFamily="34" charset="0"/>
              </a:rPr>
              <a:t>لماذا يجب أن نعرف</a:t>
            </a:r>
            <a:br>
              <a:rPr lang="ar-JO" sz="5400" dirty="0">
                <a:solidFill>
                  <a:srgbClr val="FFFFFF"/>
                </a:solidFill>
                <a:ea typeface="ＭＳ Ｐゴシック" charset="0"/>
                <a:cs typeface="Arial" panose="020B0604020202020204" pitchFamily="34" charset="0"/>
              </a:rPr>
            </a:br>
            <a:r>
              <a:rPr lang="ar-JO" sz="5400" dirty="0">
                <a:solidFill>
                  <a:srgbClr val="FFFFFF"/>
                </a:solidFill>
                <a:ea typeface="ＭＳ Ｐゴシック" charset="0"/>
                <a:cs typeface="Arial" panose="020B0604020202020204" pitchFamily="34" charset="0"/>
              </a:rPr>
              <a:t>أن يسوع </a:t>
            </a:r>
            <a:r>
              <a:rPr lang="ar-JO" sz="5400" dirty="0">
                <a:solidFill>
                  <a:srgbClr val="FFFF00"/>
                </a:solidFill>
                <a:ea typeface="ＭＳ Ｐゴシック" charset="0"/>
                <a:cs typeface="Arial" panose="020B0604020202020204" pitchFamily="34" charset="0"/>
              </a:rPr>
              <a:t>يحكم</a:t>
            </a:r>
            <a:r>
              <a:rPr lang="ar-JO" sz="5400" dirty="0">
                <a:solidFill>
                  <a:srgbClr val="FFFFFF"/>
                </a:solidFill>
                <a:ea typeface="ＭＳ Ｐゴシック" charset="0"/>
                <a:cs typeface="Arial" panose="020B0604020202020204" pitchFamily="34" charset="0"/>
              </a:rPr>
              <a:t> العالم؟</a:t>
            </a:r>
            <a:endParaRPr lang="en-US" sz="4000" dirty="0">
              <a:solidFill>
                <a:srgbClr val="FFFFFF"/>
              </a:solidFill>
              <a:ea typeface="ＭＳ Ｐゴシック" charset="0"/>
              <a:cs typeface="Arial" panose="020B0604020202020204" pitchFamily="34" charset="0"/>
            </a:endParaRPr>
          </a:p>
        </p:txBody>
      </p:sp>
      <p:sp>
        <p:nvSpPr>
          <p:cNvPr id="3075" name="Rectangle 3"/>
          <p:cNvSpPr>
            <a:spLocks noGrp="1" noChangeArrowheads="1"/>
          </p:cNvSpPr>
          <p:nvPr>
            <p:ph type="subTitle" idx="1"/>
          </p:nvPr>
        </p:nvSpPr>
        <p:spPr>
          <a:xfrm>
            <a:off x="76199" y="2421948"/>
            <a:ext cx="9067801" cy="3024188"/>
          </a:xfrm>
          <a:effectLst/>
        </p:spPr>
        <p:txBody>
          <a:bodyPr/>
          <a:lstStyle/>
          <a:p>
            <a:pPr marL="914400" indent="-914400" algn="r" rtl="1">
              <a:buFont typeface="+mj-lt"/>
              <a:buAutoNum type="arabicPeriod"/>
              <a:defRPr/>
            </a:pPr>
            <a:r>
              <a:rPr lang="ar-JO" sz="4800" dirty="0">
                <a:ln>
                  <a:solidFill>
                    <a:srgbClr val="000000"/>
                  </a:solidFill>
                </a:ln>
                <a:solidFill>
                  <a:srgbClr val="FFFFFF"/>
                </a:solidFill>
                <a:effectLst>
                  <a:glow rad="139700">
                    <a:schemeClr val="accent4">
                      <a:satMod val="175000"/>
                    </a:schemeClr>
                  </a:glow>
                </a:effectLst>
                <a:ea typeface="ＭＳ Ｐゴシック" charset="0"/>
              </a:rPr>
              <a:t>لماذا نقرأ سفر الرؤيا؟</a:t>
            </a:r>
            <a:endParaRPr lang="en-US" sz="4800" dirty="0">
              <a:ln>
                <a:solidFill>
                  <a:srgbClr val="000000"/>
                </a:solidFill>
              </a:ln>
              <a:solidFill>
                <a:srgbClr val="FFFFFF"/>
              </a:solidFill>
              <a:effectLst>
                <a:glow rad="139700">
                  <a:schemeClr val="accent4">
                    <a:satMod val="175000"/>
                  </a:schemeClr>
                </a:glow>
              </a:effectLst>
              <a:ea typeface="ＭＳ Ｐゴシック" charset="0"/>
            </a:endParaRPr>
          </a:p>
          <a:p>
            <a:pPr marL="914400" indent="-914400" algn="r" rtl="1">
              <a:buFont typeface="+mj-lt"/>
              <a:buAutoNum type="arabicPeriod"/>
              <a:defRPr/>
            </a:pPr>
            <a:r>
              <a:rPr lang="ar-JO" sz="4800" dirty="0">
                <a:ln>
                  <a:solidFill>
                    <a:srgbClr val="000000"/>
                  </a:solidFill>
                </a:ln>
                <a:solidFill>
                  <a:srgbClr val="FFFFFF"/>
                </a:solidFill>
                <a:effectLst>
                  <a:glow rad="139700">
                    <a:schemeClr val="accent4">
                      <a:satMod val="175000"/>
                    </a:schemeClr>
                  </a:glow>
                </a:effectLst>
                <a:ea typeface="ＭＳ Ｐゴシック" charset="0"/>
              </a:rPr>
              <a:t>لماذا نعبد يسوع؟</a:t>
            </a:r>
            <a:endParaRPr lang="en-US" sz="4800" dirty="0">
              <a:ln>
                <a:solidFill>
                  <a:srgbClr val="000000"/>
                </a:solidFill>
              </a:ln>
              <a:solidFill>
                <a:srgbClr val="FFFFFF"/>
              </a:solidFill>
              <a:effectLst>
                <a:glow rad="139700">
                  <a:schemeClr val="accent4">
                    <a:satMod val="175000"/>
                  </a:schemeClr>
                </a:glow>
              </a:effectLst>
              <a:ea typeface="ＭＳ Ｐゴシック" charset="0"/>
            </a:endParaRPr>
          </a:p>
          <a:p>
            <a:pPr marL="914400" indent="-914400" algn="r" rtl="1">
              <a:buFont typeface="+mj-lt"/>
              <a:buAutoNum type="arabicPeriod"/>
              <a:defRPr/>
            </a:pPr>
            <a:r>
              <a:rPr lang="ar-JO" sz="4800" dirty="0">
                <a:ln>
                  <a:solidFill>
                    <a:srgbClr val="000000"/>
                  </a:solidFill>
                </a:ln>
                <a:solidFill>
                  <a:srgbClr val="FFFFFF"/>
                </a:solidFill>
                <a:effectLst>
                  <a:glow rad="139700">
                    <a:schemeClr val="accent4">
                      <a:satMod val="175000"/>
                    </a:schemeClr>
                  </a:glow>
                </a:effectLst>
                <a:ea typeface="ＭＳ Ｐゴシック" charset="0"/>
              </a:rPr>
              <a:t>لماذا نرى يسوع بوضوح؟</a:t>
            </a:r>
            <a:endParaRPr lang="en-US" sz="4800" dirty="0">
              <a:ln>
                <a:solidFill>
                  <a:srgbClr val="000000"/>
                </a:solidFill>
              </a:ln>
              <a:solidFill>
                <a:srgbClr val="FFFFFF"/>
              </a:solidFill>
              <a:effectLst>
                <a:glow rad="139700">
                  <a:schemeClr val="accent4">
                    <a:satMod val="175000"/>
                  </a:schemeClr>
                </a:glow>
              </a:effectLst>
              <a:ea typeface="ＭＳ Ｐゴシック" charset="0"/>
            </a:endParaRPr>
          </a:p>
        </p:txBody>
      </p:sp>
      <p:sp>
        <p:nvSpPr>
          <p:cNvPr id="5"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318</a:t>
            </a:r>
          </a:p>
        </p:txBody>
      </p:sp>
    </p:spTree>
    <p:extLst>
      <p:ext uri="{BB962C8B-B14F-4D97-AF65-F5344CB8AC3E}">
        <p14:creationId xmlns:p14="http://schemas.microsoft.com/office/powerpoint/2010/main" val="1247950301"/>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Effect transition="in" filter="blinds(horizontal)">
                                      <p:cBhvr>
                                        <p:cTn id="7" dur="500"/>
                                        <p:tgtEl>
                                          <p:spTgt spid="30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075">
                                            <p:txEl>
                                              <p:pRg st="1" end="1"/>
                                            </p:txEl>
                                          </p:spTgt>
                                        </p:tgtEl>
                                        <p:attrNameLst>
                                          <p:attrName>style.visibility</p:attrName>
                                        </p:attrNameLst>
                                      </p:cBhvr>
                                      <p:to>
                                        <p:strVal val="visible"/>
                                      </p:to>
                                    </p:set>
                                    <p:animEffect transition="in" filter="blinds(horizontal)">
                                      <p:cBhvr>
                                        <p:cTn id="12" dur="500"/>
                                        <p:tgtEl>
                                          <p:spTgt spid="307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075">
                                            <p:txEl>
                                              <p:pRg st="2" end="2"/>
                                            </p:txEl>
                                          </p:spTgt>
                                        </p:tgtEl>
                                        <p:attrNameLst>
                                          <p:attrName>style.visibility</p:attrName>
                                        </p:attrNameLst>
                                      </p:cBhvr>
                                      <p:to>
                                        <p:strVal val="visible"/>
                                      </p:to>
                                    </p:set>
                                    <p:animEffect transition="in" filter="blinds(horizontal)">
                                      <p:cBhvr>
                                        <p:cTn id="17" dur="500"/>
                                        <p:tgtEl>
                                          <p:spTgt spid="307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mph" presetSubtype="2" fill="hold" nodeType="clickEffect">
                                  <p:stCondLst>
                                    <p:cond delay="0"/>
                                  </p:stCondLst>
                                  <p:childTnLst>
                                    <p:animClr clrSpc="rgb" dir="cw">
                                      <p:cBhvr override="childStyle">
                                        <p:cTn id="21" dur="2000" fill="hold"/>
                                        <p:tgtEl>
                                          <p:spTgt spid="3075">
                                            <p:txEl>
                                              <p:pRg st="0" end="0"/>
                                            </p:txEl>
                                          </p:spTgt>
                                        </p:tgtEl>
                                        <p:attrNameLst>
                                          <p:attrName>style.color</p:attrName>
                                        </p:attrNameLst>
                                      </p:cBhvr>
                                      <p:to>
                                        <a:srgbClr val="FFFF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758786" name="Rectangle 3"/>
          <p:cNvSpPr>
            <a:spLocks noGrp="1" noChangeArrowheads="1"/>
          </p:cNvSpPr>
          <p:nvPr>
            <p:ph type="title"/>
          </p:nvPr>
        </p:nvSpPr>
        <p:spPr>
          <a:xfrm>
            <a:off x="-1" y="68413"/>
            <a:ext cx="8079619" cy="1266825"/>
          </a:xfrm>
          <a:noFill/>
          <a:ln>
            <a:noFill/>
          </a:ln>
        </p:spPr>
        <p:txBody>
          <a:bodyPr vert="horz" wrap="square" lIns="91440" tIns="45720" rIns="91440" bIns="45720" numCol="1" anchor="ctr" anchorCtr="0" compatLnSpc="1">
            <a:prstTxWarp prst="textNoShape">
              <a:avLst/>
            </a:prstTxWarp>
          </a:bodyPr>
          <a:lstStyle/>
          <a:p>
            <a:pPr algn="r" rtl="1"/>
            <a:r>
              <a:rPr lang="ar-SA" sz="4400" b="1" dirty="0">
                <a:solidFill>
                  <a:schemeClr val="bg1"/>
                </a:solidFill>
                <a:ea typeface="Osaka" charset="0"/>
                <a:cs typeface="Arial" panose="020B0604020202020204" pitchFamily="34" charset="0"/>
              </a:rPr>
              <a:t>رؤيا</a:t>
            </a:r>
            <a:r>
              <a:rPr lang="en-US" sz="4400" b="1" dirty="0">
                <a:solidFill>
                  <a:schemeClr val="bg1"/>
                </a:solidFill>
                <a:ea typeface="Osaka" charset="0"/>
                <a:cs typeface="Arial" panose="020B0604020202020204" pitchFamily="34" charset="0"/>
              </a:rPr>
              <a:t> </a:t>
            </a:r>
            <a:r>
              <a:rPr lang="ar-SA" sz="4400" b="1" dirty="0">
                <a:solidFill>
                  <a:schemeClr val="bg1"/>
                </a:solidFill>
                <a:ea typeface="Osaka" charset="0"/>
                <a:cs typeface="Arial" panose="020B0604020202020204" pitchFamily="34" charset="0"/>
              </a:rPr>
              <a:t>١</a:t>
            </a:r>
            <a:endParaRPr lang="en-US" b="1" dirty="0">
              <a:solidFill>
                <a:schemeClr val="bg1"/>
              </a:solidFill>
              <a:effectLst>
                <a:glow rad="165100">
                  <a:schemeClr val="tx1"/>
                </a:glow>
              </a:effectLst>
              <a:latin typeface="Arial" charset="0"/>
              <a:ea typeface="ＭＳ Ｐゴシック" charset="0"/>
            </a:endParaRPr>
          </a:p>
        </p:txBody>
      </p:sp>
    </p:spTree>
    <p:extLst>
      <p:ext uri="{BB962C8B-B14F-4D97-AF65-F5344CB8AC3E}">
        <p14:creationId xmlns:p14="http://schemas.microsoft.com/office/powerpoint/2010/main" val="3531656529"/>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71745" name="Picture 6" descr="Jesus Focus of Revelation.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4" name="Rectangle 2"/>
          <p:cNvSpPr>
            <a:spLocks noGrp="1" noChangeArrowheads="1"/>
          </p:cNvSpPr>
          <p:nvPr>
            <p:ph type="ctrTitle"/>
          </p:nvPr>
        </p:nvSpPr>
        <p:spPr>
          <a:xfrm>
            <a:off x="76200" y="-24580"/>
            <a:ext cx="8335682" cy="1495950"/>
          </a:xfrm>
          <a:effectLst>
            <a:outerShdw blurRad="63500" dist="35921" dir="2700000" algn="ctr" rotWithShape="0">
              <a:srgbClr val="FF0000">
                <a:alpha val="74998"/>
              </a:srgbClr>
            </a:outerShdw>
          </a:effectLst>
        </p:spPr>
        <p:txBody>
          <a:bodyPr/>
          <a:lstStyle/>
          <a:p>
            <a:pPr algn="l">
              <a:defRPr/>
            </a:pPr>
            <a:r>
              <a:rPr lang="ar-JO" sz="5400" dirty="0">
                <a:solidFill>
                  <a:srgbClr val="FFFFFF"/>
                </a:solidFill>
                <a:ea typeface="ＭＳ Ｐゴシック" charset="0"/>
                <a:cs typeface="Arial" panose="020B0604020202020204" pitchFamily="34" charset="0"/>
              </a:rPr>
              <a:t>لماذا يجب أن نعرف</a:t>
            </a:r>
            <a:br>
              <a:rPr lang="ar-JO" sz="5400" dirty="0">
                <a:solidFill>
                  <a:srgbClr val="FFFFFF"/>
                </a:solidFill>
                <a:ea typeface="ＭＳ Ｐゴシック" charset="0"/>
                <a:cs typeface="Arial" panose="020B0604020202020204" pitchFamily="34" charset="0"/>
              </a:rPr>
            </a:br>
            <a:r>
              <a:rPr lang="ar-JO" sz="5400" dirty="0">
                <a:solidFill>
                  <a:srgbClr val="FFFFFF"/>
                </a:solidFill>
                <a:ea typeface="ＭＳ Ｐゴシック" charset="0"/>
                <a:cs typeface="Arial" panose="020B0604020202020204" pitchFamily="34" charset="0"/>
              </a:rPr>
              <a:t>أن يسوع </a:t>
            </a:r>
            <a:r>
              <a:rPr lang="ar-JO" sz="5400" dirty="0">
                <a:solidFill>
                  <a:srgbClr val="FFFF00"/>
                </a:solidFill>
                <a:ea typeface="ＭＳ Ｐゴシック" charset="0"/>
                <a:cs typeface="Arial" panose="020B0604020202020204" pitchFamily="34" charset="0"/>
              </a:rPr>
              <a:t>يحكم</a:t>
            </a:r>
            <a:r>
              <a:rPr lang="ar-JO" sz="5400" dirty="0">
                <a:solidFill>
                  <a:srgbClr val="FFFFFF"/>
                </a:solidFill>
                <a:ea typeface="ＭＳ Ｐゴシック" charset="0"/>
                <a:cs typeface="Arial" panose="020B0604020202020204" pitchFamily="34" charset="0"/>
              </a:rPr>
              <a:t> العالم؟</a:t>
            </a:r>
            <a:endParaRPr lang="en-US" sz="4000" dirty="0">
              <a:solidFill>
                <a:srgbClr val="FFFFFF"/>
              </a:solidFill>
              <a:ea typeface="ＭＳ Ｐゴシック" charset="0"/>
              <a:cs typeface="Arial" panose="020B0604020202020204" pitchFamily="34" charset="0"/>
            </a:endParaRPr>
          </a:p>
        </p:txBody>
      </p:sp>
      <p:sp>
        <p:nvSpPr>
          <p:cNvPr id="3075" name="Rectangle 3"/>
          <p:cNvSpPr>
            <a:spLocks noGrp="1" noChangeArrowheads="1"/>
          </p:cNvSpPr>
          <p:nvPr>
            <p:ph type="subTitle" idx="1"/>
          </p:nvPr>
        </p:nvSpPr>
        <p:spPr>
          <a:xfrm>
            <a:off x="76199" y="2421948"/>
            <a:ext cx="9067801" cy="3024188"/>
          </a:xfrm>
          <a:effectLst/>
        </p:spPr>
        <p:txBody>
          <a:bodyPr/>
          <a:lstStyle/>
          <a:p>
            <a:pPr marL="914400" indent="-914400" algn="r" rtl="1">
              <a:buFont typeface="+mj-lt"/>
              <a:buAutoNum type="arabicPeriod"/>
              <a:defRPr/>
            </a:pPr>
            <a:r>
              <a:rPr lang="ar-JO" sz="4800" dirty="0">
                <a:ln>
                  <a:solidFill>
                    <a:srgbClr val="000000"/>
                  </a:solidFill>
                </a:ln>
                <a:solidFill>
                  <a:srgbClr val="FFFFFF"/>
                </a:solidFill>
                <a:effectLst>
                  <a:glow rad="139700">
                    <a:schemeClr val="accent4">
                      <a:satMod val="175000"/>
                    </a:schemeClr>
                  </a:glow>
                </a:effectLst>
                <a:ea typeface="ＭＳ Ｐゴシック" charset="0"/>
              </a:rPr>
              <a:t>لماذا نقرأ سفر الرؤيا؟</a:t>
            </a:r>
            <a:endParaRPr lang="en-US" sz="4800" dirty="0">
              <a:ln>
                <a:solidFill>
                  <a:srgbClr val="000000"/>
                </a:solidFill>
              </a:ln>
              <a:solidFill>
                <a:srgbClr val="FFFFFF"/>
              </a:solidFill>
              <a:effectLst>
                <a:glow rad="139700">
                  <a:schemeClr val="accent4">
                    <a:satMod val="175000"/>
                  </a:schemeClr>
                </a:glow>
              </a:effectLst>
              <a:ea typeface="ＭＳ Ｐゴシック" charset="0"/>
            </a:endParaRPr>
          </a:p>
        </p:txBody>
      </p:sp>
      <p:sp>
        <p:nvSpPr>
          <p:cNvPr id="5"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318</a:t>
            </a:r>
          </a:p>
        </p:txBody>
      </p:sp>
    </p:spTree>
    <p:extLst>
      <p:ext uri="{BB962C8B-B14F-4D97-AF65-F5344CB8AC3E}">
        <p14:creationId xmlns:p14="http://schemas.microsoft.com/office/powerpoint/2010/main" val="4153504693"/>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Effect transition="in" filter="blinds(horizontal)">
                                      <p:cBhvr>
                                        <p:cTn id="7" dur="500"/>
                                        <p:tgtEl>
                                          <p:spTgt spid="30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mph" presetSubtype="2" fill="hold" nodeType="clickEffect">
                                  <p:stCondLst>
                                    <p:cond delay="0"/>
                                  </p:stCondLst>
                                  <p:childTnLst>
                                    <p:animClr clrSpc="rgb" dir="cw">
                                      <p:cBhvr override="childStyle">
                                        <p:cTn id="11" dur="2000" fill="hold"/>
                                        <p:tgtEl>
                                          <p:spTgt spid="3075">
                                            <p:txEl>
                                              <p:pRg st="0" end="0"/>
                                            </p:txEl>
                                          </p:spTgt>
                                        </p:tgtEl>
                                        <p:attrNameLst>
                                          <p:attrName>style.color</p:attrName>
                                        </p:attrNameLst>
                                      </p:cBhvr>
                                      <p:to>
                                        <a:srgbClr val="FFFF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8786" name="Rectangle 3"/>
          <p:cNvSpPr>
            <a:spLocks noGrp="1" noChangeArrowheads="1"/>
          </p:cNvSpPr>
          <p:nvPr>
            <p:ph type="title"/>
          </p:nvPr>
        </p:nvSpPr>
        <p:spPr>
          <a:xfrm>
            <a:off x="-19559" y="1045155"/>
            <a:ext cx="4592326" cy="5569997"/>
          </a:xfrm>
          <a:solidFill>
            <a:srgbClr val="800000"/>
          </a:solidFill>
        </p:spPr>
        <p:txBody>
          <a:bodyPr/>
          <a:lstStyle/>
          <a:p>
            <a:pPr rtl="1"/>
            <a:r>
              <a:rPr lang="ar-SA" dirty="0">
                <a:solidFill>
                  <a:srgbClr val="FFFFFF"/>
                </a:solidFill>
                <a:effectLst>
                  <a:outerShdw blurRad="38100" dist="38100" dir="2700000" algn="tl">
                    <a:srgbClr val="000000">
                      <a:alpha val="43137"/>
                    </a:srgbClr>
                  </a:outerShdw>
                </a:effectLst>
                <a:ea typeface="ＭＳ Ｐゴシック" charset="0"/>
              </a:rPr>
              <a:t>1.	يكشف يسوع عن المستقبل ويعد</a:t>
            </a:r>
            <a:br>
              <a:rPr lang="ar-JO" dirty="0">
                <a:solidFill>
                  <a:srgbClr val="FFFFFF"/>
                </a:solidFill>
                <a:effectLst>
                  <a:outerShdw blurRad="38100" dist="38100" dir="2700000" algn="tl">
                    <a:srgbClr val="000000">
                      <a:alpha val="43137"/>
                    </a:srgbClr>
                  </a:outerShdw>
                </a:effectLst>
                <a:ea typeface="ＭＳ Ｐゴシック" charset="0"/>
              </a:rPr>
            </a:br>
            <a:r>
              <a:rPr lang="ar-SA" dirty="0">
                <a:solidFill>
                  <a:srgbClr val="FFFFFF"/>
                </a:solidFill>
                <a:effectLst>
                  <a:outerShdw blurRad="38100" dist="38100" dir="2700000" algn="tl">
                    <a:srgbClr val="000000">
                      <a:alpha val="43137"/>
                    </a:srgbClr>
                  </a:outerShdw>
                </a:effectLst>
                <a:ea typeface="ＭＳ Ｐゴシック" charset="0"/>
              </a:rPr>
              <a:t> بمباركة جميع الذين يقرأون ويطيعون النبوة </a:t>
            </a:r>
            <a:br>
              <a:rPr lang="ar-JO" dirty="0">
                <a:solidFill>
                  <a:srgbClr val="FFFFFF"/>
                </a:solidFill>
                <a:effectLst>
                  <a:outerShdw blurRad="38100" dist="38100" dir="2700000" algn="tl">
                    <a:srgbClr val="000000">
                      <a:alpha val="43137"/>
                    </a:srgbClr>
                  </a:outerShdw>
                </a:effectLst>
                <a:ea typeface="ＭＳ Ｐゴシック" charset="0"/>
              </a:rPr>
            </a:br>
            <a:r>
              <a:rPr lang="ar-SA" dirty="0">
                <a:solidFill>
                  <a:srgbClr val="FFFFFF"/>
                </a:solidFill>
                <a:effectLst>
                  <a:outerShdw blurRad="38100" dist="38100" dir="2700000" algn="tl">
                    <a:srgbClr val="000000">
                      <a:alpha val="43137"/>
                    </a:srgbClr>
                  </a:outerShdw>
                </a:effectLst>
                <a:ea typeface="ＭＳ Ｐゴシック" charset="0"/>
              </a:rPr>
              <a:t>(1: 1- 3).</a:t>
            </a:r>
            <a:endParaRPr lang="en-US" dirty="0">
              <a:solidFill>
                <a:srgbClr val="FFFFFF"/>
              </a:solidFill>
              <a:effectLst>
                <a:outerShdw blurRad="38100" dist="38100" dir="2700000" algn="tl">
                  <a:srgbClr val="000000">
                    <a:alpha val="43137"/>
                  </a:srgbClr>
                </a:outerShdw>
              </a:effectLst>
              <a:ea typeface="ＭＳ Ｐゴシック" charset="0"/>
            </a:endParaRPr>
          </a:p>
        </p:txBody>
      </p:sp>
      <p:sp>
        <p:nvSpPr>
          <p:cNvPr id="758787" name="Text Box 7"/>
          <p:cNvSpPr txBox="1">
            <a:spLocks noChangeArrowheads="1"/>
          </p:cNvSpPr>
          <p:nvPr/>
        </p:nvSpPr>
        <p:spPr bwMode="auto">
          <a:xfrm>
            <a:off x="8424890" y="36513"/>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343</a:t>
            </a:r>
          </a:p>
        </p:txBody>
      </p:sp>
      <p:pic>
        <p:nvPicPr>
          <p:cNvPr id="3" name="Picture 2"/>
          <p:cNvPicPr>
            <a:picLocks noChangeAspect="1"/>
          </p:cNvPicPr>
          <p:nvPr/>
        </p:nvPicPr>
        <p:blipFill>
          <a:blip r:embed="rId4"/>
          <a:stretch>
            <a:fillRect/>
          </a:stretch>
        </p:blipFill>
        <p:spPr>
          <a:xfrm>
            <a:off x="4572766" y="1839133"/>
            <a:ext cx="4592326" cy="4776019"/>
          </a:xfrm>
          <a:prstGeom prst="rect">
            <a:avLst/>
          </a:prstGeom>
        </p:spPr>
      </p:pic>
      <p:sp>
        <p:nvSpPr>
          <p:cNvPr id="5" name="Text Box 7"/>
          <p:cNvSpPr txBox="1">
            <a:spLocks noChangeArrowheads="1"/>
          </p:cNvSpPr>
          <p:nvPr/>
        </p:nvSpPr>
        <p:spPr bwMode="auto">
          <a:xfrm>
            <a:off x="65299" y="136136"/>
            <a:ext cx="7699659" cy="7716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لماذا نقرأ سفر الرؤيا؟</a:t>
            </a:r>
            <a:endParaRPr kumimoji="0" lang="en-US"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0031553"/>
      </p:ext>
    </p:extLst>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80962" name="Picture 4" descr="j02851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3657600" cy="2419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8483" name="Rectangle 5"/>
          <p:cNvSpPr>
            <a:spLocks noChangeArrowheads="1"/>
          </p:cNvSpPr>
          <p:nvPr/>
        </p:nvSpPr>
        <p:spPr bwMode="auto">
          <a:xfrm>
            <a:off x="53975" y="2060575"/>
            <a:ext cx="7261225" cy="2376488"/>
          </a:xfrm>
          <a:prstGeom prst="rect">
            <a:avLst/>
          </a:prstGeom>
          <a:gradFill rotWithShape="1">
            <a:gsLst>
              <a:gs pos="0">
                <a:srgbClr val="2F002F"/>
              </a:gs>
              <a:gs pos="50000">
                <a:srgbClr val="660066"/>
              </a:gs>
              <a:gs pos="100000">
                <a:srgbClr val="2F002F"/>
              </a:gs>
            </a:gsLst>
            <a:lin ang="5400000" scaled="1"/>
          </a:gradFill>
          <a:ln>
            <a:noFill/>
          </a:ln>
        </p:spPr>
        <p:txBody>
          <a:bodyPr/>
          <a:lstStyle/>
          <a:p>
            <a:pPr marL="0" marR="0" lvl="0" indent="0" algn="r" defTabSz="914400" rtl="1" eaLnBrk="0" fontAlgn="base" latinLnBrk="0" hangingPunct="0">
              <a:lnSpc>
                <a:spcPct val="100000"/>
              </a:lnSpc>
              <a:spcBef>
                <a:spcPct val="20000"/>
              </a:spcBef>
              <a:spcAft>
                <a:spcPct val="0"/>
              </a:spcAft>
              <a:buClrTx/>
              <a:buSzTx/>
              <a:buFontTx/>
              <a:buNone/>
              <a:tabLst/>
              <a:defRPr/>
            </a:pPr>
            <a:br>
              <a:rPr kumimoji="0" lang="ar-EG"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EG"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hlinkClick r:id="rId4">
                  <a:extLst>
                    <a:ext uri="{A12FA001-AC4F-418D-AE19-62706E023703}">
                      <ahyp:hlinkClr xmlns:ahyp="http://schemas.microsoft.com/office/drawing/2018/hyperlinkcolor" val="tx"/>
                    </a:ext>
                  </a:extLst>
                </a:hlinkClick>
              </a:rPr>
              <a:t>1</a:t>
            </a:r>
            <a:r>
              <a:rPr kumimoji="0" lang="ar-EG"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EG"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إِعْلاَنُ يَسُوعَ الْمَسِيحِ</a:t>
            </a:r>
            <a:r>
              <a:rPr kumimoji="0" lang="ar-EG"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الَّذِي أَعْطَاهُ إِيَّاهُ اللهُ، لِيُرِيَ عَبِيدَهُ مَا لاَ بُدَّ أَنْ يَكُونَ عَنْ قَرِيبٍ، وَبَيَّنَهُ مُرْسِلًا بِيَدِ مَلاَكِهِ لِعَبْدِهِ يُوحَنَّا،</a:t>
            </a:r>
          </a:p>
          <a:p>
            <a:pPr marL="0" marR="0" lvl="0" indent="0" algn="r" defTabSz="914400" rtl="1" eaLnBrk="0" fontAlgn="base" latinLnBrk="0" hangingPunct="0">
              <a:lnSpc>
                <a:spcPct val="100000"/>
              </a:lnSpc>
              <a:spcBef>
                <a:spcPct val="20000"/>
              </a:spcBef>
              <a:spcAft>
                <a:spcPct val="0"/>
              </a:spcAft>
              <a:buClrTx/>
              <a:buSzTx/>
              <a:buFontTx/>
              <a:buNone/>
              <a:tabLst/>
              <a:defRPr/>
            </a:pPr>
            <a:br>
              <a:rPr kumimoji="0" lang="ar-EG"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EG"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hlinkClick r:id="rId5">
                  <a:extLst>
                    <a:ext uri="{A12FA001-AC4F-418D-AE19-62706E023703}">
                      <ahyp:hlinkClr xmlns:ahyp="http://schemas.microsoft.com/office/drawing/2018/hyperlinkcolor" val="tx"/>
                    </a:ext>
                  </a:extLst>
                </a:hlinkClick>
              </a:rPr>
              <a:t>2</a:t>
            </a:r>
            <a:r>
              <a:rPr kumimoji="0" lang="ar-EG"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الَّذِي شَهِدَ بِكَلِمَةِ اللهِ وَبِشَهَادَةِ يَسُوعَ الْمَسِيحِ بِكُلِّ مَا رَآه</a:t>
            </a: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p>
          <a:p>
            <a:pPr marL="0" marR="0" lvl="0" indent="0" algn="r" defTabSz="914400" rtl="1" eaLnBrk="0" fontAlgn="base" latinLnBrk="0" hangingPunct="0">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2-1:1</a:t>
            </a:r>
          </a:p>
        </p:txBody>
      </p:sp>
      <p:sp>
        <p:nvSpPr>
          <p:cNvPr id="148484" name="Rectangle 6"/>
          <p:cNvSpPr>
            <a:spLocks noChangeArrowheads="1"/>
          </p:cNvSpPr>
          <p:nvPr/>
        </p:nvSpPr>
        <p:spPr bwMode="auto">
          <a:xfrm>
            <a:off x="53975" y="4549283"/>
            <a:ext cx="7291388" cy="2311400"/>
          </a:xfrm>
          <a:prstGeom prst="rect">
            <a:avLst/>
          </a:prstGeom>
          <a:gradFill rotWithShape="1">
            <a:gsLst>
              <a:gs pos="0">
                <a:srgbClr val="2F002F"/>
              </a:gs>
              <a:gs pos="50000">
                <a:srgbClr val="660066"/>
              </a:gs>
              <a:gs pos="100000">
                <a:srgbClr val="2F002F"/>
              </a:gs>
            </a:gsLst>
            <a:lin ang="5400000" scaled="1"/>
          </a:gradFill>
          <a:ln>
            <a:noFill/>
          </a:ln>
        </p:spPr>
        <p:txBody>
          <a:bodyPr/>
          <a:lstStyle/>
          <a:p>
            <a:pPr marL="0" marR="0" lvl="0" indent="0" algn="r" defTabSz="914400" rtl="1" eaLnBrk="0" fontAlgn="base" latinLnBrk="0" hangingPunct="0">
              <a:lnSpc>
                <a:spcPct val="100000"/>
              </a:lnSpc>
              <a:spcBef>
                <a:spcPct val="20000"/>
              </a:spcBef>
              <a:spcAft>
                <a:spcPct val="0"/>
              </a:spcAft>
              <a:buClrTx/>
              <a:buSzTx/>
              <a:buFontTx/>
              <a:buNone/>
              <a:tabLst/>
              <a:defRPr/>
            </a:pPr>
            <a:r>
              <a:rPr kumimoji="0" lang="ar-EG" sz="24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الكلمة الرئيسية: </a:t>
            </a:r>
            <a:r>
              <a:rPr kumimoji="0" lang="ar-SA"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a:t>
            </a:r>
            <a:r>
              <a:rPr kumimoji="0" lang="ar-EG"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انتصار</a:t>
            </a:r>
          </a:p>
          <a:p>
            <a:pPr marL="0" marR="0" lvl="0" indent="0" algn="r" defTabSz="914400" rtl="1" eaLnBrk="0" fontAlgn="base" latinLnBrk="0" hangingPunct="0">
              <a:lnSpc>
                <a:spcPct val="100000"/>
              </a:lnSpc>
              <a:spcBef>
                <a:spcPct val="20000"/>
              </a:spcBef>
              <a:spcAft>
                <a:spcPct val="0"/>
              </a:spcAft>
              <a:buClrTx/>
              <a:buSzTx/>
              <a:buFontTx/>
              <a:buNone/>
              <a:tabLst/>
              <a:defRPr/>
            </a:pPr>
            <a:r>
              <a:rPr kumimoji="0" lang="ar-EG" sz="24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الآية الرئيسية: </a:t>
            </a:r>
            <a:r>
              <a:rPr kumimoji="0" lang="ar-EG"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0" lang="ar-EG"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فَاكْتُبْ</a:t>
            </a:r>
            <a:r>
              <a:rPr kumimoji="0" lang="ar-SA"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EG"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مَا رَأَيْتَ، </a:t>
            </a:r>
            <a:endParaRPr kumimoji="0" lang="ar-EG"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0" fontAlgn="base" latinLnBrk="0" hangingPunct="0">
              <a:lnSpc>
                <a:spcPct val="100000"/>
              </a:lnSpc>
              <a:spcBef>
                <a:spcPct val="20000"/>
              </a:spcBef>
              <a:spcAft>
                <a:spcPct val="0"/>
              </a:spcAft>
              <a:buClrTx/>
              <a:buSzTx/>
              <a:buFontTx/>
              <a:buNone/>
              <a:tabLst/>
              <a:defRPr/>
            </a:pPr>
            <a:endParaRPr kumimoji="0" lang="ar-SA"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0" fontAlgn="base" latinLnBrk="0" hangingPunct="0">
              <a:lnSpc>
                <a:spcPct val="100000"/>
              </a:lnSpc>
              <a:spcBef>
                <a:spcPct val="20000"/>
              </a:spcBef>
              <a:spcAft>
                <a:spcPct val="0"/>
              </a:spcAft>
              <a:buClrTx/>
              <a:buSzTx/>
              <a:buFontTx/>
              <a:buNone/>
              <a:tabLst/>
              <a:defRPr/>
            </a:pPr>
            <a:r>
              <a:rPr kumimoji="0" lang="en-US"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(19:1)</a:t>
            </a:r>
            <a:r>
              <a:rPr kumimoji="0" lang="ar-EG"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مَا هُوَ كَائِنٌ، وَمَا هُوَ عَتِيدٌ أَنْ يَكُونَ بَعْدَ هذَا.</a:t>
            </a:r>
          </a:p>
          <a:p>
            <a:pPr marL="0" marR="0" lvl="0" indent="0" algn="r" defTabSz="914400" rtl="1" eaLnBrk="0" fontAlgn="base" latinLnBrk="0" hangingPunct="0">
              <a:lnSpc>
                <a:spcPct val="100000"/>
              </a:lnSpc>
              <a:spcBef>
                <a:spcPct val="2000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7485578" y="1844675"/>
            <a:ext cx="1511300"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EG"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الله</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7485578" y="3628779"/>
            <a:ext cx="1511300"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الملاك</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2"/>
          <p:cNvSpPr txBox="1">
            <a:spLocks noChangeArrowheads="1"/>
          </p:cNvSpPr>
          <p:nvPr/>
        </p:nvSpPr>
        <p:spPr bwMode="auto">
          <a:xfrm>
            <a:off x="7485578" y="4520831"/>
            <a:ext cx="1511300"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يوحنا</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 name="Rectangle 2"/>
          <p:cNvSpPr txBox="1">
            <a:spLocks noChangeArrowheads="1"/>
          </p:cNvSpPr>
          <p:nvPr/>
        </p:nvSpPr>
        <p:spPr bwMode="auto">
          <a:xfrm>
            <a:off x="7323653" y="5412883"/>
            <a:ext cx="1835150" cy="93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EG"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القراء</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EG"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(خدام)</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Down Arrow 1"/>
          <p:cNvSpPr>
            <a:spLocks noChangeArrowheads="1"/>
          </p:cNvSpPr>
          <p:nvPr/>
        </p:nvSpPr>
        <p:spPr bwMode="auto">
          <a:xfrm>
            <a:off x="7953097" y="2492375"/>
            <a:ext cx="576263" cy="360363"/>
          </a:xfrm>
          <a:prstGeom prst="downArrow">
            <a:avLst>
              <a:gd name="adj1" fmla="val 50000"/>
              <a:gd name="adj2" fmla="val 50000"/>
            </a:avLst>
          </a:prstGeom>
          <a:solidFill>
            <a:schemeClr val="accent6"/>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1" name="Down Arrow 10"/>
          <p:cNvSpPr>
            <a:spLocks noChangeArrowheads="1"/>
          </p:cNvSpPr>
          <p:nvPr/>
        </p:nvSpPr>
        <p:spPr bwMode="auto">
          <a:xfrm>
            <a:off x="7953097" y="4199139"/>
            <a:ext cx="576263" cy="360363"/>
          </a:xfrm>
          <a:prstGeom prst="downArrow">
            <a:avLst>
              <a:gd name="adj1" fmla="val 50000"/>
              <a:gd name="adj2" fmla="val 50000"/>
            </a:avLst>
          </a:prstGeom>
          <a:solidFill>
            <a:schemeClr val="accent6"/>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2" name="Down Arrow 11"/>
          <p:cNvSpPr>
            <a:spLocks noChangeArrowheads="1"/>
          </p:cNvSpPr>
          <p:nvPr/>
        </p:nvSpPr>
        <p:spPr bwMode="auto">
          <a:xfrm>
            <a:off x="7953097" y="5052520"/>
            <a:ext cx="576263" cy="360363"/>
          </a:xfrm>
          <a:prstGeom prst="downArrow">
            <a:avLst>
              <a:gd name="adj1" fmla="val 50000"/>
              <a:gd name="adj2" fmla="val 50000"/>
            </a:avLst>
          </a:prstGeom>
          <a:solidFill>
            <a:schemeClr val="accent6"/>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680972" name="Rectangle 2"/>
          <p:cNvSpPr>
            <a:spLocks noGrp="1" noChangeArrowheads="1"/>
          </p:cNvSpPr>
          <p:nvPr>
            <p:ph type="title"/>
          </p:nvPr>
        </p:nvSpPr>
        <p:spPr>
          <a:xfrm>
            <a:off x="3132138" y="404813"/>
            <a:ext cx="4391025" cy="1295400"/>
          </a:xfrm>
          <a:solidFill>
            <a:schemeClr val="bg1"/>
          </a:solidFill>
        </p:spPr>
        <p:txBody>
          <a:bodyPr/>
          <a:lstStyle/>
          <a:p>
            <a:r>
              <a:rPr lang="ar-EG" dirty="0">
                <a:solidFill>
                  <a:schemeClr val="tx1"/>
                </a:solidFill>
                <a:ea typeface="ＭＳ Ｐゴシック" charset="0"/>
              </a:rPr>
              <a:t>مفاتيح لفتح ال</a:t>
            </a:r>
            <a:r>
              <a:rPr lang="ar-SA" dirty="0">
                <a:solidFill>
                  <a:schemeClr val="tx1"/>
                </a:solidFill>
                <a:ea typeface="ＭＳ Ｐゴシック" charset="0"/>
              </a:rPr>
              <a:t>رؤيا</a:t>
            </a:r>
            <a:endParaRPr lang="en-US" dirty="0">
              <a:solidFill>
                <a:schemeClr val="tx1"/>
              </a:solidFill>
              <a:ea typeface="ＭＳ Ｐゴシック" charset="0"/>
            </a:endParaRPr>
          </a:p>
        </p:txBody>
      </p:sp>
      <p:sp>
        <p:nvSpPr>
          <p:cNvPr id="13" name="Text Box 1034"/>
          <p:cNvSpPr txBox="1">
            <a:spLocks noChangeArrowheads="1"/>
          </p:cNvSpPr>
          <p:nvPr/>
        </p:nvSpPr>
        <p:spPr bwMode="auto">
          <a:xfrm>
            <a:off x="7571020" y="0"/>
            <a:ext cx="1572980" cy="463846"/>
          </a:xfrm>
          <a:prstGeom prst="rect">
            <a:avLst/>
          </a:prstGeom>
          <a:no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sz="24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322</a:t>
            </a:r>
          </a:p>
        </p:txBody>
      </p:sp>
      <p:sp>
        <p:nvSpPr>
          <p:cNvPr id="14" name="Rectangle 2"/>
          <p:cNvSpPr txBox="1">
            <a:spLocks noChangeArrowheads="1"/>
          </p:cNvSpPr>
          <p:nvPr/>
        </p:nvSpPr>
        <p:spPr bwMode="auto">
          <a:xfrm>
            <a:off x="7485578" y="2736727"/>
            <a:ext cx="1511300"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يسوع</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 name="Down Arrow 14"/>
          <p:cNvSpPr>
            <a:spLocks noChangeArrowheads="1"/>
          </p:cNvSpPr>
          <p:nvPr/>
        </p:nvSpPr>
        <p:spPr bwMode="auto">
          <a:xfrm>
            <a:off x="7953097" y="3345757"/>
            <a:ext cx="576263" cy="360363"/>
          </a:xfrm>
          <a:prstGeom prst="downArrow">
            <a:avLst>
              <a:gd name="adj1" fmla="val 50000"/>
              <a:gd name="adj2" fmla="val 50000"/>
            </a:avLst>
          </a:prstGeom>
          <a:solidFill>
            <a:schemeClr val="accent6"/>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320021605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par>
                          <p:cTn id="13" fill="hold" nodeType="afterGroup">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up)">
                                      <p:cBhvr>
                                        <p:cTn id="21" dur="500"/>
                                        <p:tgtEl>
                                          <p:spTgt spid="1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up)">
                                      <p:cBhvr>
                                        <p:cTn id="30" dur="500"/>
                                        <p:tgtEl>
                                          <p:spTgt spid="11"/>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up)">
                                      <p:cBhvr>
                                        <p:cTn id="39" dur="500"/>
                                        <p:tgtEl>
                                          <p:spTgt spid="12"/>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2" grpId="0" animBg="1"/>
      <p:bldP spid="11" grpId="0" animBg="1"/>
      <p:bldP spid="12" grpId="0" animBg="1"/>
      <p:bldP spid="14" grpId="0"/>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37106" y="13940"/>
            <a:ext cx="9176545" cy="690806"/>
          </a:xfrm>
          <a:effectLst>
            <a:outerShdw blurRad="63500" dist="35921" dir="2700000" algn="ctr" rotWithShape="0">
              <a:srgbClr val="FF0000">
                <a:alpha val="74998"/>
              </a:srgbClr>
            </a:outerShdw>
          </a:effectLst>
        </p:spPr>
        <p:txBody>
          <a:bodyPr/>
          <a:lstStyle/>
          <a:p>
            <a:pPr rtl="1">
              <a:defRPr/>
            </a:pPr>
            <a:r>
              <a:rPr lang="ar-EG" sz="4800" dirty="0">
                <a:solidFill>
                  <a:srgbClr val="FFFFFF"/>
                </a:solidFill>
                <a:ea typeface="ＭＳ Ｐゴシック" charset="0"/>
              </a:rPr>
              <a:t>أمة واحدة تحت الله</a:t>
            </a:r>
            <a:endParaRPr lang="en-US" sz="3600" dirty="0">
              <a:solidFill>
                <a:srgbClr val="FFFFFF"/>
              </a:solidFill>
              <a:ea typeface="ＭＳ Ｐゴシック" charset="0"/>
            </a:endParaRPr>
          </a:p>
        </p:txBody>
      </p:sp>
      <p:pic>
        <p:nvPicPr>
          <p:cNvPr id="2" name="Picture 1" descr="Rev 1 CapturePaintingOneNationUnderGo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67006"/>
            <a:ext cx="9144000" cy="6092161"/>
          </a:xfrm>
          <a:prstGeom prst="rect">
            <a:avLst/>
          </a:prstGeom>
        </p:spPr>
      </p:pic>
      <p:sp>
        <p:nvSpPr>
          <p:cNvPr id="6" name="Rectangle 2"/>
          <p:cNvSpPr txBox="1">
            <a:spLocks noChangeArrowheads="1"/>
          </p:cNvSpPr>
          <p:nvPr/>
        </p:nvSpPr>
        <p:spPr bwMode="auto">
          <a:xfrm>
            <a:off x="228600" y="6399219"/>
            <a:ext cx="8915400" cy="45878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http://</a:t>
            </a:r>
            <a:r>
              <a:rPr kumimoji="0" lang="en-US" sz="1400" b="1"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rPr>
              <a:t>jonmcnaughton.com</a:t>
            </a: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/content/</a:t>
            </a:r>
            <a:r>
              <a:rPr kumimoji="0" lang="en-US" sz="1400" b="1"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rPr>
              <a:t>ZoomDetailPages</a:t>
            </a: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a:t>
            </a:r>
            <a:r>
              <a:rPr kumimoji="0" lang="en-US" sz="1400" b="1"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rPr>
              <a:t>OneNationUnderGod.html</a:t>
            </a:r>
            <a:endParaRPr kumimoji="0" lang="en-US" sz="105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7" name="Rectangle 2"/>
          <p:cNvSpPr txBox="1">
            <a:spLocks noChangeArrowheads="1"/>
          </p:cNvSpPr>
          <p:nvPr/>
        </p:nvSpPr>
        <p:spPr bwMode="auto">
          <a:xfrm>
            <a:off x="-44996" y="704746"/>
            <a:ext cx="9176545" cy="465753"/>
          </a:xfrm>
          <a:prstGeom prst="rect">
            <a:avLst/>
          </a:prstGeom>
          <a:noFill/>
          <a:ln>
            <a:noFill/>
          </a:ln>
          <a:effectLst>
            <a:outerShdw blurRad="63500" dist="35921" dir="2700000" algn="ctr" rotWithShape="0">
              <a:srgbClr val="FF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EG"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بقلم جون مكنوتون (2012)</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151211292"/>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v 5 Worship.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37728" y="44624"/>
            <a:ext cx="9070776" cy="915728"/>
          </a:xfrm>
          <a:noFill/>
          <a:ln>
            <a:noFill/>
          </a:ln>
        </p:spPr>
        <p:txBody>
          <a:bodyPr vert="horz" wrap="square" lIns="91440" tIns="45720" rIns="91440" bIns="45720" numCol="1" anchor="ctr" anchorCtr="0" compatLnSpc="1">
            <a:prstTxWarp prst="textNoShape">
              <a:avLst/>
            </a:prstTxWarp>
          </a:bodyPr>
          <a:lstStyle/>
          <a:p>
            <a:pPr rtl="1"/>
            <a:r>
              <a:rPr lang="ar-EG" dirty="0">
                <a:effectLst>
                  <a:glow rad="241300">
                    <a:schemeClr val="tx1"/>
                  </a:glow>
                </a:effectLst>
              </a:rPr>
              <a:t>الخصائص</a:t>
            </a:r>
            <a:endParaRPr lang="en-US" dirty="0">
              <a:effectLst>
                <a:glow rad="241300">
                  <a:schemeClr val="tx1"/>
                </a:glow>
              </a:effectLst>
            </a:endParaRPr>
          </a:p>
        </p:txBody>
      </p:sp>
      <p:sp>
        <p:nvSpPr>
          <p:cNvPr id="5" name="Text Box 1034"/>
          <p:cNvSpPr txBox="1">
            <a:spLocks noChangeArrowheads="1"/>
          </p:cNvSpPr>
          <p:nvPr/>
        </p:nvSpPr>
        <p:spPr bwMode="auto">
          <a:xfrm>
            <a:off x="8105915" y="30024"/>
            <a:ext cx="982870" cy="463846"/>
          </a:xfrm>
          <a:prstGeom prst="rect">
            <a:avLst/>
          </a:prstGeom>
          <a:no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4E5B6F"/>
                  </a:outerShdw>
                </a:effectLst>
                <a:uLnTx/>
                <a:uFillTx/>
                <a:latin typeface="Arial" panose="020B0604020202020204" pitchFamily="34" charset="0"/>
                <a:ea typeface="ＭＳ Ｐゴシック" charset="0"/>
                <a:cs typeface="Arial" panose="020B0604020202020204" pitchFamily="34" charset="0"/>
              </a:rPr>
              <a:t>322</a:t>
            </a:r>
            <a:endParaRPr kumimoji="0" lang="en-US" sz="2400" b="1" i="0" u="none" strike="noStrike" kern="1200" cap="none" spc="0" normalizeH="0" baseline="0" noProof="0" dirty="0">
              <a:ln>
                <a:noFill/>
              </a:ln>
              <a:solidFill>
                <a:srgbClr val="FFFFFF"/>
              </a:solidFill>
              <a:effectLst>
                <a:outerShdw blurRad="38100" dist="38100" dir="2700000" algn="tl">
                  <a:srgbClr val="4E5B6F"/>
                </a:outerShdw>
              </a:effectLst>
              <a:uLnTx/>
              <a:uFillTx/>
              <a:latin typeface="Arial" panose="020B0604020202020204" pitchFamily="34" charset="0"/>
              <a:ea typeface="ＭＳ Ｐゴシック" charset="0"/>
              <a:cs typeface="Arial" panose="020B0604020202020204" pitchFamily="34" charset="0"/>
            </a:endParaRPr>
          </a:p>
        </p:txBody>
      </p:sp>
      <p:sp>
        <p:nvSpPr>
          <p:cNvPr id="3" name="TextBox 2"/>
          <p:cNvSpPr txBox="1"/>
          <p:nvPr/>
        </p:nvSpPr>
        <p:spPr>
          <a:xfrm>
            <a:off x="185860" y="1027556"/>
            <a:ext cx="8902925" cy="954107"/>
          </a:xfrm>
          <a:prstGeom prst="rect">
            <a:avLst/>
          </a:prstGeom>
          <a:noFill/>
        </p:spPr>
        <p:txBody>
          <a:bodyPr wrap="square" rtlCol="0">
            <a:spAutoFit/>
          </a:bodyPr>
          <a:lstStyle>
            <a:defPPr>
              <a:defRPr lang="en-US"/>
            </a:defPPr>
            <a:lvl1pPr marL="541338" indent="-541338">
              <a:defRPr sz="2800" b="1">
                <a:solidFill>
                  <a:schemeClr val="bg1"/>
                </a:solidFill>
                <a:effectLst>
                  <a:glow rad="241300">
                    <a:schemeClr val="tx1">
                      <a:alpha val="75000"/>
                    </a:schemeClr>
                  </a:glow>
                </a:effectLst>
                <a:latin typeface="Arial"/>
                <a:cs typeface="Arial"/>
              </a:defRPr>
            </a:lvl1pPr>
          </a:lstStyle>
          <a:p>
            <a:pPr marL="541338" marR="0" lvl="0" indent="-541338" algn="r" defTabSz="914400" rtl="1" eaLnBrk="0" fontAlgn="base" latinLnBrk="0" hangingPunct="0">
              <a:lnSpc>
                <a:spcPct val="100000"/>
              </a:lnSpc>
              <a:spcBef>
                <a:spcPct val="0"/>
              </a:spcBef>
              <a:spcAft>
                <a:spcPct val="0"/>
              </a:spcAft>
              <a:buClrTx/>
              <a:buSzTx/>
              <a:buFontTx/>
              <a:buNone/>
              <a:tabLst/>
              <a:defRPr/>
            </a:pPr>
            <a:r>
              <a:rPr kumimoji="0" lang="ar-EG" sz="2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هذا هو السفر الوحيد في الكتاب المقدس الذي يعد ببركة خاصة لقراءته </a:t>
            </a:r>
          </a:p>
          <a:p>
            <a:pPr marL="541338" marR="0" lvl="0" indent="-541338" algn="r" defTabSz="914400" rtl="1" eaLnBrk="0" fontAlgn="base" latinLnBrk="0" hangingPunct="0">
              <a:lnSpc>
                <a:spcPct val="100000"/>
              </a:lnSpc>
              <a:spcBef>
                <a:spcPct val="0"/>
              </a:spcBef>
              <a:spcAft>
                <a:spcPct val="0"/>
              </a:spcAft>
              <a:buClrTx/>
              <a:buSzTx/>
              <a:buFontTx/>
              <a:buNone/>
              <a:tabLst/>
              <a:defRPr/>
            </a:pPr>
            <a:r>
              <a:rPr kumimoji="0" lang="ar-EG" sz="2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(1: 3).</a:t>
            </a:r>
            <a:endParaRPr kumimoji="0" lang="en-US" sz="2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6" name="TextBox 5"/>
          <p:cNvSpPr txBox="1"/>
          <p:nvPr/>
        </p:nvSpPr>
        <p:spPr>
          <a:xfrm>
            <a:off x="1070306" y="2601970"/>
            <a:ext cx="7947123" cy="1384995"/>
          </a:xfrm>
          <a:prstGeom prst="rect">
            <a:avLst/>
          </a:prstGeom>
          <a:noFill/>
        </p:spPr>
        <p:txBody>
          <a:bodyPr wrap="square" rtlCol="0">
            <a:spAutoFit/>
          </a:bodyPr>
          <a:lstStyle>
            <a:defPPr>
              <a:defRPr lang="en-US"/>
            </a:defPPr>
            <a:lvl1pPr marL="541338" marR="0" lvl="0" indent="-541338" algn="r" defTabSz="914400" rtl="1" eaLnBrk="0" fontAlgn="base" hangingPunct="0">
              <a:lnSpc>
                <a:spcPct val="100000"/>
              </a:lnSpc>
              <a:spcBef>
                <a:spcPct val="0"/>
              </a:spcBef>
              <a:spcAft>
                <a:spcPct val="0"/>
              </a:spcAft>
              <a:buClrTx/>
              <a:buSzTx/>
              <a:buFontTx/>
              <a:buNone/>
              <a:tabLst/>
              <a:defRPr kumimoji="0" sz="2800" b="1" i="0" u="none" strike="noStrike" cap="none" spc="0" normalizeH="0" baseline="0">
                <a:ln>
                  <a:noFill/>
                </a:ln>
                <a:solidFill>
                  <a:srgbClr val="FFFFFF"/>
                </a:solidFill>
                <a:effectLst>
                  <a:glow rad="241300">
                    <a:srgbClr val="000000">
                      <a:alpha val="75000"/>
                    </a:srgbClr>
                  </a:glow>
                </a:effectLst>
                <a:uLnTx/>
                <a:uFillTx/>
                <a:latin typeface="Arial"/>
                <a:ea typeface="ＭＳ Ｐゴシック" charset="0"/>
                <a:cs typeface="Arial"/>
              </a:defRPr>
            </a:lvl1pPr>
          </a:lstStyle>
          <a:p>
            <a:pPr marL="541338" marR="0" lvl="0" indent="-541338" algn="r" defTabSz="914400" rtl="1" eaLnBrk="0" fontAlgn="base" latinLnBrk="0" hangingPunct="0">
              <a:lnSpc>
                <a:spcPct val="100000"/>
              </a:lnSpc>
              <a:spcBef>
                <a:spcPct val="0"/>
              </a:spcBef>
              <a:spcAft>
                <a:spcPct val="0"/>
              </a:spcAft>
              <a:buClrTx/>
              <a:buSzTx/>
              <a:buFontTx/>
              <a:buNone/>
              <a:tabLst/>
              <a:defRPr/>
            </a:pPr>
            <a:r>
              <a:rPr kumimoji="0" lang="ar-EG" sz="2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طُوبَى لِلَّذِي يَقْرَأُ وَلِلَّذِينَ يَسْمَعُونَ أَقْوَالَ النُّبُوَّةِ، وَيَحْفَظُونَ مَا هُوَ مَكْتُوبٌ فِيهَا، لأَنَّ الْوَقْتَ قَرِيبٌ.</a:t>
            </a:r>
          </a:p>
          <a:p>
            <a:pPr marL="541338" marR="0" lvl="0" indent="-541338" algn="r" defTabSz="914400" rtl="1" eaLnBrk="0" fontAlgn="base" latinLnBrk="0" hangingPunct="0">
              <a:lnSpc>
                <a:spcPct val="100000"/>
              </a:lnSpc>
              <a:spcBef>
                <a:spcPct val="0"/>
              </a:spcBef>
              <a:spcAft>
                <a:spcPct val="0"/>
              </a:spcAft>
              <a:buClrTx/>
              <a:buSzTx/>
              <a:buFontTx/>
              <a:buNone/>
              <a:tabLst/>
              <a:defRPr/>
            </a:pPr>
            <a:r>
              <a:rPr kumimoji="0" lang="ar-EG" sz="2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(1: 3</a:t>
            </a:r>
            <a:r>
              <a:rPr kumimoji="0" lang="ar-SA" sz="2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a:t>
            </a:r>
            <a:endParaRPr kumimoji="0" lang="en-US" sz="2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66630919"/>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7" name="Picture 2" descr="look_down-Asian_woman.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175" y="-26988"/>
            <a:ext cx="9140825" cy="668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22225"/>
            <a:ext cx="9144000" cy="787400"/>
          </a:xfrm>
          <a:solidFill>
            <a:schemeClr val="accent6">
              <a:lumMod val="75000"/>
            </a:schemeClr>
          </a:solidFill>
        </p:spPr>
        <p:txBody>
          <a:bodyPr/>
          <a:lstStyle/>
          <a:p>
            <a:pPr rtl="1">
              <a:defRPr/>
            </a:pPr>
            <a:r>
              <a:rPr lang="ar-EG" dirty="0"/>
              <a:t>يخبرنا الرؤيا أن نتطلع إلى ...</a:t>
            </a:r>
            <a:endParaRPr lang="en-US" dirty="0"/>
          </a:p>
        </p:txBody>
      </p:sp>
    </p:spTree>
    <p:extLst>
      <p:ext uri="{BB962C8B-B14F-4D97-AF65-F5344CB8AC3E}">
        <p14:creationId xmlns:p14="http://schemas.microsoft.com/office/powerpoint/2010/main" val="1669487699"/>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Title 1"/>
          <p:cNvSpPr>
            <a:spLocks noGrp="1"/>
          </p:cNvSpPr>
          <p:nvPr>
            <p:ph type="title"/>
          </p:nvPr>
        </p:nvSpPr>
        <p:spPr>
          <a:xfrm>
            <a:off x="5008563" y="609600"/>
            <a:ext cx="3740150" cy="2243138"/>
          </a:xfrm>
        </p:spPr>
        <p:txBody>
          <a:bodyPr/>
          <a:lstStyle/>
          <a:p>
            <a:r>
              <a:rPr lang="ar-JO" sz="4000" dirty="0"/>
              <a:t>لماذا يمكنك أن </a:t>
            </a:r>
            <a:r>
              <a:rPr lang="ar-JO" sz="4000" dirty="0">
                <a:solidFill>
                  <a:srgbClr val="FFFF00"/>
                </a:solidFill>
              </a:rPr>
              <a:t>تنظر</a:t>
            </a:r>
            <a:r>
              <a:rPr lang="ar-JO" sz="4000" dirty="0"/>
              <a:t> إلى الرب أثناء جهادك؟</a:t>
            </a:r>
            <a:endParaRPr lang="en-US" sz="4000" dirty="0"/>
          </a:p>
        </p:txBody>
      </p:sp>
      <p:pic>
        <p:nvPicPr>
          <p:cNvPr id="220163" name="Picture 2" descr="look_up_woman smiling.jpg"/>
          <p:cNvPicPr>
            <a:picLocks noChangeAspect="1"/>
          </p:cNvPicPr>
          <p:nvPr/>
        </p:nvPicPr>
        <p:blipFill>
          <a:blip r:embed="rId3" cstate="print"/>
          <a:srcRect/>
          <a:stretch>
            <a:fillRect/>
          </a:stretch>
        </p:blipFill>
        <p:spPr bwMode="auto">
          <a:xfrm>
            <a:off x="11113" y="33338"/>
            <a:ext cx="4706937" cy="6858000"/>
          </a:xfrm>
          <a:prstGeom prst="rect">
            <a:avLst/>
          </a:prstGeom>
          <a:noFill/>
          <a:ln w="9525">
            <a:noFill/>
            <a:miter lim="800000"/>
            <a:headEnd/>
            <a:tailEnd/>
          </a:ln>
        </p:spPr>
      </p:pic>
    </p:spTree>
    <p:extLst>
      <p:ext uri="{BB962C8B-B14F-4D97-AF65-F5344CB8AC3E}">
        <p14:creationId xmlns:p14="http://schemas.microsoft.com/office/powerpoint/2010/main" val="1771838356"/>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71745" name="Picture 6" descr="Jesus Focus of Revelation.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4" name="Rectangle 2"/>
          <p:cNvSpPr>
            <a:spLocks noGrp="1" noChangeArrowheads="1"/>
          </p:cNvSpPr>
          <p:nvPr>
            <p:ph type="ctrTitle"/>
          </p:nvPr>
        </p:nvSpPr>
        <p:spPr>
          <a:xfrm>
            <a:off x="76200" y="-24580"/>
            <a:ext cx="8335682" cy="1495950"/>
          </a:xfrm>
          <a:effectLst>
            <a:outerShdw blurRad="63500" dist="35921" dir="2700000" algn="ctr" rotWithShape="0">
              <a:srgbClr val="FF0000">
                <a:alpha val="74998"/>
              </a:srgbClr>
            </a:outerShdw>
          </a:effectLst>
        </p:spPr>
        <p:txBody>
          <a:bodyPr/>
          <a:lstStyle/>
          <a:p>
            <a:pPr algn="l">
              <a:defRPr/>
            </a:pPr>
            <a:r>
              <a:rPr lang="ar-JO" sz="5400" dirty="0">
                <a:solidFill>
                  <a:srgbClr val="FFFFFF"/>
                </a:solidFill>
                <a:ea typeface="ＭＳ Ｐゴシック" charset="0"/>
                <a:cs typeface="Arial" panose="020B0604020202020204" pitchFamily="34" charset="0"/>
              </a:rPr>
              <a:t>لماذا يجب أن نعرف</a:t>
            </a:r>
            <a:br>
              <a:rPr lang="ar-JO" sz="5400" dirty="0">
                <a:solidFill>
                  <a:srgbClr val="FFFFFF"/>
                </a:solidFill>
                <a:ea typeface="ＭＳ Ｐゴシック" charset="0"/>
                <a:cs typeface="Arial" panose="020B0604020202020204" pitchFamily="34" charset="0"/>
              </a:rPr>
            </a:br>
            <a:r>
              <a:rPr lang="ar-JO" sz="5400" dirty="0">
                <a:solidFill>
                  <a:srgbClr val="FFFFFF"/>
                </a:solidFill>
                <a:ea typeface="ＭＳ Ｐゴシック" charset="0"/>
                <a:cs typeface="Arial" panose="020B0604020202020204" pitchFamily="34" charset="0"/>
              </a:rPr>
              <a:t>أن يسوع </a:t>
            </a:r>
            <a:r>
              <a:rPr lang="ar-JO" sz="5400" dirty="0">
                <a:solidFill>
                  <a:srgbClr val="FFFF00"/>
                </a:solidFill>
                <a:ea typeface="ＭＳ Ｐゴシック" charset="0"/>
                <a:cs typeface="Arial" panose="020B0604020202020204" pitchFamily="34" charset="0"/>
              </a:rPr>
              <a:t>يحكم</a:t>
            </a:r>
            <a:r>
              <a:rPr lang="ar-JO" sz="5400" dirty="0">
                <a:solidFill>
                  <a:srgbClr val="FFFFFF"/>
                </a:solidFill>
                <a:ea typeface="ＭＳ Ｐゴシック" charset="0"/>
                <a:cs typeface="Arial" panose="020B0604020202020204" pitchFamily="34" charset="0"/>
              </a:rPr>
              <a:t> العالم؟</a:t>
            </a:r>
            <a:endParaRPr lang="en-US" sz="4000" dirty="0">
              <a:solidFill>
                <a:srgbClr val="FFFFFF"/>
              </a:solidFill>
              <a:ea typeface="ＭＳ Ｐゴシック" charset="0"/>
              <a:cs typeface="Arial" panose="020B0604020202020204" pitchFamily="34" charset="0"/>
            </a:endParaRPr>
          </a:p>
        </p:txBody>
      </p:sp>
      <p:sp>
        <p:nvSpPr>
          <p:cNvPr id="3075" name="Rectangle 3"/>
          <p:cNvSpPr>
            <a:spLocks noGrp="1" noChangeArrowheads="1"/>
          </p:cNvSpPr>
          <p:nvPr>
            <p:ph type="subTitle" idx="1"/>
          </p:nvPr>
        </p:nvSpPr>
        <p:spPr>
          <a:xfrm>
            <a:off x="76199" y="2421948"/>
            <a:ext cx="9067801" cy="3024188"/>
          </a:xfrm>
          <a:effectLst/>
        </p:spPr>
        <p:txBody>
          <a:bodyPr/>
          <a:lstStyle/>
          <a:p>
            <a:pPr marL="914400" indent="-914400" algn="r" rtl="1">
              <a:buFont typeface="+mj-lt"/>
              <a:buAutoNum type="arabicPeriod"/>
              <a:defRPr/>
            </a:pPr>
            <a:r>
              <a:rPr lang="ar-JO" sz="4800" dirty="0">
                <a:ln>
                  <a:solidFill>
                    <a:srgbClr val="000000"/>
                  </a:solidFill>
                </a:ln>
                <a:solidFill>
                  <a:srgbClr val="FFFFFF"/>
                </a:solidFill>
                <a:effectLst>
                  <a:glow rad="139700">
                    <a:schemeClr val="accent4">
                      <a:satMod val="175000"/>
                    </a:schemeClr>
                  </a:glow>
                </a:effectLst>
                <a:ea typeface="ＭＳ Ｐゴシック" charset="0"/>
              </a:rPr>
              <a:t>لماذا نقرأ سفر الرؤيا؟</a:t>
            </a:r>
            <a:endParaRPr lang="en-US" sz="4800" dirty="0">
              <a:ln>
                <a:solidFill>
                  <a:srgbClr val="000000"/>
                </a:solidFill>
              </a:ln>
              <a:solidFill>
                <a:srgbClr val="FFFFFF"/>
              </a:solidFill>
              <a:effectLst>
                <a:glow rad="139700">
                  <a:schemeClr val="accent4">
                    <a:satMod val="175000"/>
                  </a:schemeClr>
                </a:glow>
              </a:effectLst>
              <a:ea typeface="ＭＳ Ｐゴシック" charset="0"/>
            </a:endParaRPr>
          </a:p>
          <a:p>
            <a:pPr marL="914400" indent="-914400" algn="r" rtl="1">
              <a:buFont typeface="+mj-lt"/>
              <a:buAutoNum type="arabicPeriod"/>
              <a:defRPr/>
            </a:pPr>
            <a:r>
              <a:rPr lang="ar-JO" sz="4800" dirty="0">
                <a:ln>
                  <a:solidFill>
                    <a:srgbClr val="000000"/>
                  </a:solidFill>
                </a:ln>
                <a:solidFill>
                  <a:srgbClr val="FFFFFF"/>
                </a:solidFill>
                <a:effectLst>
                  <a:glow rad="139700">
                    <a:schemeClr val="accent4">
                      <a:satMod val="175000"/>
                    </a:schemeClr>
                  </a:glow>
                </a:effectLst>
                <a:ea typeface="ＭＳ Ｐゴシック" charset="0"/>
              </a:rPr>
              <a:t>لماذا نعبد يسوع؟</a:t>
            </a:r>
            <a:endParaRPr lang="en-US" sz="4800" dirty="0">
              <a:ln>
                <a:solidFill>
                  <a:srgbClr val="000000"/>
                </a:solidFill>
              </a:ln>
              <a:solidFill>
                <a:srgbClr val="FFFFFF"/>
              </a:solidFill>
              <a:effectLst>
                <a:glow rad="139700">
                  <a:schemeClr val="accent4">
                    <a:satMod val="175000"/>
                  </a:schemeClr>
                </a:glow>
              </a:effectLst>
              <a:ea typeface="ＭＳ Ｐゴシック" charset="0"/>
            </a:endParaRPr>
          </a:p>
        </p:txBody>
      </p:sp>
      <p:sp>
        <p:nvSpPr>
          <p:cNvPr id="5"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318</a:t>
            </a:r>
          </a:p>
        </p:txBody>
      </p:sp>
    </p:spTree>
    <p:extLst>
      <p:ext uri="{BB962C8B-B14F-4D97-AF65-F5344CB8AC3E}">
        <p14:creationId xmlns:p14="http://schemas.microsoft.com/office/powerpoint/2010/main" val="2713484765"/>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Effect transition="in" filter="blinds(horizontal)">
                                      <p:cBhvr>
                                        <p:cTn id="7" dur="500"/>
                                        <p:tgtEl>
                                          <p:spTgt spid="30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075">
                                            <p:txEl>
                                              <p:pRg st="1" end="1"/>
                                            </p:txEl>
                                          </p:spTgt>
                                        </p:tgtEl>
                                        <p:attrNameLst>
                                          <p:attrName>style.visibility</p:attrName>
                                        </p:attrNameLst>
                                      </p:cBhvr>
                                      <p:to>
                                        <p:strVal val="visible"/>
                                      </p:to>
                                    </p:set>
                                    <p:animEffect transition="in" filter="blinds(horizontal)">
                                      <p:cBhvr>
                                        <p:cTn id="12" dur="500"/>
                                        <p:tgtEl>
                                          <p:spTgt spid="307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mph" presetSubtype="2" fill="hold" nodeType="clickEffect">
                                  <p:stCondLst>
                                    <p:cond delay="0"/>
                                  </p:stCondLst>
                                  <p:childTnLst>
                                    <p:animClr clrSpc="rgb" dir="cw">
                                      <p:cBhvr override="childStyle">
                                        <p:cTn id="16" dur="2000" fill="hold"/>
                                        <p:tgtEl>
                                          <p:spTgt spid="3075">
                                            <p:txEl>
                                              <p:pRg st="0" end="0"/>
                                            </p:txEl>
                                          </p:spTgt>
                                        </p:tgtEl>
                                        <p:attrNameLst>
                                          <p:attrName>style.color</p:attrName>
                                        </p:attrNameLst>
                                      </p:cBhvr>
                                      <p:to>
                                        <a:srgbClr val="FFFF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http://seeingfaith.files.wordpress.com/2012/05/holy-spirit.jpg"/>
          <p:cNvPicPr>
            <a:picLocks noChangeAspect="1" noChangeArrowheads="1"/>
          </p:cNvPicPr>
          <p:nvPr/>
        </p:nvPicPr>
        <p:blipFill>
          <a:blip r:embed="rId3"/>
          <a:srcRect/>
          <a:stretch>
            <a:fillRect/>
          </a:stretch>
        </p:blipFill>
        <p:spPr bwMode="auto">
          <a:xfrm>
            <a:off x="-1" y="0"/>
            <a:ext cx="9204429" cy="6858000"/>
          </a:xfrm>
          <a:prstGeom prst="rect">
            <a:avLst/>
          </a:prstGeom>
          <a:noFill/>
        </p:spPr>
      </p:pic>
      <p:sp>
        <p:nvSpPr>
          <p:cNvPr id="2" name="Title 1"/>
          <p:cNvSpPr>
            <a:spLocks noGrp="1"/>
          </p:cNvSpPr>
          <p:nvPr>
            <p:ph type="title"/>
          </p:nvPr>
        </p:nvSpPr>
        <p:spPr>
          <a:xfrm>
            <a:off x="239487" y="1889958"/>
            <a:ext cx="8904514" cy="2749932"/>
          </a:xfrm>
        </p:spPr>
        <p:txBody>
          <a:bodyPr/>
          <a:lstStyle/>
          <a:p>
            <a:r>
              <a:rPr lang="ar-JO" sz="4800" dirty="0">
                <a:effectLst>
                  <a:glow rad="228600">
                    <a:schemeClr val="accent4">
                      <a:satMod val="175000"/>
                      <a:alpha val="40000"/>
                    </a:schemeClr>
                  </a:glow>
                </a:effectLst>
                <a:cs typeface="Arial" panose="020B0604020202020204" pitchFamily="34" charset="0"/>
              </a:rPr>
              <a:t>2.</a:t>
            </a:r>
            <a:r>
              <a:rPr lang="ar-SA" sz="4800" dirty="0">
                <a:effectLst>
                  <a:glow rad="228600">
                    <a:schemeClr val="accent4">
                      <a:satMod val="175000"/>
                      <a:alpha val="40000"/>
                    </a:schemeClr>
                  </a:glow>
                </a:effectLst>
                <a:cs typeface="Arial" panose="020B0604020202020204" pitchFamily="34" charset="0"/>
              </a:rPr>
              <a:t> يجب أن نعبد الله الثالوث</a:t>
            </a:r>
            <a:br>
              <a:rPr lang="ar-JO" sz="4800" dirty="0">
                <a:effectLst>
                  <a:glow rad="228600">
                    <a:schemeClr val="accent4">
                      <a:satMod val="175000"/>
                      <a:alpha val="40000"/>
                    </a:schemeClr>
                  </a:glow>
                </a:effectLst>
                <a:cs typeface="Arial" panose="020B0604020202020204" pitchFamily="34" charset="0"/>
              </a:rPr>
            </a:br>
            <a:r>
              <a:rPr lang="ar-SA" sz="4800" dirty="0">
                <a:effectLst>
                  <a:glow rad="228600">
                    <a:schemeClr val="accent4">
                      <a:satMod val="175000"/>
                      <a:alpha val="40000"/>
                    </a:schemeClr>
                  </a:glow>
                </a:effectLst>
                <a:cs typeface="Arial" panose="020B0604020202020204" pitchFamily="34" charset="0"/>
              </a:rPr>
              <a:t> لأن الحاكم المقام </a:t>
            </a:r>
            <a:br>
              <a:rPr lang="ar-JO" sz="4800" dirty="0">
                <a:effectLst>
                  <a:glow rad="228600">
                    <a:schemeClr val="accent4">
                      <a:satMod val="175000"/>
                      <a:alpha val="40000"/>
                    </a:schemeClr>
                  </a:glow>
                </a:effectLst>
                <a:cs typeface="Arial" panose="020B0604020202020204" pitchFamily="34" charset="0"/>
              </a:rPr>
            </a:br>
            <a:r>
              <a:rPr lang="ar-SA" sz="4800" dirty="0">
                <a:effectLst>
                  <a:glow rad="228600">
                    <a:schemeClr val="accent4">
                      <a:satMod val="175000"/>
                      <a:alpha val="40000"/>
                    </a:schemeClr>
                  </a:glow>
                </a:effectLst>
                <a:cs typeface="Arial" panose="020B0604020202020204" pitchFamily="34" charset="0"/>
              </a:rPr>
              <a:t>سيعود قريبًا </a:t>
            </a:r>
            <a:br>
              <a:rPr lang="ar-JO" sz="4800" dirty="0">
                <a:effectLst>
                  <a:glow rad="228600">
                    <a:schemeClr val="accent4">
                      <a:satMod val="175000"/>
                      <a:alpha val="40000"/>
                    </a:schemeClr>
                  </a:glow>
                </a:effectLst>
                <a:cs typeface="Arial" panose="020B0604020202020204" pitchFamily="34" charset="0"/>
              </a:rPr>
            </a:br>
            <a:r>
              <a:rPr lang="ar-SA" sz="4800" dirty="0">
                <a:effectLst>
                  <a:glow rad="228600">
                    <a:schemeClr val="accent4">
                      <a:satMod val="175000"/>
                      <a:alpha val="40000"/>
                    </a:schemeClr>
                  </a:glow>
                </a:effectLst>
                <a:cs typeface="Arial" panose="020B0604020202020204" pitchFamily="34" charset="0"/>
              </a:rPr>
              <a:t>(1: 4- 8).</a:t>
            </a:r>
            <a:endParaRPr lang="en-US" sz="4800" dirty="0">
              <a:solidFill>
                <a:schemeClr val="bg1"/>
              </a:solidFill>
              <a:effectLst>
                <a:outerShdw blurRad="38100" dist="38100" dir="2700000" algn="tl">
                  <a:srgbClr val="000000">
                    <a:alpha val="43137"/>
                  </a:srgbClr>
                </a:outerShdw>
              </a:effectLst>
              <a:cs typeface="Arial" panose="020B0604020202020204" pitchFamily="34" charset="0"/>
            </a:endParaRPr>
          </a:p>
        </p:txBody>
      </p:sp>
      <p:sp>
        <p:nvSpPr>
          <p:cNvPr id="4" name="Text Box 7"/>
          <p:cNvSpPr txBox="1">
            <a:spLocks noChangeArrowheads="1"/>
          </p:cNvSpPr>
          <p:nvPr/>
        </p:nvSpPr>
        <p:spPr bwMode="auto">
          <a:xfrm>
            <a:off x="1702675" y="136136"/>
            <a:ext cx="6852745" cy="833178"/>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vert="horz" wrap="square" lIns="91440" tIns="45720" rIns="91440" bIns="45720" numCol="1" anchor="ctr" anchorCtr="0" compatLnSpc="1">
            <a:prstTxWarp prst="textNoShape">
              <a:avLst/>
            </a:prstTxWarp>
          </a:bodyPr>
          <a:lstStyle>
            <a:lvl1pPr algn="ctr" fontAlgn="base">
              <a:spcBef>
                <a:spcPct val="0"/>
              </a:spcBef>
              <a:spcAft>
                <a:spcPct val="0"/>
              </a:spcAft>
              <a:defRPr sz="4800" b="1">
                <a:solidFill>
                  <a:schemeClr val="bg1"/>
                </a:solidFill>
                <a:effectLst>
                  <a:glow rad="228600">
                    <a:schemeClr val="accent4">
                      <a:satMod val="175000"/>
                      <a:alpha val="40000"/>
                    </a:schemeClr>
                  </a:glow>
                </a:effectLst>
                <a:latin typeface="+mj-lt"/>
                <a:ea typeface="+mj-ea"/>
                <a:cs typeface="+mj-cs"/>
              </a:defRPr>
            </a:lvl1pPr>
            <a:lvl2pPr algn="ctr" fontAlgn="base">
              <a:spcBef>
                <a:spcPct val="0"/>
              </a:spcBef>
              <a:spcAft>
                <a:spcPct val="0"/>
              </a:spcAft>
              <a:defRPr sz="4400">
                <a:solidFill>
                  <a:schemeClr val="tx2"/>
                </a:solidFill>
                <a:latin typeface="Arial" charset="0"/>
              </a:defRPr>
            </a:lvl2pPr>
            <a:lvl3pPr algn="ctr" fontAlgn="base">
              <a:spcBef>
                <a:spcPct val="0"/>
              </a:spcBef>
              <a:spcAft>
                <a:spcPct val="0"/>
              </a:spcAft>
              <a:defRPr sz="4400">
                <a:solidFill>
                  <a:schemeClr val="tx2"/>
                </a:solidFill>
                <a:latin typeface="Arial" charset="0"/>
              </a:defRPr>
            </a:lvl3pPr>
            <a:lvl4pPr algn="ctr" fontAlgn="base">
              <a:spcBef>
                <a:spcPct val="0"/>
              </a:spcBef>
              <a:spcAft>
                <a:spcPct val="0"/>
              </a:spcAft>
              <a:defRPr sz="4400">
                <a:solidFill>
                  <a:schemeClr val="tx2"/>
                </a:solidFill>
                <a:latin typeface="Arial" charset="0"/>
              </a:defRPr>
            </a:lvl4pPr>
            <a:lvl5pPr algn="ctr" fontAlgn="base">
              <a:spcBef>
                <a:spcPct val="0"/>
              </a:spcBef>
              <a:spcAft>
                <a:spcPct val="0"/>
              </a:spcAft>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mj-ea"/>
                <a:cs typeface="Arial" panose="020B0604020202020204" pitchFamily="34" charset="0"/>
              </a:rPr>
              <a:t>لماذا نعبد يسوع؟</a:t>
            </a:r>
            <a:endParaRPr kumimoji="0" lang="en-US" sz="48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1578906404"/>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
            <a:extLst>
              <a:ext uri="{FF2B5EF4-FFF2-40B4-BE49-F238E27FC236}">
                <a16:creationId xmlns:a16="http://schemas.microsoft.com/office/drawing/2014/main" id="{87AA4B23-FB43-D94C-BFEE-0D2032E6CDF0}"/>
              </a:ext>
            </a:extLst>
          </p:cNvPr>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grpSp>
        <p:nvGrpSpPr>
          <p:cNvPr id="201729" name="Group 2"/>
          <p:cNvGrpSpPr>
            <a:grpSpLocks/>
          </p:cNvGrpSpPr>
          <p:nvPr/>
        </p:nvGrpSpPr>
        <p:grpSpPr bwMode="auto">
          <a:xfrm>
            <a:off x="-36798" y="0"/>
            <a:ext cx="9180798" cy="6858000"/>
            <a:chOff x="-23" y="0"/>
            <a:chExt cx="5879" cy="4429"/>
          </a:xfrm>
        </p:grpSpPr>
        <p:sp>
          <p:nvSpPr>
            <p:cNvPr id="178179" name="Rectangle 3"/>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aramond" pitchFamily="-112" charset="0"/>
                <a:ea typeface="+mn-ea"/>
                <a:cs typeface="+mn-cs"/>
              </a:endParaRPr>
            </a:p>
          </p:txBody>
        </p:sp>
        <p:sp>
          <p:nvSpPr>
            <p:cNvPr id="178180" name="Rectangle 4"/>
            <p:cNvSpPr>
              <a:spLocks noChangeArrowheads="1"/>
            </p:cNvSpPr>
            <p:nvPr/>
          </p:nvSpPr>
          <p:spPr bwMode="auto">
            <a:xfrm>
              <a:off x="-23"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aramond" pitchFamily="-112" charset="0"/>
                <a:ea typeface="+mn-ea"/>
                <a:cs typeface="+mn-cs"/>
              </a:endParaRPr>
            </a:p>
          </p:txBody>
        </p:sp>
      </p:grpSp>
      <p:grpSp>
        <p:nvGrpSpPr>
          <p:cNvPr id="201730" name="Group 5"/>
          <p:cNvGrpSpPr>
            <a:grpSpLocks/>
          </p:cNvGrpSpPr>
          <p:nvPr/>
        </p:nvGrpSpPr>
        <p:grpSpPr bwMode="auto">
          <a:xfrm>
            <a:off x="1905000" y="1181100"/>
            <a:ext cx="5219700" cy="5219700"/>
            <a:chOff x="1200" y="696"/>
            <a:chExt cx="3288" cy="3288"/>
          </a:xfrm>
        </p:grpSpPr>
        <p:sp>
          <p:nvSpPr>
            <p:cNvPr id="178182" name="Oval 6"/>
            <p:cNvSpPr>
              <a:spLocks noChangeArrowheads="1"/>
            </p:cNvSpPr>
            <p:nvPr/>
          </p:nvSpPr>
          <p:spPr bwMode="auto">
            <a:xfrm>
              <a:off x="1200" y="696"/>
              <a:ext cx="3288" cy="3288"/>
            </a:xfrm>
            <a:prstGeom prst="ellipse">
              <a:avLst/>
            </a:prstGeom>
            <a:noFill/>
            <a:ln w="57150">
              <a:solidFill>
                <a:schemeClr val="bg1"/>
              </a:solidFill>
              <a:round/>
              <a:headEnd/>
              <a:tailEnd/>
            </a:ln>
            <a:effectLst>
              <a:outerShdw blurRad="63500" dist="38099" dir="2700000" algn="ctr" rotWithShape="0">
                <a:schemeClr val="tx1">
                  <a:alpha val="74998"/>
                </a:scheme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aramond" pitchFamily="-112" charset="0"/>
                <a:ea typeface="+mn-ea"/>
                <a:cs typeface="+mn-cs"/>
              </a:endParaRPr>
            </a:p>
          </p:txBody>
        </p:sp>
        <p:sp>
          <p:nvSpPr>
            <p:cNvPr id="178183" name="Oval 7"/>
            <p:cNvSpPr>
              <a:spLocks noChangeArrowheads="1"/>
            </p:cNvSpPr>
            <p:nvPr/>
          </p:nvSpPr>
          <p:spPr bwMode="auto">
            <a:xfrm>
              <a:off x="1500" y="996"/>
              <a:ext cx="2688" cy="2688"/>
            </a:xfrm>
            <a:prstGeom prst="ellipse">
              <a:avLst/>
            </a:prstGeom>
            <a:noFill/>
            <a:ln w="57150">
              <a:solidFill>
                <a:schemeClr val="bg1"/>
              </a:solidFill>
              <a:round/>
              <a:headEnd/>
              <a:tailEnd/>
            </a:ln>
            <a:effectLst>
              <a:outerShdw blurRad="63500" dist="38099" dir="2700000" algn="ctr" rotWithShape="0">
                <a:schemeClr val="tx1">
                  <a:alpha val="74998"/>
                </a:scheme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aramond" pitchFamily="-112" charset="0"/>
                <a:ea typeface="+mn-ea"/>
                <a:cs typeface="+mn-cs"/>
              </a:endParaRPr>
            </a:p>
          </p:txBody>
        </p:sp>
      </p:grpSp>
      <p:sp>
        <p:nvSpPr>
          <p:cNvPr id="178184" name="AutoShape 8"/>
          <p:cNvSpPr>
            <a:spLocks noChangeArrowheads="1"/>
          </p:cNvSpPr>
          <p:nvPr/>
        </p:nvSpPr>
        <p:spPr bwMode="auto">
          <a:xfrm>
            <a:off x="1733550" y="633413"/>
            <a:ext cx="5791200" cy="4749800"/>
          </a:xfrm>
          <a:prstGeom prst="triangle">
            <a:avLst>
              <a:gd name="adj" fmla="val 50000"/>
            </a:avLst>
          </a:prstGeom>
          <a:gradFill rotWithShape="1">
            <a:gsLst>
              <a:gs pos="0">
                <a:schemeClr val="tx2"/>
              </a:gs>
              <a:gs pos="100000">
                <a:srgbClr val="660066"/>
              </a:gs>
            </a:gsLst>
            <a:path path="shape">
              <a:fillToRect l="50000" t="50000" r="50000" b="50000"/>
            </a:path>
          </a:gradFill>
          <a:ln w="76200">
            <a:solidFill>
              <a:srgbClr val="CC00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aramond" pitchFamily="-112" charset="0"/>
              <a:ea typeface="+mn-ea"/>
              <a:cs typeface="+mn-cs"/>
            </a:endParaRPr>
          </a:p>
        </p:txBody>
      </p:sp>
      <p:sp>
        <p:nvSpPr>
          <p:cNvPr id="201732" name="Text Box 9"/>
          <p:cNvSpPr txBox="1">
            <a:spLocks noChangeArrowheads="1"/>
          </p:cNvSpPr>
          <p:nvPr/>
        </p:nvSpPr>
        <p:spPr bwMode="auto">
          <a:xfrm>
            <a:off x="3581400" y="381000"/>
            <a:ext cx="556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l" defTabSz="457200" rtl="0" eaLnBrk="1" fontAlgn="auto" latinLnBrk="0" hangingPunct="1">
              <a:lnSpc>
                <a:spcPct val="100000"/>
              </a:lnSpc>
              <a:spcBef>
                <a:spcPct val="50000"/>
              </a:spcBef>
              <a:spcAft>
                <a:spcPts val="0"/>
              </a:spcAft>
              <a:buClrTx/>
              <a:buSzTx/>
              <a:buFontTx/>
              <a:buChar char="•"/>
              <a:tabLst/>
              <a:defRPr/>
            </a:pPr>
            <a:endPar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178186" name="Rectangle 10"/>
          <p:cNvSpPr>
            <a:spLocks noChangeArrowheads="1"/>
          </p:cNvSpPr>
          <p:nvPr/>
        </p:nvSpPr>
        <p:spPr bwMode="auto">
          <a:xfrm rot="1619911">
            <a:off x="4668838" y="4179888"/>
            <a:ext cx="2133600" cy="457200"/>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aramond" pitchFamily="-112" charset="0"/>
              <a:ea typeface="+mn-ea"/>
              <a:cs typeface="+mn-cs"/>
            </a:endParaRPr>
          </a:p>
        </p:txBody>
      </p:sp>
      <p:sp>
        <p:nvSpPr>
          <p:cNvPr id="178187" name="Rectangle 11"/>
          <p:cNvSpPr>
            <a:spLocks noChangeArrowheads="1"/>
          </p:cNvSpPr>
          <p:nvPr/>
        </p:nvSpPr>
        <p:spPr bwMode="auto">
          <a:xfrm rot="-1572683">
            <a:off x="2895600" y="4038600"/>
            <a:ext cx="1752600" cy="457200"/>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aramond" pitchFamily="-112" charset="0"/>
              <a:ea typeface="+mn-ea"/>
              <a:cs typeface="+mn-cs"/>
            </a:endParaRPr>
          </a:p>
        </p:txBody>
      </p:sp>
      <p:sp>
        <p:nvSpPr>
          <p:cNvPr id="178188" name="Rectangle 12"/>
          <p:cNvSpPr>
            <a:spLocks noChangeArrowheads="1"/>
          </p:cNvSpPr>
          <p:nvPr/>
        </p:nvSpPr>
        <p:spPr bwMode="auto">
          <a:xfrm rot="5400000">
            <a:off x="3771900" y="2324100"/>
            <a:ext cx="1752600" cy="457200"/>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aramond" pitchFamily="-112" charset="0"/>
              <a:ea typeface="+mn-ea"/>
              <a:cs typeface="+mn-cs"/>
            </a:endParaRPr>
          </a:p>
        </p:txBody>
      </p:sp>
      <p:sp>
        <p:nvSpPr>
          <p:cNvPr id="178189" name="AutoShape 13"/>
          <p:cNvSpPr>
            <a:spLocks noChangeArrowheads="1"/>
          </p:cNvSpPr>
          <p:nvPr/>
        </p:nvSpPr>
        <p:spPr bwMode="auto">
          <a:xfrm rot="50350481">
            <a:off x="6060282" y="4298156"/>
            <a:ext cx="1695450" cy="1493837"/>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aramond" pitchFamily="-112" charset="0"/>
              <a:ea typeface="+mn-ea"/>
              <a:cs typeface="+mn-cs"/>
            </a:endParaRPr>
          </a:p>
        </p:txBody>
      </p:sp>
      <p:sp>
        <p:nvSpPr>
          <p:cNvPr id="178190" name="Text Box 14"/>
          <p:cNvSpPr txBox="1">
            <a:spLocks noChangeArrowheads="1"/>
          </p:cNvSpPr>
          <p:nvPr/>
        </p:nvSpPr>
        <p:spPr bwMode="auto">
          <a:xfrm>
            <a:off x="4114800" y="2117725"/>
            <a:ext cx="1066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4000" b="1" i="1" u="none" strike="noStrike" kern="1200" cap="none" spc="0" normalizeH="0" baseline="0" noProof="0" dirty="0">
                <a:ln>
                  <a:noFill/>
                </a:ln>
                <a:solidFill>
                  <a:srgbClr val="FFFFFF"/>
                </a:solidFill>
                <a:effectLst/>
                <a:uLnTx/>
                <a:uFillTx/>
                <a:latin typeface="Times New Roman" pitchFamily="-112" charset="0"/>
                <a:ea typeface="+mn-ea"/>
                <a:cs typeface="+mn-cs"/>
              </a:rPr>
              <a:t>هو</a:t>
            </a:r>
            <a:endParaRPr kumimoji="0" lang="en-US" sz="4000" b="1" i="1" u="none" strike="noStrike" kern="1200" cap="none" spc="0" normalizeH="0" baseline="0" noProof="0" dirty="0">
              <a:ln>
                <a:noFill/>
              </a:ln>
              <a:solidFill>
                <a:srgbClr val="FFFFFF"/>
              </a:solidFill>
              <a:effectLst/>
              <a:uLnTx/>
              <a:uFillTx/>
              <a:latin typeface="Times New Roman" pitchFamily="-112" charset="0"/>
              <a:ea typeface="+mn-ea"/>
              <a:cs typeface="+mn-cs"/>
            </a:endParaRPr>
          </a:p>
        </p:txBody>
      </p:sp>
      <p:sp>
        <p:nvSpPr>
          <p:cNvPr id="178191" name="AutoShape 15"/>
          <p:cNvSpPr>
            <a:spLocks noChangeArrowheads="1"/>
          </p:cNvSpPr>
          <p:nvPr/>
        </p:nvSpPr>
        <p:spPr bwMode="auto">
          <a:xfrm rot="14452042">
            <a:off x="1507332" y="4242594"/>
            <a:ext cx="1747837" cy="1571625"/>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aramond" pitchFamily="-112" charset="0"/>
              <a:ea typeface="+mn-ea"/>
              <a:cs typeface="+mn-cs"/>
            </a:endParaRPr>
          </a:p>
        </p:txBody>
      </p:sp>
      <p:sp>
        <p:nvSpPr>
          <p:cNvPr id="178192" name="Text Box 16"/>
          <p:cNvSpPr txBox="1">
            <a:spLocks noChangeArrowheads="1"/>
          </p:cNvSpPr>
          <p:nvPr/>
        </p:nvSpPr>
        <p:spPr bwMode="auto">
          <a:xfrm>
            <a:off x="5608638" y="4030663"/>
            <a:ext cx="1066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4000" b="1" i="1" u="none" strike="noStrike" kern="1200" cap="none" spc="0" normalizeH="0" baseline="0" noProof="0" dirty="0">
                <a:ln>
                  <a:noFill/>
                </a:ln>
                <a:solidFill>
                  <a:srgbClr val="FFFFFF"/>
                </a:solidFill>
                <a:effectLst/>
                <a:uLnTx/>
                <a:uFillTx/>
                <a:latin typeface="Times New Roman" pitchFamily="-112" charset="0"/>
                <a:ea typeface="+mn-ea"/>
                <a:cs typeface="+mn-cs"/>
              </a:rPr>
              <a:t>هو</a:t>
            </a:r>
            <a:endParaRPr kumimoji="0" lang="en-US" sz="4000" b="1" i="1" u="none" strike="noStrike" kern="1200" cap="none" spc="0" normalizeH="0" baseline="0" noProof="0" dirty="0">
              <a:ln>
                <a:noFill/>
              </a:ln>
              <a:solidFill>
                <a:srgbClr val="FFFFFF"/>
              </a:solidFill>
              <a:effectLst/>
              <a:uLnTx/>
              <a:uFillTx/>
              <a:latin typeface="Times New Roman" pitchFamily="-112" charset="0"/>
              <a:ea typeface="+mn-ea"/>
              <a:cs typeface="+mn-cs"/>
            </a:endParaRPr>
          </a:p>
        </p:txBody>
      </p:sp>
      <p:sp>
        <p:nvSpPr>
          <p:cNvPr id="178193" name="Text Box 17"/>
          <p:cNvSpPr txBox="1">
            <a:spLocks noChangeArrowheads="1"/>
          </p:cNvSpPr>
          <p:nvPr/>
        </p:nvSpPr>
        <p:spPr bwMode="auto">
          <a:xfrm>
            <a:off x="2667000" y="4030663"/>
            <a:ext cx="1066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4000" b="1" i="1" u="none" strike="noStrike" kern="1200" cap="none" spc="0" normalizeH="0" baseline="0" noProof="0" dirty="0">
                <a:ln>
                  <a:noFill/>
                </a:ln>
                <a:solidFill>
                  <a:srgbClr val="FFFFFF"/>
                </a:solidFill>
                <a:effectLst/>
                <a:uLnTx/>
                <a:uFillTx/>
                <a:latin typeface="Times New Roman" pitchFamily="-112" charset="0"/>
                <a:ea typeface="+mn-ea"/>
                <a:cs typeface="+mn-cs"/>
              </a:rPr>
              <a:t>هو</a:t>
            </a:r>
            <a:endParaRPr kumimoji="0" lang="en-US" sz="4000" b="1" i="1" u="none" strike="noStrike" kern="1200" cap="none" spc="0" normalizeH="0" baseline="0" noProof="0" dirty="0">
              <a:ln>
                <a:noFill/>
              </a:ln>
              <a:solidFill>
                <a:srgbClr val="FFFFFF"/>
              </a:solidFill>
              <a:effectLst/>
              <a:uLnTx/>
              <a:uFillTx/>
              <a:latin typeface="Times New Roman" pitchFamily="-112" charset="0"/>
              <a:ea typeface="+mn-ea"/>
              <a:cs typeface="+mn-cs"/>
            </a:endParaRPr>
          </a:p>
        </p:txBody>
      </p:sp>
      <p:sp>
        <p:nvSpPr>
          <p:cNvPr id="178194" name="Text Box 18"/>
          <p:cNvSpPr txBox="1">
            <a:spLocks noChangeArrowheads="1"/>
          </p:cNvSpPr>
          <p:nvPr/>
        </p:nvSpPr>
        <p:spPr bwMode="auto">
          <a:xfrm>
            <a:off x="1905000" y="4708525"/>
            <a:ext cx="1828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4000" b="1" i="1" u="none" strike="noStrike" kern="1200" cap="none" spc="0" normalizeH="0" baseline="0" noProof="0" dirty="0">
                <a:ln>
                  <a:noFill/>
                </a:ln>
                <a:solidFill>
                  <a:srgbClr val="FFFFFF"/>
                </a:solidFill>
                <a:effectLst/>
                <a:uLnTx/>
                <a:uFillTx/>
                <a:latin typeface="Times New Roman" pitchFamily="-112" charset="0"/>
                <a:ea typeface="+mn-ea"/>
                <a:cs typeface="+mn-cs"/>
              </a:rPr>
              <a:t>الابن</a:t>
            </a:r>
            <a:endParaRPr kumimoji="0" lang="en-US" sz="4000" b="1" i="1" u="none" strike="noStrike" kern="1200" cap="none" spc="0" normalizeH="0" baseline="0" noProof="0" dirty="0">
              <a:ln>
                <a:noFill/>
              </a:ln>
              <a:solidFill>
                <a:srgbClr val="FFFFFF"/>
              </a:solidFill>
              <a:effectLst/>
              <a:uLnTx/>
              <a:uFillTx/>
              <a:latin typeface="Times New Roman" pitchFamily="-112" charset="0"/>
              <a:ea typeface="+mn-ea"/>
              <a:cs typeface="+mn-cs"/>
            </a:endParaRPr>
          </a:p>
        </p:txBody>
      </p:sp>
      <p:sp>
        <p:nvSpPr>
          <p:cNvPr id="178195" name="AutoShape 19"/>
          <p:cNvSpPr>
            <a:spLocks noChangeArrowheads="1"/>
          </p:cNvSpPr>
          <p:nvPr/>
        </p:nvSpPr>
        <p:spPr bwMode="auto">
          <a:xfrm>
            <a:off x="3624263" y="615950"/>
            <a:ext cx="2016125" cy="1612900"/>
          </a:xfrm>
          <a:prstGeom prst="triangle">
            <a:avLst>
              <a:gd name="adj" fmla="val 50977"/>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aramond" pitchFamily="-112" charset="0"/>
              <a:ea typeface="+mn-ea"/>
              <a:cs typeface="+mn-cs"/>
            </a:endParaRPr>
          </a:p>
        </p:txBody>
      </p:sp>
      <p:grpSp>
        <p:nvGrpSpPr>
          <p:cNvPr id="4" name="Group 20"/>
          <p:cNvGrpSpPr>
            <a:grpSpLocks/>
          </p:cNvGrpSpPr>
          <p:nvPr/>
        </p:nvGrpSpPr>
        <p:grpSpPr bwMode="auto">
          <a:xfrm>
            <a:off x="3629025" y="2862263"/>
            <a:ext cx="1981200" cy="1752600"/>
            <a:chOff x="2286" y="1803"/>
            <a:chExt cx="1248" cy="1104"/>
          </a:xfrm>
        </p:grpSpPr>
        <p:sp>
          <p:nvSpPr>
            <p:cNvPr id="178197" name="AutoShape 21"/>
            <p:cNvSpPr>
              <a:spLocks noChangeArrowheads="1"/>
            </p:cNvSpPr>
            <p:nvPr/>
          </p:nvSpPr>
          <p:spPr bwMode="auto">
            <a:xfrm>
              <a:off x="2286" y="1803"/>
              <a:ext cx="1248" cy="1104"/>
            </a:xfrm>
            <a:prstGeom prst="irregularSeal1">
              <a:avLst/>
            </a:prstGeom>
            <a:gradFill rotWithShape="1">
              <a:gsLst>
                <a:gs pos="0">
                  <a:schemeClr val="tx2"/>
                </a:gs>
                <a:gs pos="100000">
                  <a:srgbClr val="660066"/>
                </a:gs>
              </a:gsLst>
              <a:path path="shape">
                <a:fillToRect l="50000" t="50000" r="50000" b="50000"/>
              </a:path>
            </a:gradFill>
            <a:ln w="57150">
              <a:solidFill>
                <a:srgbClr val="CC00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aramond" pitchFamily="-112" charset="0"/>
                <a:ea typeface="+mn-ea"/>
                <a:cs typeface="+mn-cs"/>
              </a:endParaRPr>
            </a:p>
          </p:txBody>
        </p:sp>
        <p:sp>
          <p:nvSpPr>
            <p:cNvPr id="178198" name="Text Box 22"/>
            <p:cNvSpPr txBox="1">
              <a:spLocks noChangeArrowheads="1"/>
            </p:cNvSpPr>
            <p:nvPr/>
          </p:nvSpPr>
          <p:spPr bwMode="auto">
            <a:xfrm>
              <a:off x="2448" y="2112"/>
              <a:ext cx="864" cy="44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4000" b="1" i="1" u="none" strike="noStrike" kern="1200" cap="none" spc="0" normalizeH="0" baseline="0" noProof="0" dirty="0">
                  <a:ln>
                    <a:noFill/>
                  </a:ln>
                  <a:solidFill>
                    <a:srgbClr val="FFFFFF"/>
                  </a:solidFill>
                  <a:effectLst/>
                  <a:uLnTx/>
                  <a:uFillTx/>
                  <a:latin typeface="Times New Roman" pitchFamily="-112" charset="0"/>
                  <a:ea typeface="+mn-ea"/>
                  <a:cs typeface="+mn-cs"/>
                </a:rPr>
                <a:t>الله</a:t>
              </a:r>
              <a:endParaRPr kumimoji="0" lang="en-US" sz="4000" b="1" i="1" u="none" strike="noStrike" kern="1200" cap="none" spc="0" normalizeH="0" baseline="0" noProof="0" dirty="0">
                <a:ln>
                  <a:noFill/>
                </a:ln>
                <a:solidFill>
                  <a:srgbClr val="FFFFFF"/>
                </a:solidFill>
                <a:effectLst/>
                <a:uLnTx/>
                <a:uFillTx/>
                <a:latin typeface="Times New Roman" pitchFamily="-112" charset="0"/>
                <a:ea typeface="+mn-ea"/>
                <a:cs typeface="+mn-cs"/>
              </a:endParaRPr>
            </a:p>
          </p:txBody>
        </p:sp>
      </p:grpSp>
      <p:sp>
        <p:nvSpPr>
          <p:cNvPr id="178199" name="Text Box 23"/>
          <p:cNvSpPr txBox="1">
            <a:spLocks noChangeArrowheads="1"/>
          </p:cNvSpPr>
          <p:nvPr/>
        </p:nvSpPr>
        <p:spPr bwMode="auto">
          <a:xfrm>
            <a:off x="3714750" y="1508125"/>
            <a:ext cx="1828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4000" b="1" i="1" u="none" strike="noStrike" kern="1200" cap="none" spc="0" normalizeH="0" baseline="0" noProof="0" dirty="0">
                <a:ln>
                  <a:noFill/>
                </a:ln>
                <a:solidFill>
                  <a:srgbClr val="FFFFFF"/>
                </a:solidFill>
                <a:effectLst/>
                <a:uLnTx/>
                <a:uFillTx/>
                <a:latin typeface="Times New Roman" pitchFamily="-112" charset="0"/>
                <a:ea typeface="+mn-ea"/>
                <a:cs typeface="+mn-cs"/>
              </a:rPr>
              <a:t>الآب</a:t>
            </a:r>
            <a:endParaRPr kumimoji="0" lang="en-US" sz="4000" b="1" i="1" u="none" strike="noStrike" kern="1200" cap="none" spc="0" normalizeH="0" baseline="0" noProof="0" dirty="0">
              <a:ln>
                <a:noFill/>
              </a:ln>
              <a:solidFill>
                <a:srgbClr val="FFFFFF"/>
              </a:solidFill>
              <a:effectLst/>
              <a:uLnTx/>
              <a:uFillTx/>
              <a:latin typeface="Times New Roman" pitchFamily="-112" charset="0"/>
              <a:ea typeface="+mn-ea"/>
              <a:cs typeface="+mn-cs"/>
            </a:endParaRPr>
          </a:p>
        </p:txBody>
      </p:sp>
      <p:sp>
        <p:nvSpPr>
          <p:cNvPr id="178200" name="Text Box 24"/>
          <p:cNvSpPr txBox="1">
            <a:spLocks noChangeArrowheads="1"/>
          </p:cNvSpPr>
          <p:nvPr/>
        </p:nvSpPr>
        <p:spPr bwMode="auto">
          <a:xfrm>
            <a:off x="5881573" y="4521204"/>
            <a:ext cx="1202343"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400" b="1" i="1" u="none" strike="noStrike" kern="1200" cap="none" spc="0" normalizeH="0" baseline="0" noProof="0" dirty="0">
                <a:ln>
                  <a:noFill/>
                </a:ln>
                <a:solidFill>
                  <a:srgbClr val="FFFFFF"/>
                </a:solidFill>
                <a:effectLst/>
                <a:uLnTx/>
                <a:uFillTx/>
                <a:latin typeface="Times New Roman" pitchFamily="-112" charset="0"/>
                <a:ea typeface="+mn-ea"/>
                <a:cs typeface="+mn-cs"/>
              </a:rPr>
              <a:t>الروح</a:t>
            </a:r>
            <a:r>
              <a:rPr kumimoji="0" lang="en-US" sz="2400" b="1" i="1" u="none" strike="noStrike" kern="1200" cap="none" spc="0" normalizeH="0" baseline="0" noProof="0" dirty="0">
                <a:ln>
                  <a:noFill/>
                </a:ln>
                <a:solidFill>
                  <a:srgbClr val="FFFFFF"/>
                </a:solidFill>
                <a:effectLst/>
                <a:uLnTx/>
                <a:uFillTx/>
                <a:latin typeface="Times New Roman" pitchFamily="-112" charset="0"/>
                <a:ea typeface="+mn-ea"/>
                <a:cs typeface="+mn-cs"/>
              </a:rPr>
              <a:t> </a:t>
            </a:r>
            <a:r>
              <a:rPr kumimoji="0" lang="ar-JO" sz="2400" b="1" i="1" u="none" strike="noStrike" kern="1200" cap="none" spc="0" normalizeH="0" baseline="0" noProof="0" dirty="0">
                <a:ln>
                  <a:noFill/>
                </a:ln>
                <a:solidFill>
                  <a:srgbClr val="FFFFFF"/>
                </a:solidFill>
                <a:effectLst/>
                <a:uLnTx/>
                <a:uFillTx/>
                <a:latin typeface="Times New Roman" pitchFamily="-112" charset="0"/>
                <a:ea typeface="+mn-ea"/>
                <a:cs typeface="+mn-cs"/>
              </a:rPr>
              <a:t>القدس</a:t>
            </a:r>
            <a:endParaRPr kumimoji="0" lang="en-US" sz="2400" b="1" i="1" u="none" strike="noStrike" kern="1200" cap="none" spc="0" normalizeH="0" baseline="0" noProof="0" dirty="0">
              <a:ln>
                <a:noFill/>
              </a:ln>
              <a:solidFill>
                <a:srgbClr val="FFFFFF"/>
              </a:solidFill>
              <a:effectLst/>
              <a:uLnTx/>
              <a:uFillTx/>
              <a:latin typeface="Times New Roman" pitchFamily="-112" charset="0"/>
              <a:ea typeface="+mn-ea"/>
              <a:cs typeface="+mn-cs"/>
            </a:endParaRPr>
          </a:p>
        </p:txBody>
      </p:sp>
      <p:sp>
        <p:nvSpPr>
          <p:cNvPr id="178201" name="WordArt 25"/>
          <p:cNvSpPr>
            <a:spLocks noChangeArrowheads="1" noChangeShapeType="1" noTextEdit="1"/>
          </p:cNvSpPr>
          <p:nvPr/>
        </p:nvSpPr>
        <p:spPr bwMode="auto">
          <a:xfrm rot="-3731304">
            <a:off x="1997076" y="2557462"/>
            <a:ext cx="1066800" cy="276225"/>
          </a:xfrm>
          <a:prstGeom prst="rect">
            <a:avLst/>
          </a:prstGeom>
        </p:spPr>
        <p:txBody>
          <a:bodyPr spcFirstLastPara="1" wrap="none" fromWordArt="1">
            <a:prstTxWarp prst="textArchUp">
              <a:avLst>
                <a:gd name="adj" fmla="val 1080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18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rPr>
              <a:t>ليس هو</a:t>
            </a:r>
            <a:endParaRPr kumimoji="0" lang="en-US" sz="18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endParaRPr>
          </a:p>
        </p:txBody>
      </p:sp>
      <p:sp>
        <p:nvSpPr>
          <p:cNvPr id="178202" name="WordArt 26"/>
          <p:cNvSpPr>
            <a:spLocks noChangeArrowheads="1" noChangeShapeType="1" noTextEdit="1"/>
          </p:cNvSpPr>
          <p:nvPr/>
        </p:nvSpPr>
        <p:spPr bwMode="auto">
          <a:xfrm rot="3668274">
            <a:off x="5957888" y="2557462"/>
            <a:ext cx="1066800" cy="276225"/>
          </a:xfrm>
          <a:prstGeom prst="rect">
            <a:avLst/>
          </a:prstGeom>
        </p:spPr>
        <p:txBody>
          <a:bodyPr spcFirstLastPara="1" wrap="none" fromWordArt="1">
            <a:prstTxWarp prst="textArchUp">
              <a:avLst>
                <a:gd name="adj" fmla="val 1080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18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rPr>
              <a:t>ليس هو</a:t>
            </a:r>
            <a:endParaRPr kumimoji="0" lang="en-US" sz="18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endParaRPr>
          </a:p>
        </p:txBody>
      </p:sp>
      <p:sp>
        <p:nvSpPr>
          <p:cNvPr id="178203" name="WordArt 27"/>
          <p:cNvSpPr>
            <a:spLocks noChangeArrowheads="1" noChangeShapeType="1" noTextEdit="1"/>
          </p:cNvSpPr>
          <p:nvPr/>
        </p:nvSpPr>
        <p:spPr bwMode="auto">
          <a:xfrm>
            <a:off x="4038600" y="5972175"/>
            <a:ext cx="1119188" cy="204788"/>
          </a:xfrm>
          <a:prstGeom prst="rect">
            <a:avLst/>
          </a:prstGeom>
        </p:spPr>
        <p:txBody>
          <a:bodyPr spcFirstLastPara="1" wrap="none" fromWordArt="1">
            <a:prstTxWarp prst="textArchDown">
              <a:avLst>
                <a:gd name="adj" fmla="val 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18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rPr>
              <a:t>ليس هو</a:t>
            </a:r>
            <a:endParaRPr kumimoji="0" lang="en-US" sz="18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endParaRPr>
          </a:p>
        </p:txBody>
      </p:sp>
      <p:sp>
        <p:nvSpPr>
          <p:cNvPr id="178204" name="Text Box 28"/>
          <p:cNvSpPr txBox="1">
            <a:spLocks noChangeArrowheads="1"/>
          </p:cNvSpPr>
          <p:nvPr/>
        </p:nvSpPr>
        <p:spPr bwMode="auto">
          <a:xfrm>
            <a:off x="0" y="6508576"/>
            <a:ext cx="5943600" cy="3048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Times New Roman" pitchFamily="-112" charset="0"/>
                <a:ea typeface="+mn-ea"/>
                <a:cs typeface="+mn-cs"/>
              </a:rPr>
              <a:t>واين هاوس ، مخططات اللاهوت والعقيدة المسيحية ، ص. 45</a:t>
            </a:r>
            <a:endParaRPr kumimoji="0" lang="en-US" sz="1400" b="1" i="0" u="none" strike="noStrike" kern="1200" cap="none" spc="0" normalizeH="0" baseline="0" noProof="0" dirty="0">
              <a:ln>
                <a:noFill/>
              </a:ln>
              <a:solidFill>
                <a:srgbClr val="FFFFFF"/>
              </a:solidFill>
              <a:effectLst/>
              <a:uLnTx/>
              <a:uFillTx/>
              <a:latin typeface="Times New Roman" pitchFamily="-112" charset="0"/>
              <a:ea typeface="+mn-ea"/>
              <a:cs typeface="+mn-cs"/>
            </a:endParaRPr>
          </a:p>
        </p:txBody>
      </p:sp>
      <p:sp>
        <p:nvSpPr>
          <p:cNvPr id="201750" name="Title 28"/>
          <p:cNvSpPr>
            <a:spLocks noGrp="1"/>
          </p:cNvSpPr>
          <p:nvPr>
            <p:ph type="title" idx="4294967295"/>
          </p:nvPr>
        </p:nvSpPr>
        <p:spPr>
          <a:xfrm>
            <a:off x="794364" y="-1631920"/>
            <a:ext cx="7773916" cy="1569660"/>
          </a:xfr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r" eaLnBrk="1" hangingPunct="1"/>
            <a:r>
              <a:rPr lang="ar-JO" sz="9600" b="1" i="1" kern="1200" dirty="0">
                <a:solidFill>
                  <a:schemeClr val="bg1"/>
                </a:solidFill>
                <a:latin typeface="Times New Roman" pitchFamily="-112" charset="0"/>
                <a:ea typeface="+mn-ea"/>
                <a:cs typeface="+mn-cs"/>
              </a:rPr>
              <a:t>الثالوث</a:t>
            </a:r>
            <a:endParaRPr lang="en-US" sz="9600" b="1" i="1" kern="1200" dirty="0">
              <a:solidFill>
                <a:schemeClr val="bg1"/>
              </a:solidFill>
              <a:latin typeface="Times New Roman" pitchFamily="-112" charset="0"/>
              <a:ea typeface="+mn-ea"/>
              <a:cs typeface="+mn-cs"/>
            </a:endParaRPr>
          </a:p>
        </p:txBody>
      </p:sp>
      <p:sp>
        <p:nvSpPr>
          <p:cNvPr id="2" name="Title 1">
            <a:extLst>
              <a:ext uri="{FF2B5EF4-FFF2-40B4-BE49-F238E27FC236}">
                <a16:creationId xmlns:a16="http://schemas.microsoft.com/office/drawing/2014/main" id="{DB195C20-EC54-8AC5-F82A-5BE13539FA13}"/>
              </a:ext>
            </a:extLst>
          </p:cNvPr>
          <p:cNvSpPr txBox="1">
            <a:spLocks/>
          </p:cNvSpPr>
          <p:nvPr/>
        </p:nvSpPr>
        <p:spPr bwMode="auto">
          <a:xfrm>
            <a:off x="6450063" y="1818874"/>
            <a:ext cx="2846337" cy="5977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ar-SA" sz="3200"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Arial" panose="020B0604020202020204" pitchFamily="34" charset="0"/>
              </a:rPr>
              <a:t>رؤيا ١ : ٤-٦</a:t>
            </a:r>
          </a:p>
        </p:txBody>
      </p:sp>
      <p:sp>
        <p:nvSpPr>
          <p:cNvPr id="5" name="Title 1">
            <a:extLst>
              <a:ext uri="{FF2B5EF4-FFF2-40B4-BE49-F238E27FC236}">
                <a16:creationId xmlns:a16="http://schemas.microsoft.com/office/drawing/2014/main" id="{0A6D2BF8-DAD6-8258-06C6-FF8FBBB48D2D}"/>
              </a:ext>
            </a:extLst>
          </p:cNvPr>
          <p:cNvSpPr txBox="1">
            <a:spLocks/>
          </p:cNvSpPr>
          <p:nvPr/>
        </p:nvSpPr>
        <p:spPr bwMode="auto">
          <a:xfrm>
            <a:off x="1056038" y="120954"/>
            <a:ext cx="7074356" cy="12783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ar-SA" sz="3200"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Arial" panose="020B0604020202020204" pitchFamily="34" charset="0"/>
              </a:rPr>
              <a:t>نِعْمَةٌ لَكُمْ وَسَلاَمٌ مِنَ الْكَائِنِ وَالَّذِي كَانَ وَالَّذِي يَأْتِي</a:t>
            </a:r>
            <a:endParaRPr kumimoji="0" lang="en-US" sz="3200"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Title 1">
            <a:extLst>
              <a:ext uri="{FF2B5EF4-FFF2-40B4-BE49-F238E27FC236}">
                <a16:creationId xmlns:a16="http://schemas.microsoft.com/office/drawing/2014/main" id="{88B6E71F-4FB6-A42D-55C9-D77437BF8686}"/>
              </a:ext>
            </a:extLst>
          </p:cNvPr>
          <p:cNvSpPr txBox="1">
            <a:spLocks/>
          </p:cNvSpPr>
          <p:nvPr/>
        </p:nvSpPr>
        <p:spPr bwMode="auto">
          <a:xfrm>
            <a:off x="5486400" y="5125431"/>
            <a:ext cx="3773575" cy="17159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ar-SA" sz="3200"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Arial" panose="020B0604020202020204" pitchFamily="34" charset="0"/>
              </a:rPr>
              <a:t>وَمِنَ السَّبْعَةِ الأَرْوَاحِ الَّتِي أَمَامَ عَرْشِهِ</a:t>
            </a:r>
            <a:endParaRPr kumimoji="0" lang="en-US" sz="3200"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itle 1">
            <a:extLst>
              <a:ext uri="{FF2B5EF4-FFF2-40B4-BE49-F238E27FC236}">
                <a16:creationId xmlns:a16="http://schemas.microsoft.com/office/drawing/2014/main" id="{BB15CB89-08F5-CB59-11AE-AD3E2726B2EE}"/>
              </a:ext>
            </a:extLst>
          </p:cNvPr>
          <p:cNvSpPr txBox="1">
            <a:spLocks/>
          </p:cNvSpPr>
          <p:nvPr/>
        </p:nvSpPr>
        <p:spPr bwMode="auto">
          <a:xfrm>
            <a:off x="326570" y="5125431"/>
            <a:ext cx="3559629" cy="17159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ar-SA" sz="3200"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Arial" panose="020B0604020202020204" pitchFamily="34" charset="0"/>
              </a:rPr>
              <a:t>وَمِنْ يَسُوعَ الْمَسِيحِ</a:t>
            </a:r>
            <a:endParaRPr kumimoji="0" lang="en-US" sz="3200"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527464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8204"/>
                                        </p:tgtEl>
                                        <p:attrNameLst>
                                          <p:attrName>style.visibility</p:attrName>
                                        </p:attrNameLst>
                                      </p:cBhvr>
                                      <p:to>
                                        <p:strVal val="visible"/>
                                      </p:to>
                                    </p:set>
                                    <p:animEffect transition="in" filter="fade">
                                      <p:cBhvr>
                                        <p:cTn id="7" dur="2000"/>
                                        <p:tgtEl>
                                          <p:spTgt spid="178204"/>
                                        </p:tgtEl>
                                      </p:cBhvr>
                                    </p:animEffect>
                                  </p:childTnLst>
                                </p:cTn>
                              </p:par>
                            </p:childTnLst>
                          </p:cTn>
                        </p:par>
                        <p:par>
                          <p:cTn id="8" fill="hold" nodeType="afterGroup">
                            <p:stCondLst>
                              <p:cond delay="2000"/>
                            </p:stCondLst>
                            <p:childTnLst>
                              <p:par>
                                <p:cTn id="9" presetID="53"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78199"/>
                                        </p:tgtEl>
                                        <p:attrNameLst>
                                          <p:attrName>style.visibility</p:attrName>
                                        </p:attrNameLst>
                                      </p:cBhvr>
                                      <p:to>
                                        <p:strVal val="visible"/>
                                      </p:to>
                                    </p:set>
                                    <p:animEffect transition="in" filter="fade">
                                      <p:cBhvr>
                                        <p:cTn id="18" dur="2000"/>
                                        <p:tgtEl>
                                          <p:spTgt spid="178199"/>
                                        </p:tgtEl>
                                      </p:cBhvr>
                                    </p:animEffect>
                                  </p:childTnLst>
                                </p:cTn>
                              </p:par>
                            </p:childTnLst>
                          </p:cTn>
                        </p:par>
                        <p:par>
                          <p:cTn id="19" fill="hold" nodeType="afterGroup">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178195"/>
                                        </p:tgtEl>
                                        <p:attrNameLst>
                                          <p:attrName>style.visibility</p:attrName>
                                        </p:attrNameLst>
                                      </p:cBhvr>
                                      <p:to>
                                        <p:strVal val="visible"/>
                                      </p:to>
                                    </p:set>
                                    <p:animEffect transition="in" filter="fade">
                                      <p:cBhvr>
                                        <p:cTn id="22" dur="2000"/>
                                        <p:tgtEl>
                                          <p:spTgt spid="178195"/>
                                        </p:tgtEl>
                                      </p:cBhvr>
                                    </p:animEffect>
                                  </p:childTnLst>
                                </p:cTn>
                              </p:par>
                            </p:childTnLst>
                          </p:cTn>
                        </p:par>
                        <p:par>
                          <p:cTn id="23" fill="hold" nodeType="afterGroup">
                            <p:stCondLst>
                              <p:cond delay="4000"/>
                            </p:stCondLst>
                            <p:childTnLst>
                              <p:par>
                                <p:cTn id="24" presetID="10" presetClass="entr" presetSubtype="0" fill="hold" grpId="0" nodeType="afterEffect">
                                  <p:stCondLst>
                                    <p:cond delay="0"/>
                                  </p:stCondLst>
                                  <p:childTnLst>
                                    <p:set>
                                      <p:cBhvr>
                                        <p:cTn id="25" dur="1" fill="hold">
                                          <p:stCondLst>
                                            <p:cond delay="0"/>
                                          </p:stCondLst>
                                        </p:cTn>
                                        <p:tgtEl>
                                          <p:spTgt spid="178190"/>
                                        </p:tgtEl>
                                        <p:attrNameLst>
                                          <p:attrName>style.visibility</p:attrName>
                                        </p:attrNameLst>
                                      </p:cBhvr>
                                      <p:to>
                                        <p:strVal val="visible"/>
                                      </p:to>
                                    </p:set>
                                    <p:animEffect transition="in" filter="fade">
                                      <p:cBhvr>
                                        <p:cTn id="26" dur="2000"/>
                                        <p:tgtEl>
                                          <p:spTgt spid="178190"/>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178188"/>
                                        </p:tgtEl>
                                        <p:attrNameLst>
                                          <p:attrName>style.visibility</p:attrName>
                                        </p:attrNameLst>
                                      </p:cBhvr>
                                      <p:to>
                                        <p:strVal val="visible"/>
                                      </p:to>
                                    </p:set>
                                    <p:animEffect transition="in" filter="wipe(up)">
                                      <p:cBhvr>
                                        <p:cTn id="29" dur="500"/>
                                        <p:tgtEl>
                                          <p:spTgt spid="178188"/>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78194"/>
                                        </p:tgtEl>
                                        <p:attrNameLst>
                                          <p:attrName>style.visibility</p:attrName>
                                        </p:attrNameLst>
                                      </p:cBhvr>
                                      <p:to>
                                        <p:strVal val="visible"/>
                                      </p:to>
                                    </p:set>
                                    <p:animEffect transition="in" filter="fade">
                                      <p:cBhvr>
                                        <p:cTn id="34" dur="2000"/>
                                        <p:tgtEl>
                                          <p:spTgt spid="178194"/>
                                        </p:tgtEl>
                                      </p:cBhvr>
                                    </p:animEffect>
                                  </p:childTnLst>
                                </p:cTn>
                              </p:par>
                            </p:childTnLst>
                          </p:cTn>
                        </p:par>
                        <p:par>
                          <p:cTn id="35" fill="hold" nodeType="afterGroup">
                            <p:stCondLst>
                              <p:cond delay="2000"/>
                            </p:stCondLst>
                            <p:childTnLst>
                              <p:par>
                                <p:cTn id="36" presetID="10" presetClass="entr" presetSubtype="0" fill="hold" grpId="0" nodeType="afterEffect">
                                  <p:stCondLst>
                                    <p:cond delay="0"/>
                                  </p:stCondLst>
                                  <p:childTnLst>
                                    <p:set>
                                      <p:cBhvr>
                                        <p:cTn id="37" dur="1" fill="hold">
                                          <p:stCondLst>
                                            <p:cond delay="0"/>
                                          </p:stCondLst>
                                        </p:cTn>
                                        <p:tgtEl>
                                          <p:spTgt spid="178191"/>
                                        </p:tgtEl>
                                        <p:attrNameLst>
                                          <p:attrName>style.visibility</p:attrName>
                                        </p:attrNameLst>
                                      </p:cBhvr>
                                      <p:to>
                                        <p:strVal val="visible"/>
                                      </p:to>
                                    </p:set>
                                    <p:animEffect transition="in" filter="fade">
                                      <p:cBhvr>
                                        <p:cTn id="38" dur="2000"/>
                                        <p:tgtEl>
                                          <p:spTgt spid="178191"/>
                                        </p:tgtEl>
                                      </p:cBhvr>
                                    </p:animEffect>
                                  </p:childTnLst>
                                </p:cTn>
                              </p:par>
                            </p:childTnLst>
                          </p:cTn>
                        </p:par>
                        <p:par>
                          <p:cTn id="39" fill="hold" nodeType="afterGroup">
                            <p:stCondLst>
                              <p:cond delay="4000"/>
                            </p:stCondLst>
                            <p:childTnLst>
                              <p:par>
                                <p:cTn id="40" presetID="10" presetClass="entr" presetSubtype="0" fill="hold" grpId="0" nodeType="afterEffect">
                                  <p:stCondLst>
                                    <p:cond delay="0"/>
                                  </p:stCondLst>
                                  <p:childTnLst>
                                    <p:set>
                                      <p:cBhvr>
                                        <p:cTn id="41" dur="1" fill="hold">
                                          <p:stCondLst>
                                            <p:cond delay="0"/>
                                          </p:stCondLst>
                                        </p:cTn>
                                        <p:tgtEl>
                                          <p:spTgt spid="178193"/>
                                        </p:tgtEl>
                                        <p:attrNameLst>
                                          <p:attrName>style.visibility</p:attrName>
                                        </p:attrNameLst>
                                      </p:cBhvr>
                                      <p:to>
                                        <p:strVal val="visible"/>
                                      </p:to>
                                    </p:set>
                                    <p:animEffect transition="in" filter="fade">
                                      <p:cBhvr>
                                        <p:cTn id="42" dur="2000"/>
                                        <p:tgtEl>
                                          <p:spTgt spid="178193"/>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78187"/>
                                        </p:tgtEl>
                                        <p:attrNameLst>
                                          <p:attrName>style.visibility</p:attrName>
                                        </p:attrNameLst>
                                      </p:cBhvr>
                                      <p:to>
                                        <p:strVal val="visible"/>
                                      </p:to>
                                    </p:set>
                                    <p:animEffect transition="in" filter="wipe(left)">
                                      <p:cBhvr>
                                        <p:cTn id="45" dur="500"/>
                                        <p:tgtEl>
                                          <p:spTgt spid="178187"/>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78200"/>
                                        </p:tgtEl>
                                        <p:attrNameLst>
                                          <p:attrName>style.visibility</p:attrName>
                                        </p:attrNameLst>
                                      </p:cBhvr>
                                      <p:to>
                                        <p:strVal val="visible"/>
                                      </p:to>
                                    </p:set>
                                    <p:animEffect transition="in" filter="fade">
                                      <p:cBhvr>
                                        <p:cTn id="50" dur="2000"/>
                                        <p:tgtEl>
                                          <p:spTgt spid="178200"/>
                                        </p:tgtEl>
                                      </p:cBhvr>
                                    </p:animEffect>
                                  </p:childTnLst>
                                </p:cTn>
                              </p:par>
                            </p:childTnLst>
                          </p:cTn>
                        </p:par>
                        <p:par>
                          <p:cTn id="51" fill="hold" nodeType="afterGroup">
                            <p:stCondLst>
                              <p:cond delay="2000"/>
                            </p:stCondLst>
                            <p:childTnLst>
                              <p:par>
                                <p:cTn id="52" presetID="10" presetClass="entr" presetSubtype="0" fill="hold" grpId="0" nodeType="afterEffect">
                                  <p:stCondLst>
                                    <p:cond delay="0"/>
                                  </p:stCondLst>
                                  <p:childTnLst>
                                    <p:set>
                                      <p:cBhvr>
                                        <p:cTn id="53" dur="1" fill="hold">
                                          <p:stCondLst>
                                            <p:cond delay="0"/>
                                          </p:stCondLst>
                                        </p:cTn>
                                        <p:tgtEl>
                                          <p:spTgt spid="178189"/>
                                        </p:tgtEl>
                                        <p:attrNameLst>
                                          <p:attrName>style.visibility</p:attrName>
                                        </p:attrNameLst>
                                      </p:cBhvr>
                                      <p:to>
                                        <p:strVal val="visible"/>
                                      </p:to>
                                    </p:set>
                                    <p:animEffect transition="in" filter="fade">
                                      <p:cBhvr>
                                        <p:cTn id="54" dur="2000"/>
                                        <p:tgtEl>
                                          <p:spTgt spid="178189"/>
                                        </p:tgtEl>
                                      </p:cBhvr>
                                    </p:animEffect>
                                  </p:childTnLst>
                                </p:cTn>
                              </p:par>
                            </p:childTnLst>
                          </p:cTn>
                        </p:par>
                        <p:par>
                          <p:cTn id="55" fill="hold" nodeType="afterGroup">
                            <p:stCondLst>
                              <p:cond delay="4000"/>
                            </p:stCondLst>
                            <p:childTnLst>
                              <p:par>
                                <p:cTn id="56" presetID="10" presetClass="entr" presetSubtype="0" fill="hold" grpId="0" nodeType="afterEffect">
                                  <p:stCondLst>
                                    <p:cond delay="0"/>
                                  </p:stCondLst>
                                  <p:childTnLst>
                                    <p:set>
                                      <p:cBhvr>
                                        <p:cTn id="57" dur="1" fill="hold">
                                          <p:stCondLst>
                                            <p:cond delay="0"/>
                                          </p:stCondLst>
                                        </p:cTn>
                                        <p:tgtEl>
                                          <p:spTgt spid="178192"/>
                                        </p:tgtEl>
                                        <p:attrNameLst>
                                          <p:attrName>style.visibility</p:attrName>
                                        </p:attrNameLst>
                                      </p:cBhvr>
                                      <p:to>
                                        <p:strVal val="visible"/>
                                      </p:to>
                                    </p:set>
                                    <p:animEffect transition="in" filter="fade">
                                      <p:cBhvr>
                                        <p:cTn id="58" dur="2000"/>
                                        <p:tgtEl>
                                          <p:spTgt spid="178192"/>
                                        </p:tgtEl>
                                      </p:cBhvr>
                                    </p:animEffect>
                                  </p:childTnLst>
                                </p:cTn>
                              </p:par>
                              <p:par>
                                <p:cTn id="59" presetID="22" presetClass="entr" presetSubtype="2" fill="hold" grpId="0" nodeType="withEffect">
                                  <p:stCondLst>
                                    <p:cond delay="0"/>
                                  </p:stCondLst>
                                  <p:childTnLst>
                                    <p:set>
                                      <p:cBhvr>
                                        <p:cTn id="60" dur="1" fill="hold">
                                          <p:stCondLst>
                                            <p:cond delay="0"/>
                                          </p:stCondLst>
                                        </p:cTn>
                                        <p:tgtEl>
                                          <p:spTgt spid="178186"/>
                                        </p:tgtEl>
                                        <p:attrNameLst>
                                          <p:attrName>style.visibility</p:attrName>
                                        </p:attrNameLst>
                                      </p:cBhvr>
                                      <p:to>
                                        <p:strVal val="visible"/>
                                      </p:to>
                                    </p:set>
                                    <p:animEffect transition="in" filter="wipe(right)">
                                      <p:cBhvr>
                                        <p:cTn id="61" dur="500"/>
                                        <p:tgtEl>
                                          <p:spTgt spid="178186"/>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78201"/>
                                        </p:tgtEl>
                                        <p:attrNameLst>
                                          <p:attrName>style.visibility</p:attrName>
                                        </p:attrNameLst>
                                      </p:cBhvr>
                                      <p:to>
                                        <p:strVal val="visible"/>
                                      </p:to>
                                    </p:set>
                                    <p:animEffect transition="in" filter="fade">
                                      <p:cBhvr>
                                        <p:cTn id="66" dur="2000"/>
                                        <p:tgtEl>
                                          <p:spTgt spid="178201"/>
                                        </p:tgtEl>
                                      </p:cBhvr>
                                    </p:animEffect>
                                  </p:childTnLst>
                                </p:cTn>
                              </p:par>
                            </p:childTnLst>
                          </p:cTn>
                        </p:par>
                        <p:par>
                          <p:cTn id="67" fill="hold" nodeType="afterGroup">
                            <p:stCondLst>
                              <p:cond delay="2000"/>
                            </p:stCondLst>
                            <p:childTnLst>
                              <p:par>
                                <p:cTn id="68" presetID="10" presetClass="entr" presetSubtype="0" fill="hold" grpId="0" nodeType="afterEffect">
                                  <p:stCondLst>
                                    <p:cond delay="2500"/>
                                  </p:stCondLst>
                                  <p:childTnLst>
                                    <p:set>
                                      <p:cBhvr>
                                        <p:cTn id="69" dur="1" fill="hold">
                                          <p:stCondLst>
                                            <p:cond delay="0"/>
                                          </p:stCondLst>
                                        </p:cTn>
                                        <p:tgtEl>
                                          <p:spTgt spid="178203"/>
                                        </p:tgtEl>
                                        <p:attrNameLst>
                                          <p:attrName>style.visibility</p:attrName>
                                        </p:attrNameLst>
                                      </p:cBhvr>
                                      <p:to>
                                        <p:strVal val="visible"/>
                                      </p:to>
                                    </p:set>
                                    <p:animEffect transition="in" filter="fade">
                                      <p:cBhvr>
                                        <p:cTn id="70" dur="2000"/>
                                        <p:tgtEl>
                                          <p:spTgt spid="178203"/>
                                        </p:tgtEl>
                                      </p:cBhvr>
                                    </p:animEffect>
                                  </p:childTnLst>
                                </p:cTn>
                              </p:par>
                            </p:childTnLst>
                          </p:cTn>
                        </p:par>
                        <p:par>
                          <p:cTn id="71" fill="hold" nodeType="afterGroup">
                            <p:stCondLst>
                              <p:cond delay="6500"/>
                            </p:stCondLst>
                            <p:childTnLst>
                              <p:par>
                                <p:cTn id="72" presetID="10" presetClass="entr" presetSubtype="0" fill="hold" grpId="0" nodeType="afterEffect">
                                  <p:stCondLst>
                                    <p:cond delay="2500"/>
                                  </p:stCondLst>
                                  <p:childTnLst>
                                    <p:set>
                                      <p:cBhvr>
                                        <p:cTn id="73" dur="1" fill="hold">
                                          <p:stCondLst>
                                            <p:cond delay="0"/>
                                          </p:stCondLst>
                                        </p:cTn>
                                        <p:tgtEl>
                                          <p:spTgt spid="178202"/>
                                        </p:tgtEl>
                                        <p:attrNameLst>
                                          <p:attrName>style.visibility</p:attrName>
                                        </p:attrNameLst>
                                      </p:cBhvr>
                                      <p:to>
                                        <p:strVal val="visible"/>
                                      </p:to>
                                    </p:set>
                                    <p:animEffect transition="in" filter="fade">
                                      <p:cBhvr>
                                        <p:cTn id="74" dur="2000"/>
                                        <p:tgtEl>
                                          <p:spTgt spid="178202"/>
                                        </p:tgtEl>
                                      </p:cBhvr>
                                    </p:animEffect>
                                  </p:childTnLst>
                                </p:cTn>
                              </p:par>
                            </p:childTnLst>
                          </p:cTn>
                        </p:par>
                      </p:childTnLst>
                    </p:cTn>
                  </p:par>
                  <p:par>
                    <p:cTn id="75" fill="hold">
                      <p:stCondLst>
                        <p:cond delay="indefinite"/>
                      </p:stCondLst>
                      <p:childTnLst>
                        <p:par>
                          <p:cTn id="76" fill="hold">
                            <p:stCondLst>
                              <p:cond delay="0"/>
                            </p:stCondLst>
                            <p:childTnLst>
                              <p:par>
                                <p:cTn id="77" presetID="12" presetClass="entr" presetSubtype="4" fill="hold" grpId="0" nodeType="clickEffect">
                                  <p:stCondLst>
                                    <p:cond delay="0"/>
                                  </p:stCondLst>
                                  <p:childTnLst>
                                    <p:set>
                                      <p:cBhvr>
                                        <p:cTn id="78" dur="1" fill="hold">
                                          <p:stCondLst>
                                            <p:cond delay="0"/>
                                          </p:stCondLst>
                                        </p:cTn>
                                        <p:tgtEl>
                                          <p:spTgt spid="5"/>
                                        </p:tgtEl>
                                        <p:attrNameLst>
                                          <p:attrName>style.visibility</p:attrName>
                                        </p:attrNameLst>
                                      </p:cBhvr>
                                      <p:to>
                                        <p:strVal val="visible"/>
                                      </p:to>
                                    </p:set>
                                    <p:anim calcmode="lin" valueType="num">
                                      <p:cBhvr additive="base">
                                        <p:cTn id="79" dur="500"/>
                                        <p:tgtEl>
                                          <p:spTgt spid="5"/>
                                        </p:tgtEl>
                                        <p:attrNameLst>
                                          <p:attrName>ppt_y</p:attrName>
                                        </p:attrNameLst>
                                      </p:cBhvr>
                                      <p:tavLst>
                                        <p:tav tm="0">
                                          <p:val>
                                            <p:strVal val="#ppt_y+#ppt_h*1.125000"/>
                                          </p:val>
                                        </p:tav>
                                        <p:tav tm="100000">
                                          <p:val>
                                            <p:strVal val="#ppt_y"/>
                                          </p:val>
                                        </p:tav>
                                      </p:tavLst>
                                    </p:anim>
                                    <p:animEffect transition="in" filter="wipe(up)">
                                      <p:cBhvr>
                                        <p:cTn id="80" dur="500"/>
                                        <p:tgtEl>
                                          <p:spTgt spid="5"/>
                                        </p:tgtEl>
                                      </p:cBhvr>
                                    </p:animEffect>
                                  </p:childTnLst>
                                </p:cTn>
                              </p:par>
                            </p:childTnLst>
                          </p:cTn>
                        </p:par>
                      </p:childTnLst>
                    </p:cTn>
                  </p:par>
                  <p:par>
                    <p:cTn id="81" fill="hold">
                      <p:stCondLst>
                        <p:cond delay="indefinite"/>
                      </p:stCondLst>
                      <p:childTnLst>
                        <p:par>
                          <p:cTn id="82" fill="hold">
                            <p:stCondLst>
                              <p:cond delay="0"/>
                            </p:stCondLst>
                            <p:childTnLst>
                              <p:par>
                                <p:cTn id="83" presetID="12" presetClass="entr" presetSubtype="4" fill="hold" grpId="0" nodeType="clickEffect">
                                  <p:stCondLst>
                                    <p:cond delay="0"/>
                                  </p:stCondLst>
                                  <p:childTnLst>
                                    <p:set>
                                      <p:cBhvr>
                                        <p:cTn id="84" dur="1" fill="hold">
                                          <p:stCondLst>
                                            <p:cond delay="0"/>
                                          </p:stCondLst>
                                        </p:cTn>
                                        <p:tgtEl>
                                          <p:spTgt spid="6"/>
                                        </p:tgtEl>
                                        <p:attrNameLst>
                                          <p:attrName>style.visibility</p:attrName>
                                        </p:attrNameLst>
                                      </p:cBhvr>
                                      <p:to>
                                        <p:strVal val="visible"/>
                                      </p:to>
                                    </p:set>
                                    <p:anim calcmode="lin" valueType="num">
                                      <p:cBhvr additive="base">
                                        <p:cTn id="85" dur="500"/>
                                        <p:tgtEl>
                                          <p:spTgt spid="6"/>
                                        </p:tgtEl>
                                        <p:attrNameLst>
                                          <p:attrName>ppt_y</p:attrName>
                                        </p:attrNameLst>
                                      </p:cBhvr>
                                      <p:tavLst>
                                        <p:tav tm="0">
                                          <p:val>
                                            <p:strVal val="#ppt_y+#ppt_h*1.125000"/>
                                          </p:val>
                                        </p:tav>
                                        <p:tav tm="100000">
                                          <p:val>
                                            <p:strVal val="#ppt_y"/>
                                          </p:val>
                                        </p:tav>
                                      </p:tavLst>
                                    </p:anim>
                                    <p:animEffect transition="in" filter="wipe(up)">
                                      <p:cBhvr>
                                        <p:cTn id="86" dur="500"/>
                                        <p:tgtEl>
                                          <p:spTgt spid="6"/>
                                        </p:tgtEl>
                                      </p:cBhvr>
                                    </p:animEffect>
                                  </p:childTnLst>
                                </p:cTn>
                              </p:par>
                            </p:childTnLst>
                          </p:cTn>
                        </p:par>
                      </p:childTnLst>
                    </p:cTn>
                  </p:par>
                  <p:par>
                    <p:cTn id="87" fill="hold">
                      <p:stCondLst>
                        <p:cond delay="indefinite"/>
                      </p:stCondLst>
                      <p:childTnLst>
                        <p:par>
                          <p:cTn id="88" fill="hold">
                            <p:stCondLst>
                              <p:cond delay="0"/>
                            </p:stCondLst>
                            <p:childTnLst>
                              <p:par>
                                <p:cTn id="89" presetID="12" presetClass="entr" presetSubtype="4" fill="hold" grpId="0" nodeType="clickEffect">
                                  <p:stCondLst>
                                    <p:cond delay="0"/>
                                  </p:stCondLst>
                                  <p:childTnLst>
                                    <p:set>
                                      <p:cBhvr>
                                        <p:cTn id="90" dur="1" fill="hold">
                                          <p:stCondLst>
                                            <p:cond delay="0"/>
                                          </p:stCondLst>
                                        </p:cTn>
                                        <p:tgtEl>
                                          <p:spTgt spid="7"/>
                                        </p:tgtEl>
                                        <p:attrNameLst>
                                          <p:attrName>style.visibility</p:attrName>
                                        </p:attrNameLst>
                                      </p:cBhvr>
                                      <p:to>
                                        <p:strVal val="visible"/>
                                      </p:to>
                                    </p:set>
                                    <p:anim calcmode="lin" valueType="num">
                                      <p:cBhvr additive="base">
                                        <p:cTn id="91" dur="500"/>
                                        <p:tgtEl>
                                          <p:spTgt spid="7"/>
                                        </p:tgtEl>
                                        <p:attrNameLst>
                                          <p:attrName>ppt_y</p:attrName>
                                        </p:attrNameLst>
                                      </p:cBhvr>
                                      <p:tavLst>
                                        <p:tav tm="0">
                                          <p:val>
                                            <p:strVal val="#ppt_y+#ppt_h*1.125000"/>
                                          </p:val>
                                        </p:tav>
                                        <p:tav tm="100000">
                                          <p:val>
                                            <p:strVal val="#ppt_y"/>
                                          </p:val>
                                        </p:tav>
                                      </p:tavLst>
                                    </p:anim>
                                    <p:animEffect transition="in" filter="wipe(up)">
                                      <p:cBhvr>
                                        <p:cTn id="9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86" grpId="0" animBg="1"/>
      <p:bldP spid="178187" grpId="0" animBg="1"/>
      <p:bldP spid="178188" grpId="0" animBg="1"/>
      <p:bldP spid="178189" grpId="0" animBg="1"/>
      <p:bldP spid="178190" grpId="0"/>
      <p:bldP spid="178191" grpId="0" animBg="1"/>
      <p:bldP spid="178192" grpId="0"/>
      <p:bldP spid="178193" grpId="0"/>
      <p:bldP spid="178194" grpId="0"/>
      <p:bldP spid="178195" grpId="0" animBg="1"/>
      <p:bldP spid="178199" grpId="0"/>
      <p:bldP spid="178200" grpId="0"/>
      <p:bldP spid="178201" grpId="0" animBg="1"/>
      <p:bldP spid="178202" grpId="0" animBg="1"/>
      <p:bldP spid="178203" grpId="0" animBg="1"/>
      <p:bldP spid="178204" grpId="0"/>
      <p:bldP spid="5" grpId="0"/>
      <p:bldP spid="6"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147484"/>
            <a:ext cx="9144000" cy="6858000"/>
          </a:xfrm>
          <a:prstGeom prst="rect">
            <a:avLst/>
          </a:prstGeom>
        </p:spPr>
      </p:pic>
      <p:sp>
        <p:nvSpPr>
          <p:cNvPr id="2" name="Title 1"/>
          <p:cNvSpPr>
            <a:spLocks noGrp="1"/>
          </p:cNvSpPr>
          <p:nvPr>
            <p:ph type="title"/>
          </p:nvPr>
        </p:nvSpPr>
        <p:spPr>
          <a:xfrm>
            <a:off x="76200" y="-108816"/>
            <a:ext cx="8991600" cy="1143000"/>
          </a:xfrm>
        </p:spPr>
        <p:txBody>
          <a:bodyPr/>
          <a:lstStyle/>
          <a:p>
            <a:r>
              <a:rPr lang="ar-SA" sz="4800" dirty="0">
                <a:solidFill>
                  <a:schemeClr val="bg1"/>
                </a:solidFill>
              </a:rPr>
              <a:t>الفداء في المسيح</a:t>
            </a:r>
            <a:endParaRPr lang="en-US" sz="4800" dirty="0">
              <a:solidFill>
                <a:schemeClr val="bg1"/>
              </a:solidFill>
            </a:endParaRPr>
          </a:p>
        </p:txBody>
      </p:sp>
      <p:sp>
        <p:nvSpPr>
          <p:cNvPr id="4" name="Title 1"/>
          <p:cNvSpPr txBox="1">
            <a:spLocks/>
          </p:cNvSpPr>
          <p:nvPr/>
        </p:nvSpPr>
        <p:spPr bwMode="auto">
          <a:xfrm>
            <a:off x="0" y="1249658"/>
            <a:ext cx="6793118" cy="560834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uLnTx/>
                <a:uFillTx/>
                <a:latin typeface="Arial" panose="020B0604020202020204" pitchFamily="34" charset="0"/>
                <a:ea typeface="+mj-ea"/>
                <a:cs typeface="+mj-cs"/>
              </a:rPr>
              <a:t>الشَّاهِدِ الأَمِينِ، الْبِكْرِ مِنَ الأَمْوَاتِ، وَرَئِيسِ مُلُوكِ الأَرْضِ. الَّذِي أَحَبَّنَا، وَقَدْ غَسَّلَنَا مِنْ خَطَايَانَا بِدَمِهِ، ٦ وَجَعَلَنَا مُلُوكاً وَكَهَنَةً لِلَّهِ أَبِيهِ، لَهُ الْمَجْدُ وَالسُّلْطَانُ إِلَى أَبَدِ الآبِدِينَ. آمِينَ.</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mj-ea"/>
              <a:cs typeface="+mj-cs"/>
            </a:endParaRPr>
          </a:p>
        </p:txBody>
      </p:sp>
      <p:sp>
        <p:nvSpPr>
          <p:cNvPr id="3" name="Title 1">
            <a:extLst>
              <a:ext uri="{FF2B5EF4-FFF2-40B4-BE49-F238E27FC236}">
                <a16:creationId xmlns:a16="http://schemas.microsoft.com/office/drawing/2014/main" id="{9DC23E36-EB2A-B760-4B8E-645BBC1D88F4}"/>
              </a:ext>
            </a:extLst>
          </p:cNvPr>
          <p:cNvSpPr txBox="1">
            <a:spLocks/>
          </p:cNvSpPr>
          <p:nvPr/>
        </p:nvSpPr>
        <p:spPr bwMode="auto">
          <a:xfrm>
            <a:off x="61452" y="894073"/>
            <a:ext cx="8991600" cy="68400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bg1"/>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uLnTx/>
                <a:uFillTx/>
                <a:latin typeface="Arial" panose="020B0604020202020204" pitchFamily="34" charset="0"/>
                <a:ea typeface="+mj-ea"/>
                <a:cs typeface="+mj-cs"/>
              </a:rPr>
              <a:t>رؤيا ١ : ٥-٦</a:t>
            </a:r>
          </a:p>
        </p:txBody>
      </p:sp>
    </p:spTree>
    <p:extLst>
      <p:ext uri="{BB962C8B-B14F-4D97-AF65-F5344CB8AC3E}">
        <p14:creationId xmlns:p14="http://schemas.microsoft.com/office/powerpoint/2010/main" val="21847151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ev 19 Maranatha.jpg">
            <a:extLst>
              <a:ext uri="{FF2B5EF4-FFF2-40B4-BE49-F238E27FC236}">
                <a16:creationId xmlns:a16="http://schemas.microsoft.com/office/drawing/2014/main" id="{2B1073D3-7390-7200-AF39-76ECF25C311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284" y="-1"/>
            <a:ext cx="9113716" cy="6858001"/>
          </a:xfrm>
          <a:prstGeom prst="rect">
            <a:avLst/>
          </a:prstGeom>
        </p:spPr>
      </p:pic>
      <p:sp>
        <p:nvSpPr>
          <p:cNvPr id="2" name="Title 1"/>
          <p:cNvSpPr>
            <a:spLocks noGrp="1"/>
          </p:cNvSpPr>
          <p:nvPr>
            <p:ph type="title"/>
          </p:nvPr>
        </p:nvSpPr>
        <p:spPr>
          <a:xfrm>
            <a:off x="4762" y="2708920"/>
            <a:ext cx="9139238" cy="3591868"/>
          </a:xfrm>
        </p:spPr>
        <p:txBody>
          <a:bodyPr lIns="91440" tIns="45720" rIns="91440" bIns="45720"/>
          <a:lstStyle/>
          <a:p>
            <a:pPr>
              <a:defRPr/>
            </a:pPr>
            <a:br>
              <a:rPr lang="ar-JO" dirty="0">
                <a:effectLst>
                  <a:glow rad="165100">
                    <a:schemeClr val="tx1"/>
                  </a:glow>
                </a:effectLst>
                <a:cs typeface="+mj-cs"/>
              </a:rPr>
            </a:br>
            <a:r>
              <a:rPr lang="ar-JO" dirty="0">
                <a:effectLst>
                  <a:glow rad="165100">
                    <a:schemeClr val="tx1"/>
                  </a:glow>
                </a:effectLst>
                <a:cs typeface="+mj-cs"/>
              </a:rPr>
              <a:t>هوذا يأتي مع السحاب</a:t>
            </a:r>
            <a:br>
              <a:rPr lang="ar-JO" dirty="0">
                <a:effectLst>
                  <a:glow rad="165100">
                    <a:schemeClr val="tx1"/>
                  </a:glow>
                </a:effectLst>
                <a:cs typeface="+mj-cs"/>
              </a:rPr>
            </a:br>
            <a:r>
              <a:rPr lang="ar-JO" dirty="0">
                <a:effectLst>
                  <a:glow rad="165100">
                    <a:schemeClr val="tx1"/>
                  </a:glow>
                </a:effectLst>
                <a:cs typeface="+mj-cs"/>
              </a:rPr>
              <a:t>و ستنظره كل عين</a:t>
            </a:r>
            <a:br>
              <a:rPr lang="ar-JO" dirty="0">
                <a:effectLst>
                  <a:glow rad="165100">
                    <a:schemeClr val="tx1"/>
                  </a:glow>
                </a:effectLst>
                <a:cs typeface="+mj-cs"/>
              </a:rPr>
            </a:br>
            <a:r>
              <a:rPr lang="ar-JO" dirty="0">
                <a:effectLst>
                  <a:glow rad="165100">
                    <a:schemeClr val="tx1"/>
                  </a:glow>
                </a:effectLst>
                <a:cs typeface="+mj-cs"/>
              </a:rPr>
              <a:t>و الذين طعنوه </a:t>
            </a:r>
            <a:br>
              <a:rPr lang="ar-JO" dirty="0">
                <a:effectLst>
                  <a:glow rad="165100">
                    <a:schemeClr val="tx1"/>
                  </a:glow>
                </a:effectLst>
                <a:cs typeface="+mj-cs"/>
              </a:rPr>
            </a:br>
            <a:r>
              <a:rPr lang="ar-JO" dirty="0">
                <a:effectLst>
                  <a:glow rad="165100">
                    <a:schemeClr val="tx1"/>
                  </a:glow>
                </a:effectLst>
                <a:cs typeface="+mj-cs"/>
              </a:rPr>
              <a:t>و ينوح عليه </a:t>
            </a:r>
            <a:r>
              <a:rPr lang="ar-JO" dirty="0">
                <a:solidFill>
                  <a:srgbClr val="FFFF00"/>
                </a:solidFill>
                <a:effectLst>
                  <a:glow rad="165100">
                    <a:schemeClr val="tx1"/>
                  </a:glow>
                </a:effectLst>
                <a:cs typeface="+mj-cs"/>
              </a:rPr>
              <a:t>جميع قبائل الأرض</a:t>
            </a:r>
            <a:br>
              <a:rPr lang="ar-JO" dirty="0">
                <a:effectLst>
                  <a:glow rad="165100">
                    <a:schemeClr val="tx1"/>
                  </a:glow>
                </a:effectLst>
                <a:cs typeface="+mj-cs"/>
              </a:rPr>
            </a:br>
            <a:r>
              <a:rPr lang="ar-JO" dirty="0">
                <a:effectLst>
                  <a:glow rad="165100">
                    <a:schemeClr val="tx1"/>
                  </a:glow>
                </a:effectLst>
                <a:cs typeface="+mj-cs"/>
              </a:rPr>
              <a:t>نعم .... آمين</a:t>
            </a:r>
            <a:endParaRPr lang="en-US" dirty="0">
              <a:effectLst>
                <a:glow rad="165100">
                  <a:schemeClr val="tx1"/>
                </a:glow>
              </a:effectLst>
              <a:cs typeface="+mj-cs"/>
            </a:endParaRPr>
          </a:p>
        </p:txBody>
      </p:sp>
      <p:sp>
        <p:nvSpPr>
          <p:cNvPr id="5" name="Title 1"/>
          <p:cNvSpPr txBox="1">
            <a:spLocks/>
          </p:cNvSpPr>
          <p:nvPr/>
        </p:nvSpPr>
        <p:spPr bwMode="auto">
          <a:xfrm>
            <a:off x="5035" y="62259"/>
            <a:ext cx="3209653" cy="12664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ar-JO" sz="4000"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Geneva"/>
              </a:rPr>
              <a:t>رؤ 1: 7</a:t>
            </a:r>
            <a:endParaRPr kumimoji="0" lang="en-US" sz="3600"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Geneva"/>
            </a:endParaRPr>
          </a:p>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ar-JO" sz="3600"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Geneva"/>
              </a:rPr>
              <a:t>زك 12: 10</a:t>
            </a:r>
            <a:endParaRPr kumimoji="0" lang="en-US" sz="4000"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Geneva"/>
            </a:endParaRP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0770"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765175"/>
            <a:ext cx="9139238" cy="6092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228600" y="0"/>
            <a:ext cx="8915400" cy="838200"/>
          </a:xfrm>
        </p:spPr>
        <p:txBody>
          <a:bodyPr/>
          <a:lstStyle/>
          <a:p>
            <a:pPr algn="l">
              <a:defRPr/>
            </a:pPr>
            <a:r>
              <a:rPr lang="ar-JO" sz="3600" dirty="0">
                <a:solidFill>
                  <a:srgbClr val="FFFFFF"/>
                </a:solidFill>
                <a:effectLst>
                  <a:outerShdw blurRad="38100" dist="38100" dir="2700000" algn="tl">
                    <a:srgbClr val="000000">
                      <a:alpha val="43137"/>
                    </a:srgbClr>
                  </a:outerShdw>
                </a:effectLst>
                <a:ea typeface="ＭＳ Ｐゴシック" charset="0"/>
              </a:rPr>
              <a:t>توبة إسرائيل</a:t>
            </a:r>
            <a:endParaRPr lang="en-US" sz="3600" dirty="0">
              <a:solidFill>
                <a:srgbClr val="FFFFFF"/>
              </a:solidFill>
              <a:effectLst>
                <a:outerShdw blurRad="38100" dist="38100" dir="2700000" algn="tl">
                  <a:srgbClr val="000000">
                    <a:alpha val="43137"/>
                  </a:srgbClr>
                </a:outerShdw>
              </a:effectLst>
              <a:ea typeface="ＭＳ Ｐゴシック" charset="0"/>
            </a:endParaRPr>
          </a:p>
        </p:txBody>
      </p:sp>
      <p:sp>
        <p:nvSpPr>
          <p:cNvPr id="144387" name="Title 2"/>
          <p:cNvSpPr txBox="1">
            <a:spLocks/>
          </p:cNvSpPr>
          <p:nvPr/>
        </p:nvSpPr>
        <p:spPr bwMode="auto">
          <a:xfrm>
            <a:off x="0" y="4077072"/>
            <a:ext cx="9144000" cy="2636912"/>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و أفيض على بيت يهوذا و على سكان أورشليم روح النعمة و التضرعات </a:t>
            </a:r>
            <a:r>
              <a:rPr kumimoji="0" lang="ar-JO" sz="2800" b="1" i="0" u="none" strike="noStrike" kern="1200" cap="none" spc="0" normalizeH="0" baseline="0" noProof="0" dirty="0">
                <a:ln>
                  <a:noFill/>
                </a:ln>
                <a:solidFill>
                  <a:srgbClr val="FFFF00"/>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فينظرون إلي الذي طعنوه </a:t>
            </a:r>
            <a:r>
              <a:rPr kumimoji="0" lang="ar-JO"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و ينوحون عليه كنائح على وحيد له و يكونون في مرارة عليه كمن هو في مرارة على بكره</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(زك 12: 10)</a:t>
            </a:r>
            <a:endParaRPr kumimoji="0" lang="en-US"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ev 19 Maranatha.jpg">
            <a:extLst>
              <a:ext uri="{FF2B5EF4-FFF2-40B4-BE49-F238E27FC236}">
                <a16:creationId xmlns:a16="http://schemas.microsoft.com/office/drawing/2014/main" id="{2B1073D3-7390-7200-AF39-76ECF25C311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284" y="-1"/>
            <a:ext cx="9113716" cy="6858001"/>
          </a:xfrm>
          <a:prstGeom prst="rect">
            <a:avLst/>
          </a:prstGeom>
        </p:spPr>
      </p:pic>
      <p:sp>
        <p:nvSpPr>
          <p:cNvPr id="2" name="Title 1"/>
          <p:cNvSpPr>
            <a:spLocks noGrp="1"/>
          </p:cNvSpPr>
          <p:nvPr>
            <p:ph type="title"/>
          </p:nvPr>
        </p:nvSpPr>
        <p:spPr>
          <a:xfrm>
            <a:off x="4762" y="2708920"/>
            <a:ext cx="9139238" cy="3591868"/>
          </a:xfrm>
        </p:spPr>
        <p:txBody>
          <a:bodyPr lIns="91440" tIns="45720" rIns="91440" bIns="45720"/>
          <a:lstStyle/>
          <a:p>
            <a:pPr>
              <a:defRPr/>
            </a:pPr>
            <a:br>
              <a:rPr lang="ar-JO" dirty="0">
                <a:effectLst>
                  <a:glow rad="165100">
                    <a:schemeClr val="tx1"/>
                  </a:glow>
                </a:effectLst>
                <a:cs typeface="+mj-cs"/>
              </a:rPr>
            </a:br>
            <a:r>
              <a:rPr lang="ar-JO" dirty="0">
                <a:effectLst>
                  <a:glow rad="165100">
                    <a:schemeClr val="tx1"/>
                  </a:glow>
                </a:effectLst>
                <a:cs typeface="+mj-cs"/>
              </a:rPr>
              <a:t>هوذا يأتي مع السحاب</a:t>
            </a:r>
            <a:br>
              <a:rPr lang="ar-JO" dirty="0">
                <a:effectLst>
                  <a:glow rad="165100">
                    <a:schemeClr val="tx1"/>
                  </a:glow>
                </a:effectLst>
                <a:cs typeface="+mj-cs"/>
              </a:rPr>
            </a:br>
            <a:r>
              <a:rPr lang="ar-JO" dirty="0">
                <a:effectLst>
                  <a:glow rad="165100">
                    <a:schemeClr val="tx1"/>
                  </a:glow>
                </a:effectLst>
                <a:cs typeface="+mj-cs"/>
              </a:rPr>
              <a:t>و ستنظره كل عين</a:t>
            </a:r>
            <a:br>
              <a:rPr lang="ar-JO" dirty="0">
                <a:effectLst>
                  <a:glow rad="165100">
                    <a:schemeClr val="tx1"/>
                  </a:glow>
                </a:effectLst>
                <a:cs typeface="+mj-cs"/>
              </a:rPr>
            </a:br>
            <a:r>
              <a:rPr lang="ar-JO" dirty="0">
                <a:effectLst>
                  <a:glow rad="165100">
                    <a:schemeClr val="tx1"/>
                  </a:glow>
                </a:effectLst>
                <a:cs typeface="+mj-cs"/>
              </a:rPr>
              <a:t>و الذين طعنوه </a:t>
            </a:r>
            <a:br>
              <a:rPr lang="ar-JO" dirty="0">
                <a:effectLst>
                  <a:glow rad="165100">
                    <a:schemeClr val="tx1"/>
                  </a:glow>
                </a:effectLst>
                <a:cs typeface="+mj-cs"/>
              </a:rPr>
            </a:br>
            <a:r>
              <a:rPr lang="ar-JO" dirty="0">
                <a:effectLst>
                  <a:glow rad="165100">
                    <a:schemeClr val="tx1"/>
                  </a:glow>
                </a:effectLst>
                <a:cs typeface="+mj-cs"/>
              </a:rPr>
              <a:t>و ينوح عليه </a:t>
            </a:r>
            <a:r>
              <a:rPr lang="ar-JO" dirty="0">
                <a:solidFill>
                  <a:srgbClr val="FFFF00"/>
                </a:solidFill>
                <a:effectLst>
                  <a:glow rad="165100">
                    <a:schemeClr val="tx1"/>
                  </a:glow>
                </a:effectLst>
                <a:cs typeface="+mj-cs"/>
              </a:rPr>
              <a:t>جميع قبائل الأرض</a:t>
            </a:r>
            <a:br>
              <a:rPr lang="ar-JO" dirty="0">
                <a:effectLst>
                  <a:glow rad="165100">
                    <a:schemeClr val="tx1"/>
                  </a:glow>
                </a:effectLst>
                <a:cs typeface="+mj-cs"/>
              </a:rPr>
            </a:br>
            <a:r>
              <a:rPr lang="ar-JO" dirty="0">
                <a:effectLst>
                  <a:glow rad="165100">
                    <a:schemeClr val="tx1"/>
                  </a:glow>
                </a:effectLst>
                <a:cs typeface="+mj-cs"/>
              </a:rPr>
              <a:t>نعم .... آمين</a:t>
            </a:r>
            <a:endParaRPr lang="en-US" dirty="0">
              <a:effectLst>
                <a:glow rad="165100">
                  <a:schemeClr val="tx1"/>
                </a:glow>
              </a:effectLst>
              <a:cs typeface="+mj-cs"/>
            </a:endParaRPr>
          </a:p>
        </p:txBody>
      </p:sp>
      <p:sp>
        <p:nvSpPr>
          <p:cNvPr id="5" name="Title 1"/>
          <p:cNvSpPr txBox="1">
            <a:spLocks/>
          </p:cNvSpPr>
          <p:nvPr/>
        </p:nvSpPr>
        <p:spPr bwMode="auto">
          <a:xfrm>
            <a:off x="5035" y="62259"/>
            <a:ext cx="3209653" cy="12664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ar-JO" sz="4000"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Geneva"/>
              </a:rPr>
              <a:t>رؤ 1: 7</a:t>
            </a:r>
            <a:endParaRPr kumimoji="0" lang="en-US" sz="3600"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Geneva"/>
            </a:endParaRPr>
          </a:p>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ar-JO" sz="3600"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Geneva"/>
              </a:rPr>
              <a:t>زك 12: 10</a:t>
            </a:r>
            <a:endParaRPr kumimoji="0" lang="en-US" sz="4000"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Geneva"/>
            </a:endParaRPr>
          </a:p>
        </p:txBody>
      </p:sp>
    </p:spTree>
    <p:extLst>
      <p:ext uri="{BB962C8B-B14F-4D97-AF65-F5344CB8AC3E}">
        <p14:creationId xmlns:p14="http://schemas.microsoft.com/office/powerpoint/2010/main" val="4286264808"/>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4655" y="76200"/>
            <a:ext cx="9176545" cy="690806"/>
          </a:xfrm>
          <a:effectLst>
            <a:outerShdw blurRad="63500" dist="35921" dir="2700000" algn="ctr" rotWithShape="0">
              <a:srgbClr val="FF0000">
                <a:alpha val="74998"/>
              </a:srgbClr>
            </a:outerShdw>
          </a:effectLst>
        </p:spPr>
        <p:txBody>
          <a:bodyPr/>
          <a:lstStyle/>
          <a:p>
            <a:pPr rtl="1">
              <a:defRPr/>
            </a:pPr>
            <a:r>
              <a:rPr lang="ar-EG" sz="3200" dirty="0">
                <a:solidFill>
                  <a:srgbClr val="FFFFFF"/>
                </a:solidFill>
                <a:ea typeface="ＭＳ Ｐゴシック" charset="0"/>
              </a:rPr>
              <a:t>يسوع المسيح ، الشخص الأكثر إثارة للجدل</a:t>
            </a:r>
            <a:endParaRPr lang="en-US" sz="2000" dirty="0">
              <a:solidFill>
                <a:srgbClr val="FFFFFF"/>
              </a:solidFill>
              <a:ea typeface="ＭＳ Ｐゴシック" charset="0"/>
            </a:endParaRPr>
          </a:p>
        </p:txBody>
      </p:sp>
      <p:sp>
        <p:nvSpPr>
          <p:cNvPr id="6" name="Rectangle 2"/>
          <p:cNvSpPr txBox="1">
            <a:spLocks noChangeArrowheads="1"/>
          </p:cNvSpPr>
          <p:nvPr/>
        </p:nvSpPr>
        <p:spPr bwMode="auto">
          <a:xfrm>
            <a:off x="228600" y="6399219"/>
            <a:ext cx="8915400" cy="45878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http://</a:t>
            </a:r>
            <a:r>
              <a:rPr kumimoji="0" lang="en-US" sz="1400" b="1"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rPr>
              <a:t>jonmcnaughton.com</a:t>
            </a: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/content/</a:t>
            </a:r>
            <a:r>
              <a:rPr kumimoji="0" lang="en-US" sz="1400" b="1"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rPr>
              <a:t>ZoomDetailPages</a:t>
            </a: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a:t>
            </a:r>
            <a:r>
              <a:rPr kumimoji="0" lang="en-US" sz="1400" b="1"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rPr>
              <a:t>OneNationUnderGod.html</a:t>
            </a:r>
            <a:endParaRPr kumimoji="0" lang="en-US" sz="105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pic>
        <p:nvPicPr>
          <p:cNvPr id="3" name="Picture 2"/>
          <p:cNvPicPr>
            <a:picLocks noChangeAspect="1"/>
          </p:cNvPicPr>
          <p:nvPr/>
        </p:nvPicPr>
        <p:blipFill>
          <a:blip r:embed="rId3"/>
          <a:stretch>
            <a:fillRect/>
          </a:stretch>
        </p:blipFill>
        <p:spPr>
          <a:xfrm>
            <a:off x="863077" y="782147"/>
            <a:ext cx="7644402" cy="5580413"/>
          </a:xfrm>
          <a:prstGeom prst="rect">
            <a:avLst/>
          </a:prstGeom>
        </p:spPr>
      </p:pic>
    </p:spTree>
    <p:extLst>
      <p:ext uri="{BB962C8B-B14F-4D97-AF65-F5344CB8AC3E}">
        <p14:creationId xmlns:p14="http://schemas.microsoft.com/office/powerpoint/2010/main" val="2230654258"/>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886007" y="2164739"/>
            <a:ext cx="7371985" cy="3298296"/>
          </a:xfrm>
          <a:noFill/>
          <a:ln>
            <a:noFill/>
          </a:ln>
        </p:spPr>
        <p:txBody>
          <a:bodyPr lIns="90000" tIns="46800" rIns="90000" bIns="46800" anchor="ctr"/>
          <a:lstStyle/>
          <a:p>
            <a:pPr rtl="1"/>
            <a:r>
              <a:rPr lang="ar-SA" sz="3200" kern="1200" dirty="0">
                <a:solidFill>
                  <a:srgbClr val="FFFFFF"/>
                </a:solidFill>
                <a:effectLst>
                  <a:glow rad="228600">
                    <a:srgbClr val="000000"/>
                  </a:glow>
                </a:effectLst>
                <a:ea typeface="ＭＳ Ｐゴシック" charset="0"/>
                <a:cs typeface="Arial" panose="020B0604020202020204" pitchFamily="34" charset="0"/>
              </a:rPr>
              <a:t>رؤيا ١ : ٨</a:t>
            </a:r>
            <a:br>
              <a:rPr lang="en-US" sz="3200" kern="1200" dirty="0">
                <a:solidFill>
                  <a:srgbClr val="FFFFFF"/>
                </a:solidFill>
                <a:effectLst>
                  <a:glow rad="228600">
                    <a:srgbClr val="000000"/>
                  </a:glow>
                </a:effectLst>
                <a:ea typeface="ＭＳ Ｐゴシック" charset="0"/>
                <a:cs typeface="Arial" panose="020B0604020202020204" pitchFamily="34" charset="0"/>
              </a:rPr>
            </a:br>
            <a:br>
              <a:rPr lang="ar-SA" sz="3200" kern="1200" dirty="0">
                <a:solidFill>
                  <a:srgbClr val="FFFFFF"/>
                </a:solidFill>
                <a:effectLst>
                  <a:glow rad="228600">
                    <a:srgbClr val="000000"/>
                  </a:glow>
                </a:effectLst>
                <a:ea typeface="ＭＳ Ｐゴシック" charset="0"/>
                <a:cs typeface="Arial" panose="020B0604020202020204" pitchFamily="34" charset="0"/>
              </a:rPr>
            </a:br>
            <a:r>
              <a:rPr lang="ar-SA" sz="3200" kern="1200" dirty="0">
                <a:solidFill>
                  <a:srgbClr val="FFFFFF"/>
                </a:solidFill>
                <a:effectLst>
                  <a:glow rad="228600">
                    <a:srgbClr val="000000"/>
                  </a:glow>
                </a:effectLst>
                <a:ea typeface="ＭＳ Ｐゴシック" charset="0"/>
                <a:cs typeface="Arial" panose="020B0604020202020204" pitchFamily="34" charset="0"/>
              </a:rPr>
              <a:t>أَنَا هُوَ الأَلِفُ وَالْيَاءُ، الْبَِدَايَةُ وَالنِّهَايَةُ، يَقُولُ الرَّبُّ الْكَائِنُ وَالَّذِي كَانَ وَالَّذِي يَأْتِي، الْقَادِرُ عَلَى كُلِّ شَيْءٍ. </a:t>
            </a:r>
          </a:p>
        </p:txBody>
      </p:sp>
      <p:sp>
        <p:nvSpPr>
          <p:cNvPr id="4" name="TextBox 3"/>
          <p:cNvSpPr txBox="1"/>
          <p:nvPr/>
        </p:nvSpPr>
        <p:spPr>
          <a:xfrm>
            <a:off x="8702803" y="0"/>
            <a:ext cx="441197"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rPr>
              <a:t>iii</a:t>
            </a:r>
          </a:p>
        </p:txBody>
      </p:sp>
    </p:spTree>
    <p:extLst>
      <p:ext uri="{BB962C8B-B14F-4D97-AF65-F5344CB8AC3E}">
        <p14:creationId xmlns:p14="http://schemas.microsoft.com/office/powerpoint/2010/main" val="35579073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8785" name="Picture 2" descr="Rev 1 Patmo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8786" name="Rectangle 3"/>
          <p:cNvSpPr>
            <a:spLocks noGrp="1" noChangeArrowheads="1"/>
          </p:cNvSpPr>
          <p:nvPr>
            <p:ph type="title"/>
          </p:nvPr>
        </p:nvSpPr>
        <p:spPr>
          <a:xfrm>
            <a:off x="2897188" y="1914524"/>
            <a:ext cx="6069012" cy="1266825"/>
          </a:xfrm>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r>
              <a:rPr kumimoji="0" lang="ar-JO" sz="4800" u="none" strike="noStrike" kern="0" cap="none" spc="0" normalizeH="0" baseline="0" noProof="0" dirty="0">
                <a:ln>
                  <a:noFill/>
                </a:ln>
                <a:solidFill>
                  <a:srgbClr val="FFFFFF"/>
                </a:solidFill>
                <a:effectLst>
                  <a:glow rad="228600">
                    <a:schemeClr val="tx1"/>
                  </a:glow>
                </a:effectLst>
                <a:uLnTx/>
                <a:uFillTx/>
                <a:cs typeface="Arial" panose="020B0604020202020204" pitchFamily="34" charset="0"/>
              </a:rPr>
              <a:t>لماذا نرى يسوع بوضوح؟</a:t>
            </a:r>
            <a:endParaRPr kumimoji="0" lang="en-US" sz="4800" u="none" strike="noStrike" kern="0" cap="none" spc="0" normalizeH="0" baseline="0" noProof="0" dirty="0">
              <a:ln>
                <a:noFill/>
              </a:ln>
              <a:solidFill>
                <a:srgbClr val="FFFFFF"/>
              </a:solidFill>
              <a:effectLst>
                <a:glow rad="228600">
                  <a:schemeClr val="tx1"/>
                </a:glow>
              </a:effectLst>
              <a:uLnTx/>
              <a:uFillTx/>
              <a:cs typeface="Arial" panose="020B0604020202020204" pitchFamily="34" charset="0"/>
            </a:endParaRPr>
          </a:p>
        </p:txBody>
      </p:sp>
      <p:sp>
        <p:nvSpPr>
          <p:cNvPr id="758787" name="Text Box 7"/>
          <p:cNvSpPr txBox="1">
            <a:spLocks noChangeArrowheads="1"/>
          </p:cNvSpPr>
          <p:nvPr/>
        </p:nvSpPr>
        <p:spPr bwMode="auto">
          <a:xfrm>
            <a:off x="8424890" y="36513"/>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343</a:t>
            </a:r>
          </a:p>
        </p:txBody>
      </p:sp>
    </p:spTree>
    <p:extLst>
      <p:ext uri="{BB962C8B-B14F-4D97-AF65-F5344CB8AC3E}">
        <p14:creationId xmlns:p14="http://schemas.microsoft.com/office/powerpoint/2010/main" val="1501114894"/>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71745" name="Picture 6" descr="Jesus Focus of Revelation.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4" name="Rectangle 2"/>
          <p:cNvSpPr>
            <a:spLocks noGrp="1" noChangeArrowheads="1"/>
          </p:cNvSpPr>
          <p:nvPr>
            <p:ph type="ctrTitle"/>
          </p:nvPr>
        </p:nvSpPr>
        <p:spPr>
          <a:xfrm>
            <a:off x="76200" y="-24580"/>
            <a:ext cx="8335682" cy="1495950"/>
          </a:xfrm>
          <a:effectLst>
            <a:outerShdw blurRad="63500" dist="35921" dir="2700000" algn="ctr" rotWithShape="0">
              <a:srgbClr val="FF0000">
                <a:alpha val="74998"/>
              </a:srgbClr>
            </a:outerShdw>
          </a:effectLst>
        </p:spPr>
        <p:txBody>
          <a:bodyPr/>
          <a:lstStyle/>
          <a:p>
            <a:pPr algn="l">
              <a:defRPr/>
            </a:pPr>
            <a:r>
              <a:rPr lang="ar-JO" sz="5400" dirty="0">
                <a:solidFill>
                  <a:srgbClr val="FFFFFF"/>
                </a:solidFill>
                <a:ea typeface="ＭＳ Ｐゴシック" charset="0"/>
                <a:cs typeface="Arial" panose="020B0604020202020204" pitchFamily="34" charset="0"/>
              </a:rPr>
              <a:t>لماذا يجب أن نعرف</a:t>
            </a:r>
            <a:br>
              <a:rPr lang="ar-JO" sz="5400" dirty="0">
                <a:solidFill>
                  <a:srgbClr val="FFFFFF"/>
                </a:solidFill>
                <a:ea typeface="ＭＳ Ｐゴシック" charset="0"/>
                <a:cs typeface="Arial" panose="020B0604020202020204" pitchFamily="34" charset="0"/>
              </a:rPr>
            </a:br>
            <a:r>
              <a:rPr lang="ar-JO" sz="5400" dirty="0">
                <a:solidFill>
                  <a:srgbClr val="FFFFFF"/>
                </a:solidFill>
                <a:ea typeface="ＭＳ Ｐゴシック" charset="0"/>
                <a:cs typeface="Arial" panose="020B0604020202020204" pitchFamily="34" charset="0"/>
              </a:rPr>
              <a:t>أن يسوع </a:t>
            </a:r>
            <a:r>
              <a:rPr lang="ar-JO" sz="5400" dirty="0">
                <a:solidFill>
                  <a:srgbClr val="FFFF00"/>
                </a:solidFill>
                <a:ea typeface="ＭＳ Ｐゴシック" charset="0"/>
                <a:cs typeface="Arial" panose="020B0604020202020204" pitchFamily="34" charset="0"/>
              </a:rPr>
              <a:t>يحكم</a:t>
            </a:r>
            <a:r>
              <a:rPr lang="ar-JO" sz="5400" dirty="0">
                <a:solidFill>
                  <a:srgbClr val="FFFFFF"/>
                </a:solidFill>
                <a:ea typeface="ＭＳ Ｐゴシック" charset="0"/>
                <a:cs typeface="Arial" panose="020B0604020202020204" pitchFamily="34" charset="0"/>
              </a:rPr>
              <a:t> العالم؟</a:t>
            </a:r>
            <a:endParaRPr lang="en-US" sz="4000" dirty="0">
              <a:solidFill>
                <a:srgbClr val="FFFFFF"/>
              </a:solidFill>
              <a:ea typeface="ＭＳ Ｐゴシック" charset="0"/>
              <a:cs typeface="Arial" panose="020B0604020202020204" pitchFamily="34" charset="0"/>
            </a:endParaRPr>
          </a:p>
        </p:txBody>
      </p:sp>
      <p:sp>
        <p:nvSpPr>
          <p:cNvPr id="3075" name="Rectangle 3"/>
          <p:cNvSpPr>
            <a:spLocks noGrp="1" noChangeArrowheads="1"/>
          </p:cNvSpPr>
          <p:nvPr>
            <p:ph type="subTitle" idx="1"/>
          </p:nvPr>
        </p:nvSpPr>
        <p:spPr>
          <a:xfrm>
            <a:off x="76199" y="2421948"/>
            <a:ext cx="9067801" cy="3024188"/>
          </a:xfrm>
          <a:effectLst/>
        </p:spPr>
        <p:txBody>
          <a:bodyPr/>
          <a:lstStyle/>
          <a:p>
            <a:pPr marL="914400" indent="-914400" algn="r" rtl="1">
              <a:buFont typeface="+mj-lt"/>
              <a:buAutoNum type="arabicPeriod"/>
              <a:defRPr/>
            </a:pPr>
            <a:r>
              <a:rPr lang="ar-JO" sz="4800" dirty="0">
                <a:ln>
                  <a:solidFill>
                    <a:srgbClr val="000000"/>
                  </a:solidFill>
                </a:ln>
                <a:solidFill>
                  <a:srgbClr val="FFFFFF"/>
                </a:solidFill>
                <a:effectLst>
                  <a:glow rad="139700">
                    <a:schemeClr val="accent4">
                      <a:satMod val="175000"/>
                    </a:schemeClr>
                  </a:glow>
                </a:effectLst>
                <a:ea typeface="ＭＳ Ｐゴシック" charset="0"/>
              </a:rPr>
              <a:t>لماذا نقرأ سفر الرؤيا؟</a:t>
            </a:r>
            <a:endParaRPr lang="en-US" sz="4800" dirty="0">
              <a:ln>
                <a:solidFill>
                  <a:srgbClr val="000000"/>
                </a:solidFill>
              </a:ln>
              <a:solidFill>
                <a:srgbClr val="FFFFFF"/>
              </a:solidFill>
              <a:effectLst>
                <a:glow rad="139700">
                  <a:schemeClr val="accent4">
                    <a:satMod val="175000"/>
                  </a:schemeClr>
                </a:glow>
              </a:effectLst>
              <a:ea typeface="ＭＳ Ｐゴシック" charset="0"/>
            </a:endParaRPr>
          </a:p>
          <a:p>
            <a:pPr marL="914400" indent="-914400" algn="r" rtl="1">
              <a:buFont typeface="+mj-lt"/>
              <a:buAutoNum type="arabicPeriod"/>
              <a:defRPr/>
            </a:pPr>
            <a:r>
              <a:rPr lang="ar-JO" sz="4800" dirty="0">
                <a:ln>
                  <a:solidFill>
                    <a:srgbClr val="000000"/>
                  </a:solidFill>
                </a:ln>
                <a:solidFill>
                  <a:srgbClr val="FFFFFF"/>
                </a:solidFill>
                <a:effectLst>
                  <a:glow rad="139700">
                    <a:schemeClr val="accent4">
                      <a:satMod val="175000"/>
                    </a:schemeClr>
                  </a:glow>
                </a:effectLst>
                <a:ea typeface="ＭＳ Ｐゴシック" charset="0"/>
              </a:rPr>
              <a:t>لماذا نعبد يسوع؟</a:t>
            </a:r>
            <a:endParaRPr lang="en-US" sz="4800" dirty="0">
              <a:ln>
                <a:solidFill>
                  <a:srgbClr val="000000"/>
                </a:solidFill>
              </a:ln>
              <a:solidFill>
                <a:srgbClr val="FFFFFF"/>
              </a:solidFill>
              <a:effectLst>
                <a:glow rad="139700">
                  <a:schemeClr val="accent4">
                    <a:satMod val="175000"/>
                  </a:schemeClr>
                </a:glow>
              </a:effectLst>
              <a:ea typeface="ＭＳ Ｐゴシック" charset="0"/>
            </a:endParaRPr>
          </a:p>
          <a:p>
            <a:pPr marL="914400" indent="-914400" algn="r" rtl="1">
              <a:buFont typeface="+mj-lt"/>
              <a:buAutoNum type="arabicPeriod"/>
              <a:defRPr/>
            </a:pPr>
            <a:r>
              <a:rPr lang="ar-JO" sz="4800" dirty="0">
                <a:ln>
                  <a:solidFill>
                    <a:srgbClr val="000000"/>
                  </a:solidFill>
                </a:ln>
                <a:solidFill>
                  <a:srgbClr val="FFFFFF"/>
                </a:solidFill>
                <a:effectLst>
                  <a:glow rad="139700">
                    <a:schemeClr val="accent4">
                      <a:satMod val="175000"/>
                    </a:schemeClr>
                  </a:glow>
                </a:effectLst>
                <a:ea typeface="ＭＳ Ｐゴシック" charset="0"/>
              </a:rPr>
              <a:t>لماذا نرى يسوع بوضوح؟</a:t>
            </a:r>
            <a:endParaRPr lang="en-US" sz="4800" dirty="0">
              <a:ln>
                <a:solidFill>
                  <a:srgbClr val="000000"/>
                </a:solidFill>
              </a:ln>
              <a:solidFill>
                <a:srgbClr val="FFFFFF"/>
              </a:solidFill>
              <a:effectLst>
                <a:glow rad="139700">
                  <a:schemeClr val="accent4">
                    <a:satMod val="175000"/>
                  </a:schemeClr>
                </a:glow>
              </a:effectLst>
              <a:ea typeface="ＭＳ Ｐゴシック" charset="0"/>
            </a:endParaRPr>
          </a:p>
        </p:txBody>
      </p:sp>
      <p:sp>
        <p:nvSpPr>
          <p:cNvPr id="5"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318</a:t>
            </a:r>
          </a:p>
        </p:txBody>
      </p:sp>
    </p:spTree>
    <p:extLst>
      <p:ext uri="{BB962C8B-B14F-4D97-AF65-F5344CB8AC3E}">
        <p14:creationId xmlns:p14="http://schemas.microsoft.com/office/powerpoint/2010/main" val="1207338786"/>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Effect transition="in" filter="blinds(horizontal)">
                                      <p:cBhvr>
                                        <p:cTn id="7" dur="500"/>
                                        <p:tgtEl>
                                          <p:spTgt spid="30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075">
                                            <p:txEl>
                                              <p:pRg st="1" end="1"/>
                                            </p:txEl>
                                          </p:spTgt>
                                        </p:tgtEl>
                                        <p:attrNameLst>
                                          <p:attrName>style.visibility</p:attrName>
                                        </p:attrNameLst>
                                      </p:cBhvr>
                                      <p:to>
                                        <p:strVal val="visible"/>
                                      </p:to>
                                    </p:set>
                                    <p:animEffect transition="in" filter="blinds(horizontal)">
                                      <p:cBhvr>
                                        <p:cTn id="12" dur="500"/>
                                        <p:tgtEl>
                                          <p:spTgt spid="307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075">
                                            <p:txEl>
                                              <p:pRg st="2" end="2"/>
                                            </p:txEl>
                                          </p:spTgt>
                                        </p:tgtEl>
                                        <p:attrNameLst>
                                          <p:attrName>style.visibility</p:attrName>
                                        </p:attrNameLst>
                                      </p:cBhvr>
                                      <p:to>
                                        <p:strVal val="visible"/>
                                      </p:to>
                                    </p:set>
                                    <p:animEffect transition="in" filter="blinds(horizontal)">
                                      <p:cBhvr>
                                        <p:cTn id="17" dur="500"/>
                                        <p:tgtEl>
                                          <p:spTgt spid="307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mph" presetSubtype="2" fill="hold" nodeType="clickEffect">
                                  <p:stCondLst>
                                    <p:cond delay="0"/>
                                  </p:stCondLst>
                                  <p:childTnLst>
                                    <p:animClr clrSpc="rgb" dir="cw">
                                      <p:cBhvr override="childStyle">
                                        <p:cTn id="21" dur="2000" fill="hold"/>
                                        <p:tgtEl>
                                          <p:spTgt spid="3075">
                                            <p:txEl>
                                              <p:pRg st="0" end="0"/>
                                            </p:txEl>
                                          </p:spTgt>
                                        </p:tgtEl>
                                        <p:attrNameLst>
                                          <p:attrName>style.color</p:attrName>
                                        </p:attrNameLst>
                                      </p:cBhvr>
                                      <p:to>
                                        <a:srgbClr val="FFFF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rev 1 amidst-the-lampstands.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 y="20638"/>
            <a:ext cx="9116483" cy="6837362"/>
          </a:xfrm>
          <a:prstGeom prst="rect">
            <a:avLst/>
          </a:prstGeom>
        </p:spPr>
      </p:pic>
      <p:sp>
        <p:nvSpPr>
          <p:cNvPr id="760835" name="Rectangle 2"/>
          <p:cNvSpPr>
            <a:spLocks noGrp="1" noChangeArrowheads="1"/>
          </p:cNvSpPr>
          <p:nvPr>
            <p:ph type="ctrTitle"/>
          </p:nvPr>
        </p:nvSpPr>
        <p:spPr>
          <a:xfrm>
            <a:off x="4576960" y="1071613"/>
            <a:ext cx="4405273" cy="4670121"/>
          </a:xfrm>
        </p:spPr>
        <p:txBody>
          <a:bodyPr/>
          <a:lstStyle/>
          <a:p>
            <a:r>
              <a:rPr lang="ar-JO" sz="4000" dirty="0">
                <a:effectLst>
                  <a:glow rad="228600">
                    <a:schemeClr val="tx1"/>
                  </a:glow>
                </a:effectLst>
                <a:ea typeface="ＭＳ Ｐゴシック" charset="0"/>
              </a:rPr>
              <a:t>3. رؤية يسوع </a:t>
            </a:r>
            <a:r>
              <a:rPr lang="ar-JO" sz="4000" dirty="0">
                <a:solidFill>
                  <a:srgbClr val="FFFF00"/>
                </a:solidFill>
                <a:effectLst>
                  <a:glow rad="228600">
                    <a:schemeClr val="tx1"/>
                  </a:glow>
                </a:effectLst>
                <a:ea typeface="ＭＳ Ｐゴシック" charset="0"/>
              </a:rPr>
              <a:t>ممجدًا</a:t>
            </a:r>
            <a:r>
              <a:rPr lang="ar-JO" sz="4000" dirty="0">
                <a:effectLst>
                  <a:glow rad="228600">
                    <a:schemeClr val="tx1"/>
                  </a:glow>
                </a:effectLst>
                <a:ea typeface="ＭＳ Ｐゴシック" charset="0"/>
              </a:rPr>
              <a:t> تُظهر أنه قادر على</a:t>
            </a:r>
            <a:br>
              <a:rPr lang="ar-JO" sz="4000" dirty="0">
                <a:effectLst>
                  <a:glow rad="228600">
                    <a:schemeClr val="tx1"/>
                  </a:glow>
                </a:effectLst>
                <a:ea typeface="ＭＳ Ｐゴシック" charset="0"/>
              </a:rPr>
            </a:br>
            <a:r>
              <a:rPr lang="ar-JO" sz="4000" dirty="0">
                <a:effectLst>
                  <a:glow rad="228600">
                    <a:schemeClr val="tx1"/>
                  </a:glow>
                </a:effectLst>
                <a:ea typeface="ＭＳ Ｐゴシック" charset="0"/>
              </a:rPr>
              <a:t> حلّ مشاكلك.</a:t>
            </a:r>
            <a:br>
              <a:rPr lang="ar-JO" sz="4000" dirty="0">
                <a:effectLst>
                  <a:glow rad="228600">
                    <a:schemeClr val="tx1"/>
                  </a:glow>
                </a:effectLst>
                <a:ea typeface="ＭＳ Ｐゴシック" charset="0"/>
              </a:rPr>
            </a:br>
            <a:r>
              <a:rPr lang="ar-JO" sz="4000" dirty="0">
                <a:effectLst>
                  <a:glow rad="228600">
                    <a:schemeClr val="tx1"/>
                  </a:glow>
                </a:effectLst>
                <a:ea typeface="ＭＳ Ｐゴシック" charset="0"/>
              </a:rPr>
              <a:t>(1: 9- 20).</a:t>
            </a:r>
            <a:endParaRPr lang="en-US" sz="4000" dirty="0">
              <a:effectLst>
                <a:glow rad="228600">
                  <a:schemeClr val="tx1"/>
                </a:glow>
              </a:effectLst>
              <a:ea typeface="ＭＳ Ｐゴシック" charset="0"/>
            </a:endParaRPr>
          </a:p>
        </p:txBody>
      </p:sp>
      <p:sp>
        <p:nvSpPr>
          <p:cNvPr id="6" name="Text Box 7"/>
          <p:cNvSpPr txBox="1">
            <a:spLocks noChangeArrowheads="1"/>
          </p:cNvSpPr>
          <p:nvPr/>
        </p:nvSpPr>
        <p:spPr bwMode="auto">
          <a:xfrm>
            <a:off x="8424890" y="20638"/>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343</a:t>
            </a:r>
          </a:p>
        </p:txBody>
      </p:sp>
      <p:sp>
        <p:nvSpPr>
          <p:cNvPr id="7" name="Text Box 7"/>
          <p:cNvSpPr txBox="1">
            <a:spLocks noChangeArrowheads="1"/>
          </p:cNvSpPr>
          <p:nvPr/>
        </p:nvSpPr>
        <p:spPr bwMode="auto">
          <a:xfrm>
            <a:off x="65299" y="136136"/>
            <a:ext cx="7699659" cy="833178"/>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vert="horz" wrap="square" lIns="91440" tIns="45720" rIns="91440" bIns="45720" numCol="1" anchor="ctr" anchorCtr="0" compatLnSpc="1">
            <a:prstTxWarp prst="textNoShape">
              <a:avLst/>
            </a:prstTxWarp>
          </a:bodyPr>
          <a:lstStyle>
            <a:lvl1pPr algn="ctr" fontAlgn="base">
              <a:spcBef>
                <a:spcPct val="0"/>
              </a:spcBef>
              <a:spcAft>
                <a:spcPct val="0"/>
              </a:spcAft>
              <a:defRPr sz="4800" b="1">
                <a:solidFill>
                  <a:schemeClr val="bg1"/>
                </a:solidFill>
                <a:effectLst>
                  <a:glow rad="228600">
                    <a:schemeClr val="accent4">
                      <a:satMod val="175000"/>
                      <a:alpha val="40000"/>
                    </a:schemeClr>
                  </a:glow>
                </a:effectLst>
                <a:latin typeface="+mj-lt"/>
                <a:ea typeface="+mj-ea"/>
                <a:cs typeface="+mj-cs"/>
              </a:defRPr>
            </a:lvl1pPr>
            <a:lvl2pPr algn="ctr" fontAlgn="base">
              <a:spcBef>
                <a:spcPct val="0"/>
              </a:spcBef>
              <a:spcAft>
                <a:spcPct val="0"/>
              </a:spcAft>
              <a:defRPr sz="4400">
                <a:solidFill>
                  <a:schemeClr val="tx2"/>
                </a:solidFill>
                <a:latin typeface="Arial" charset="0"/>
              </a:defRPr>
            </a:lvl2pPr>
            <a:lvl3pPr algn="ctr" fontAlgn="base">
              <a:spcBef>
                <a:spcPct val="0"/>
              </a:spcBef>
              <a:spcAft>
                <a:spcPct val="0"/>
              </a:spcAft>
              <a:defRPr sz="4400">
                <a:solidFill>
                  <a:schemeClr val="tx2"/>
                </a:solidFill>
                <a:latin typeface="Arial" charset="0"/>
              </a:defRPr>
            </a:lvl3pPr>
            <a:lvl4pPr algn="ctr" fontAlgn="base">
              <a:spcBef>
                <a:spcPct val="0"/>
              </a:spcBef>
              <a:spcAft>
                <a:spcPct val="0"/>
              </a:spcAft>
              <a:defRPr sz="4400">
                <a:solidFill>
                  <a:schemeClr val="tx2"/>
                </a:solidFill>
                <a:latin typeface="Arial" charset="0"/>
              </a:defRPr>
            </a:lvl4pPr>
            <a:lvl5pPr algn="ctr" fontAlgn="base">
              <a:spcBef>
                <a:spcPct val="0"/>
              </a:spcBef>
              <a:spcAft>
                <a:spcPct val="0"/>
              </a:spcAft>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800" b="1" i="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rPr>
              <a:t>لماذا نرى يسوع بوضوح؟</a:t>
            </a:r>
            <a:endParaRPr kumimoji="0" lang="en-US" sz="4800" b="1" i="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2" name="TextBox 1">
            <a:extLst>
              <a:ext uri="{FF2B5EF4-FFF2-40B4-BE49-F238E27FC236}">
                <a16:creationId xmlns:a16="http://schemas.microsoft.com/office/drawing/2014/main" id="{8FFC4296-0E72-0B45-9A54-5FCE9F2BB793}"/>
              </a:ext>
            </a:extLst>
          </p:cNvPr>
          <p:cNvSpPr txBox="1"/>
          <p:nvPr/>
        </p:nvSpPr>
        <p:spPr>
          <a:xfrm>
            <a:off x="6698974" y="8865704"/>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1607816628"/>
      </p:ext>
    </p:extLst>
  </p:cSld>
  <p:clrMapOvr>
    <a:overrideClrMapping bg1="lt1" tx1="dk1" bg2="lt2" tx2="dk2" accent1="accent1" accent2="accent2" accent3="accent3" accent4="accent4" accent5="accent5" accent6="accent6" hlink="hlink" folHlink="folHlink"/>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6737"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xmlns="">
                <a:solidFill>
                  <a:srgbClr val="FFFFFF"/>
                </a:solidFill>
              </a14:hiddenFill>
            </a:ext>
          </a:extLst>
        </p:spPr>
      </p:pic>
      <p:grpSp>
        <p:nvGrpSpPr>
          <p:cNvPr id="86" name="Group 85"/>
          <p:cNvGrpSpPr>
            <a:grpSpLocks/>
          </p:cNvGrpSpPr>
          <p:nvPr/>
        </p:nvGrpSpPr>
        <p:grpSpPr bwMode="auto">
          <a:xfrm>
            <a:off x="4140200" y="2781300"/>
            <a:ext cx="793750" cy="808038"/>
            <a:chOff x="2696978" y="1221096"/>
            <a:chExt cx="793670" cy="808522"/>
          </a:xfrm>
        </p:grpSpPr>
        <p:sp>
          <p:nvSpPr>
            <p:cNvPr id="756838" name="Right Arrow 86"/>
            <p:cNvSpPr>
              <a:spLocks noChangeArrowheads="1"/>
            </p:cNvSpPr>
            <p:nvPr/>
          </p:nvSpPr>
          <p:spPr bwMode="auto">
            <a:xfrm rot="-9296743">
              <a:off x="2696978" y="141543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39" name="Right Arrow 87"/>
            <p:cNvSpPr>
              <a:spLocks noChangeArrowheads="1"/>
            </p:cNvSpPr>
            <p:nvPr/>
          </p:nvSpPr>
          <p:spPr bwMode="auto">
            <a:xfrm rot="-4752994">
              <a:off x="2934990" y="1306687"/>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40" name="Right Arrow 88"/>
            <p:cNvSpPr>
              <a:spLocks noChangeArrowheads="1"/>
            </p:cNvSpPr>
            <p:nvPr/>
          </p:nvSpPr>
          <p:spPr bwMode="auto">
            <a:xfrm rot="1092502">
              <a:off x="3086157" y="161414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41" name="Right Arrow 89"/>
            <p:cNvSpPr>
              <a:spLocks noChangeArrowheads="1"/>
            </p:cNvSpPr>
            <p:nvPr/>
          </p:nvSpPr>
          <p:spPr bwMode="auto">
            <a:xfrm rot="3615505">
              <a:off x="2967064" y="171071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42" name="Right Arrow 90"/>
            <p:cNvSpPr>
              <a:spLocks noChangeArrowheads="1"/>
            </p:cNvSpPr>
            <p:nvPr/>
          </p:nvSpPr>
          <p:spPr bwMode="auto">
            <a:xfrm rot="8093732">
              <a:off x="2704208" y="1665744"/>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43" name="Right Arrow 91"/>
            <p:cNvSpPr>
              <a:spLocks noChangeArrowheads="1"/>
            </p:cNvSpPr>
            <p:nvPr/>
          </p:nvSpPr>
          <p:spPr bwMode="auto">
            <a:xfrm rot="-2318489">
              <a:off x="3016391" y="1438755"/>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grpSp>
      <p:grpSp>
        <p:nvGrpSpPr>
          <p:cNvPr id="79" name="Group 78"/>
          <p:cNvGrpSpPr>
            <a:grpSpLocks/>
          </p:cNvGrpSpPr>
          <p:nvPr/>
        </p:nvGrpSpPr>
        <p:grpSpPr bwMode="auto">
          <a:xfrm>
            <a:off x="8101013" y="3068638"/>
            <a:ext cx="793750" cy="809625"/>
            <a:chOff x="2696978" y="1221096"/>
            <a:chExt cx="793670" cy="808522"/>
          </a:xfrm>
        </p:grpSpPr>
        <p:sp>
          <p:nvSpPr>
            <p:cNvPr id="756832" name="Right Arrow 79"/>
            <p:cNvSpPr>
              <a:spLocks noChangeArrowheads="1"/>
            </p:cNvSpPr>
            <p:nvPr/>
          </p:nvSpPr>
          <p:spPr bwMode="auto">
            <a:xfrm rot="-9296743">
              <a:off x="2696978" y="141543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33" name="Right Arrow 80"/>
            <p:cNvSpPr>
              <a:spLocks noChangeArrowheads="1"/>
            </p:cNvSpPr>
            <p:nvPr/>
          </p:nvSpPr>
          <p:spPr bwMode="auto">
            <a:xfrm rot="-4752994">
              <a:off x="2934990" y="1306687"/>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34" name="Right Arrow 81"/>
            <p:cNvSpPr>
              <a:spLocks noChangeArrowheads="1"/>
            </p:cNvSpPr>
            <p:nvPr/>
          </p:nvSpPr>
          <p:spPr bwMode="auto">
            <a:xfrm rot="1092502">
              <a:off x="3086157" y="161414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35" name="Right Arrow 82"/>
            <p:cNvSpPr>
              <a:spLocks noChangeArrowheads="1"/>
            </p:cNvSpPr>
            <p:nvPr/>
          </p:nvSpPr>
          <p:spPr bwMode="auto">
            <a:xfrm rot="3615505">
              <a:off x="2967064" y="171071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36" name="Right Arrow 83"/>
            <p:cNvSpPr>
              <a:spLocks noChangeArrowheads="1"/>
            </p:cNvSpPr>
            <p:nvPr/>
          </p:nvSpPr>
          <p:spPr bwMode="auto">
            <a:xfrm rot="8093732">
              <a:off x="2704208" y="1665744"/>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37" name="Right Arrow 84"/>
            <p:cNvSpPr>
              <a:spLocks noChangeArrowheads="1"/>
            </p:cNvSpPr>
            <p:nvPr/>
          </p:nvSpPr>
          <p:spPr bwMode="auto">
            <a:xfrm rot="-2318489">
              <a:off x="3016391" y="1438755"/>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grpSp>
      <p:grpSp>
        <p:nvGrpSpPr>
          <p:cNvPr id="71" name="Group 70"/>
          <p:cNvGrpSpPr>
            <a:grpSpLocks/>
          </p:cNvGrpSpPr>
          <p:nvPr/>
        </p:nvGrpSpPr>
        <p:grpSpPr bwMode="auto">
          <a:xfrm>
            <a:off x="3633788" y="476250"/>
            <a:ext cx="793750" cy="809625"/>
            <a:chOff x="2696978" y="1221096"/>
            <a:chExt cx="793670" cy="808522"/>
          </a:xfrm>
        </p:grpSpPr>
        <p:sp>
          <p:nvSpPr>
            <p:cNvPr id="756826" name="Right Arrow 71"/>
            <p:cNvSpPr>
              <a:spLocks noChangeArrowheads="1"/>
            </p:cNvSpPr>
            <p:nvPr/>
          </p:nvSpPr>
          <p:spPr bwMode="auto">
            <a:xfrm rot="-9296743">
              <a:off x="2696978" y="141543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27" name="Right Arrow 72"/>
            <p:cNvSpPr>
              <a:spLocks noChangeArrowheads="1"/>
            </p:cNvSpPr>
            <p:nvPr/>
          </p:nvSpPr>
          <p:spPr bwMode="auto">
            <a:xfrm rot="-4752994">
              <a:off x="2934990" y="1306687"/>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28" name="Right Arrow 73"/>
            <p:cNvSpPr>
              <a:spLocks noChangeArrowheads="1"/>
            </p:cNvSpPr>
            <p:nvPr/>
          </p:nvSpPr>
          <p:spPr bwMode="auto">
            <a:xfrm rot="1092502">
              <a:off x="3086157" y="161414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29" name="Right Arrow 74"/>
            <p:cNvSpPr>
              <a:spLocks noChangeArrowheads="1"/>
            </p:cNvSpPr>
            <p:nvPr/>
          </p:nvSpPr>
          <p:spPr bwMode="auto">
            <a:xfrm rot="3615505">
              <a:off x="2967064" y="171071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30" name="Right Arrow 75"/>
            <p:cNvSpPr>
              <a:spLocks noChangeArrowheads="1"/>
            </p:cNvSpPr>
            <p:nvPr/>
          </p:nvSpPr>
          <p:spPr bwMode="auto">
            <a:xfrm rot="8093732">
              <a:off x="2704208" y="1665744"/>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31" name="Right Arrow 76"/>
            <p:cNvSpPr>
              <a:spLocks noChangeArrowheads="1"/>
            </p:cNvSpPr>
            <p:nvPr/>
          </p:nvSpPr>
          <p:spPr bwMode="auto">
            <a:xfrm rot="-2318489">
              <a:off x="3016391" y="1438755"/>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grpSp>
      <p:grpSp>
        <p:nvGrpSpPr>
          <p:cNvPr id="64" name="Group 63"/>
          <p:cNvGrpSpPr>
            <a:grpSpLocks/>
          </p:cNvGrpSpPr>
          <p:nvPr/>
        </p:nvGrpSpPr>
        <p:grpSpPr bwMode="auto">
          <a:xfrm>
            <a:off x="6948488" y="1196975"/>
            <a:ext cx="793750" cy="808038"/>
            <a:chOff x="2696978" y="1221096"/>
            <a:chExt cx="793670" cy="808522"/>
          </a:xfrm>
        </p:grpSpPr>
        <p:sp>
          <p:nvSpPr>
            <p:cNvPr id="756820" name="Right Arrow 64"/>
            <p:cNvSpPr>
              <a:spLocks noChangeArrowheads="1"/>
            </p:cNvSpPr>
            <p:nvPr/>
          </p:nvSpPr>
          <p:spPr bwMode="auto">
            <a:xfrm rot="-9296743">
              <a:off x="2696978" y="141543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21" name="Right Arrow 65"/>
            <p:cNvSpPr>
              <a:spLocks noChangeArrowheads="1"/>
            </p:cNvSpPr>
            <p:nvPr/>
          </p:nvSpPr>
          <p:spPr bwMode="auto">
            <a:xfrm rot="-4752994">
              <a:off x="2934990" y="1306687"/>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22" name="Right Arrow 66"/>
            <p:cNvSpPr>
              <a:spLocks noChangeArrowheads="1"/>
            </p:cNvSpPr>
            <p:nvPr/>
          </p:nvSpPr>
          <p:spPr bwMode="auto">
            <a:xfrm rot="1092502">
              <a:off x="3086157" y="161414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23" name="Right Arrow 67"/>
            <p:cNvSpPr>
              <a:spLocks noChangeArrowheads="1"/>
            </p:cNvSpPr>
            <p:nvPr/>
          </p:nvSpPr>
          <p:spPr bwMode="auto">
            <a:xfrm rot="3615505">
              <a:off x="2967064" y="171071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24" name="Right Arrow 68"/>
            <p:cNvSpPr>
              <a:spLocks noChangeArrowheads="1"/>
            </p:cNvSpPr>
            <p:nvPr/>
          </p:nvSpPr>
          <p:spPr bwMode="auto">
            <a:xfrm rot="8093732">
              <a:off x="2704208" y="1665744"/>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25" name="Right Arrow 69"/>
            <p:cNvSpPr>
              <a:spLocks noChangeArrowheads="1"/>
            </p:cNvSpPr>
            <p:nvPr/>
          </p:nvSpPr>
          <p:spPr bwMode="auto">
            <a:xfrm rot="-2318489">
              <a:off x="3016391" y="1438755"/>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grpSp>
      <p:grpSp>
        <p:nvGrpSpPr>
          <p:cNvPr id="57" name="Group 56"/>
          <p:cNvGrpSpPr>
            <a:grpSpLocks/>
          </p:cNvGrpSpPr>
          <p:nvPr/>
        </p:nvGrpSpPr>
        <p:grpSpPr bwMode="auto">
          <a:xfrm>
            <a:off x="5076825" y="1341438"/>
            <a:ext cx="792163" cy="808037"/>
            <a:chOff x="2696978" y="1221096"/>
            <a:chExt cx="793670" cy="808522"/>
          </a:xfrm>
        </p:grpSpPr>
        <p:sp>
          <p:nvSpPr>
            <p:cNvPr id="756814" name="Right Arrow 57"/>
            <p:cNvSpPr>
              <a:spLocks noChangeArrowheads="1"/>
            </p:cNvSpPr>
            <p:nvPr/>
          </p:nvSpPr>
          <p:spPr bwMode="auto">
            <a:xfrm rot="-9296743">
              <a:off x="2696978" y="141543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15" name="Right Arrow 58"/>
            <p:cNvSpPr>
              <a:spLocks noChangeArrowheads="1"/>
            </p:cNvSpPr>
            <p:nvPr/>
          </p:nvSpPr>
          <p:spPr bwMode="auto">
            <a:xfrm rot="-4752994">
              <a:off x="2934990" y="1306687"/>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16" name="Right Arrow 59"/>
            <p:cNvSpPr>
              <a:spLocks noChangeArrowheads="1"/>
            </p:cNvSpPr>
            <p:nvPr/>
          </p:nvSpPr>
          <p:spPr bwMode="auto">
            <a:xfrm rot="1092502">
              <a:off x="3086157" y="161414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17" name="Right Arrow 60"/>
            <p:cNvSpPr>
              <a:spLocks noChangeArrowheads="1"/>
            </p:cNvSpPr>
            <p:nvPr/>
          </p:nvSpPr>
          <p:spPr bwMode="auto">
            <a:xfrm rot="3615505">
              <a:off x="2967064" y="171071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18" name="Right Arrow 61"/>
            <p:cNvSpPr>
              <a:spLocks noChangeArrowheads="1"/>
            </p:cNvSpPr>
            <p:nvPr/>
          </p:nvSpPr>
          <p:spPr bwMode="auto">
            <a:xfrm rot="8093732">
              <a:off x="2704208" y="1665744"/>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19" name="Right Arrow 62"/>
            <p:cNvSpPr>
              <a:spLocks noChangeArrowheads="1"/>
            </p:cNvSpPr>
            <p:nvPr/>
          </p:nvSpPr>
          <p:spPr bwMode="auto">
            <a:xfrm rot="-2318489">
              <a:off x="3016391" y="1438755"/>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grpSp>
      <p:grpSp>
        <p:nvGrpSpPr>
          <p:cNvPr id="5" name="Group 4"/>
          <p:cNvGrpSpPr>
            <a:grpSpLocks/>
          </p:cNvGrpSpPr>
          <p:nvPr/>
        </p:nvGrpSpPr>
        <p:grpSpPr bwMode="auto">
          <a:xfrm>
            <a:off x="3851275" y="1557338"/>
            <a:ext cx="793750" cy="808037"/>
            <a:chOff x="2696978" y="1221096"/>
            <a:chExt cx="793670" cy="808522"/>
          </a:xfrm>
        </p:grpSpPr>
        <p:sp>
          <p:nvSpPr>
            <p:cNvPr id="756808" name="Right Arrow 2"/>
            <p:cNvSpPr>
              <a:spLocks noChangeArrowheads="1"/>
            </p:cNvSpPr>
            <p:nvPr/>
          </p:nvSpPr>
          <p:spPr bwMode="auto">
            <a:xfrm rot="-9296743">
              <a:off x="2696978" y="141543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09" name="Right Arrow 49"/>
            <p:cNvSpPr>
              <a:spLocks noChangeArrowheads="1"/>
            </p:cNvSpPr>
            <p:nvPr/>
          </p:nvSpPr>
          <p:spPr bwMode="auto">
            <a:xfrm rot="-4752994">
              <a:off x="2934990" y="1306687"/>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10" name="Right Arrow 50"/>
            <p:cNvSpPr>
              <a:spLocks noChangeArrowheads="1"/>
            </p:cNvSpPr>
            <p:nvPr/>
          </p:nvSpPr>
          <p:spPr bwMode="auto">
            <a:xfrm rot="1092502">
              <a:off x="3086157" y="161414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11" name="Right Arrow 51"/>
            <p:cNvSpPr>
              <a:spLocks noChangeArrowheads="1"/>
            </p:cNvSpPr>
            <p:nvPr/>
          </p:nvSpPr>
          <p:spPr bwMode="auto">
            <a:xfrm rot="3615505">
              <a:off x="2967064" y="171071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12" name="Right Arrow 52"/>
            <p:cNvSpPr>
              <a:spLocks noChangeArrowheads="1"/>
            </p:cNvSpPr>
            <p:nvPr/>
          </p:nvSpPr>
          <p:spPr bwMode="auto">
            <a:xfrm rot="8093732">
              <a:off x="2704208" y="1665744"/>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13" name="Right Arrow 53"/>
            <p:cNvSpPr>
              <a:spLocks noChangeArrowheads="1"/>
            </p:cNvSpPr>
            <p:nvPr/>
          </p:nvSpPr>
          <p:spPr bwMode="auto">
            <a:xfrm rot="-2318489">
              <a:off x="3016391" y="1438755"/>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grpSp>
      <p:sp>
        <p:nvSpPr>
          <p:cNvPr id="173059" name="Oval 3"/>
          <p:cNvSpPr>
            <a:spLocks noChangeArrowheads="1"/>
          </p:cNvSpPr>
          <p:nvPr/>
        </p:nvSpPr>
        <p:spPr bwMode="auto">
          <a:xfrm>
            <a:off x="7467600" y="22860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173062" name="Oval 6"/>
          <p:cNvSpPr>
            <a:spLocks noChangeArrowheads="1"/>
          </p:cNvSpPr>
          <p:nvPr/>
        </p:nvSpPr>
        <p:spPr bwMode="auto">
          <a:xfrm>
            <a:off x="4114800" y="18288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173063" name="Oval 7"/>
          <p:cNvSpPr>
            <a:spLocks noChangeArrowheads="1"/>
          </p:cNvSpPr>
          <p:nvPr/>
        </p:nvSpPr>
        <p:spPr bwMode="auto">
          <a:xfrm>
            <a:off x="5334000" y="16764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173064" name="Oval 8"/>
          <p:cNvSpPr>
            <a:spLocks noChangeArrowheads="1"/>
          </p:cNvSpPr>
          <p:nvPr/>
        </p:nvSpPr>
        <p:spPr bwMode="auto">
          <a:xfrm>
            <a:off x="6019800" y="16002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173065" name="Oval 9"/>
          <p:cNvSpPr>
            <a:spLocks noChangeArrowheads="1"/>
          </p:cNvSpPr>
          <p:nvPr/>
        </p:nvSpPr>
        <p:spPr bwMode="auto">
          <a:xfrm>
            <a:off x="4454525" y="5334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173066" name="Oval 10"/>
          <p:cNvSpPr>
            <a:spLocks noChangeArrowheads="1"/>
          </p:cNvSpPr>
          <p:nvPr/>
        </p:nvSpPr>
        <p:spPr bwMode="auto">
          <a:xfrm>
            <a:off x="3886200" y="7620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173067" name="Oval 11"/>
          <p:cNvSpPr>
            <a:spLocks noChangeArrowheads="1"/>
          </p:cNvSpPr>
          <p:nvPr/>
        </p:nvSpPr>
        <p:spPr bwMode="auto">
          <a:xfrm>
            <a:off x="838200" y="3810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173068" name="Oval 12"/>
          <p:cNvSpPr>
            <a:spLocks noChangeArrowheads="1"/>
          </p:cNvSpPr>
          <p:nvPr/>
        </p:nvSpPr>
        <p:spPr bwMode="auto">
          <a:xfrm>
            <a:off x="6011863" y="19716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173069" name="Rectangle 13"/>
          <p:cNvSpPr>
            <a:spLocks noGrp="1" noChangeArrowheads="1"/>
          </p:cNvSpPr>
          <p:nvPr>
            <p:ph type="title" idx="4294967295"/>
          </p:nvPr>
        </p:nvSpPr>
        <p:spPr>
          <a:xfrm>
            <a:off x="5867400" y="4797425"/>
            <a:ext cx="3276600" cy="2174914"/>
          </a:xfrm>
          <a:solidFill>
            <a:srgbClr val="020009"/>
          </a:solidFill>
          <a:effectLst>
            <a:outerShdw blurRad="63500" dist="53882" dir="2700000" algn="ctr" rotWithShape="0">
              <a:srgbClr val="020009">
                <a:alpha val="74998"/>
              </a:srgbClr>
            </a:outerShdw>
          </a:effectLst>
        </p:spPr>
        <p:txBody>
          <a:bodyPr lIns="73622" tIns="36810" rIns="73622" bIns="36810" anchor="t">
            <a:spAutoFit/>
          </a:bodyPr>
          <a:lstStyle/>
          <a:p>
            <a:pPr>
              <a:spcBef>
                <a:spcPct val="50000"/>
              </a:spcBef>
              <a:defRPr/>
            </a:pPr>
            <a:r>
              <a:rPr lang="ar-SA" sz="3900" b="1" dirty="0">
                <a:solidFill>
                  <a:srgbClr val="FFEA18"/>
                </a:solidFill>
                <a:latin typeface="Comic Sans MS" charset="0"/>
                <a:ea typeface="ＭＳ Ｐゴシック" charset="0"/>
              </a:rPr>
              <a:t>السياق المزدوج للكتاب
</a:t>
            </a:r>
            <a:endParaRPr lang="en-US" sz="3900" b="1" dirty="0">
              <a:solidFill>
                <a:srgbClr val="FFEA18"/>
              </a:solidFill>
              <a:latin typeface="Comic Sans MS" charset="0"/>
              <a:ea typeface="ＭＳ Ｐゴシック" charset="0"/>
            </a:endParaRPr>
          </a:p>
        </p:txBody>
      </p:sp>
      <p:sp>
        <p:nvSpPr>
          <p:cNvPr id="756753" name="Oval 14"/>
          <p:cNvSpPr>
            <a:spLocks noChangeArrowheads="1"/>
          </p:cNvSpPr>
          <p:nvPr/>
        </p:nvSpPr>
        <p:spPr bwMode="auto">
          <a:xfrm>
            <a:off x="533400" y="2895600"/>
            <a:ext cx="457200" cy="381000"/>
          </a:xfrm>
          <a:prstGeom prst="ellipse">
            <a:avLst/>
          </a:prstGeom>
          <a:solidFill>
            <a:srgbClr val="3166B3"/>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173071" name="Text Box 15"/>
          <p:cNvSpPr txBox="1">
            <a:spLocks noChangeArrowheads="1"/>
          </p:cNvSpPr>
          <p:nvPr/>
        </p:nvSpPr>
        <p:spPr bwMode="auto">
          <a:xfrm>
            <a:off x="-30163" y="3644900"/>
            <a:ext cx="5410201" cy="1938992"/>
          </a:xfrm>
          <a:prstGeom prst="rect">
            <a:avLst/>
          </a:prstGeom>
          <a:solidFill>
            <a:srgbClr val="800000"/>
          </a:solidFill>
          <a:ln>
            <a:noFill/>
          </a:ln>
          <a:effectLst>
            <a:outerShdw blurRad="63500" dist="38099" dir="2700000" algn="ctr" rotWithShape="0">
              <a:srgbClr val="020009">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rPr>
              <a:t>"</a:t>
            </a:r>
            <a:r>
              <a:rPr kumimoji="0" lang="ar-SA" sz="2400" b="0" i="0" u="none" strike="noStrike" kern="1200" cap="none" spc="0" normalizeH="0" baseline="30000" noProof="0" dirty="0">
                <a:ln>
                  <a:noFill/>
                </a:ln>
                <a:solidFill>
                  <a:srgbClr val="000000"/>
                </a:solidFill>
                <a:effectLst/>
                <a:uLnTx/>
                <a:uFillTx/>
                <a:latin typeface="Comic Sans MS" charset="0"/>
                <a:ea typeface="ＭＳ Ｐゴシック" charset="0"/>
              </a:rPr>
              <a:t> </a:t>
            </a:r>
            <a:r>
              <a:rPr kumimoji="0" lang="ar-SA" sz="2400" b="0" i="0" u="none" strike="noStrike" kern="1200" cap="none" spc="0" normalizeH="0" baseline="0" noProof="0" dirty="0">
                <a:ln>
                  <a:noFill/>
                </a:ln>
                <a:solidFill>
                  <a:srgbClr val="FFFFFF"/>
                </a:solidFill>
                <a:effectLst/>
                <a:uLnTx/>
                <a:uFillTx/>
                <a:latin typeface="Comic Sans MS" charset="0"/>
                <a:ea typeface="ＭＳ Ｐゴシック" charset="0"/>
              </a:rPr>
              <a:t>أَنَا يُوحَنَّا أَخُوكُمْ وَشَرِيكُكُمْ فِي </a:t>
            </a:r>
            <a:r>
              <a:rPr kumimoji="0" lang="ar-SA" sz="2400" b="0" i="0" u="none" strike="noStrike" kern="1200" cap="none" spc="0" normalizeH="0" baseline="0" noProof="0" dirty="0" err="1">
                <a:ln>
                  <a:noFill/>
                </a:ln>
                <a:solidFill>
                  <a:srgbClr val="FFFFFF"/>
                </a:solidFill>
                <a:effectLst/>
                <a:uLnTx/>
                <a:uFillTx/>
                <a:latin typeface="Comic Sans MS" charset="0"/>
                <a:ea typeface="ＭＳ Ｐゴシック" charset="0"/>
              </a:rPr>
              <a:t>ٱلضِّيقَةِ</a:t>
            </a:r>
            <a:r>
              <a:rPr kumimoji="0" lang="ar-SA" sz="2400" b="0" i="0" u="none" strike="noStrike" kern="1200" cap="none" spc="0" normalizeH="0" baseline="0" noProof="0" dirty="0">
                <a:ln>
                  <a:noFill/>
                </a:ln>
                <a:solidFill>
                  <a:srgbClr val="FFFFFF"/>
                </a:solidFill>
                <a:effectLst/>
                <a:uLnTx/>
                <a:uFillTx/>
                <a:latin typeface="Comic Sans MS" charset="0"/>
                <a:ea typeface="ＭＳ Ｐゴシック" charset="0"/>
              </a:rPr>
              <a:t> وَفِي مَلَكُوتِ يَسُوعَ </a:t>
            </a:r>
            <a:r>
              <a:rPr kumimoji="0" lang="ar-SA" sz="2400" b="0" i="0" u="none" strike="noStrike" kern="1200" cap="none" spc="0" normalizeH="0" baseline="0" noProof="0" dirty="0" err="1">
                <a:ln>
                  <a:noFill/>
                </a:ln>
                <a:solidFill>
                  <a:srgbClr val="FFFFFF"/>
                </a:solidFill>
                <a:effectLst/>
                <a:uLnTx/>
                <a:uFillTx/>
                <a:latin typeface="Comic Sans MS" charset="0"/>
                <a:ea typeface="ＭＳ Ｐゴシック" charset="0"/>
              </a:rPr>
              <a:t>ٱلْمَسِيحِ</a:t>
            </a:r>
            <a:r>
              <a:rPr kumimoji="0" lang="ar-SA" sz="2400" b="0" i="0" u="none" strike="noStrike" kern="1200" cap="none" spc="0" normalizeH="0" baseline="0" noProof="0" dirty="0">
                <a:ln>
                  <a:noFill/>
                </a:ln>
                <a:solidFill>
                  <a:srgbClr val="FFFFFF"/>
                </a:solidFill>
                <a:effectLst/>
                <a:uLnTx/>
                <a:uFillTx/>
                <a:latin typeface="Comic Sans MS" charset="0"/>
                <a:ea typeface="ＭＳ Ｐゴシック" charset="0"/>
              </a:rPr>
              <a:t> وَصَبْرِهِ. كُنْتُ فِي </a:t>
            </a:r>
            <a:r>
              <a:rPr kumimoji="0" lang="ar-SA" sz="2400" b="0" i="0" u="none" strike="noStrike" kern="1200" cap="none" spc="0" normalizeH="0" baseline="0" noProof="0" dirty="0" err="1">
                <a:ln>
                  <a:noFill/>
                </a:ln>
                <a:solidFill>
                  <a:srgbClr val="FFFFFF"/>
                </a:solidFill>
                <a:effectLst/>
                <a:uLnTx/>
                <a:uFillTx/>
                <a:latin typeface="Comic Sans MS" charset="0"/>
                <a:ea typeface="ＭＳ Ｐゴシック" charset="0"/>
              </a:rPr>
              <a:t>ٱلْجَزِيرَةِ</a:t>
            </a:r>
            <a:r>
              <a:rPr kumimoji="0" lang="ar-SA" sz="2400" b="0" i="0" u="none" strike="noStrike" kern="1200" cap="none" spc="0" normalizeH="0" baseline="0" noProof="0" dirty="0">
                <a:ln>
                  <a:noFill/>
                </a:ln>
                <a:solidFill>
                  <a:srgbClr val="FFFFFF"/>
                </a:solidFill>
                <a:effectLst/>
                <a:uLnTx/>
                <a:uFillTx/>
                <a:latin typeface="Comic Sans MS" charset="0"/>
                <a:ea typeface="ＭＳ Ｐゴシック" charset="0"/>
              </a:rPr>
              <a:t> </a:t>
            </a:r>
            <a:r>
              <a:rPr kumimoji="0" lang="ar-SA" sz="2400" b="0" i="0" u="none" strike="noStrike" kern="1200" cap="none" spc="0" normalizeH="0" baseline="0" noProof="0" dirty="0" err="1">
                <a:ln>
                  <a:noFill/>
                </a:ln>
                <a:solidFill>
                  <a:srgbClr val="FFFFFF"/>
                </a:solidFill>
                <a:effectLst/>
                <a:uLnTx/>
                <a:uFillTx/>
                <a:latin typeface="Comic Sans MS" charset="0"/>
                <a:ea typeface="ＭＳ Ｐゴシック" charset="0"/>
              </a:rPr>
              <a:t>ٱلَّتِي</a:t>
            </a:r>
            <a:r>
              <a:rPr kumimoji="0" lang="ar-SA" sz="2400" b="0" i="0" u="none" strike="noStrike" kern="1200" cap="none" spc="0" normalizeH="0" baseline="0" noProof="0" dirty="0">
                <a:ln>
                  <a:noFill/>
                </a:ln>
                <a:solidFill>
                  <a:srgbClr val="FFFFFF"/>
                </a:solidFill>
                <a:effectLst/>
                <a:uLnTx/>
                <a:uFillTx/>
                <a:latin typeface="Comic Sans MS" charset="0"/>
                <a:ea typeface="ＭＳ Ｐゴシック" charset="0"/>
              </a:rPr>
              <a:t> تُدْعَى بَطْمُسَ مِنْ أَجْلِ كَلِمَةِ </a:t>
            </a:r>
            <a:r>
              <a:rPr kumimoji="0" lang="ar-SA" sz="2400" b="0" i="0" u="none" strike="noStrike" kern="1200" cap="none" spc="0" normalizeH="0" baseline="0" noProof="0" dirty="0" err="1">
                <a:ln>
                  <a:noFill/>
                </a:ln>
                <a:solidFill>
                  <a:srgbClr val="FFFFFF"/>
                </a:solidFill>
                <a:effectLst/>
                <a:uLnTx/>
                <a:uFillTx/>
                <a:latin typeface="Comic Sans MS" charset="0"/>
                <a:ea typeface="ＭＳ Ｐゴシック" charset="0"/>
              </a:rPr>
              <a:t>ٱللهِ</a:t>
            </a:r>
            <a:r>
              <a:rPr kumimoji="0" lang="ar-SA" sz="2400" b="0" i="0" u="none" strike="noStrike" kern="1200" cap="none" spc="0" normalizeH="0" baseline="0" noProof="0" dirty="0">
                <a:ln>
                  <a:noFill/>
                </a:ln>
                <a:solidFill>
                  <a:srgbClr val="FFFFFF"/>
                </a:solidFill>
                <a:effectLst/>
                <a:uLnTx/>
                <a:uFillTx/>
                <a:latin typeface="Comic Sans MS" charset="0"/>
                <a:ea typeface="ＭＳ Ｐゴシック" charset="0"/>
              </a:rPr>
              <a:t>، وَمِنْ أَجْلِ شَهَادَةِ يَسُوعَ </a:t>
            </a:r>
            <a:r>
              <a:rPr kumimoji="0" lang="ar-SA" sz="2400" b="0" i="0" u="none" strike="noStrike" kern="1200" cap="none" spc="0" normalizeH="0" baseline="0" noProof="0" dirty="0" err="1">
                <a:ln>
                  <a:noFill/>
                </a:ln>
                <a:solidFill>
                  <a:srgbClr val="FFFFFF"/>
                </a:solidFill>
                <a:effectLst/>
                <a:uLnTx/>
                <a:uFillTx/>
                <a:latin typeface="Comic Sans MS" charset="0"/>
                <a:ea typeface="ＭＳ Ｐゴシック" charset="0"/>
              </a:rPr>
              <a:t>ٱلْمَسِيحِ</a:t>
            </a:r>
            <a:r>
              <a:rPr kumimoji="0" lang="ar-SA" sz="2400" b="0" i="0" u="none" strike="noStrike" kern="1200" cap="none" spc="0" normalizeH="0" baseline="0" noProof="0" dirty="0">
                <a:ln>
                  <a:noFill/>
                </a:ln>
                <a:solidFill>
                  <a:srgbClr val="000000"/>
                </a:solidFill>
                <a:effectLst/>
                <a:uLnTx/>
                <a:uFillTx/>
                <a:latin typeface="Comic Sans MS" charset="0"/>
                <a:ea typeface="ＭＳ Ｐゴシック" charset="0"/>
              </a:rPr>
              <a:t>.</a:t>
            </a:r>
            <a:r>
              <a:rPr kumimoji="0" lang="en-US"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rPr>
              <a:t>"</a:t>
            </a:r>
            <a:br>
              <a:rPr kumimoji="0" lang="en-US"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rPr>
            </a:br>
            <a:r>
              <a:rPr kumimoji="0" lang="en-US"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rPr>
              <a:t>(</a:t>
            </a:r>
            <a:r>
              <a:rPr kumimoji="0" lang="ar-SA"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rPr>
              <a:t>رؤيا ١: ٩</a:t>
            </a:r>
            <a:r>
              <a:rPr kumimoji="0" lang="en-US"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rPr>
              <a:t>)</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endParaRPr>
          </a:p>
        </p:txBody>
      </p:sp>
      <p:sp>
        <p:nvSpPr>
          <p:cNvPr id="16" name="Oval 7"/>
          <p:cNvSpPr>
            <a:spLocks noChangeArrowheads="1"/>
          </p:cNvSpPr>
          <p:nvPr/>
        </p:nvSpPr>
        <p:spPr bwMode="auto">
          <a:xfrm>
            <a:off x="5254625" y="12017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17" name="Oval 8"/>
          <p:cNvSpPr>
            <a:spLocks noChangeArrowheads="1"/>
          </p:cNvSpPr>
          <p:nvPr/>
        </p:nvSpPr>
        <p:spPr bwMode="auto">
          <a:xfrm>
            <a:off x="5940425" y="11255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18" name="Oval 12"/>
          <p:cNvSpPr>
            <a:spLocks noChangeArrowheads="1"/>
          </p:cNvSpPr>
          <p:nvPr/>
        </p:nvSpPr>
        <p:spPr bwMode="auto">
          <a:xfrm>
            <a:off x="5651500" y="12779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19" name="Oval 7"/>
          <p:cNvSpPr>
            <a:spLocks noChangeArrowheads="1"/>
          </p:cNvSpPr>
          <p:nvPr/>
        </p:nvSpPr>
        <p:spPr bwMode="auto">
          <a:xfrm>
            <a:off x="1293813" y="76835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20" name="Oval 8"/>
          <p:cNvSpPr>
            <a:spLocks noChangeArrowheads="1"/>
          </p:cNvSpPr>
          <p:nvPr/>
        </p:nvSpPr>
        <p:spPr bwMode="auto">
          <a:xfrm>
            <a:off x="1979613" y="69215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21" name="Oval 12"/>
          <p:cNvSpPr>
            <a:spLocks noChangeArrowheads="1"/>
          </p:cNvSpPr>
          <p:nvPr/>
        </p:nvSpPr>
        <p:spPr bwMode="auto">
          <a:xfrm>
            <a:off x="1835150" y="11255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22" name="Oval 7"/>
          <p:cNvSpPr>
            <a:spLocks noChangeArrowheads="1"/>
          </p:cNvSpPr>
          <p:nvPr/>
        </p:nvSpPr>
        <p:spPr bwMode="auto">
          <a:xfrm>
            <a:off x="2987675" y="1047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23" name="Oval 8"/>
          <p:cNvSpPr>
            <a:spLocks noChangeArrowheads="1"/>
          </p:cNvSpPr>
          <p:nvPr/>
        </p:nvSpPr>
        <p:spPr bwMode="auto">
          <a:xfrm>
            <a:off x="3673475" y="285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24" name="Oval 12"/>
          <p:cNvSpPr>
            <a:spLocks noChangeArrowheads="1"/>
          </p:cNvSpPr>
          <p:nvPr/>
        </p:nvSpPr>
        <p:spPr bwMode="auto">
          <a:xfrm>
            <a:off x="3749675" y="1809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25" name="Oval 12"/>
          <p:cNvSpPr>
            <a:spLocks noChangeArrowheads="1"/>
          </p:cNvSpPr>
          <p:nvPr/>
        </p:nvSpPr>
        <p:spPr bwMode="auto">
          <a:xfrm>
            <a:off x="5435600" y="20605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26" name="Oval 12"/>
          <p:cNvSpPr>
            <a:spLocks noChangeArrowheads="1"/>
          </p:cNvSpPr>
          <p:nvPr/>
        </p:nvSpPr>
        <p:spPr bwMode="auto">
          <a:xfrm>
            <a:off x="4787900" y="314166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27" name="Oval 12"/>
          <p:cNvSpPr>
            <a:spLocks noChangeArrowheads="1"/>
          </p:cNvSpPr>
          <p:nvPr/>
        </p:nvSpPr>
        <p:spPr bwMode="auto">
          <a:xfrm>
            <a:off x="4427538" y="30686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28" name="Oval 7"/>
          <p:cNvSpPr>
            <a:spLocks noChangeArrowheads="1"/>
          </p:cNvSpPr>
          <p:nvPr/>
        </p:nvSpPr>
        <p:spPr bwMode="auto">
          <a:xfrm>
            <a:off x="8286750" y="29718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29" name="Oval 7"/>
          <p:cNvSpPr>
            <a:spLocks noChangeArrowheads="1"/>
          </p:cNvSpPr>
          <p:nvPr/>
        </p:nvSpPr>
        <p:spPr bwMode="auto">
          <a:xfrm>
            <a:off x="8207375" y="24971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30" name="Oval 12"/>
          <p:cNvSpPr>
            <a:spLocks noChangeArrowheads="1"/>
          </p:cNvSpPr>
          <p:nvPr/>
        </p:nvSpPr>
        <p:spPr bwMode="auto">
          <a:xfrm>
            <a:off x="8388350" y="335756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31" name="Oval 7"/>
          <p:cNvSpPr>
            <a:spLocks noChangeArrowheads="1"/>
          </p:cNvSpPr>
          <p:nvPr/>
        </p:nvSpPr>
        <p:spPr bwMode="auto">
          <a:xfrm>
            <a:off x="8101013" y="378936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32" name="Oval 7"/>
          <p:cNvSpPr>
            <a:spLocks noChangeArrowheads="1"/>
          </p:cNvSpPr>
          <p:nvPr/>
        </p:nvSpPr>
        <p:spPr bwMode="auto">
          <a:xfrm>
            <a:off x="7866063" y="44910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33" name="Oval 12"/>
          <p:cNvSpPr>
            <a:spLocks noChangeArrowheads="1"/>
          </p:cNvSpPr>
          <p:nvPr/>
        </p:nvSpPr>
        <p:spPr bwMode="auto">
          <a:xfrm>
            <a:off x="7812088" y="40767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34" name="Oval 7"/>
          <p:cNvSpPr>
            <a:spLocks noChangeArrowheads="1"/>
          </p:cNvSpPr>
          <p:nvPr/>
        </p:nvSpPr>
        <p:spPr bwMode="auto">
          <a:xfrm>
            <a:off x="5364163" y="494188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35" name="Oval 7"/>
          <p:cNvSpPr>
            <a:spLocks noChangeArrowheads="1"/>
          </p:cNvSpPr>
          <p:nvPr/>
        </p:nvSpPr>
        <p:spPr bwMode="auto">
          <a:xfrm>
            <a:off x="6227763" y="11255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36" name="Oval 8"/>
          <p:cNvSpPr>
            <a:spLocks noChangeArrowheads="1"/>
          </p:cNvSpPr>
          <p:nvPr/>
        </p:nvSpPr>
        <p:spPr bwMode="auto">
          <a:xfrm>
            <a:off x="7820025" y="10414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37" name="Oval 12"/>
          <p:cNvSpPr>
            <a:spLocks noChangeArrowheads="1"/>
          </p:cNvSpPr>
          <p:nvPr/>
        </p:nvSpPr>
        <p:spPr bwMode="auto">
          <a:xfrm>
            <a:off x="7812088" y="14128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38" name="Oval 7"/>
          <p:cNvSpPr>
            <a:spLocks noChangeArrowheads="1"/>
          </p:cNvSpPr>
          <p:nvPr/>
        </p:nvSpPr>
        <p:spPr bwMode="auto">
          <a:xfrm>
            <a:off x="7054850" y="6429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39" name="Oval 8"/>
          <p:cNvSpPr>
            <a:spLocks noChangeArrowheads="1"/>
          </p:cNvSpPr>
          <p:nvPr/>
        </p:nvSpPr>
        <p:spPr bwMode="auto">
          <a:xfrm>
            <a:off x="7740650" y="5667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40" name="Oval 12"/>
          <p:cNvSpPr>
            <a:spLocks noChangeArrowheads="1"/>
          </p:cNvSpPr>
          <p:nvPr/>
        </p:nvSpPr>
        <p:spPr bwMode="auto">
          <a:xfrm>
            <a:off x="7451725" y="7191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41" name="Oval 12"/>
          <p:cNvSpPr>
            <a:spLocks noChangeArrowheads="1"/>
          </p:cNvSpPr>
          <p:nvPr/>
        </p:nvSpPr>
        <p:spPr bwMode="auto">
          <a:xfrm>
            <a:off x="7235825" y="15017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42" name="Oval 7"/>
          <p:cNvSpPr>
            <a:spLocks noChangeArrowheads="1"/>
          </p:cNvSpPr>
          <p:nvPr/>
        </p:nvSpPr>
        <p:spPr bwMode="auto">
          <a:xfrm>
            <a:off x="6659563" y="13414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43" name="Oval 12"/>
          <p:cNvSpPr>
            <a:spLocks noChangeArrowheads="1"/>
          </p:cNvSpPr>
          <p:nvPr/>
        </p:nvSpPr>
        <p:spPr bwMode="auto">
          <a:xfrm>
            <a:off x="7235825" y="19002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44" name="Oval 12"/>
          <p:cNvSpPr>
            <a:spLocks noChangeArrowheads="1"/>
          </p:cNvSpPr>
          <p:nvPr/>
        </p:nvSpPr>
        <p:spPr bwMode="auto">
          <a:xfrm>
            <a:off x="8388350" y="170021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45" name="Oval 7"/>
          <p:cNvSpPr>
            <a:spLocks noChangeArrowheads="1"/>
          </p:cNvSpPr>
          <p:nvPr/>
        </p:nvSpPr>
        <p:spPr bwMode="auto">
          <a:xfrm>
            <a:off x="5003800" y="2133600"/>
            <a:ext cx="234950" cy="233363"/>
          </a:xfrm>
          <a:prstGeom prst="ellipse">
            <a:avLst/>
          </a:prstGeom>
          <a:solidFill>
            <a:schemeClr val="tx1"/>
          </a:solidFill>
          <a:ln w="38100">
            <a:solidFill>
              <a:srgbClr val="FF0000"/>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w="57150" cmpd="sng">
                <a:solidFill>
                  <a:srgbClr val="FF0000"/>
                </a:solid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46" name="Oval 7"/>
          <p:cNvSpPr>
            <a:spLocks noChangeArrowheads="1"/>
          </p:cNvSpPr>
          <p:nvPr/>
        </p:nvSpPr>
        <p:spPr bwMode="auto">
          <a:xfrm>
            <a:off x="1116013" y="20605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173061" name="Text Box 5"/>
          <p:cNvSpPr txBox="1">
            <a:spLocks noChangeArrowheads="1"/>
          </p:cNvSpPr>
          <p:nvPr/>
        </p:nvSpPr>
        <p:spPr bwMode="auto">
          <a:xfrm>
            <a:off x="0" y="1125538"/>
            <a:ext cx="3057525" cy="1076325"/>
          </a:xfrm>
          <a:prstGeom prst="rect">
            <a:avLst/>
          </a:prstGeom>
          <a:noFill/>
          <a:ln>
            <a:noFill/>
          </a:ln>
          <a:effectLst>
            <a:outerShdw blurRad="63500" dist="38099" dir="2700000" algn="ctr" rotWithShape="0">
              <a:srgbClr val="020009">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rPr>
              <a:t>الاضطهاد الخارجي
</a:t>
            </a:r>
            <a:endParaRPr kumimoji="0" lang="en-US"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endParaRPr>
          </a:p>
        </p:txBody>
      </p:sp>
      <p:sp>
        <p:nvSpPr>
          <p:cNvPr id="4" name="Lightning Bolt 3"/>
          <p:cNvSpPr>
            <a:spLocks noChangeArrowheads="1"/>
          </p:cNvSpPr>
          <p:nvPr/>
        </p:nvSpPr>
        <p:spPr bwMode="auto">
          <a:xfrm>
            <a:off x="1042988" y="260350"/>
            <a:ext cx="1008062" cy="431800"/>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6" name="Oval 6"/>
          <p:cNvSpPr>
            <a:spLocks noChangeArrowheads="1"/>
          </p:cNvSpPr>
          <p:nvPr/>
        </p:nvSpPr>
        <p:spPr bwMode="auto">
          <a:xfrm>
            <a:off x="3779838" y="20605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93" name="Lightning Bolt 92"/>
          <p:cNvSpPr>
            <a:spLocks noChangeArrowheads="1"/>
          </p:cNvSpPr>
          <p:nvPr/>
        </p:nvSpPr>
        <p:spPr bwMode="auto">
          <a:xfrm>
            <a:off x="1692275" y="981075"/>
            <a:ext cx="1008063" cy="431800"/>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grpSp>
        <p:nvGrpSpPr>
          <p:cNvPr id="7" name="Group 6"/>
          <p:cNvGrpSpPr>
            <a:grpSpLocks/>
          </p:cNvGrpSpPr>
          <p:nvPr/>
        </p:nvGrpSpPr>
        <p:grpSpPr bwMode="auto">
          <a:xfrm>
            <a:off x="4427538" y="333375"/>
            <a:ext cx="1152525" cy="2016125"/>
            <a:chOff x="4427984" y="332656"/>
            <a:chExt cx="1152128" cy="2016224"/>
          </a:xfrm>
        </p:grpSpPr>
        <p:sp>
          <p:nvSpPr>
            <p:cNvPr id="756805" name="Lightning Bolt 96"/>
            <p:cNvSpPr>
              <a:spLocks noChangeArrowheads="1"/>
            </p:cNvSpPr>
            <p:nvPr/>
          </p:nvSpPr>
          <p:spPr bwMode="auto">
            <a:xfrm>
              <a:off x="4427984" y="332656"/>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06" name="Lightning Bolt 97"/>
            <p:cNvSpPr>
              <a:spLocks noChangeArrowheads="1"/>
            </p:cNvSpPr>
            <p:nvPr/>
          </p:nvSpPr>
          <p:spPr bwMode="auto">
            <a:xfrm>
              <a:off x="4572000" y="1052736"/>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07" name="Lightning Bolt 98"/>
            <p:cNvSpPr>
              <a:spLocks noChangeArrowheads="1"/>
            </p:cNvSpPr>
            <p:nvPr/>
          </p:nvSpPr>
          <p:spPr bwMode="auto">
            <a:xfrm>
              <a:off x="4572000" y="1916832"/>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grpSp>
      <p:grpSp>
        <p:nvGrpSpPr>
          <p:cNvPr id="6" name="Group 5"/>
          <p:cNvGrpSpPr>
            <a:grpSpLocks/>
          </p:cNvGrpSpPr>
          <p:nvPr/>
        </p:nvGrpSpPr>
        <p:grpSpPr bwMode="auto">
          <a:xfrm>
            <a:off x="2627313" y="260350"/>
            <a:ext cx="1873250" cy="3097213"/>
            <a:chOff x="2627784" y="260648"/>
            <a:chExt cx="1872208" cy="3096344"/>
          </a:xfrm>
        </p:grpSpPr>
        <p:sp>
          <p:nvSpPr>
            <p:cNvPr id="756801" name="Lightning Bolt 93"/>
            <p:cNvSpPr>
              <a:spLocks noChangeArrowheads="1"/>
            </p:cNvSpPr>
            <p:nvPr/>
          </p:nvSpPr>
          <p:spPr bwMode="auto">
            <a:xfrm>
              <a:off x="2627784" y="1700808"/>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02" name="Lightning Bolt 94"/>
            <p:cNvSpPr>
              <a:spLocks noChangeArrowheads="1"/>
            </p:cNvSpPr>
            <p:nvPr/>
          </p:nvSpPr>
          <p:spPr bwMode="auto">
            <a:xfrm>
              <a:off x="2771800" y="980728"/>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03" name="Lightning Bolt 95"/>
            <p:cNvSpPr>
              <a:spLocks noChangeArrowheads="1"/>
            </p:cNvSpPr>
            <p:nvPr/>
          </p:nvSpPr>
          <p:spPr bwMode="auto">
            <a:xfrm>
              <a:off x="3131840" y="260648"/>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04" name="Lightning Bolt 99"/>
            <p:cNvSpPr>
              <a:spLocks noChangeArrowheads="1"/>
            </p:cNvSpPr>
            <p:nvPr/>
          </p:nvSpPr>
          <p:spPr bwMode="auto">
            <a:xfrm>
              <a:off x="3491880" y="2924944"/>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grpSp>
      <p:grpSp>
        <p:nvGrpSpPr>
          <p:cNvPr id="8" name="Group 7"/>
          <p:cNvGrpSpPr>
            <a:grpSpLocks/>
          </p:cNvGrpSpPr>
          <p:nvPr/>
        </p:nvGrpSpPr>
        <p:grpSpPr bwMode="auto">
          <a:xfrm>
            <a:off x="5940425" y="908050"/>
            <a:ext cx="2592388" cy="3241675"/>
            <a:chOff x="5940152" y="908720"/>
            <a:chExt cx="2592288" cy="3240360"/>
          </a:xfrm>
        </p:grpSpPr>
        <p:sp>
          <p:nvSpPr>
            <p:cNvPr id="756796" name="Lightning Bolt 100"/>
            <p:cNvSpPr>
              <a:spLocks noChangeArrowheads="1"/>
            </p:cNvSpPr>
            <p:nvPr/>
          </p:nvSpPr>
          <p:spPr bwMode="auto">
            <a:xfrm>
              <a:off x="5940152" y="1988840"/>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797" name="Lightning Bolt 101"/>
            <p:cNvSpPr>
              <a:spLocks noChangeArrowheads="1"/>
            </p:cNvSpPr>
            <p:nvPr/>
          </p:nvSpPr>
          <p:spPr bwMode="auto">
            <a:xfrm>
              <a:off x="6372200" y="908720"/>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798" name="Lightning Bolt 103"/>
            <p:cNvSpPr>
              <a:spLocks noChangeArrowheads="1"/>
            </p:cNvSpPr>
            <p:nvPr/>
          </p:nvSpPr>
          <p:spPr bwMode="auto">
            <a:xfrm>
              <a:off x="7452320" y="1772816"/>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799" name="Lightning Bolt 104"/>
            <p:cNvSpPr>
              <a:spLocks noChangeArrowheads="1"/>
            </p:cNvSpPr>
            <p:nvPr/>
          </p:nvSpPr>
          <p:spPr bwMode="auto">
            <a:xfrm>
              <a:off x="7524328" y="2708920"/>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00" name="Lightning Bolt 105"/>
            <p:cNvSpPr>
              <a:spLocks noChangeArrowheads="1"/>
            </p:cNvSpPr>
            <p:nvPr/>
          </p:nvSpPr>
          <p:spPr bwMode="auto">
            <a:xfrm>
              <a:off x="7524328" y="3717032"/>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grpSp>
      <p:sp>
        <p:nvSpPr>
          <p:cNvPr id="173060" name="Text Box 4"/>
          <p:cNvSpPr txBox="1">
            <a:spLocks noChangeArrowheads="1"/>
          </p:cNvSpPr>
          <p:nvPr/>
        </p:nvSpPr>
        <p:spPr bwMode="auto">
          <a:xfrm>
            <a:off x="5233988" y="0"/>
            <a:ext cx="3514725" cy="1077913"/>
          </a:xfrm>
          <a:prstGeom prst="rect">
            <a:avLst/>
          </a:prstGeom>
          <a:noFill/>
          <a:ln>
            <a:noFill/>
          </a:ln>
          <a:effectLst>
            <a:outerShdw blurRad="63500" dist="38099" dir="2700000" algn="ctr" rotWithShape="0">
              <a:srgbClr val="020009">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rPr>
              <a:t>تسوية داخلية
</a:t>
            </a:r>
            <a:endParaRPr kumimoji="0" lang="en-US"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endParaRPr>
          </a:p>
        </p:txBody>
      </p:sp>
      <p:sp>
        <p:nvSpPr>
          <p:cNvPr id="110" name="Text Box 5"/>
          <p:cNvSpPr txBox="1">
            <a:spLocks noChangeArrowheads="1"/>
          </p:cNvSpPr>
          <p:nvPr/>
        </p:nvSpPr>
        <p:spPr bwMode="auto">
          <a:xfrm>
            <a:off x="4211638" y="2276475"/>
            <a:ext cx="1944687" cy="830997"/>
          </a:xfrm>
          <a:prstGeom prst="rect">
            <a:avLst/>
          </a:prstGeom>
          <a:noFill/>
          <a:ln>
            <a:noFill/>
          </a:ln>
          <a:effectLst>
            <a:outerShdw blurRad="63500" dist="38099" dir="2700000" algn="ctr" rotWithShape="0">
              <a:srgbClr val="020009">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rPr>
              <a:t>بطمس
</a:t>
            </a:r>
            <a:endParaRPr kumimoji="0" 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endParaRPr>
          </a:p>
        </p:txBody>
      </p:sp>
      <p:sp>
        <p:nvSpPr>
          <p:cNvPr id="756795" name="Text Box 7"/>
          <p:cNvSpPr txBox="1">
            <a:spLocks noChangeArrowheads="1"/>
          </p:cNvSpPr>
          <p:nvPr/>
        </p:nvSpPr>
        <p:spPr bwMode="auto">
          <a:xfrm>
            <a:off x="8568429" y="-26988"/>
            <a:ext cx="614569" cy="402291"/>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٣٢١</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6763218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306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3061"/>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grpId="0" nodeType="afterEffect">
                                  <p:stCondLst>
                                    <p:cond delay="0"/>
                                  </p:stCondLst>
                                  <p:childTnLst>
                                    <p:set>
                                      <p:cBhvr>
                                        <p:cTn id="13" dur="1" fill="hold">
                                          <p:stCondLst>
                                            <p:cond delay="699"/>
                                          </p:stCondLst>
                                        </p:cTn>
                                        <p:tgtEl>
                                          <p:spTgt spid="173071"/>
                                        </p:tgtEl>
                                        <p:attrNameLst>
                                          <p:attrName>style.visibility</p:attrName>
                                        </p:attrNameLst>
                                      </p:cBhvr>
                                      <p:to>
                                        <p:strVal val="visible"/>
                                      </p:to>
                                    </p:set>
                                  </p:childTnLst>
                                </p:cTn>
                              </p:par>
                            </p:childTnLst>
                          </p:cTn>
                        </p:par>
                        <p:par>
                          <p:cTn id="14" fill="hold" nodeType="afterGroup">
                            <p:stCondLst>
                              <p:cond delay="700"/>
                            </p:stCondLst>
                            <p:childTnLst>
                              <p:par>
                                <p:cTn id="15" presetID="1" presetClass="entr" presetSubtype="0" fill="hold" grpId="0" nodeType="afterEffect">
                                  <p:stCondLst>
                                    <p:cond delay="0"/>
                                  </p:stCondLst>
                                  <p:childTnLst>
                                    <p:set>
                                      <p:cBhvr>
                                        <p:cTn id="16" dur="1" fill="hold">
                                          <p:stCondLst>
                                            <p:cond delay="0"/>
                                          </p:stCondLst>
                                        </p:cTn>
                                        <p:tgtEl>
                                          <p:spTgt spid="110"/>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par>
                          <p:cTn id="22" fill="hold" nodeType="afterGroup">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93"/>
                                        </p:tgtEl>
                                        <p:attrNameLst>
                                          <p:attrName>style.visibility</p:attrName>
                                        </p:attrNameLst>
                                      </p:cBhvr>
                                      <p:to>
                                        <p:strVal val="visible"/>
                                      </p:to>
                                    </p:set>
                                    <p:animEffect transition="in" filter="wipe(left)">
                                      <p:cBhvr>
                                        <p:cTn id="25" dur="500"/>
                                        <p:tgtEl>
                                          <p:spTgt spid="93"/>
                                        </p:tgtEl>
                                      </p:cBhvr>
                                    </p:animEffect>
                                  </p:childTnLst>
                                </p:cTn>
                              </p:par>
                            </p:childTnLst>
                          </p:cTn>
                        </p:par>
                        <p:par>
                          <p:cTn id="26" fill="hold" nodeType="afterGroup">
                            <p:stCondLst>
                              <p:cond delay="1000"/>
                            </p:stCondLst>
                            <p:childTnLst>
                              <p:par>
                                <p:cTn id="27" presetID="22" presetClass="entr" presetSubtype="8"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par>
                          <p:cTn id="30" fill="hold" nodeType="afterGroup">
                            <p:stCondLst>
                              <p:cond delay="1500"/>
                            </p:stCondLst>
                            <p:childTnLst>
                              <p:par>
                                <p:cTn id="31" presetID="22" presetClass="entr" presetSubtype="8"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childTnLst>
                          </p:cTn>
                        </p:par>
                        <p:par>
                          <p:cTn id="34" fill="hold" nodeType="afterGroup">
                            <p:stCondLst>
                              <p:cond delay="2000"/>
                            </p:stCondLst>
                            <p:childTnLst>
                              <p:par>
                                <p:cTn id="35" presetID="22" presetClass="entr" presetSubtype="8" fill="hold"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500"/>
                                        <p:tgtEl>
                                          <p:spTgt spid="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73060"/>
                                        </p:tgtEl>
                                        <p:attrNameLst>
                                          <p:attrName>style.visibility</p:attrName>
                                        </p:attrNameLst>
                                      </p:cBhvr>
                                      <p:to>
                                        <p:strVal val="visible"/>
                                      </p:to>
                                    </p:set>
                                  </p:childTnLst>
                                </p:cTn>
                              </p:par>
                            </p:childTnLst>
                          </p:cTn>
                        </p:par>
                        <p:par>
                          <p:cTn id="42" fill="hold" nodeType="afterGroup">
                            <p:stCondLst>
                              <p:cond delay="0"/>
                            </p:stCondLst>
                            <p:childTnLst>
                              <p:par>
                                <p:cTn id="43" presetID="53" presetClass="entr" presetSubtype="16" fill="hold" nodeType="after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p:cTn id="45" dur="500" fill="hold"/>
                                        <p:tgtEl>
                                          <p:spTgt spid="5"/>
                                        </p:tgtEl>
                                        <p:attrNameLst>
                                          <p:attrName>ppt_w</p:attrName>
                                        </p:attrNameLst>
                                      </p:cBhvr>
                                      <p:tavLst>
                                        <p:tav tm="0">
                                          <p:val>
                                            <p:fltVal val="0"/>
                                          </p:val>
                                        </p:tav>
                                        <p:tav tm="100000">
                                          <p:val>
                                            <p:strVal val="#ppt_w"/>
                                          </p:val>
                                        </p:tav>
                                      </p:tavLst>
                                    </p:anim>
                                    <p:anim calcmode="lin" valueType="num">
                                      <p:cBhvr>
                                        <p:cTn id="46" dur="500" fill="hold"/>
                                        <p:tgtEl>
                                          <p:spTgt spid="5"/>
                                        </p:tgtEl>
                                        <p:attrNameLst>
                                          <p:attrName>ppt_h</p:attrName>
                                        </p:attrNameLst>
                                      </p:cBhvr>
                                      <p:tavLst>
                                        <p:tav tm="0">
                                          <p:val>
                                            <p:fltVal val="0"/>
                                          </p:val>
                                        </p:tav>
                                        <p:tav tm="100000">
                                          <p:val>
                                            <p:strVal val="#ppt_h"/>
                                          </p:val>
                                        </p:tav>
                                      </p:tavLst>
                                    </p:anim>
                                    <p:animEffect transition="in" filter="fade">
                                      <p:cBhvr>
                                        <p:cTn id="47" dur="500"/>
                                        <p:tgtEl>
                                          <p:spTgt spid="5"/>
                                        </p:tgtEl>
                                      </p:cBhvr>
                                    </p:animEffect>
                                  </p:childTnLst>
                                </p:cTn>
                              </p:par>
                            </p:childTnLst>
                          </p:cTn>
                        </p:par>
                        <p:par>
                          <p:cTn id="48" fill="hold" nodeType="afterGroup">
                            <p:stCondLst>
                              <p:cond delay="500"/>
                            </p:stCondLst>
                            <p:childTnLst>
                              <p:par>
                                <p:cTn id="49" presetID="53" presetClass="entr" presetSubtype="16" fill="hold" nodeType="afterEffect">
                                  <p:stCondLst>
                                    <p:cond delay="0"/>
                                  </p:stCondLst>
                                  <p:childTnLst>
                                    <p:set>
                                      <p:cBhvr>
                                        <p:cTn id="50" dur="1" fill="hold">
                                          <p:stCondLst>
                                            <p:cond delay="0"/>
                                          </p:stCondLst>
                                        </p:cTn>
                                        <p:tgtEl>
                                          <p:spTgt spid="57"/>
                                        </p:tgtEl>
                                        <p:attrNameLst>
                                          <p:attrName>style.visibility</p:attrName>
                                        </p:attrNameLst>
                                      </p:cBhvr>
                                      <p:to>
                                        <p:strVal val="visible"/>
                                      </p:to>
                                    </p:set>
                                    <p:anim calcmode="lin" valueType="num">
                                      <p:cBhvr>
                                        <p:cTn id="51" dur="500" fill="hold"/>
                                        <p:tgtEl>
                                          <p:spTgt spid="57"/>
                                        </p:tgtEl>
                                        <p:attrNameLst>
                                          <p:attrName>ppt_w</p:attrName>
                                        </p:attrNameLst>
                                      </p:cBhvr>
                                      <p:tavLst>
                                        <p:tav tm="0">
                                          <p:val>
                                            <p:fltVal val="0"/>
                                          </p:val>
                                        </p:tav>
                                        <p:tav tm="100000">
                                          <p:val>
                                            <p:strVal val="#ppt_w"/>
                                          </p:val>
                                        </p:tav>
                                      </p:tavLst>
                                    </p:anim>
                                    <p:anim calcmode="lin" valueType="num">
                                      <p:cBhvr>
                                        <p:cTn id="52" dur="500" fill="hold"/>
                                        <p:tgtEl>
                                          <p:spTgt spid="57"/>
                                        </p:tgtEl>
                                        <p:attrNameLst>
                                          <p:attrName>ppt_h</p:attrName>
                                        </p:attrNameLst>
                                      </p:cBhvr>
                                      <p:tavLst>
                                        <p:tav tm="0">
                                          <p:val>
                                            <p:fltVal val="0"/>
                                          </p:val>
                                        </p:tav>
                                        <p:tav tm="100000">
                                          <p:val>
                                            <p:strVal val="#ppt_h"/>
                                          </p:val>
                                        </p:tav>
                                      </p:tavLst>
                                    </p:anim>
                                    <p:animEffect transition="in" filter="fade">
                                      <p:cBhvr>
                                        <p:cTn id="53" dur="500"/>
                                        <p:tgtEl>
                                          <p:spTgt spid="57"/>
                                        </p:tgtEl>
                                      </p:cBhvr>
                                    </p:animEffect>
                                  </p:childTnLst>
                                </p:cTn>
                              </p:par>
                            </p:childTnLst>
                          </p:cTn>
                        </p:par>
                        <p:par>
                          <p:cTn id="54" fill="hold" nodeType="afterGroup">
                            <p:stCondLst>
                              <p:cond delay="1000"/>
                            </p:stCondLst>
                            <p:childTnLst>
                              <p:par>
                                <p:cTn id="55" presetID="53" presetClass="entr" presetSubtype="16" fill="hold" nodeType="afterEffect">
                                  <p:stCondLst>
                                    <p:cond delay="0"/>
                                  </p:stCondLst>
                                  <p:childTnLst>
                                    <p:set>
                                      <p:cBhvr>
                                        <p:cTn id="56" dur="1" fill="hold">
                                          <p:stCondLst>
                                            <p:cond delay="0"/>
                                          </p:stCondLst>
                                        </p:cTn>
                                        <p:tgtEl>
                                          <p:spTgt spid="64"/>
                                        </p:tgtEl>
                                        <p:attrNameLst>
                                          <p:attrName>style.visibility</p:attrName>
                                        </p:attrNameLst>
                                      </p:cBhvr>
                                      <p:to>
                                        <p:strVal val="visible"/>
                                      </p:to>
                                    </p:set>
                                    <p:anim calcmode="lin" valueType="num">
                                      <p:cBhvr>
                                        <p:cTn id="57" dur="500" fill="hold"/>
                                        <p:tgtEl>
                                          <p:spTgt spid="64"/>
                                        </p:tgtEl>
                                        <p:attrNameLst>
                                          <p:attrName>ppt_w</p:attrName>
                                        </p:attrNameLst>
                                      </p:cBhvr>
                                      <p:tavLst>
                                        <p:tav tm="0">
                                          <p:val>
                                            <p:fltVal val="0"/>
                                          </p:val>
                                        </p:tav>
                                        <p:tav tm="100000">
                                          <p:val>
                                            <p:strVal val="#ppt_w"/>
                                          </p:val>
                                        </p:tav>
                                      </p:tavLst>
                                    </p:anim>
                                    <p:anim calcmode="lin" valueType="num">
                                      <p:cBhvr>
                                        <p:cTn id="58" dur="500" fill="hold"/>
                                        <p:tgtEl>
                                          <p:spTgt spid="64"/>
                                        </p:tgtEl>
                                        <p:attrNameLst>
                                          <p:attrName>ppt_h</p:attrName>
                                        </p:attrNameLst>
                                      </p:cBhvr>
                                      <p:tavLst>
                                        <p:tav tm="0">
                                          <p:val>
                                            <p:fltVal val="0"/>
                                          </p:val>
                                        </p:tav>
                                        <p:tav tm="100000">
                                          <p:val>
                                            <p:strVal val="#ppt_h"/>
                                          </p:val>
                                        </p:tav>
                                      </p:tavLst>
                                    </p:anim>
                                    <p:animEffect transition="in" filter="fade">
                                      <p:cBhvr>
                                        <p:cTn id="59" dur="500"/>
                                        <p:tgtEl>
                                          <p:spTgt spid="64"/>
                                        </p:tgtEl>
                                      </p:cBhvr>
                                    </p:animEffect>
                                  </p:childTnLst>
                                </p:cTn>
                              </p:par>
                            </p:childTnLst>
                          </p:cTn>
                        </p:par>
                        <p:par>
                          <p:cTn id="60" fill="hold" nodeType="afterGroup">
                            <p:stCondLst>
                              <p:cond delay="1500"/>
                            </p:stCondLst>
                            <p:childTnLst>
                              <p:par>
                                <p:cTn id="61" presetID="53" presetClass="entr" presetSubtype="16" fill="hold" nodeType="afterEffect">
                                  <p:stCondLst>
                                    <p:cond delay="0"/>
                                  </p:stCondLst>
                                  <p:childTnLst>
                                    <p:set>
                                      <p:cBhvr>
                                        <p:cTn id="62" dur="1" fill="hold">
                                          <p:stCondLst>
                                            <p:cond delay="0"/>
                                          </p:stCondLst>
                                        </p:cTn>
                                        <p:tgtEl>
                                          <p:spTgt spid="71"/>
                                        </p:tgtEl>
                                        <p:attrNameLst>
                                          <p:attrName>style.visibility</p:attrName>
                                        </p:attrNameLst>
                                      </p:cBhvr>
                                      <p:to>
                                        <p:strVal val="visible"/>
                                      </p:to>
                                    </p:set>
                                    <p:anim calcmode="lin" valueType="num">
                                      <p:cBhvr>
                                        <p:cTn id="63" dur="500" fill="hold"/>
                                        <p:tgtEl>
                                          <p:spTgt spid="71"/>
                                        </p:tgtEl>
                                        <p:attrNameLst>
                                          <p:attrName>ppt_w</p:attrName>
                                        </p:attrNameLst>
                                      </p:cBhvr>
                                      <p:tavLst>
                                        <p:tav tm="0">
                                          <p:val>
                                            <p:fltVal val="0"/>
                                          </p:val>
                                        </p:tav>
                                        <p:tav tm="100000">
                                          <p:val>
                                            <p:strVal val="#ppt_w"/>
                                          </p:val>
                                        </p:tav>
                                      </p:tavLst>
                                    </p:anim>
                                    <p:anim calcmode="lin" valueType="num">
                                      <p:cBhvr>
                                        <p:cTn id="64" dur="500" fill="hold"/>
                                        <p:tgtEl>
                                          <p:spTgt spid="71"/>
                                        </p:tgtEl>
                                        <p:attrNameLst>
                                          <p:attrName>ppt_h</p:attrName>
                                        </p:attrNameLst>
                                      </p:cBhvr>
                                      <p:tavLst>
                                        <p:tav tm="0">
                                          <p:val>
                                            <p:fltVal val="0"/>
                                          </p:val>
                                        </p:tav>
                                        <p:tav tm="100000">
                                          <p:val>
                                            <p:strVal val="#ppt_h"/>
                                          </p:val>
                                        </p:tav>
                                      </p:tavLst>
                                    </p:anim>
                                    <p:animEffect transition="in" filter="fade">
                                      <p:cBhvr>
                                        <p:cTn id="65" dur="500"/>
                                        <p:tgtEl>
                                          <p:spTgt spid="71"/>
                                        </p:tgtEl>
                                      </p:cBhvr>
                                    </p:animEffect>
                                  </p:childTnLst>
                                </p:cTn>
                              </p:par>
                            </p:childTnLst>
                          </p:cTn>
                        </p:par>
                        <p:par>
                          <p:cTn id="66" fill="hold" nodeType="afterGroup">
                            <p:stCondLst>
                              <p:cond delay="2000"/>
                            </p:stCondLst>
                            <p:childTnLst>
                              <p:par>
                                <p:cTn id="67" presetID="53" presetClass="entr" presetSubtype="16" fill="hold" nodeType="afterEffect">
                                  <p:stCondLst>
                                    <p:cond delay="0"/>
                                  </p:stCondLst>
                                  <p:childTnLst>
                                    <p:set>
                                      <p:cBhvr>
                                        <p:cTn id="68" dur="1" fill="hold">
                                          <p:stCondLst>
                                            <p:cond delay="0"/>
                                          </p:stCondLst>
                                        </p:cTn>
                                        <p:tgtEl>
                                          <p:spTgt spid="79"/>
                                        </p:tgtEl>
                                        <p:attrNameLst>
                                          <p:attrName>style.visibility</p:attrName>
                                        </p:attrNameLst>
                                      </p:cBhvr>
                                      <p:to>
                                        <p:strVal val="visible"/>
                                      </p:to>
                                    </p:set>
                                    <p:anim calcmode="lin" valueType="num">
                                      <p:cBhvr>
                                        <p:cTn id="69" dur="500" fill="hold"/>
                                        <p:tgtEl>
                                          <p:spTgt spid="79"/>
                                        </p:tgtEl>
                                        <p:attrNameLst>
                                          <p:attrName>ppt_w</p:attrName>
                                        </p:attrNameLst>
                                      </p:cBhvr>
                                      <p:tavLst>
                                        <p:tav tm="0">
                                          <p:val>
                                            <p:fltVal val="0"/>
                                          </p:val>
                                        </p:tav>
                                        <p:tav tm="100000">
                                          <p:val>
                                            <p:strVal val="#ppt_w"/>
                                          </p:val>
                                        </p:tav>
                                      </p:tavLst>
                                    </p:anim>
                                    <p:anim calcmode="lin" valueType="num">
                                      <p:cBhvr>
                                        <p:cTn id="70" dur="500" fill="hold"/>
                                        <p:tgtEl>
                                          <p:spTgt spid="79"/>
                                        </p:tgtEl>
                                        <p:attrNameLst>
                                          <p:attrName>ppt_h</p:attrName>
                                        </p:attrNameLst>
                                      </p:cBhvr>
                                      <p:tavLst>
                                        <p:tav tm="0">
                                          <p:val>
                                            <p:fltVal val="0"/>
                                          </p:val>
                                        </p:tav>
                                        <p:tav tm="100000">
                                          <p:val>
                                            <p:strVal val="#ppt_h"/>
                                          </p:val>
                                        </p:tav>
                                      </p:tavLst>
                                    </p:anim>
                                    <p:animEffect transition="in" filter="fade">
                                      <p:cBhvr>
                                        <p:cTn id="71" dur="500"/>
                                        <p:tgtEl>
                                          <p:spTgt spid="79"/>
                                        </p:tgtEl>
                                      </p:cBhvr>
                                    </p:animEffect>
                                  </p:childTnLst>
                                </p:cTn>
                              </p:par>
                            </p:childTnLst>
                          </p:cTn>
                        </p:par>
                        <p:par>
                          <p:cTn id="72" fill="hold" nodeType="afterGroup">
                            <p:stCondLst>
                              <p:cond delay="2500"/>
                            </p:stCondLst>
                            <p:childTnLst>
                              <p:par>
                                <p:cTn id="73" presetID="53" presetClass="entr" presetSubtype="16" fill="hold" nodeType="afterEffect">
                                  <p:stCondLst>
                                    <p:cond delay="0"/>
                                  </p:stCondLst>
                                  <p:childTnLst>
                                    <p:set>
                                      <p:cBhvr>
                                        <p:cTn id="74" dur="1" fill="hold">
                                          <p:stCondLst>
                                            <p:cond delay="0"/>
                                          </p:stCondLst>
                                        </p:cTn>
                                        <p:tgtEl>
                                          <p:spTgt spid="86"/>
                                        </p:tgtEl>
                                        <p:attrNameLst>
                                          <p:attrName>style.visibility</p:attrName>
                                        </p:attrNameLst>
                                      </p:cBhvr>
                                      <p:to>
                                        <p:strVal val="visible"/>
                                      </p:to>
                                    </p:set>
                                    <p:anim calcmode="lin" valueType="num">
                                      <p:cBhvr>
                                        <p:cTn id="75" dur="500" fill="hold"/>
                                        <p:tgtEl>
                                          <p:spTgt spid="86"/>
                                        </p:tgtEl>
                                        <p:attrNameLst>
                                          <p:attrName>ppt_w</p:attrName>
                                        </p:attrNameLst>
                                      </p:cBhvr>
                                      <p:tavLst>
                                        <p:tav tm="0">
                                          <p:val>
                                            <p:fltVal val="0"/>
                                          </p:val>
                                        </p:tav>
                                        <p:tav tm="100000">
                                          <p:val>
                                            <p:strVal val="#ppt_w"/>
                                          </p:val>
                                        </p:tav>
                                      </p:tavLst>
                                    </p:anim>
                                    <p:anim calcmode="lin" valueType="num">
                                      <p:cBhvr>
                                        <p:cTn id="76" dur="500" fill="hold"/>
                                        <p:tgtEl>
                                          <p:spTgt spid="86"/>
                                        </p:tgtEl>
                                        <p:attrNameLst>
                                          <p:attrName>ppt_h</p:attrName>
                                        </p:attrNameLst>
                                      </p:cBhvr>
                                      <p:tavLst>
                                        <p:tav tm="0">
                                          <p:val>
                                            <p:fltVal val="0"/>
                                          </p:val>
                                        </p:tav>
                                        <p:tav tm="100000">
                                          <p:val>
                                            <p:strVal val="#ppt_h"/>
                                          </p:val>
                                        </p:tav>
                                      </p:tavLst>
                                    </p:anim>
                                    <p:animEffect transition="in" filter="fade">
                                      <p:cBhvr>
                                        <p:cTn id="77"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69" grpId="0" animBg="1"/>
      <p:bldP spid="173071" grpId="0" animBg="1"/>
      <p:bldP spid="173061" grpId="0"/>
      <p:bldP spid="4" grpId="0" animBg="1"/>
      <p:bldP spid="93" grpId="0" animBg="1"/>
      <p:bldP spid="173060" grpId="0"/>
      <p:bldP spid="110"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143000" y="0"/>
            <a:ext cx="6858000" cy="6858000"/>
          </a:xfrm>
          <a:prstGeom prst="rect">
            <a:avLst/>
          </a:prstGeom>
        </p:spPr>
      </p:pic>
      <p:sp>
        <p:nvSpPr>
          <p:cNvPr id="758786" name="Rectangle 3"/>
          <p:cNvSpPr>
            <a:spLocks noGrp="1" noChangeArrowheads="1"/>
          </p:cNvSpPr>
          <p:nvPr>
            <p:ph type="title"/>
          </p:nvPr>
        </p:nvSpPr>
        <p:spPr>
          <a:xfrm>
            <a:off x="0" y="65853"/>
            <a:ext cx="9144000" cy="1017481"/>
          </a:xfrm>
          <a:noFill/>
          <a:ln>
            <a:noFill/>
          </a:ln>
        </p:spPr>
        <p:txBody>
          <a:bodyPr vert="horz" wrap="square" lIns="91440" tIns="45720" rIns="91440" bIns="45720" numCol="1" anchor="ctr" anchorCtr="0" compatLnSpc="1">
            <a:prstTxWarp prst="textNoShape">
              <a:avLst/>
            </a:prstTxWarp>
          </a:bodyPr>
          <a:lstStyle/>
          <a:p>
            <a:r>
              <a:rPr lang="ar-JO" dirty="0">
                <a:effectLst>
                  <a:glow rad="165100">
                    <a:schemeClr val="tx1"/>
                  </a:glow>
                </a:effectLst>
              </a:rPr>
              <a:t>جزيرة بطمس</a:t>
            </a:r>
            <a:endParaRPr lang="en-US" dirty="0">
              <a:effectLst>
                <a:glow rad="165100">
                  <a:schemeClr val="tx1"/>
                </a:glow>
              </a:effectLst>
            </a:endParaRPr>
          </a:p>
        </p:txBody>
      </p:sp>
    </p:spTree>
    <p:extLst>
      <p:ext uri="{BB962C8B-B14F-4D97-AF65-F5344CB8AC3E}">
        <p14:creationId xmlns:p14="http://schemas.microsoft.com/office/powerpoint/2010/main" val="818666703"/>
      </p:ext>
    </p:extLst>
  </p:cSld>
  <p:clrMapOvr>
    <a:overrideClrMapping bg1="lt1" tx1="dk1" bg2="lt2" tx2="dk2" accent1="accent1" accent2="accent2" accent3="accent3" accent4="accent4" accent5="accent5" accent6="accent6" hlink="hlink" folHlink="folHlink"/>
  </p:clrMapOvr>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0" y="254000"/>
            <a:ext cx="9144000" cy="6349008"/>
          </a:xfrm>
          <a:prstGeom prst="rect">
            <a:avLst/>
          </a:prstGeom>
        </p:spPr>
      </p:pic>
      <p:sp>
        <p:nvSpPr>
          <p:cNvPr id="758786" name="Rectangle 3"/>
          <p:cNvSpPr>
            <a:spLocks noGrp="1" noChangeArrowheads="1"/>
          </p:cNvSpPr>
          <p:nvPr>
            <p:ph type="title"/>
          </p:nvPr>
        </p:nvSpPr>
        <p:spPr>
          <a:xfrm>
            <a:off x="-1" y="278905"/>
            <a:ext cx="9144001" cy="1108238"/>
          </a:xfrm>
          <a:noFill/>
          <a:ln>
            <a:noFill/>
          </a:ln>
        </p:spPr>
        <p:txBody>
          <a:bodyPr vert="horz" wrap="square" lIns="91440" tIns="45720" rIns="91440" bIns="45720" numCol="1" anchor="ctr" anchorCtr="0" compatLnSpc="1">
            <a:prstTxWarp prst="textNoShape">
              <a:avLst/>
            </a:prstTxWarp>
          </a:bodyPr>
          <a:lstStyle/>
          <a:p>
            <a:r>
              <a:rPr lang="ar-JO" dirty="0">
                <a:effectLst>
                  <a:glow rad="165100">
                    <a:schemeClr val="tx1"/>
                  </a:glow>
                </a:effectLst>
              </a:rPr>
              <a:t>مقارنة بالأقمار الصناعية</a:t>
            </a:r>
            <a:br>
              <a:rPr lang="ar-JO" dirty="0">
                <a:effectLst>
                  <a:glow rad="165100">
                    <a:schemeClr val="tx1"/>
                  </a:glow>
                </a:effectLst>
              </a:rPr>
            </a:br>
            <a:r>
              <a:rPr lang="ar-JO" dirty="0">
                <a:effectLst>
                  <a:glow rad="165100">
                    <a:schemeClr val="tx1"/>
                  </a:glow>
                </a:effectLst>
              </a:rPr>
              <a:t>بين ستغافورة وبطمس</a:t>
            </a:r>
            <a:endParaRPr lang="en-US" dirty="0">
              <a:effectLst>
                <a:glow rad="165100">
                  <a:schemeClr val="tx1"/>
                </a:glow>
              </a:effectLst>
            </a:endParaRPr>
          </a:p>
        </p:txBody>
      </p:sp>
      <p:grpSp>
        <p:nvGrpSpPr>
          <p:cNvPr id="5" name="Group 4"/>
          <p:cNvGrpSpPr/>
          <p:nvPr/>
        </p:nvGrpSpPr>
        <p:grpSpPr>
          <a:xfrm>
            <a:off x="4016618" y="3386974"/>
            <a:ext cx="4681566" cy="2168428"/>
            <a:chOff x="4016618" y="3386974"/>
            <a:chExt cx="4681566" cy="2168428"/>
          </a:xfrm>
        </p:grpSpPr>
        <p:pic>
          <p:nvPicPr>
            <p:cNvPr id="3" name="Picture 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016618" y="3386974"/>
              <a:ext cx="1636319" cy="2168428"/>
            </a:xfrm>
            <a:prstGeom prst="rect">
              <a:avLst/>
            </a:prstGeom>
          </p:spPr>
        </p:pic>
        <p:sp>
          <p:nvSpPr>
            <p:cNvPr id="6" name="Rectangle 3"/>
            <p:cNvSpPr txBox="1">
              <a:spLocks noChangeArrowheads="1"/>
            </p:cNvSpPr>
            <p:nvPr/>
          </p:nvSpPr>
          <p:spPr bwMode="auto">
            <a:xfrm>
              <a:off x="4810942" y="4361410"/>
              <a:ext cx="3887242" cy="9169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marL="0" marR="0" lvl="0" indent="0" algn="l"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ar-JO" sz="4400"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Arial" panose="020B0604020202020204" pitchFamily="34" charset="0"/>
                </a:rPr>
                <a:t>بطمس</a:t>
              </a:r>
              <a:endParaRPr kumimoji="0" lang="en-US" sz="4400"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1179402731"/>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786" name="Rectangle 3"/>
          <p:cNvSpPr>
            <a:spLocks noGrp="1" noChangeArrowheads="1"/>
          </p:cNvSpPr>
          <p:nvPr>
            <p:ph type="title"/>
          </p:nvPr>
        </p:nvSpPr>
        <p:spPr>
          <a:xfrm>
            <a:off x="0" y="6101534"/>
            <a:ext cx="9144001" cy="719110"/>
          </a:xfrm>
          <a:noFill/>
          <a:ln>
            <a:noFill/>
          </a:ln>
        </p:spPr>
        <p:txBody>
          <a:bodyPr vert="horz" wrap="square" lIns="91440" tIns="45720" rIns="91440" bIns="45720" numCol="1" anchor="ctr" anchorCtr="0" compatLnSpc="1">
            <a:prstTxWarp prst="textNoShape">
              <a:avLst/>
            </a:prstTxWarp>
          </a:bodyPr>
          <a:lstStyle/>
          <a:p>
            <a:r>
              <a:rPr lang="ar-JO" dirty="0">
                <a:effectLst>
                  <a:glow rad="165100">
                    <a:schemeClr val="tx1"/>
                  </a:glow>
                </a:effectLst>
              </a:rPr>
              <a:t>جزيرة بطمس السياحيّة</a:t>
            </a:r>
            <a:endParaRPr lang="en-US" dirty="0">
              <a:effectLst>
                <a:glow rad="165100">
                  <a:schemeClr val="tx1"/>
                </a:glow>
              </a:effectLst>
            </a:endParaRPr>
          </a:p>
        </p:txBody>
      </p:sp>
      <p:pic>
        <p:nvPicPr>
          <p:cNvPr id="4" name="Picture 3"/>
          <p:cNvPicPr>
            <a:picLocks noChangeAspect="1"/>
          </p:cNvPicPr>
          <p:nvPr/>
        </p:nvPicPr>
        <p:blipFill>
          <a:blip r:embed="rId3"/>
          <a:stretch>
            <a:fillRect/>
          </a:stretch>
        </p:blipFill>
        <p:spPr>
          <a:xfrm>
            <a:off x="0" y="-1"/>
            <a:ext cx="9144000" cy="6038491"/>
          </a:xfrm>
          <a:prstGeom prst="rect">
            <a:avLst/>
          </a:prstGeom>
        </p:spPr>
      </p:pic>
      <p:sp>
        <p:nvSpPr>
          <p:cNvPr id="5" name="Rectangle 3"/>
          <p:cNvSpPr txBox="1">
            <a:spLocks noChangeArrowheads="1"/>
          </p:cNvSpPr>
          <p:nvPr/>
        </p:nvSpPr>
        <p:spPr bwMode="auto">
          <a:xfrm>
            <a:off x="-16932" y="-1879"/>
            <a:ext cx="2878666" cy="1644414"/>
          </a:xfrm>
          <a:prstGeom prst="rect">
            <a:avLst/>
          </a:prstGeom>
          <a:solidFill>
            <a:schemeClr val="tx1"/>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ar-JO" sz="5400"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Arial" panose="020B0604020202020204" pitchFamily="34" charset="0"/>
              </a:rPr>
              <a:t>جزيرة</a:t>
            </a:r>
          </a:p>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ar-JO" sz="5400"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Arial" panose="020B0604020202020204" pitchFamily="34" charset="0"/>
              </a:rPr>
              <a:t>بطمس</a:t>
            </a:r>
            <a:endParaRPr kumimoji="0" lang="en-US" sz="5400"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82755159"/>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9221510" cy="6138891"/>
          </a:xfrm>
          <a:prstGeom prst="rect">
            <a:avLst/>
          </a:prstGeom>
        </p:spPr>
      </p:pic>
      <p:sp>
        <p:nvSpPr>
          <p:cNvPr id="758786" name="Rectangle 3"/>
          <p:cNvSpPr>
            <a:spLocks noGrp="1" noChangeArrowheads="1"/>
          </p:cNvSpPr>
          <p:nvPr>
            <p:ph type="title"/>
          </p:nvPr>
        </p:nvSpPr>
        <p:spPr>
          <a:xfrm>
            <a:off x="0" y="6138890"/>
            <a:ext cx="9144001" cy="719110"/>
          </a:xfrm>
          <a:noFill/>
          <a:ln>
            <a:noFill/>
          </a:ln>
        </p:spPr>
        <p:txBody>
          <a:bodyPr vert="horz" wrap="square" lIns="91440" tIns="45720" rIns="91440" bIns="45720" numCol="1" anchor="ctr" anchorCtr="0" compatLnSpc="1">
            <a:prstTxWarp prst="textNoShape">
              <a:avLst/>
            </a:prstTxWarp>
          </a:bodyPr>
          <a:lstStyle/>
          <a:p>
            <a:r>
              <a:rPr lang="ar-JO" dirty="0">
                <a:effectLst>
                  <a:glow rad="165100">
                    <a:schemeClr val="tx1"/>
                  </a:glow>
                </a:effectLst>
              </a:rPr>
              <a:t>فنادق فاخرة في جزيرة بطمس</a:t>
            </a:r>
            <a:endParaRPr lang="en-US" dirty="0">
              <a:effectLst>
                <a:glow rad="165100">
                  <a:schemeClr val="tx1"/>
                </a:glow>
              </a:effectLst>
            </a:endParaRPr>
          </a:p>
        </p:txBody>
      </p:sp>
    </p:spTree>
    <p:extLst>
      <p:ext uri="{BB962C8B-B14F-4D97-AF65-F5344CB8AC3E}">
        <p14:creationId xmlns:p14="http://schemas.microsoft.com/office/powerpoint/2010/main" val="191359093"/>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58786" name="Rectangle 3"/>
          <p:cNvSpPr>
            <a:spLocks noGrp="1" noChangeArrowheads="1"/>
          </p:cNvSpPr>
          <p:nvPr>
            <p:ph type="title"/>
          </p:nvPr>
        </p:nvSpPr>
        <p:spPr>
          <a:xfrm>
            <a:off x="0" y="0"/>
            <a:ext cx="9144000" cy="1017481"/>
          </a:xfrm>
        </p:spPr>
        <p:txBody>
          <a:bodyPr/>
          <a:lstStyle/>
          <a:p>
            <a:r>
              <a:rPr lang="ar-JO" dirty="0">
                <a:solidFill>
                  <a:srgbClr val="FFFFFF"/>
                </a:solidFill>
                <a:effectLst>
                  <a:glow rad="165100">
                    <a:schemeClr val="tx1"/>
                  </a:glow>
                </a:effectLst>
              </a:rPr>
              <a:t>دير القديس يوحنا في بطمس</a:t>
            </a:r>
            <a:endParaRPr lang="en-US" dirty="0">
              <a:solidFill>
                <a:srgbClr val="FFFFFF"/>
              </a:solidFill>
              <a:effectLst>
                <a:glow rad="165100">
                  <a:schemeClr val="tx1"/>
                </a:glow>
              </a:effectLst>
            </a:endParaRPr>
          </a:p>
        </p:txBody>
      </p:sp>
      <p:pic>
        <p:nvPicPr>
          <p:cNvPr id="4" name="Picture 3"/>
          <p:cNvPicPr>
            <a:picLocks noChangeAspect="1"/>
          </p:cNvPicPr>
          <p:nvPr/>
        </p:nvPicPr>
        <p:blipFill>
          <a:blip r:embed="rId4"/>
          <a:stretch>
            <a:fillRect/>
          </a:stretch>
        </p:blipFill>
        <p:spPr>
          <a:xfrm>
            <a:off x="-12829" y="1141664"/>
            <a:ext cx="9187268" cy="5267367"/>
          </a:xfrm>
          <a:prstGeom prst="rect">
            <a:avLst/>
          </a:prstGeom>
        </p:spPr>
      </p:pic>
    </p:spTree>
    <p:extLst>
      <p:ext uri="{BB962C8B-B14F-4D97-AF65-F5344CB8AC3E}">
        <p14:creationId xmlns:p14="http://schemas.microsoft.com/office/powerpoint/2010/main" val="3079802102"/>
      </p:ext>
    </p:extLst>
  </p:cSld>
  <p:clrMapOvr>
    <a:overrideClrMapping bg1="lt1" tx1="dk1" bg2="lt2" tx2="dk2" accent1="accent1" accent2="accent2" accent3="accent3" accent4="accent4" accent5="accent5" accent6="accent6" hlink="hlink" folHlink="folHlink"/>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4655" y="76200"/>
            <a:ext cx="9176545" cy="690806"/>
          </a:xfrm>
          <a:effectLst>
            <a:outerShdw blurRad="63500" dist="35921" dir="2700000" algn="ctr" rotWithShape="0">
              <a:srgbClr val="FF0000">
                <a:alpha val="74998"/>
              </a:srgbClr>
            </a:outerShdw>
          </a:effectLst>
        </p:spPr>
        <p:txBody>
          <a:bodyPr/>
          <a:lstStyle/>
          <a:p>
            <a:pPr rtl="1">
              <a:defRPr/>
            </a:pPr>
            <a:r>
              <a:rPr lang="ar-EG" sz="3200" dirty="0">
                <a:solidFill>
                  <a:srgbClr val="FFFFFF"/>
                </a:solidFill>
                <a:ea typeface="ＭＳ Ｐゴシック" charset="0"/>
              </a:rPr>
              <a:t>"الله" في قَسم القوات الجوية الأمريكية</a:t>
            </a:r>
            <a:endParaRPr lang="en-US" sz="2000" dirty="0">
              <a:solidFill>
                <a:srgbClr val="FFFFFF"/>
              </a:solidFill>
              <a:ea typeface="ＭＳ Ｐゴシック" charset="0"/>
            </a:endParaRPr>
          </a:p>
        </p:txBody>
      </p:sp>
      <p:pic>
        <p:nvPicPr>
          <p:cNvPr id="2" name="Picture 1"/>
          <p:cNvPicPr>
            <a:picLocks noChangeAspect="1"/>
          </p:cNvPicPr>
          <p:nvPr/>
        </p:nvPicPr>
        <p:blipFill>
          <a:blip r:embed="rId3"/>
          <a:stretch>
            <a:fillRect/>
          </a:stretch>
        </p:blipFill>
        <p:spPr>
          <a:xfrm>
            <a:off x="0" y="867785"/>
            <a:ext cx="9144000" cy="5982891"/>
          </a:xfrm>
          <a:prstGeom prst="rect">
            <a:avLst/>
          </a:prstGeom>
        </p:spPr>
      </p:pic>
      <p:sp>
        <p:nvSpPr>
          <p:cNvPr id="7" name="Rectangle 2"/>
          <p:cNvSpPr txBox="1">
            <a:spLocks noChangeArrowheads="1"/>
          </p:cNvSpPr>
          <p:nvPr/>
        </p:nvSpPr>
        <p:spPr bwMode="auto">
          <a:xfrm>
            <a:off x="-32545" y="1829754"/>
            <a:ext cx="9176545" cy="339059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EG" sz="44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rPr>
              <a:t>القسم الكامل: </a:t>
            </a:r>
          </a:p>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EG" sz="44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rPr>
              <a:t>"لن نكذب ولا نسرق ولا نغش ولا نتسامح مع من يفعل ذلك بيننا. بالإضافة الي ذلك ، فإنني عازم على القيام بواجبي واعيش بشرف ، فساعدني يا الله".</a:t>
            </a:r>
            <a:endParaRPr kumimoji="0" lang="en-US" sz="32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2258911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tmos view of harbor from Monastery of St John, wk03040120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829" y="-89793"/>
            <a:ext cx="9274034" cy="6960621"/>
          </a:xfrm>
          <a:prstGeom prst="rect">
            <a:avLst/>
          </a:prstGeom>
        </p:spPr>
      </p:pic>
      <p:sp>
        <p:nvSpPr>
          <p:cNvPr id="758786" name="Rectangle 3"/>
          <p:cNvSpPr>
            <a:spLocks noGrp="1" noChangeArrowheads="1"/>
          </p:cNvSpPr>
          <p:nvPr>
            <p:ph type="title"/>
          </p:nvPr>
        </p:nvSpPr>
        <p:spPr>
          <a:xfrm>
            <a:off x="0" y="65853"/>
            <a:ext cx="9144000" cy="1017481"/>
          </a:xfrm>
        </p:spPr>
        <p:txBody>
          <a:bodyPr/>
          <a:lstStyle/>
          <a:p>
            <a:r>
              <a:rPr lang="ar-JO" dirty="0">
                <a:solidFill>
                  <a:srgbClr val="FFFFFF"/>
                </a:solidFill>
                <a:effectLst>
                  <a:glow rad="165100">
                    <a:schemeClr val="tx1"/>
                  </a:glow>
                </a:effectLst>
                <a:ea typeface="ＭＳ Ｐゴシック" charset="0"/>
                <a:cs typeface="Arial" panose="020B0604020202020204" pitchFamily="34" charset="0"/>
              </a:rPr>
              <a:t>المنظر من أعلى دير القديس يوحنا</a:t>
            </a:r>
            <a:endParaRPr lang="en-US" dirty="0">
              <a:solidFill>
                <a:srgbClr val="FFFFFF"/>
              </a:solidFill>
              <a:effectLst>
                <a:glow rad="165100">
                  <a:schemeClr val="tx1"/>
                </a:glow>
              </a:effectLst>
              <a:ea typeface="ＭＳ Ｐゴシック" charset="0"/>
              <a:cs typeface="Arial" panose="020B0604020202020204" pitchFamily="34" charset="0"/>
            </a:endParaRPr>
          </a:p>
        </p:txBody>
      </p:sp>
    </p:spTree>
    <p:extLst>
      <p:ext uri="{BB962C8B-B14F-4D97-AF65-F5344CB8AC3E}">
        <p14:creationId xmlns:p14="http://schemas.microsoft.com/office/powerpoint/2010/main" val="3462319409"/>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tmos view of harbor fr Monastery of St John, wk030401201.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830" y="-12828"/>
            <a:ext cx="9314179" cy="6985634"/>
          </a:xfrm>
          <a:prstGeom prst="rect">
            <a:avLst/>
          </a:prstGeom>
        </p:spPr>
      </p:pic>
      <p:sp>
        <p:nvSpPr>
          <p:cNvPr id="758786" name="Rectangle 3"/>
          <p:cNvSpPr>
            <a:spLocks noGrp="1" noChangeArrowheads="1"/>
          </p:cNvSpPr>
          <p:nvPr>
            <p:ph type="title"/>
          </p:nvPr>
        </p:nvSpPr>
        <p:spPr>
          <a:xfrm>
            <a:off x="0" y="65853"/>
            <a:ext cx="9144000" cy="1017481"/>
          </a:xfrm>
        </p:spPr>
        <p:txBody>
          <a:bodyPr/>
          <a:lstStyle/>
          <a:p>
            <a:r>
              <a:rPr lang="ar-SA" dirty="0">
                <a:solidFill>
                  <a:srgbClr val="FFFFFF"/>
                </a:solidFill>
                <a:effectLst>
                  <a:glow rad="165100">
                    <a:schemeClr val="tx1"/>
                  </a:glow>
                </a:effectLst>
                <a:ea typeface="ＭＳ Ｐゴシック" charset="0"/>
                <a:cs typeface="Arial" panose="020B0604020202020204" pitchFamily="34" charset="0"/>
              </a:rPr>
              <a:t>المنظر من أعلى دير القديس يوحنا</a:t>
            </a:r>
            <a:endParaRPr lang="en-US" dirty="0">
              <a:solidFill>
                <a:srgbClr val="FFFFFF"/>
              </a:solidFill>
              <a:effectLst>
                <a:glow rad="165100">
                  <a:schemeClr val="tx1"/>
                </a:glow>
              </a:effectLst>
              <a:ea typeface="ＭＳ Ｐゴシック" charset="0"/>
              <a:cs typeface="Arial" panose="020B0604020202020204" pitchFamily="34" charset="0"/>
            </a:endParaRPr>
          </a:p>
        </p:txBody>
      </p:sp>
    </p:spTree>
    <p:extLst>
      <p:ext uri="{BB962C8B-B14F-4D97-AF65-F5344CB8AC3E}">
        <p14:creationId xmlns:p14="http://schemas.microsoft.com/office/powerpoint/2010/main" val="1426546650"/>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2" descr="02 Apostle John on the Isle of Patmo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67008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2515" name="Rectangle 3"/>
          <p:cNvSpPr>
            <a:spLocks noGrp="1" noChangeArrowheads="1"/>
          </p:cNvSpPr>
          <p:nvPr>
            <p:ph type="title"/>
          </p:nvPr>
        </p:nvSpPr>
        <p:spPr>
          <a:xfrm>
            <a:off x="0" y="107577"/>
            <a:ext cx="8372806" cy="1533654"/>
          </a:xfrm>
          <a:effectLst/>
        </p:spPr>
        <p:txBody>
          <a:bodyPr lIns="91440" tIns="45720" rIns="91440" bIns="45720"/>
          <a:lstStyle/>
          <a:p>
            <a:pPr algn="ctr" eaLnBrk="1" hangingPunct="1">
              <a:defRPr/>
            </a:pPr>
            <a:r>
              <a:rPr lang="ar-SA" sz="4800" dirty="0">
                <a:solidFill>
                  <a:srgbClr val="FFFFFF"/>
                </a:solidFill>
                <a:effectLst>
                  <a:glow rad="266700">
                    <a:srgbClr val="000000"/>
                  </a:glow>
                </a:effectLst>
                <a:ea typeface="ＭＳ Ｐゴシック"/>
              </a:rPr>
              <a:t>"...  فِي يَوْمِ ٱلرَّبِّ..."</a:t>
            </a:r>
            <a:br>
              <a:rPr lang="en-US" sz="4800" dirty="0">
                <a:solidFill>
                  <a:srgbClr val="FFFFFF"/>
                </a:solidFill>
                <a:effectLst>
                  <a:glow rad="266700">
                    <a:srgbClr val="000000"/>
                  </a:glow>
                </a:effectLst>
                <a:ea typeface="ＭＳ Ｐゴシック"/>
                <a:cs typeface="ＭＳ Ｐゴシック" charset="0"/>
              </a:rPr>
            </a:br>
            <a:r>
              <a:rPr lang="en-US" sz="4800" dirty="0">
                <a:solidFill>
                  <a:srgbClr val="FFFFFF"/>
                </a:solidFill>
                <a:effectLst>
                  <a:glow rad="266700">
                    <a:srgbClr val="000000"/>
                  </a:glow>
                </a:effectLst>
                <a:ea typeface="ＭＳ Ｐゴシック"/>
                <a:cs typeface="ＭＳ Ｐゴシック" charset="0"/>
              </a:rPr>
              <a:t>(</a:t>
            </a:r>
            <a:r>
              <a:rPr lang="ar-JO" sz="4800" dirty="0">
                <a:solidFill>
                  <a:srgbClr val="FFFFFF"/>
                </a:solidFill>
                <a:effectLst>
                  <a:glow rad="266700">
                    <a:srgbClr val="000000"/>
                  </a:glow>
                </a:effectLst>
                <a:ea typeface="ＭＳ Ｐゴシック"/>
                <a:cs typeface="ＭＳ Ｐゴシック" charset="0"/>
              </a:rPr>
              <a:t>1: 10</a:t>
            </a:r>
            <a:r>
              <a:rPr lang="en-US" sz="4800" dirty="0">
                <a:solidFill>
                  <a:srgbClr val="FFFFFF"/>
                </a:solidFill>
                <a:effectLst>
                  <a:glow rad="266700">
                    <a:srgbClr val="000000"/>
                  </a:glow>
                </a:effectLst>
                <a:ea typeface="ＭＳ Ｐゴシック"/>
                <a:cs typeface="ＭＳ Ｐゴシック" charset="0"/>
              </a:rPr>
              <a:t>)</a:t>
            </a:r>
          </a:p>
        </p:txBody>
      </p:sp>
      <p:sp>
        <p:nvSpPr>
          <p:cNvPr id="5"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319</a:t>
            </a:r>
          </a:p>
        </p:txBody>
      </p:sp>
      <p:sp>
        <p:nvSpPr>
          <p:cNvPr id="6" name="Rectangle 3"/>
          <p:cNvSpPr txBox="1">
            <a:spLocks noChangeArrowheads="1"/>
          </p:cNvSpPr>
          <p:nvPr/>
        </p:nvSpPr>
        <p:spPr bwMode="auto">
          <a:xfrm>
            <a:off x="-1345718" y="2149231"/>
            <a:ext cx="8046556" cy="1484923"/>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mj-ea"/>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latin typeface="Times" charset="0"/>
                <a:ea typeface="ＭＳ Ｐゴシック" charset="0"/>
              </a:defRPr>
            </a:lvl6pPr>
            <a:lvl7pPr marL="914400" algn="l" rtl="0" eaLnBrk="0" fontAlgn="base" hangingPunct="0">
              <a:spcBef>
                <a:spcPct val="0"/>
              </a:spcBef>
              <a:spcAft>
                <a:spcPct val="0"/>
              </a:spcAft>
              <a:defRPr sz="4400">
                <a:solidFill>
                  <a:schemeClr val="tx2"/>
                </a:solidFill>
                <a:latin typeface="Times" charset="0"/>
                <a:ea typeface="ＭＳ Ｐゴシック" charset="0"/>
              </a:defRPr>
            </a:lvl7pPr>
            <a:lvl8pPr marL="1371600" algn="l" rtl="0" eaLnBrk="0" fontAlgn="base" hangingPunct="0">
              <a:spcBef>
                <a:spcPct val="0"/>
              </a:spcBef>
              <a:spcAft>
                <a:spcPct val="0"/>
              </a:spcAft>
              <a:defRPr sz="4400">
                <a:solidFill>
                  <a:schemeClr val="tx2"/>
                </a:solidFill>
                <a:latin typeface="Times" charset="0"/>
                <a:ea typeface="ＭＳ Ｐゴシック" charset="0"/>
              </a:defRPr>
            </a:lvl8pPr>
            <a:lvl9pPr marL="1828800" algn="l" rtl="0" eaLnBrk="0" fontAlgn="base" hangingPunct="0">
              <a:spcBef>
                <a:spcPct val="0"/>
              </a:spcBef>
              <a:spcAft>
                <a:spcPct val="0"/>
              </a:spcAft>
              <a:defRPr sz="4400">
                <a:solidFill>
                  <a:schemeClr val="tx2"/>
                </a:solidFill>
                <a:latin typeface="Times" charset="0"/>
                <a:ea typeface="ＭＳ Ｐゴシック" charset="0"/>
              </a:defRPr>
            </a:lvl9pPr>
          </a:lstStyle>
          <a:p>
            <a:pPr marL="357188" marR="0" lvl="0" indent="-357188" algn="r" defTabSz="457200" rtl="1" eaLnBrk="1" fontAlgn="base" latinLnBrk="0" hangingPunct="1">
              <a:lnSpc>
                <a:spcPct val="100000"/>
              </a:lnSpc>
              <a:spcBef>
                <a:spcPct val="0"/>
              </a:spcBef>
              <a:spcAft>
                <a:spcPct val="0"/>
              </a:spcAft>
              <a:buClrTx/>
              <a:buSzTx/>
              <a:buFont typeface="Arial"/>
              <a:buChar char="•"/>
              <a:tabLst/>
              <a:defRPr/>
            </a:pPr>
            <a:r>
              <a:rPr kumimoji="0" lang="ar-JO" sz="4800" b="1" i="0"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ea typeface="ＭＳ Ｐゴシック"/>
                <a:cs typeface="Arial" panose="020B0604020202020204" pitchFamily="34" charset="0"/>
              </a:rPr>
              <a:t>يوم الأحد؟</a:t>
            </a:r>
            <a:endParaRPr kumimoji="0" lang="en-US" sz="4800" b="1" i="0"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ea typeface="ＭＳ Ｐゴシック"/>
              <a:cs typeface="Arial" panose="020B0604020202020204" pitchFamily="34" charset="0"/>
            </a:endParaRPr>
          </a:p>
          <a:p>
            <a:pPr marL="357188" marR="0" lvl="0" indent="-357188" algn="r" defTabSz="457200" rtl="1" eaLnBrk="1" fontAlgn="base" latinLnBrk="0" hangingPunct="1">
              <a:lnSpc>
                <a:spcPct val="100000"/>
              </a:lnSpc>
              <a:spcBef>
                <a:spcPct val="0"/>
              </a:spcBef>
              <a:spcAft>
                <a:spcPct val="0"/>
              </a:spcAft>
              <a:buClrTx/>
              <a:buSzTx/>
              <a:buFont typeface="Arial"/>
              <a:buChar char="•"/>
              <a:tabLst/>
              <a:defRPr/>
            </a:pPr>
            <a:r>
              <a:rPr kumimoji="0" lang="ar-SA" sz="4800" b="1" i="0"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ea typeface="ＭＳ Ｐゴシック"/>
                <a:cs typeface="Arial" panose="020B0604020202020204" pitchFamily="34" charset="0"/>
              </a:rPr>
              <a:t>" يَوْمِ ٱلرَّبِّ؟"</a:t>
            </a:r>
            <a:endParaRPr kumimoji="0" lang="en-US" sz="4800" b="1" i="0"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3936354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2" descr="sodom"/>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4515" name="Picture 3" descr="pasture"/>
          <p:cNvPicPr>
            <a:picLocks noChangeAspect="1" noChangeArrowheads="1"/>
          </p:cNvPicPr>
          <p:nvPr/>
        </p:nvPicPr>
        <p:blipFill>
          <a:blip r:embed="rId4" cstate="screen">
            <a:lum bright="-12000"/>
            <a:extLst>
              <a:ext uri="{28A0092B-C50C-407E-A947-70E740481C1C}">
                <a14:useLocalDpi xmlns:a14="http://schemas.microsoft.com/office/drawing/2010/main"/>
              </a:ext>
            </a:extLst>
          </a:blip>
          <a:srcRect/>
          <a:stretch>
            <a:fillRect/>
          </a:stretch>
        </p:blipFill>
        <p:spPr bwMode="auto">
          <a:xfrm>
            <a:off x="4495800" y="0"/>
            <a:ext cx="4648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867" name="Rectangle 4"/>
          <p:cNvSpPr>
            <a:spLocks noGrp="1" noChangeArrowheads="1"/>
          </p:cNvSpPr>
          <p:nvPr>
            <p:ph type="title" idx="4294967295"/>
          </p:nvPr>
        </p:nvSpPr>
        <p:spPr>
          <a:xfrm>
            <a:off x="611188" y="0"/>
            <a:ext cx="7772400" cy="120650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lvl="0" defTabSz="457200" eaLnBrk="1" fontAlgn="auto">
              <a:spcBef>
                <a:spcPts val="0"/>
              </a:spcBef>
              <a:spcAft>
                <a:spcPts val="0"/>
              </a:spcAft>
              <a:defRPr/>
            </a:pPr>
            <a:r>
              <a:rPr lang="ar-SA" sz="6600" dirty="0">
                <a:solidFill>
                  <a:srgbClr val="8F8F8F">
                    <a:lumOff val="44000"/>
                  </a:srgbClr>
                </a:solidFill>
                <a:effectLst>
                  <a:glow rad="228600">
                    <a:srgbClr val="000000">
                      <a:alpha val="78775"/>
                    </a:srgbClr>
                  </a:glow>
                </a:effectLst>
                <a:sym typeface="Arial"/>
              </a:rPr>
              <a:t>يوم الرب </a:t>
            </a:r>
          </a:p>
        </p:txBody>
      </p:sp>
      <p:sp>
        <p:nvSpPr>
          <p:cNvPr id="64517" name="Text Box 5"/>
          <p:cNvSpPr txBox="1">
            <a:spLocks noChangeArrowheads="1"/>
          </p:cNvSpPr>
          <p:nvPr/>
        </p:nvSpPr>
        <p:spPr bwMode="auto">
          <a:xfrm>
            <a:off x="1057274" y="1295400"/>
            <a:ext cx="3135313"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دينونة</a:t>
            </a:r>
          </a:p>
        </p:txBody>
      </p:sp>
      <p:sp>
        <p:nvSpPr>
          <p:cNvPr id="64518" name="Text Box 6"/>
          <p:cNvSpPr txBox="1">
            <a:spLocks noChangeArrowheads="1"/>
          </p:cNvSpPr>
          <p:nvPr/>
        </p:nvSpPr>
        <p:spPr bwMode="auto">
          <a:xfrm>
            <a:off x="5841831" y="1295400"/>
            <a:ext cx="2541757"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بركة</a:t>
            </a:r>
          </a:p>
        </p:txBody>
      </p:sp>
      <p:sp>
        <p:nvSpPr>
          <p:cNvPr id="64519" name="Text Box 7"/>
          <p:cNvSpPr txBox="1">
            <a:spLocks noChangeArrowheads="1"/>
          </p:cNvSpPr>
          <p:nvPr/>
        </p:nvSpPr>
        <p:spPr bwMode="auto">
          <a:xfrm>
            <a:off x="4192588" y="1295400"/>
            <a:ext cx="544512"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a:t>
            </a:r>
          </a:p>
        </p:txBody>
      </p:sp>
      <p:sp>
        <p:nvSpPr>
          <p:cNvPr id="64520" name="Text Box 8"/>
          <p:cNvSpPr txBox="1">
            <a:spLocks noChangeArrowheads="1"/>
          </p:cNvSpPr>
          <p:nvPr/>
        </p:nvSpPr>
        <p:spPr bwMode="auto">
          <a:xfrm>
            <a:off x="854074" y="2751138"/>
            <a:ext cx="326707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الضيقة</a:t>
            </a:r>
            <a:endParaRPr kumimoji="0" lang="en-US" sz="4800" b="1" i="0"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4521" name="Text Box 9"/>
          <p:cNvSpPr txBox="1">
            <a:spLocks noChangeArrowheads="1"/>
          </p:cNvSpPr>
          <p:nvPr/>
        </p:nvSpPr>
        <p:spPr bwMode="auto">
          <a:xfrm>
            <a:off x="5862739" y="2751138"/>
            <a:ext cx="2531462"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الحكم الألفي</a:t>
            </a:r>
          </a:p>
        </p:txBody>
      </p:sp>
      <p:sp>
        <p:nvSpPr>
          <p:cNvPr id="64522" name="Text Box 10"/>
          <p:cNvSpPr txBox="1">
            <a:spLocks noChangeArrowheads="1"/>
          </p:cNvSpPr>
          <p:nvPr/>
        </p:nvSpPr>
        <p:spPr bwMode="auto">
          <a:xfrm>
            <a:off x="1107749" y="4205288"/>
            <a:ext cx="2616422"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رؤيا</a:t>
            </a:r>
            <a:r>
              <a:rPr kumimoji="0" lang="en-US" sz="4800" b="1" i="0"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 19-6 </a:t>
            </a:r>
          </a:p>
        </p:txBody>
      </p:sp>
      <p:sp>
        <p:nvSpPr>
          <p:cNvPr id="64523" name="Text Box 11"/>
          <p:cNvSpPr txBox="1">
            <a:spLocks noChangeArrowheads="1"/>
          </p:cNvSpPr>
          <p:nvPr/>
        </p:nvSpPr>
        <p:spPr bwMode="auto">
          <a:xfrm>
            <a:off x="6196330" y="4205288"/>
            <a:ext cx="206819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رؤيا</a:t>
            </a:r>
            <a:r>
              <a:rPr kumimoji="0" lang="en-US" sz="4800" b="1" i="0"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 20 </a:t>
            </a:r>
          </a:p>
        </p:txBody>
      </p:sp>
      <p:sp>
        <p:nvSpPr>
          <p:cNvPr id="36875" name="Text Box 12"/>
          <p:cNvSpPr txBox="1">
            <a:spLocks noChangeArrowheads="1"/>
          </p:cNvSpPr>
          <p:nvPr/>
        </p:nvSpPr>
        <p:spPr bwMode="auto">
          <a:xfrm>
            <a:off x="7716838" y="76200"/>
            <a:ext cx="13144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638-639</a:t>
            </a:r>
          </a:p>
        </p:txBody>
      </p:sp>
      <p:sp>
        <p:nvSpPr>
          <p:cNvPr id="13" name="Text Box 10"/>
          <p:cNvSpPr txBox="1">
            <a:spLocks noChangeArrowheads="1"/>
          </p:cNvSpPr>
          <p:nvPr/>
        </p:nvSpPr>
        <p:spPr bwMode="auto">
          <a:xfrm>
            <a:off x="2243660" y="5661025"/>
            <a:ext cx="1495922"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7</a:t>
            </a:r>
            <a:r>
              <a:rPr kumimoji="0" lang="ar-SA" sz="4800" b="1" i="0"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 سنة</a:t>
            </a:r>
          </a:p>
        </p:txBody>
      </p:sp>
      <p:sp>
        <p:nvSpPr>
          <p:cNvPr id="14" name="Text Box 11"/>
          <p:cNvSpPr txBox="1">
            <a:spLocks noChangeArrowheads="1"/>
          </p:cNvSpPr>
          <p:nvPr/>
        </p:nvSpPr>
        <p:spPr bwMode="auto">
          <a:xfrm>
            <a:off x="5838126" y="5661025"/>
            <a:ext cx="252505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1000 سنة</a:t>
            </a:r>
          </a:p>
        </p:txBody>
      </p:sp>
    </p:spTree>
    <p:extLst>
      <p:ext uri="{BB962C8B-B14F-4D97-AF65-F5344CB8AC3E}">
        <p14:creationId xmlns:p14="http://schemas.microsoft.com/office/powerpoint/2010/main" val="24785117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64517"/>
                                        </p:tgtEl>
                                        <p:attrNameLst>
                                          <p:attrName>style.visibility</p:attrName>
                                        </p:attrNameLst>
                                      </p:cBhvr>
                                      <p:to>
                                        <p:strVal val="visible"/>
                                      </p:to>
                                    </p:set>
                                    <p:anim calcmode="lin" valueType="num">
                                      <p:cBhvr>
                                        <p:cTn id="7" dur="1000" fill="hold"/>
                                        <p:tgtEl>
                                          <p:spTgt spid="64517"/>
                                        </p:tgtEl>
                                        <p:attrNameLst>
                                          <p:attrName>ppt_w</p:attrName>
                                        </p:attrNameLst>
                                      </p:cBhvr>
                                      <p:tavLst>
                                        <p:tav tm="0">
                                          <p:val>
                                            <p:fltVal val="0"/>
                                          </p:val>
                                        </p:tav>
                                        <p:tav tm="100000">
                                          <p:val>
                                            <p:strVal val="#ppt_w"/>
                                          </p:val>
                                        </p:tav>
                                      </p:tavLst>
                                    </p:anim>
                                    <p:anim calcmode="lin" valueType="num">
                                      <p:cBhvr>
                                        <p:cTn id="8" dur="1000" fill="hold"/>
                                        <p:tgtEl>
                                          <p:spTgt spid="64517"/>
                                        </p:tgtEl>
                                        <p:attrNameLst>
                                          <p:attrName>ppt_h</p:attrName>
                                        </p:attrNameLst>
                                      </p:cBhvr>
                                      <p:tavLst>
                                        <p:tav tm="0">
                                          <p:val>
                                            <p:fltVal val="0"/>
                                          </p:val>
                                        </p:tav>
                                        <p:tav tm="100000">
                                          <p:val>
                                            <p:strVal val="#ppt_h"/>
                                          </p:val>
                                        </p:tav>
                                      </p:tavLst>
                                    </p:anim>
                                    <p:anim calcmode="lin" valueType="num">
                                      <p:cBhvr>
                                        <p:cTn id="9" dur="1000" fill="hold"/>
                                        <p:tgtEl>
                                          <p:spTgt spid="6451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451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64519"/>
                                        </p:tgtEl>
                                        <p:attrNameLst>
                                          <p:attrName>style.visibility</p:attrName>
                                        </p:attrNameLst>
                                      </p:cBhvr>
                                      <p:to>
                                        <p:strVal val="visible"/>
                                      </p:to>
                                    </p:set>
                                    <p:anim calcmode="lin" valueType="num">
                                      <p:cBhvr>
                                        <p:cTn id="15" dur="1000" fill="hold"/>
                                        <p:tgtEl>
                                          <p:spTgt spid="64519"/>
                                        </p:tgtEl>
                                        <p:attrNameLst>
                                          <p:attrName>ppt_w</p:attrName>
                                        </p:attrNameLst>
                                      </p:cBhvr>
                                      <p:tavLst>
                                        <p:tav tm="0">
                                          <p:val>
                                            <p:fltVal val="0"/>
                                          </p:val>
                                        </p:tav>
                                        <p:tav tm="100000">
                                          <p:val>
                                            <p:strVal val="#ppt_w"/>
                                          </p:val>
                                        </p:tav>
                                      </p:tavLst>
                                    </p:anim>
                                    <p:anim calcmode="lin" valueType="num">
                                      <p:cBhvr>
                                        <p:cTn id="16" dur="1000" fill="hold"/>
                                        <p:tgtEl>
                                          <p:spTgt spid="64519"/>
                                        </p:tgtEl>
                                        <p:attrNameLst>
                                          <p:attrName>ppt_h</p:attrName>
                                        </p:attrNameLst>
                                      </p:cBhvr>
                                      <p:tavLst>
                                        <p:tav tm="0">
                                          <p:val>
                                            <p:fltVal val="0"/>
                                          </p:val>
                                        </p:tav>
                                        <p:tav tm="100000">
                                          <p:val>
                                            <p:strVal val="#ppt_h"/>
                                          </p:val>
                                        </p:tav>
                                      </p:tavLst>
                                    </p:anim>
                                    <p:anim calcmode="lin" valueType="num">
                                      <p:cBhvr>
                                        <p:cTn id="17" dur="1000" fill="hold"/>
                                        <p:tgtEl>
                                          <p:spTgt spid="64519"/>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6451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nodeType="clickEffect">
                                  <p:stCondLst>
                                    <p:cond delay="0"/>
                                  </p:stCondLst>
                                  <p:childTnLst>
                                    <p:set>
                                      <p:cBhvr>
                                        <p:cTn id="22" dur="1" fill="hold">
                                          <p:stCondLst>
                                            <p:cond delay="0"/>
                                          </p:stCondLst>
                                        </p:cTn>
                                        <p:tgtEl>
                                          <p:spTgt spid="64515"/>
                                        </p:tgtEl>
                                        <p:attrNameLst>
                                          <p:attrName>style.visibility</p:attrName>
                                        </p:attrNameLst>
                                      </p:cBhvr>
                                      <p:to>
                                        <p:strVal val="visible"/>
                                      </p:to>
                                    </p:set>
                                    <p:anim calcmode="lin" valueType="num">
                                      <p:cBhvr>
                                        <p:cTn id="23" dur="1000" fill="hold"/>
                                        <p:tgtEl>
                                          <p:spTgt spid="64515"/>
                                        </p:tgtEl>
                                        <p:attrNameLst>
                                          <p:attrName>ppt_w</p:attrName>
                                        </p:attrNameLst>
                                      </p:cBhvr>
                                      <p:tavLst>
                                        <p:tav tm="0">
                                          <p:val>
                                            <p:fltVal val="0"/>
                                          </p:val>
                                        </p:tav>
                                        <p:tav tm="100000">
                                          <p:val>
                                            <p:strVal val="#ppt_w"/>
                                          </p:val>
                                        </p:tav>
                                      </p:tavLst>
                                    </p:anim>
                                    <p:anim calcmode="lin" valueType="num">
                                      <p:cBhvr>
                                        <p:cTn id="24" dur="1000" fill="hold"/>
                                        <p:tgtEl>
                                          <p:spTgt spid="64515"/>
                                        </p:tgtEl>
                                        <p:attrNameLst>
                                          <p:attrName>ppt_h</p:attrName>
                                        </p:attrNameLst>
                                      </p:cBhvr>
                                      <p:tavLst>
                                        <p:tav tm="0">
                                          <p:val>
                                            <p:fltVal val="0"/>
                                          </p:val>
                                        </p:tav>
                                        <p:tav tm="100000">
                                          <p:val>
                                            <p:strVal val="#ppt_h"/>
                                          </p:val>
                                        </p:tav>
                                      </p:tavLst>
                                    </p:anim>
                                    <p:anim calcmode="lin" valueType="num">
                                      <p:cBhvr>
                                        <p:cTn id="25" dur="1000" fill="hold"/>
                                        <p:tgtEl>
                                          <p:spTgt spid="64515"/>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64515"/>
                                        </p:tgtEl>
                                        <p:attrNameLst>
                                          <p:attrName>ppt_y</p:attrName>
                                        </p:attrNameLst>
                                      </p:cBhvr>
                                      <p:tavLst>
                                        <p:tav tm="0" fmla="#ppt_y+(sin(-2*pi*(1-$))*-#ppt_x+cos(-2*pi*(1-$))*(1-#ppt_y))*(1-$)">
                                          <p:val>
                                            <p:fltVal val="0"/>
                                          </p:val>
                                        </p:tav>
                                        <p:tav tm="100000">
                                          <p:val>
                                            <p:fltVal val="1"/>
                                          </p:val>
                                        </p:tav>
                                      </p:tavLst>
                                    </p:anim>
                                  </p:childTnLst>
                                </p:cTn>
                              </p:par>
                              <p:par>
                                <p:cTn id="27" presetID="15" presetClass="entr" presetSubtype="0" fill="hold" grpId="0" nodeType="withEffect">
                                  <p:stCondLst>
                                    <p:cond delay="0"/>
                                  </p:stCondLst>
                                  <p:childTnLst>
                                    <p:set>
                                      <p:cBhvr>
                                        <p:cTn id="28" dur="1" fill="hold">
                                          <p:stCondLst>
                                            <p:cond delay="0"/>
                                          </p:stCondLst>
                                        </p:cTn>
                                        <p:tgtEl>
                                          <p:spTgt spid="64518"/>
                                        </p:tgtEl>
                                        <p:attrNameLst>
                                          <p:attrName>style.visibility</p:attrName>
                                        </p:attrNameLst>
                                      </p:cBhvr>
                                      <p:to>
                                        <p:strVal val="visible"/>
                                      </p:to>
                                    </p:set>
                                    <p:anim calcmode="lin" valueType="num">
                                      <p:cBhvr>
                                        <p:cTn id="29" dur="1000" fill="hold"/>
                                        <p:tgtEl>
                                          <p:spTgt spid="64518"/>
                                        </p:tgtEl>
                                        <p:attrNameLst>
                                          <p:attrName>ppt_w</p:attrName>
                                        </p:attrNameLst>
                                      </p:cBhvr>
                                      <p:tavLst>
                                        <p:tav tm="0">
                                          <p:val>
                                            <p:fltVal val="0"/>
                                          </p:val>
                                        </p:tav>
                                        <p:tav tm="100000">
                                          <p:val>
                                            <p:strVal val="#ppt_w"/>
                                          </p:val>
                                        </p:tav>
                                      </p:tavLst>
                                    </p:anim>
                                    <p:anim calcmode="lin" valueType="num">
                                      <p:cBhvr>
                                        <p:cTn id="30" dur="1000" fill="hold"/>
                                        <p:tgtEl>
                                          <p:spTgt spid="64518"/>
                                        </p:tgtEl>
                                        <p:attrNameLst>
                                          <p:attrName>ppt_h</p:attrName>
                                        </p:attrNameLst>
                                      </p:cBhvr>
                                      <p:tavLst>
                                        <p:tav tm="0">
                                          <p:val>
                                            <p:fltVal val="0"/>
                                          </p:val>
                                        </p:tav>
                                        <p:tav tm="100000">
                                          <p:val>
                                            <p:strVal val="#ppt_h"/>
                                          </p:val>
                                        </p:tav>
                                      </p:tavLst>
                                    </p:anim>
                                    <p:anim calcmode="lin" valueType="num">
                                      <p:cBhvr>
                                        <p:cTn id="31" dur="1000" fill="hold"/>
                                        <p:tgtEl>
                                          <p:spTgt spid="64518"/>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645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5" presetClass="entr" presetSubtype="0" fill="hold" grpId="0" nodeType="clickEffect">
                                  <p:stCondLst>
                                    <p:cond delay="0"/>
                                  </p:stCondLst>
                                  <p:childTnLst>
                                    <p:set>
                                      <p:cBhvr>
                                        <p:cTn id="36" dur="1" fill="hold">
                                          <p:stCondLst>
                                            <p:cond delay="0"/>
                                          </p:stCondLst>
                                        </p:cTn>
                                        <p:tgtEl>
                                          <p:spTgt spid="64520"/>
                                        </p:tgtEl>
                                        <p:attrNameLst>
                                          <p:attrName>style.visibility</p:attrName>
                                        </p:attrNameLst>
                                      </p:cBhvr>
                                      <p:to>
                                        <p:strVal val="visible"/>
                                      </p:to>
                                    </p:set>
                                    <p:anim calcmode="lin" valueType="num">
                                      <p:cBhvr>
                                        <p:cTn id="37" dur="1000" fill="hold"/>
                                        <p:tgtEl>
                                          <p:spTgt spid="64520"/>
                                        </p:tgtEl>
                                        <p:attrNameLst>
                                          <p:attrName>ppt_w</p:attrName>
                                        </p:attrNameLst>
                                      </p:cBhvr>
                                      <p:tavLst>
                                        <p:tav tm="0">
                                          <p:val>
                                            <p:fltVal val="0"/>
                                          </p:val>
                                        </p:tav>
                                        <p:tav tm="100000">
                                          <p:val>
                                            <p:strVal val="#ppt_w"/>
                                          </p:val>
                                        </p:tav>
                                      </p:tavLst>
                                    </p:anim>
                                    <p:anim calcmode="lin" valueType="num">
                                      <p:cBhvr>
                                        <p:cTn id="38" dur="1000" fill="hold"/>
                                        <p:tgtEl>
                                          <p:spTgt spid="64520"/>
                                        </p:tgtEl>
                                        <p:attrNameLst>
                                          <p:attrName>ppt_h</p:attrName>
                                        </p:attrNameLst>
                                      </p:cBhvr>
                                      <p:tavLst>
                                        <p:tav tm="0">
                                          <p:val>
                                            <p:fltVal val="0"/>
                                          </p:val>
                                        </p:tav>
                                        <p:tav tm="100000">
                                          <p:val>
                                            <p:strVal val="#ppt_h"/>
                                          </p:val>
                                        </p:tav>
                                      </p:tavLst>
                                    </p:anim>
                                    <p:anim calcmode="lin" valueType="num">
                                      <p:cBhvr>
                                        <p:cTn id="39" dur="1000" fill="hold"/>
                                        <p:tgtEl>
                                          <p:spTgt spid="64520"/>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6452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15" presetClass="entr" presetSubtype="0" fill="hold" grpId="0" nodeType="clickEffect">
                                  <p:stCondLst>
                                    <p:cond delay="0"/>
                                  </p:stCondLst>
                                  <p:childTnLst>
                                    <p:set>
                                      <p:cBhvr>
                                        <p:cTn id="44" dur="1" fill="hold">
                                          <p:stCondLst>
                                            <p:cond delay="0"/>
                                          </p:stCondLst>
                                        </p:cTn>
                                        <p:tgtEl>
                                          <p:spTgt spid="64521"/>
                                        </p:tgtEl>
                                        <p:attrNameLst>
                                          <p:attrName>style.visibility</p:attrName>
                                        </p:attrNameLst>
                                      </p:cBhvr>
                                      <p:to>
                                        <p:strVal val="visible"/>
                                      </p:to>
                                    </p:set>
                                    <p:anim calcmode="lin" valueType="num">
                                      <p:cBhvr>
                                        <p:cTn id="45" dur="1000" fill="hold"/>
                                        <p:tgtEl>
                                          <p:spTgt spid="64521"/>
                                        </p:tgtEl>
                                        <p:attrNameLst>
                                          <p:attrName>ppt_w</p:attrName>
                                        </p:attrNameLst>
                                      </p:cBhvr>
                                      <p:tavLst>
                                        <p:tav tm="0">
                                          <p:val>
                                            <p:fltVal val="0"/>
                                          </p:val>
                                        </p:tav>
                                        <p:tav tm="100000">
                                          <p:val>
                                            <p:strVal val="#ppt_w"/>
                                          </p:val>
                                        </p:tav>
                                      </p:tavLst>
                                    </p:anim>
                                    <p:anim calcmode="lin" valueType="num">
                                      <p:cBhvr>
                                        <p:cTn id="46" dur="1000" fill="hold"/>
                                        <p:tgtEl>
                                          <p:spTgt spid="64521"/>
                                        </p:tgtEl>
                                        <p:attrNameLst>
                                          <p:attrName>ppt_h</p:attrName>
                                        </p:attrNameLst>
                                      </p:cBhvr>
                                      <p:tavLst>
                                        <p:tav tm="0">
                                          <p:val>
                                            <p:fltVal val="0"/>
                                          </p:val>
                                        </p:tav>
                                        <p:tav tm="100000">
                                          <p:val>
                                            <p:strVal val="#ppt_h"/>
                                          </p:val>
                                        </p:tav>
                                      </p:tavLst>
                                    </p:anim>
                                    <p:anim calcmode="lin" valueType="num">
                                      <p:cBhvr>
                                        <p:cTn id="47" dur="1000" fill="hold"/>
                                        <p:tgtEl>
                                          <p:spTgt spid="64521"/>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6452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15" presetClass="entr" presetSubtype="0" fill="hold" grpId="0" nodeType="clickEffect">
                                  <p:stCondLst>
                                    <p:cond delay="0"/>
                                  </p:stCondLst>
                                  <p:childTnLst>
                                    <p:set>
                                      <p:cBhvr>
                                        <p:cTn id="52" dur="1" fill="hold">
                                          <p:stCondLst>
                                            <p:cond delay="0"/>
                                          </p:stCondLst>
                                        </p:cTn>
                                        <p:tgtEl>
                                          <p:spTgt spid="64522"/>
                                        </p:tgtEl>
                                        <p:attrNameLst>
                                          <p:attrName>style.visibility</p:attrName>
                                        </p:attrNameLst>
                                      </p:cBhvr>
                                      <p:to>
                                        <p:strVal val="visible"/>
                                      </p:to>
                                    </p:set>
                                    <p:anim calcmode="lin" valueType="num">
                                      <p:cBhvr>
                                        <p:cTn id="53" dur="1000" fill="hold"/>
                                        <p:tgtEl>
                                          <p:spTgt spid="64522"/>
                                        </p:tgtEl>
                                        <p:attrNameLst>
                                          <p:attrName>ppt_w</p:attrName>
                                        </p:attrNameLst>
                                      </p:cBhvr>
                                      <p:tavLst>
                                        <p:tav tm="0">
                                          <p:val>
                                            <p:fltVal val="0"/>
                                          </p:val>
                                        </p:tav>
                                        <p:tav tm="100000">
                                          <p:val>
                                            <p:strVal val="#ppt_w"/>
                                          </p:val>
                                        </p:tav>
                                      </p:tavLst>
                                    </p:anim>
                                    <p:anim calcmode="lin" valueType="num">
                                      <p:cBhvr>
                                        <p:cTn id="54" dur="1000" fill="hold"/>
                                        <p:tgtEl>
                                          <p:spTgt spid="64522"/>
                                        </p:tgtEl>
                                        <p:attrNameLst>
                                          <p:attrName>ppt_h</p:attrName>
                                        </p:attrNameLst>
                                      </p:cBhvr>
                                      <p:tavLst>
                                        <p:tav tm="0">
                                          <p:val>
                                            <p:fltVal val="0"/>
                                          </p:val>
                                        </p:tav>
                                        <p:tav tm="100000">
                                          <p:val>
                                            <p:strVal val="#ppt_h"/>
                                          </p:val>
                                        </p:tav>
                                      </p:tavLst>
                                    </p:anim>
                                    <p:anim calcmode="lin" valueType="num">
                                      <p:cBhvr>
                                        <p:cTn id="55" dur="1000" fill="hold"/>
                                        <p:tgtEl>
                                          <p:spTgt spid="64522"/>
                                        </p:tgtEl>
                                        <p:attrNameLst>
                                          <p:attrName>ppt_x</p:attrName>
                                        </p:attrNameLst>
                                      </p:cBhvr>
                                      <p:tavLst>
                                        <p:tav tm="0" fmla="#ppt_x+(cos(-2*pi*(1-$))*-#ppt_x-sin(-2*pi*(1-$))*(1-#ppt_y))*(1-$)">
                                          <p:val>
                                            <p:fltVal val="0"/>
                                          </p:val>
                                        </p:tav>
                                        <p:tav tm="100000">
                                          <p:val>
                                            <p:fltVal val="1"/>
                                          </p:val>
                                        </p:tav>
                                      </p:tavLst>
                                    </p:anim>
                                    <p:anim calcmode="lin" valueType="num">
                                      <p:cBhvr>
                                        <p:cTn id="56" dur="1000" fill="hold"/>
                                        <p:tgtEl>
                                          <p:spTgt spid="6452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15" presetClass="entr" presetSubtype="0" fill="hold" grpId="0" nodeType="clickEffect">
                                  <p:stCondLst>
                                    <p:cond delay="0"/>
                                  </p:stCondLst>
                                  <p:childTnLst>
                                    <p:set>
                                      <p:cBhvr>
                                        <p:cTn id="60" dur="1" fill="hold">
                                          <p:stCondLst>
                                            <p:cond delay="0"/>
                                          </p:stCondLst>
                                        </p:cTn>
                                        <p:tgtEl>
                                          <p:spTgt spid="64523"/>
                                        </p:tgtEl>
                                        <p:attrNameLst>
                                          <p:attrName>style.visibility</p:attrName>
                                        </p:attrNameLst>
                                      </p:cBhvr>
                                      <p:to>
                                        <p:strVal val="visible"/>
                                      </p:to>
                                    </p:set>
                                    <p:anim calcmode="lin" valueType="num">
                                      <p:cBhvr>
                                        <p:cTn id="61" dur="1000" fill="hold"/>
                                        <p:tgtEl>
                                          <p:spTgt spid="64523"/>
                                        </p:tgtEl>
                                        <p:attrNameLst>
                                          <p:attrName>ppt_w</p:attrName>
                                        </p:attrNameLst>
                                      </p:cBhvr>
                                      <p:tavLst>
                                        <p:tav tm="0">
                                          <p:val>
                                            <p:fltVal val="0"/>
                                          </p:val>
                                        </p:tav>
                                        <p:tav tm="100000">
                                          <p:val>
                                            <p:strVal val="#ppt_w"/>
                                          </p:val>
                                        </p:tav>
                                      </p:tavLst>
                                    </p:anim>
                                    <p:anim calcmode="lin" valueType="num">
                                      <p:cBhvr>
                                        <p:cTn id="62" dur="1000" fill="hold"/>
                                        <p:tgtEl>
                                          <p:spTgt spid="64523"/>
                                        </p:tgtEl>
                                        <p:attrNameLst>
                                          <p:attrName>ppt_h</p:attrName>
                                        </p:attrNameLst>
                                      </p:cBhvr>
                                      <p:tavLst>
                                        <p:tav tm="0">
                                          <p:val>
                                            <p:fltVal val="0"/>
                                          </p:val>
                                        </p:tav>
                                        <p:tav tm="100000">
                                          <p:val>
                                            <p:strVal val="#ppt_h"/>
                                          </p:val>
                                        </p:tav>
                                      </p:tavLst>
                                    </p:anim>
                                    <p:anim calcmode="lin" valueType="num">
                                      <p:cBhvr>
                                        <p:cTn id="63" dur="1000" fill="hold"/>
                                        <p:tgtEl>
                                          <p:spTgt spid="64523"/>
                                        </p:tgtEl>
                                        <p:attrNameLst>
                                          <p:attrName>ppt_x</p:attrName>
                                        </p:attrNameLst>
                                      </p:cBhvr>
                                      <p:tavLst>
                                        <p:tav tm="0" fmla="#ppt_x+(cos(-2*pi*(1-$))*-#ppt_x-sin(-2*pi*(1-$))*(1-#ppt_y))*(1-$)">
                                          <p:val>
                                            <p:fltVal val="0"/>
                                          </p:val>
                                        </p:tav>
                                        <p:tav tm="100000">
                                          <p:val>
                                            <p:fltVal val="1"/>
                                          </p:val>
                                        </p:tav>
                                      </p:tavLst>
                                    </p:anim>
                                    <p:anim calcmode="lin" valueType="num">
                                      <p:cBhvr>
                                        <p:cTn id="64" dur="1000" fill="hold"/>
                                        <p:tgtEl>
                                          <p:spTgt spid="6452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15" presetClass="entr" presetSubtype="0" fill="hold" grpId="0" nodeType="clickEffect">
                                  <p:stCondLst>
                                    <p:cond delay="0"/>
                                  </p:stCondLst>
                                  <p:childTnLst>
                                    <p:set>
                                      <p:cBhvr>
                                        <p:cTn id="68" dur="1" fill="hold">
                                          <p:stCondLst>
                                            <p:cond delay="0"/>
                                          </p:stCondLst>
                                        </p:cTn>
                                        <p:tgtEl>
                                          <p:spTgt spid="13"/>
                                        </p:tgtEl>
                                        <p:attrNameLst>
                                          <p:attrName>style.visibility</p:attrName>
                                        </p:attrNameLst>
                                      </p:cBhvr>
                                      <p:to>
                                        <p:strVal val="visible"/>
                                      </p:to>
                                    </p:set>
                                    <p:anim calcmode="lin" valueType="num">
                                      <p:cBhvr>
                                        <p:cTn id="69" dur="1000" fill="hold"/>
                                        <p:tgtEl>
                                          <p:spTgt spid="13"/>
                                        </p:tgtEl>
                                        <p:attrNameLst>
                                          <p:attrName>ppt_w</p:attrName>
                                        </p:attrNameLst>
                                      </p:cBhvr>
                                      <p:tavLst>
                                        <p:tav tm="0">
                                          <p:val>
                                            <p:fltVal val="0"/>
                                          </p:val>
                                        </p:tav>
                                        <p:tav tm="100000">
                                          <p:val>
                                            <p:strVal val="#ppt_w"/>
                                          </p:val>
                                        </p:tav>
                                      </p:tavLst>
                                    </p:anim>
                                    <p:anim calcmode="lin" valueType="num">
                                      <p:cBhvr>
                                        <p:cTn id="70" dur="1000" fill="hold"/>
                                        <p:tgtEl>
                                          <p:spTgt spid="13"/>
                                        </p:tgtEl>
                                        <p:attrNameLst>
                                          <p:attrName>ppt_h</p:attrName>
                                        </p:attrNameLst>
                                      </p:cBhvr>
                                      <p:tavLst>
                                        <p:tav tm="0">
                                          <p:val>
                                            <p:fltVal val="0"/>
                                          </p:val>
                                        </p:tav>
                                        <p:tav tm="100000">
                                          <p:val>
                                            <p:strVal val="#ppt_h"/>
                                          </p:val>
                                        </p:tav>
                                      </p:tavLst>
                                    </p:anim>
                                    <p:anim calcmode="lin" valueType="num">
                                      <p:cBhvr>
                                        <p:cTn id="71"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72" dur="1000" fill="hold"/>
                                        <p:tgtEl>
                                          <p:spTgt spid="1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15" presetClass="entr" presetSubtype="0" fill="hold" grpId="0" nodeType="clickEffect">
                                  <p:stCondLst>
                                    <p:cond delay="0"/>
                                  </p:stCondLst>
                                  <p:childTnLst>
                                    <p:set>
                                      <p:cBhvr>
                                        <p:cTn id="76" dur="1" fill="hold">
                                          <p:stCondLst>
                                            <p:cond delay="0"/>
                                          </p:stCondLst>
                                        </p:cTn>
                                        <p:tgtEl>
                                          <p:spTgt spid="14"/>
                                        </p:tgtEl>
                                        <p:attrNameLst>
                                          <p:attrName>style.visibility</p:attrName>
                                        </p:attrNameLst>
                                      </p:cBhvr>
                                      <p:to>
                                        <p:strVal val="visible"/>
                                      </p:to>
                                    </p:set>
                                    <p:anim calcmode="lin" valueType="num">
                                      <p:cBhvr>
                                        <p:cTn id="77" dur="1000" fill="hold"/>
                                        <p:tgtEl>
                                          <p:spTgt spid="14"/>
                                        </p:tgtEl>
                                        <p:attrNameLst>
                                          <p:attrName>ppt_w</p:attrName>
                                        </p:attrNameLst>
                                      </p:cBhvr>
                                      <p:tavLst>
                                        <p:tav tm="0">
                                          <p:val>
                                            <p:fltVal val="0"/>
                                          </p:val>
                                        </p:tav>
                                        <p:tav tm="100000">
                                          <p:val>
                                            <p:strVal val="#ppt_w"/>
                                          </p:val>
                                        </p:tav>
                                      </p:tavLst>
                                    </p:anim>
                                    <p:anim calcmode="lin" valueType="num">
                                      <p:cBhvr>
                                        <p:cTn id="78" dur="1000" fill="hold"/>
                                        <p:tgtEl>
                                          <p:spTgt spid="14"/>
                                        </p:tgtEl>
                                        <p:attrNameLst>
                                          <p:attrName>ppt_h</p:attrName>
                                        </p:attrNameLst>
                                      </p:cBhvr>
                                      <p:tavLst>
                                        <p:tav tm="0">
                                          <p:val>
                                            <p:fltVal val="0"/>
                                          </p:val>
                                        </p:tav>
                                        <p:tav tm="100000">
                                          <p:val>
                                            <p:strVal val="#ppt_h"/>
                                          </p:val>
                                        </p:tav>
                                      </p:tavLst>
                                    </p:anim>
                                    <p:anim calcmode="lin" valueType="num">
                                      <p:cBhvr>
                                        <p:cTn id="79"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80"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7" grpId="0"/>
      <p:bldP spid="64518" grpId="0"/>
      <p:bldP spid="64519" grpId="0"/>
      <p:bldP spid="64520" grpId="0"/>
      <p:bldP spid="64521" grpId="0"/>
      <p:bldP spid="64522" grpId="0"/>
      <p:bldP spid="64523" grpId="0"/>
      <p:bldP spid="13" grpId="0"/>
      <p:bldP spid="14"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Rev 1 Christ Among Lampstands.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60835" name="Rectangle 2"/>
          <p:cNvSpPr>
            <a:spLocks noGrp="1" noChangeArrowheads="1"/>
          </p:cNvSpPr>
          <p:nvPr>
            <p:ph type="ctrTitle"/>
          </p:nvPr>
        </p:nvSpPr>
        <p:spPr>
          <a:xfrm>
            <a:off x="5213398" y="1064321"/>
            <a:ext cx="3906762" cy="4703610"/>
          </a:xfrm>
        </p:spPr>
        <p:txBody>
          <a:bodyPr/>
          <a:lstStyle/>
          <a:p>
            <a:r>
              <a:rPr lang="ar-SA" sz="3600" dirty="0">
                <a:effectLst>
                  <a:glow rad="152400">
                    <a:schemeClr val="tx1"/>
                  </a:glow>
                </a:effectLst>
                <a:ea typeface="ＭＳ Ｐゴシック" charset="0"/>
              </a:rPr>
              <a:t>إن رؤية يوحنا للمسيح الممجد تثبت أنه</a:t>
            </a:r>
            <a:br>
              <a:rPr lang="ar-JO" sz="3600" dirty="0">
                <a:effectLst>
                  <a:glow rad="152400">
                    <a:schemeClr val="tx1"/>
                  </a:glow>
                </a:effectLst>
                <a:ea typeface="ＭＳ Ｐゴシック" charset="0"/>
              </a:rPr>
            </a:br>
            <a:r>
              <a:rPr lang="ar-SA" sz="3600" dirty="0">
                <a:effectLst>
                  <a:glow rad="152400">
                    <a:schemeClr val="tx1"/>
                  </a:glow>
                </a:effectLst>
                <a:ea typeface="ＭＳ Ｐゴシック" charset="0"/>
              </a:rPr>
              <a:t> قادر أن يعالج</a:t>
            </a:r>
            <a:br>
              <a:rPr lang="ar-JO" sz="3600" dirty="0">
                <a:effectLst>
                  <a:glow rad="152400">
                    <a:schemeClr val="tx1"/>
                  </a:glow>
                </a:effectLst>
                <a:ea typeface="ＭＳ Ｐゴシック" charset="0"/>
              </a:rPr>
            </a:br>
            <a:r>
              <a:rPr lang="ar-SA" sz="3600" dirty="0">
                <a:effectLst>
                  <a:glow rad="152400">
                    <a:schemeClr val="tx1"/>
                  </a:glow>
                </a:effectLst>
                <a:ea typeface="ＭＳ Ｐゴシック" charset="0"/>
              </a:rPr>
              <a:t> مشاكل الكنيسة</a:t>
            </a:r>
            <a:br>
              <a:rPr lang="ar-JO" sz="3600" dirty="0">
                <a:effectLst>
                  <a:glow rad="152400">
                    <a:schemeClr val="tx1"/>
                  </a:glow>
                </a:effectLst>
                <a:ea typeface="ＭＳ Ｐゴシック" charset="0"/>
              </a:rPr>
            </a:br>
            <a:r>
              <a:rPr lang="ar-SA" sz="3600" dirty="0">
                <a:effectLst>
                  <a:glow rad="152400">
                    <a:schemeClr val="tx1"/>
                  </a:glow>
                </a:effectLst>
                <a:ea typeface="ＭＳ Ｐゴシック" charset="0"/>
              </a:rPr>
              <a:t> الداخلية والخارجية. </a:t>
            </a:r>
            <a:br>
              <a:rPr lang="en-US" sz="3600" dirty="0">
                <a:effectLst>
                  <a:glow rad="152400">
                    <a:schemeClr val="tx1"/>
                  </a:glow>
                </a:effectLst>
                <a:ea typeface="ＭＳ Ｐゴシック" charset="0"/>
              </a:rPr>
            </a:br>
            <a:r>
              <a:rPr lang="ar-JO" sz="3600" dirty="0">
                <a:effectLst>
                  <a:glow rad="152400">
                    <a:schemeClr val="tx1"/>
                  </a:glow>
                </a:effectLst>
                <a:ea typeface="ＭＳ Ｐゴシック" charset="0"/>
              </a:rPr>
              <a:t>(1: 12- 16).</a:t>
            </a:r>
            <a:endParaRPr lang="en-US" sz="3600" dirty="0">
              <a:effectLst>
                <a:glow rad="152400">
                  <a:schemeClr val="tx1"/>
                </a:glow>
              </a:effectLst>
              <a:ea typeface="ＭＳ Ｐゴシック" charset="0"/>
            </a:endParaRPr>
          </a:p>
        </p:txBody>
      </p:sp>
      <p:sp>
        <p:nvSpPr>
          <p:cNvPr id="6" name="Text Box 7"/>
          <p:cNvSpPr txBox="1">
            <a:spLocks noChangeArrowheads="1"/>
          </p:cNvSpPr>
          <p:nvPr/>
        </p:nvSpPr>
        <p:spPr bwMode="auto">
          <a:xfrm>
            <a:off x="8424890" y="20638"/>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343</a:t>
            </a:r>
          </a:p>
        </p:txBody>
      </p:sp>
    </p:spTree>
    <p:extLst>
      <p:ext uri="{BB962C8B-B14F-4D97-AF65-F5344CB8AC3E}">
        <p14:creationId xmlns:p14="http://schemas.microsoft.com/office/powerpoint/2010/main" val="2727128277"/>
      </p:ext>
    </p:extLst>
  </p:cSld>
  <p:clrMapOvr>
    <a:overrideClrMapping bg1="lt1" tx1="dk1" bg2="lt2" tx2="dk2" accent1="accent1" accent2="accent2" accent3="accent3" accent4="accent4" accent5="accent5" accent6="accent6" hlink="hlink" folHlink="folHlink"/>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pic>
        <p:nvPicPr>
          <p:cNvPr id="95234" name="Picture 2" descr="02b John Turni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784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9572" name="Rectangle 2"/>
          <p:cNvSpPr>
            <a:spLocks noGrp="1" noChangeArrowheads="1"/>
          </p:cNvSpPr>
          <p:nvPr>
            <p:ph type="ctrTitle"/>
          </p:nvPr>
        </p:nvSpPr>
        <p:spPr>
          <a:xfrm>
            <a:off x="4849813" y="195377"/>
            <a:ext cx="4114800" cy="6408615"/>
          </a:xfrm>
        </p:spPr>
        <p:txBody>
          <a:bodyPr/>
          <a:lstStyle/>
          <a:p>
            <a:pPr>
              <a:defRPr/>
            </a:pPr>
            <a:r>
              <a:rPr lang="ar-SA" sz="3600" dirty="0">
                <a:effectLst>
                  <a:outerShdw blurRad="38100" dist="38100" dir="2700000" algn="tl">
                    <a:srgbClr val="000000">
                      <a:alpha val="43137"/>
                    </a:srgbClr>
                  </a:outerShdw>
                </a:effectLst>
                <a:ea typeface="ＭＳ Ｐゴシック" charset="0"/>
              </a:rPr>
              <a:t>رؤيا ١ : ١٠</a:t>
            </a:r>
            <a:br>
              <a:rPr lang="ar-SA" sz="3600" dirty="0">
                <a:effectLst>
                  <a:outerShdw blurRad="38100" dist="38100" dir="2700000" algn="tl">
                    <a:srgbClr val="000000">
                      <a:alpha val="43137"/>
                    </a:srgbClr>
                  </a:outerShdw>
                </a:effectLst>
                <a:ea typeface="ＭＳ Ｐゴシック" charset="0"/>
              </a:rPr>
            </a:br>
            <a:br>
              <a:rPr lang="en-US" sz="3600" dirty="0">
                <a:effectLst>
                  <a:outerShdw blurRad="38100" dist="38100" dir="2700000" algn="tl">
                    <a:srgbClr val="000000">
                      <a:alpha val="43137"/>
                    </a:srgbClr>
                  </a:outerShdw>
                </a:effectLst>
                <a:ea typeface="ＭＳ Ｐゴシック" charset="0"/>
              </a:rPr>
            </a:br>
            <a:r>
              <a:rPr lang="ar-SA" sz="3600" dirty="0">
                <a:effectLst>
                  <a:outerShdw blurRad="38100" dist="38100" dir="2700000" algn="tl">
                    <a:srgbClr val="000000">
                      <a:alpha val="43137"/>
                    </a:srgbClr>
                  </a:outerShdw>
                </a:effectLst>
                <a:ea typeface="ＭＳ Ｐゴシック" charset="0"/>
              </a:rPr>
              <a:t> كُنْتُ فِي الرُّوحِ فِي يَوْمِ الرَّبِّ، وَسَمِعْتُ وَرَائِي صَوْتاً عَظِيماً كَصَوْتِ بُوقٍ </a:t>
            </a:r>
          </a:p>
        </p:txBody>
      </p:sp>
    </p:spTree>
    <p:extLst>
      <p:ext uri="{BB962C8B-B14F-4D97-AF65-F5344CB8AC3E}">
        <p14:creationId xmlns:p14="http://schemas.microsoft.com/office/powerpoint/2010/main" val="15495693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3793" name="Picture 3" descr="Rev 1 John Writes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73794" name="TextBox 4"/>
          <p:cNvSpPr txBox="1">
            <a:spLocks noChangeArrowheads="1"/>
          </p:cNvSpPr>
          <p:nvPr/>
        </p:nvSpPr>
        <p:spPr bwMode="auto">
          <a:xfrm>
            <a:off x="1692275" y="5589588"/>
            <a:ext cx="1938338" cy="922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a:ln>
                  <a:noFill/>
                </a:ln>
                <a:solidFill>
                  <a:srgbClr val="000000"/>
                </a:solidFill>
                <a:effectLst/>
                <a:uLnTx/>
                <a:uFillTx/>
                <a:latin typeface="Bwgrki" charset="0"/>
                <a:ea typeface="ＭＳ Ｐゴシック" charset="0"/>
                <a:cs typeface="Bwgrki" charset="0"/>
              </a:rPr>
              <a:t>ei=don</a:t>
            </a:r>
            <a:endParaRPr kumimoji="0" lang="en-US" sz="3600" b="1" i="0" u="none" strike="noStrike" kern="1200" cap="none" spc="0" normalizeH="0" baseline="0" noProof="0">
              <a:ln>
                <a:noFill/>
              </a:ln>
              <a:solidFill>
                <a:srgbClr val="000000"/>
              </a:solidFill>
              <a:effectLst/>
              <a:uLnTx/>
              <a:uFillTx/>
              <a:latin typeface="Comic Sans MS" charset="0"/>
              <a:ea typeface="ＭＳ Ｐゴシック" charset="0"/>
            </a:endParaRPr>
          </a:p>
        </p:txBody>
      </p:sp>
      <p:pic>
        <p:nvPicPr>
          <p:cNvPr id="673795" name="Picture 5" descr="REv 1v12 And I saw.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14288"/>
            <a:ext cx="9144000" cy="6843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348038" y="209550"/>
            <a:ext cx="4572000" cy="1490663"/>
          </a:xfrm>
        </p:spPr>
        <p:txBody>
          <a:bodyPr/>
          <a:lstStyle/>
          <a:p>
            <a:pPr rtl="1"/>
            <a:r>
              <a:rPr lang="ar-EG" dirty="0">
                <a:ea typeface="ＭＳ Ｐゴシック" charset="0"/>
              </a:rPr>
              <a:t>"رأيت ..." </a:t>
            </a:r>
            <a:br>
              <a:rPr lang="ar-EG" dirty="0">
                <a:ea typeface="ＭＳ Ｐゴシック" charset="0"/>
              </a:rPr>
            </a:br>
            <a:r>
              <a:rPr lang="ar-EG" dirty="0">
                <a:ea typeface="ＭＳ Ｐゴシック" charset="0"/>
              </a:rPr>
              <a:t>(</a:t>
            </a:r>
            <a:r>
              <a:rPr lang="ar-JO" dirty="0">
                <a:ea typeface="ＭＳ Ｐゴシック" charset="0"/>
              </a:rPr>
              <a:t>1: 12</a:t>
            </a:r>
            <a:r>
              <a:rPr lang="ar-EG" dirty="0">
                <a:ea typeface="ＭＳ Ｐゴシック" charset="0"/>
              </a:rPr>
              <a:t>)</a:t>
            </a:r>
            <a:endParaRPr lang="en-US" dirty="0">
              <a:ea typeface="ＭＳ Ｐゴシック" charset="0"/>
            </a:endParaRPr>
          </a:p>
        </p:txBody>
      </p:sp>
      <p:sp>
        <p:nvSpPr>
          <p:cNvPr id="3" name="Title 1"/>
          <p:cNvSpPr txBox="1">
            <a:spLocks/>
          </p:cNvSpPr>
          <p:nvPr/>
        </p:nvSpPr>
        <p:spPr bwMode="auto">
          <a:xfrm>
            <a:off x="5292725" y="1773238"/>
            <a:ext cx="3779838" cy="3384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تم استخدام صيغة الفعل هذه 45 مرة في سفر الرؤيا!</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 name="TextBox 6"/>
          <p:cNvSpPr txBox="1">
            <a:spLocks noChangeArrowheads="1"/>
          </p:cNvSpPr>
          <p:nvPr/>
        </p:nvSpPr>
        <p:spPr bwMode="auto">
          <a:xfrm>
            <a:off x="33338" y="0"/>
            <a:ext cx="691215" cy="68634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mic Sans MS" charset="0"/>
                <a:ea typeface="ＭＳ Ｐゴシック" charset="0"/>
              </a:rPr>
              <a:t>12:1</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mic Sans MS" charset="0"/>
                <a:ea typeface="ＭＳ Ｐゴシック" charset="0"/>
              </a:rPr>
              <a:t>17:1</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mic Sans MS" charset="0"/>
                <a:ea typeface="ＭＳ Ｐゴシック" charset="0"/>
              </a:rPr>
              <a:t>1:4</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mic Sans MS" charset="0"/>
                <a:ea typeface="ＭＳ Ｐゴシック" charset="0"/>
              </a:rPr>
              <a:t>1:5</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mic Sans MS" charset="0"/>
                <a:ea typeface="ＭＳ Ｐゴシック" charset="0"/>
              </a:rPr>
              <a:t>2:5</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mic Sans MS" charset="0"/>
                <a:ea typeface="ＭＳ Ｐゴシック" charset="0"/>
              </a:rPr>
              <a:t>6:5</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mic Sans MS" charset="0"/>
                <a:ea typeface="ＭＳ Ｐゴシック" charset="0"/>
              </a:rPr>
              <a:t>11:5</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mic Sans MS" charset="0"/>
                <a:ea typeface="ＭＳ Ｐゴシック" charset="0"/>
              </a:rPr>
              <a:t>1:6</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mic Sans MS" charset="0"/>
                <a:ea typeface="ＭＳ Ｐゴシック" charset="0"/>
              </a:rPr>
              <a:t>2:6</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mic Sans MS" charset="0"/>
                <a:ea typeface="ＭＳ Ｐゴシック" charset="0"/>
              </a:rPr>
              <a:t>5:6</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mic Sans MS" charset="0"/>
                <a:ea typeface="ＭＳ Ｐゴシック" charset="0"/>
              </a:rPr>
              <a:t>8:6</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mic Sans MS" charset="0"/>
                <a:ea typeface="ＭＳ Ｐゴシック" charset="0"/>
              </a:rPr>
              <a:t>9:6</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mic Sans MS" charset="0"/>
                <a:ea typeface="ＭＳ Ｐゴシック" charset="0"/>
              </a:rPr>
              <a:t>12:6</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mic Sans MS" charset="0"/>
                <a:ea typeface="ＭＳ Ｐゴシック" charset="0"/>
              </a:rPr>
              <a:t>1:7</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mic Sans MS" charset="0"/>
                <a:ea typeface="ＭＳ Ｐゴシック" charset="0"/>
              </a:rPr>
              <a:t>2:7</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mic Sans MS" charset="0"/>
                <a:ea typeface="ＭＳ Ｐゴシック" charset="0"/>
              </a:rPr>
              <a:t>9:7</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mic Sans MS" charset="0"/>
                <a:ea typeface="ＭＳ Ｐゴシック" charset="0"/>
              </a:rPr>
              <a:t>2:8</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mic Sans MS" charset="0"/>
                <a:ea typeface="ＭＳ Ｐゴシック" charset="0"/>
              </a:rPr>
              <a:t>13:8</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mic Sans MS" charset="0"/>
                <a:ea typeface="ＭＳ Ｐゴシック" charset="0"/>
              </a:rPr>
              <a:t>1:9</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mic Sans MS" charset="0"/>
                <a:ea typeface="ＭＳ Ｐゴシック" charset="0"/>
              </a:rPr>
              <a:t>17:9</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mic Sans MS" charset="0"/>
                <a:ea typeface="ＭＳ Ｐゴシック" charset="0"/>
              </a:rPr>
              <a:t>1:10</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mic Sans MS" charset="0"/>
                <a:ea typeface="ＭＳ Ｐゴシック" charset="0"/>
              </a:rPr>
              <a:t>5:10</a:t>
            </a:r>
          </a:p>
        </p:txBody>
      </p:sp>
      <p:sp>
        <p:nvSpPr>
          <p:cNvPr id="8" name="TextBox 7"/>
          <p:cNvSpPr txBox="1">
            <a:spLocks noChangeArrowheads="1"/>
          </p:cNvSpPr>
          <p:nvPr/>
        </p:nvSpPr>
        <p:spPr bwMode="auto">
          <a:xfrm>
            <a:off x="792163" y="0"/>
            <a:ext cx="883575" cy="40934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mic Sans MS" charset="0"/>
                <a:ea typeface="ＭＳ Ｐゴシック" charset="0"/>
              </a:rPr>
              <a:t>1:13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mic Sans MS" charset="0"/>
                <a:ea typeface="ＭＳ Ｐゴシック" charset="0"/>
              </a:rPr>
              <a:t>2:13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mic Sans MS" charset="0"/>
                <a:ea typeface="ＭＳ Ｐゴシック" charset="0"/>
              </a:rPr>
              <a:t>11:13</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mic Sans MS" charset="0"/>
                <a:ea typeface="ＭＳ Ｐゴシック" charset="0"/>
              </a:rPr>
              <a:t>1:14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mic Sans MS" charset="0"/>
                <a:ea typeface="ＭＳ Ｐゴシック" charset="0"/>
              </a:rPr>
              <a:t>6:14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mic Sans MS" charset="0"/>
                <a:ea typeface="ＭＳ Ｐゴシック" charset="0"/>
              </a:rPr>
              <a:t>14:14</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mic Sans MS" charset="0"/>
                <a:ea typeface="ＭＳ Ｐゴシック" charset="0"/>
              </a:rPr>
              <a:t>1:15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mic Sans MS" charset="0"/>
                <a:ea typeface="ＭＳ Ｐゴシック" charset="0"/>
              </a:rPr>
              <a:t>2:15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mic Sans MS" charset="0"/>
                <a:ea typeface="ＭＳ Ｐゴシック" charset="0"/>
              </a:rPr>
              <a:t>5:15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mic Sans MS" charset="0"/>
                <a:ea typeface="ＭＳ Ｐゴシック" charset="0"/>
              </a:rPr>
              <a:t>13:16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mic Sans MS" charset="0"/>
                <a:ea typeface="ＭＳ Ｐゴシック" charset="0"/>
              </a:rPr>
              <a:t>3:17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mic Sans MS" charset="0"/>
                <a:ea typeface="ＭＳ Ｐゴシック" charset="0"/>
              </a:rPr>
              <a:t>6:17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mic Sans MS" charset="0"/>
                <a:ea typeface="ＭＳ Ｐゴシック" charset="0"/>
              </a:rPr>
              <a:t>1:18 </a:t>
            </a:r>
          </a:p>
        </p:txBody>
      </p:sp>
      <p:sp>
        <p:nvSpPr>
          <p:cNvPr id="9" name="TextBox 8"/>
          <p:cNvSpPr txBox="1">
            <a:spLocks noChangeArrowheads="1"/>
          </p:cNvSpPr>
          <p:nvPr/>
        </p:nvSpPr>
        <p:spPr bwMode="auto">
          <a:xfrm>
            <a:off x="1704975" y="0"/>
            <a:ext cx="922338" cy="3170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mic Sans MS" charset="0"/>
                <a:ea typeface="ＭＳ Ｐゴシック" charset="0"/>
              </a:rPr>
              <a:t>11:19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mic Sans MS" charset="0"/>
                <a:ea typeface="ＭＳ Ｐゴシック" charset="0"/>
              </a:rPr>
              <a:t>17:19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mic Sans MS" charset="0"/>
                <a:ea typeface="ＭＳ Ｐゴシック" charset="0"/>
              </a:rPr>
              <a:t>19:19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mic Sans MS" charset="0"/>
                <a:ea typeface="ＭＳ Ｐゴシック" charset="0"/>
              </a:rPr>
              <a:t>1:20</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mic Sans MS" charset="0"/>
                <a:ea typeface="ＭＳ Ｐゴシック" charset="0"/>
              </a:rPr>
              <a:t>4:20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mic Sans MS" charset="0"/>
                <a:ea typeface="ＭＳ Ｐゴシック" charset="0"/>
              </a:rPr>
              <a:t>11:20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mic Sans MS" charset="0"/>
                <a:ea typeface="ＭＳ Ｐゴシック" charset="0"/>
              </a:rPr>
              <a:t>12:20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mic Sans MS" charset="0"/>
                <a:ea typeface="ＭＳ Ｐゴシック" charset="0"/>
              </a:rPr>
              <a:t>1:21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mic Sans MS" charset="0"/>
                <a:ea typeface="ＭＳ Ｐゴシック" charset="0"/>
              </a:rPr>
              <a:t>2:21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mic Sans MS" charset="0"/>
                <a:ea typeface="ＭＳ Ｐゴシック" charset="0"/>
              </a:rPr>
              <a:t>22:21 </a:t>
            </a:r>
          </a:p>
        </p:txBody>
      </p:sp>
      <p:sp>
        <p:nvSpPr>
          <p:cNvPr id="10" name="Text Box 1034"/>
          <p:cNvSpPr txBox="1">
            <a:spLocks noChangeArrowheads="1"/>
          </p:cNvSpPr>
          <p:nvPr/>
        </p:nvSpPr>
        <p:spPr bwMode="auto">
          <a:xfrm>
            <a:off x="7387996" y="7938"/>
            <a:ext cx="1756004" cy="833437"/>
          </a:xfrm>
          <a:prstGeom prst="rect">
            <a:avLst/>
          </a:prstGeom>
          <a:no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ص 322</a:t>
            </a:r>
            <a:b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النقطة ب</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0460235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par>
                          <p:cTn id="13" fill="hold" nodeType="afterGroup">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1000"/>
                                        <p:tgtEl>
                                          <p:spTgt spid="7"/>
                                        </p:tgtEl>
                                      </p:cBhvr>
                                    </p:animEffect>
                                  </p:childTnLst>
                                </p:cTn>
                              </p:par>
                            </p:childTnLst>
                          </p:cTn>
                        </p:par>
                        <p:par>
                          <p:cTn id="17" fill="hold" nodeType="afterGroup">
                            <p:stCondLst>
                              <p:cond delay="1500"/>
                            </p:stCondLst>
                            <p:childTnLst>
                              <p:par>
                                <p:cTn id="18" presetID="22" presetClass="entr" presetSubtype="1"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1000"/>
                                        <p:tgtEl>
                                          <p:spTgt spid="8"/>
                                        </p:tgtEl>
                                      </p:cBhvr>
                                    </p:animEffect>
                                  </p:childTnLst>
                                </p:cTn>
                              </p:par>
                            </p:childTnLst>
                          </p:cTn>
                        </p:par>
                        <p:par>
                          <p:cTn id="21" fill="hold" nodeType="afterGroup">
                            <p:stCondLst>
                              <p:cond delay="2500"/>
                            </p:stCondLst>
                            <p:childTnLst>
                              <p:par>
                                <p:cTn id="22" presetID="22" presetClass="entr" presetSubtype="1"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up)">
                                      <p:cBhvr>
                                        <p:cTn id="2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P spid="8" grpId="0"/>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l="6857" r="8611" b="1956"/>
          <a:stretch>
            <a:fillRect/>
          </a:stretch>
        </p:blipFill>
        <p:spPr bwMode="auto">
          <a:xfrm>
            <a:off x="2183747" y="1215839"/>
            <a:ext cx="4611221" cy="44347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62466"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67845" y="231122"/>
            <a:ext cx="8153681" cy="6401360"/>
          </a:xfrm>
          <a:prstGeom prst="rect">
            <a:avLst/>
          </a:prstGeom>
          <a:blipFill dpi="0" rotWithShape="0">
            <a:blip r:embed="rId5"/>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62467" name="Rectangle 3"/>
          <p:cNvSpPr>
            <a:spLocks noChangeArrowheads="1"/>
          </p:cNvSpPr>
          <p:nvPr/>
        </p:nvSpPr>
        <p:spPr bwMode="auto">
          <a:xfrm>
            <a:off x="284349" y="6555442"/>
            <a:ext cx="1283074" cy="211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09" tIns="40254" rIns="80509" bIns="40254" anchor="ctr"/>
          <a:lstStyle/>
          <a:p>
            <a:pPr marL="0" marR="0" lvl="0" indent="0" algn="l" defTabSz="397830" rtl="0" eaLnBrk="0" fontAlgn="base" latinLnBrk="0" hangingPunct="0">
              <a:lnSpc>
                <a:spcPct val="93000"/>
              </a:lnSpc>
              <a:spcBef>
                <a:spcPct val="0"/>
              </a:spcBef>
              <a:spcAft>
                <a:spcPct val="0"/>
              </a:spcAft>
              <a:buClr>
                <a:srgbClr val="000000"/>
              </a:buClr>
              <a:buSzPct val="100000"/>
              <a:buFontTx/>
              <a:buNone/>
              <a:tabLst/>
              <a:defRPr/>
            </a:pPr>
            <a:endParaRPr kumimoji="0" lang="en-US" sz="2206"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2468" name="Rectangle 4"/>
          <p:cNvSpPr>
            <a:spLocks noChangeArrowheads="1"/>
          </p:cNvSpPr>
          <p:nvPr/>
        </p:nvSpPr>
        <p:spPr bwMode="auto">
          <a:xfrm>
            <a:off x="1252257" y="754997"/>
            <a:ext cx="6601666" cy="5453062"/>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0509" tIns="40254" rIns="80509" bIns="40254" anchor="ctr"/>
          <a:lstStyle/>
          <a:p>
            <a:pPr marL="0" marR="0" lvl="0" indent="0" algn="l" defTabSz="397830" rtl="0" eaLnBrk="0" fontAlgn="base" latinLnBrk="0" hangingPunct="0">
              <a:lnSpc>
                <a:spcPct val="93000"/>
              </a:lnSpc>
              <a:spcBef>
                <a:spcPct val="0"/>
              </a:spcBef>
              <a:spcAft>
                <a:spcPct val="0"/>
              </a:spcAft>
              <a:buClr>
                <a:srgbClr val="000000"/>
              </a:buClr>
              <a:buSzPct val="100000"/>
              <a:buFontTx/>
              <a:buNone/>
              <a:tabLst/>
              <a:defRPr/>
            </a:pPr>
            <a:endParaRPr kumimoji="0" lang="en-US" sz="2206"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2469" name="AutoShape 5"/>
          <p:cNvSpPr>
            <a:spLocks noChangeArrowheads="1"/>
          </p:cNvSpPr>
          <p:nvPr/>
        </p:nvSpPr>
        <p:spPr bwMode="auto">
          <a:xfrm>
            <a:off x="4721879" y="889468"/>
            <a:ext cx="2914930" cy="2484904"/>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p:spPr>
        <p:txBody>
          <a:bodyPr wrap="none" lIns="80509" tIns="40254" rIns="80509" bIns="40254" anchor="ctr"/>
          <a:lstStyle/>
          <a:p>
            <a:pPr marL="0" marR="0" lvl="0" indent="0" algn="l" defTabSz="397830" rtl="0" eaLnBrk="0" fontAlgn="base" latinLnBrk="0" hangingPunct="0">
              <a:lnSpc>
                <a:spcPct val="93000"/>
              </a:lnSpc>
              <a:spcBef>
                <a:spcPct val="0"/>
              </a:spcBef>
              <a:spcAft>
                <a:spcPct val="0"/>
              </a:spcAft>
              <a:buClr>
                <a:srgbClr val="000000"/>
              </a:buClr>
              <a:buSzPct val="100000"/>
              <a:buFontTx/>
              <a:buNone/>
              <a:tabLst/>
              <a:defRPr/>
            </a:pPr>
            <a:endParaRPr kumimoji="0" lang="en-US" sz="2206"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2470" name="AutoShape 6"/>
          <p:cNvSpPr>
            <a:spLocks noChangeArrowheads="1"/>
          </p:cNvSpPr>
          <p:nvPr/>
        </p:nvSpPr>
        <p:spPr bwMode="auto">
          <a:xfrm>
            <a:off x="1434353" y="3564872"/>
            <a:ext cx="2914931" cy="248630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p:spPr>
        <p:txBody>
          <a:bodyPr wrap="none" lIns="80509" tIns="40254" rIns="80509" bIns="40254" anchor="ctr"/>
          <a:lstStyle/>
          <a:p>
            <a:pPr marL="0" marR="0" lvl="0" indent="0" algn="l" defTabSz="397830" rtl="0" eaLnBrk="0" fontAlgn="base" latinLnBrk="0" hangingPunct="0">
              <a:lnSpc>
                <a:spcPct val="93000"/>
              </a:lnSpc>
              <a:spcBef>
                <a:spcPct val="0"/>
              </a:spcBef>
              <a:spcAft>
                <a:spcPct val="0"/>
              </a:spcAft>
              <a:buClr>
                <a:srgbClr val="000000"/>
              </a:buClr>
              <a:buSzPct val="100000"/>
              <a:buFontTx/>
              <a:buNone/>
              <a:tabLst/>
              <a:defRPr/>
            </a:pPr>
            <a:endParaRPr kumimoji="0" lang="en-US" sz="2206"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2471" name="AutoShape 7"/>
          <p:cNvSpPr>
            <a:spLocks noChangeArrowheads="1"/>
          </p:cNvSpPr>
          <p:nvPr/>
        </p:nvSpPr>
        <p:spPr bwMode="auto">
          <a:xfrm>
            <a:off x="4720478" y="3545261"/>
            <a:ext cx="2914931" cy="248630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p:spPr>
        <p:txBody>
          <a:bodyPr wrap="none" lIns="80509" tIns="40254" rIns="80509" bIns="40254" anchor="ctr"/>
          <a:lstStyle/>
          <a:p>
            <a:pPr marL="0" marR="0" lvl="0" indent="0" algn="l" defTabSz="397830" rtl="0" eaLnBrk="0" fontAlgn="base" latinLnBrk="0" hangingPunct="0">
              <a:lnSpc>
                <a:spcPct val="93000"/>
              </a:lnSpc>
              <a:spcBef>
                <a:spcPct val="0"/>
              </a:spcBef>
              <a:spcAft>
                <a:spcPct val="0"/>
              </a:spcAft>
              <a:buClr>
                <a:srgbClr val="000000"/>
              </a:buClr>
              <a:buSzPct val="100000"/>
              <a:buFontTx/>
              <a:buNone/>
              <a:tabLst/>
              <a:defRPr/>
            </a:pPr>
            <a:endParaRPr kumimoji="0" lang="en-US" sz="2206"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2472" name="AutoShape 8"/>
          <p:cNvSpPr>
            <a:spLocks noChangeArrowheads="1"/>
          </p:cNvSpPr>
          <p:nvPr/>
        </p:nvSpPr>
        <p:spPr bwMode="auto">
          <a:xfrm>
            <a:off x="1432953" y="882463"/>
            <a:ext cx="2916331" cy="2486306"/>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p:spPr>
        <p:txBody>
          <a:bodyPr wrap="none" lIns="80509" tIns="40254" rIns="80509" bIns="40254" anchor="ctr"/>
          <a:lstStyle/>
          <a:p>
            <a:pPr marL="0" marR="0" lvl="0" indent="0" algn="l" defTabSz="397830" rtl="0" eaLnBrk="0" fontAlgn="base" latinLnBrk="0" hangingPunct="0">
              <a:lnSpc>
                <a:spcPct val="93000"/>
              </a:lnSpc>
              <a:spcBef>
                <a:spcPct val="0"/>
              </a:spcBef>
              <a:spcAft>
                <a:spcPct val="0"/>
              </a:spcAft>
              <a:buClr>
                <a:srgbClr val="000000"/>
              </a:buClr>
              <a:buSzPct val="100000"/>
              <a:buFontTx/>
              <a:buNone/>
              <a:tabLst/>
              <a:defRPr/>
            </a:pPr>
            <a:endParaRPr kumimoji="0" lang="en-US" sz="2206"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729" name="Rectangle 9"/>
          <p:cNvSpPr>
            <a:spLocks noChangeArrowheads="1"/>
          </p:cNvSpPr>
          <p:nvPr/>
        </p:nvSpPr>
        <p:spPr bwMode="auto">
          <a:xfrm>
            <a:off x="1535206" y="1755122"/>
            <a:ext cx="2759449" cy="634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79558" tIns="38986" rIns="79558" bIns="38986">
            <a:spAutoFit/>
          </a:bodyPr>
          <a:lstStyle/>
          <a:p>
            <a:pPr marL="0" marR="0" lvl="0" indent="0" algn="ctr" defTabSz="397830" rtl="0" eaLnBrk="0" fontAlgn="base" latinLnBrk="0" hangingPunct="0">
              <a:lnSpc>
                <a:spcPct val="93000"/>
              </a:lnSpc>
              <a:spcBef>
                <a:spcPts val="2427"/>
              </a:spcBef>
              <a:spcAft>
                <a:spcPct val="0"/>
              </a:spcAft>
              <a:buClr>
                <a:srgbClr val="5CF5F0"/>
              </a:buClr>
              <a:buSzPct val="100000"/>
              <a:buFontTx/>
              <a:buNone/>
              <a:tabLst>
                <a:tab pos="0" algn="l"/>
                <a:tab pos="799863" algn="l"/>
                <a:tab pos="1605328" algn="l"/>
                <a:tab pos="2412195" algn="l"/>
                <a:tab pos="3216260" algn="l"/>
                <a:tab pos="4021726" algn="l"/>
                <a:tab pos="4828593" algn="l"/>
                <a:tab pos="5632657" algn="l"/>
                <a:tab pos="6436722" algn="l"/>
                <a:tab pos="7242188" algn="l"/>
                <a:tab pos="8047654" algn="l"/>
                <a:tab pos="8854520" algn="l"/>
              </a:tabLst>
              <a:defRPr/>
            </a:pPr>
            <a:r>
              <a:rPr kumimoji="0" lang="ar-JO" sz="3883" b="1" i="0" u="none" strike="noStrike" kern="1200" cap="none" spc="0" normalizeH="0" baseline="0" noProof="0" dirty="0">
                <a:ln>
                  <a:noFill/>
                </a:ln>
                <a:solidFill>
                  <a:srgbClr val="66FF99"/>
                </a:solidFill>
                <a:effectLst/>
                <a:uLnTx/>
                <a:uFillTx/>
                <a:latin typeface="Arial" panose="020B0604020202020204" pitchFamily="34" charset="0"/>
                <a:ea typeface="ＭＳ Ｐゴシック" charset="0"/>
                <a:cs typeface="Arial" panose="020B0604020202020204" pitchFamily="34" charset="0"/>
              </a:rPr>
              <a:t>متى</a:t>
            </a:r>
            <a:endParaRPr kumimoji="0" lang="en-GB" sz="3794" b="1" i="1" u="none" strike="noStrike" kern="1200" cap="none" spc="0" normalizeH="0" baseline="0" noProof="0" dirty="0">
              <a:ln>
                <a:noFill/>
              </a:ln>
              <a:solidFill>
                <a:srgbClr val="5CF5F0"/>
              </a:solidFill>
              <a:effectLst/>
              <a:uLnTx/>
              <a:uFillTx/>
              <a:latin typeface="Kosher-Normal" charset="0"/>
              <a:ea typeface="ＭＳ Ｐゴシック" charset="0"/>
            </a:endParaRPr>
          </a:p>
        </p:txBody>
      </p:sp>
      <p:sp>
        <p:nvSpPr>
          <p:cNvPr id="30730" name="Rectangle 10"/>
          <p:cNvSpPr>
            <a:spLocks noChangeArrowheads="1"/>
          </p:cNvSpPr>
          <p:nvPr/>
        </p:nvSpPr>
        <p:spPr bwMode="auto">
          <a:xfrm>
            <a:off x="5251357" y="1750920"/>
            <a:ext cx="1976437" cy="621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79558" tIns="38986" rIns="79558" bIns="38986">
            <a:spAutoFit/>
          </a:bodyPr>
          <a:lstStyle/>
          <a:p>
            <a:pPr marL="0" marR="0" lvl="0" indent="0" algn="ctr" defTabSz="397830" rtl="0" eaLnBrk="0" fontAlgn="base" latinLnBrk="0" hangingPunct="0">
              <a:lnSpc>
                <a:spcPct val="93000"/>
              </a:lnSpc>
              <a:spcBef>
                <a:spcPts val="2427"/>
              </a:spcBef>
              <a:spcAft>
                <a:spcPct val="0"/>
              </a:spcAft>
              <a:buClr>
                <a:srgbClr val="F65B7D"/>
              </a:buClr>
              <a:buSzPct val="100000"/>
              <a:buFontTx/>
              <a:buNone/>
              <a:tabLst>
                <a:tab pos="0" algn="l"/>
                <a:tab pos="799863" algn="l"/>
                <a:tab pos="1605328" algn="l"/>
                <a:tab pos="2412195" algn="l"/>
                <a:tab pos="3216260" algn="l"/>
                <a:tab pos="4021726" algn="l"/>
                <a:tab pos="4828593" algn="l"/>
                <a:tab pos="5632657" algn="l"/>
                <a:tab pos="6436722" algn="l"/>
                <a:tab pos="7242188" algn="l"/>
                <a:tab pos="8047654" algn="l"/>
                <a:tab pos="8854520" algn="l"/>
              </a:tabLst>
              <a:defRPr/>
            </a:pPr>
            <a:r>
              <a:rPr kumimoji="0" lang="ar-SA" sz="3794" b="1" i="1" u="none" strike="noStrike" kern="1200" cap="none" spc="0" normalizeH="0" baseline="0" noProof="0" dirty="0">
                <a:ln>
                  <a:noFill/>
                </a:ln>
                <a:solidFill>
                  <a:srgbClr val="F65B7D"/>
                </a:solidFill>
                <a:effectLst/>
                <a:uLnTx/>
                <a:uFillTx/>
                <a:latin typeface="Kosher-Normal" charset="0"/>
                <a:ea typeface="ＭＳ Ｐゴシック" charset="0"/>
              </a:rPr>
              <a:t>مرقس</a:t>
            </a:r>
            <a:endParaRPr kumimoji="0" lang="en-GB" sz="3794" b="1" i="1" u="none" strike="noStrike" kern="1200" cap="none" spc="0" normalizeH="0" baseline="0" noProof="0" dirty="0">
              <a:ln>
                <a:noFill/>
              </a:ln>
              <a:solidFill>
                <a:srgbClr val="F65B7D"/>
              </a:solidFill>
              <a:effectLst/>
              <a:uLnTx/>
              <a:uFillTx/>
              <a:latin typeface="Kosher-Normal" charset="0"/>
              <a:ea typeface="ＭＳ Ｐゴシック" charset="0"/>
            </a:endParaRPr>
          </a:p>
        </p:txBody>
      </p:sp>
      <p:sp>
        <p:nvSpPr>
          <p:cNvPr id="30731" name="Rectangle 11"/>
          <p:cNvSpPr>
            <a:spLocks noChangeArrowheads="1"/>
          </p:cNvSpPr>
          <p:nvPr/>
        </p:nvSpPr>
        <p:spPr bwMode="auto">
          <a:xfrm>
            <a:off x="1875585" y="4468346"/>
            <a:ext cx="2232772" cy="634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79558" tIns="38986" rIns="79558" bIns="38986">
            <a:spAutoFit/>
          </a:bodyPr>
          <a:lstStyle/>
          <a:p>
            <a:pPr marL="0" marR="0" lvl="0" indent="0" algn="ctr" defTabSz="397830" rtl="0" eaLnBrk="0" fontAlgn="base" latinLnBrk="0" hangingPunct="0">
              <a:lnSpc>
                <a:spcPct val="93000"/>
              </a:lnSpc>
              <a:spcBef>
                <a:spcPts val="2427"/>
              </a:spcBef>
              <a:spcAft>
                <a:spcPct val="0"/>
              </a:spcAft>
              <a:buClr>
                <a:srgbClr val="76F774"/>
              </a:buClr>
              <a:buSzPct val="100000"/>
              <a:buFontTx/>
              <a:buNone/>
              <a:tabLst>
                <a:tab pos="0" algn="l"/>
                <a:tab pos="799863" algn="l"/>
                <a:tab pos="1605328" algn="l"/>
                <a:tab pos="2412195" algn="l"/>
                <a:tab pos="3216260" algn="l"/>
                <a:tab pos="4021726" algn="l"/>
                <a:tab pos="4828593" algn="l"/>
                <a:tab pos="5632657" algn="l"/>
                <a:tab pos="6436722" algn="l"/>
                <a:tab pos="7242188" algn="l"/>
                <a:tab pos="8047654" algn="l"/>
                <a:tab pos="8854520" algn="l"/>
              </a:tabLst>
              <a:defRPr/>
            </a:pPr>
            <a:r>
              <a:rPr kumimoji="0" lang="ar-JO" sz="3883" b="1" i="0" u="none" strike="noStrike" kern="1200" cap="none" spc="0" normalizeH="0" baseline="0" noProof="0" dirty="0">
                <a:ln>
                  <a:noFill/>
                </a:ln>
                <a:solidFill>
                  <a:srgbClr val="66FF99"/>
                </a:solidFill>
                <a:effectLst/>
                <a:uLnTx/>
                <a:uFillTx/>
                <a:latin typeface="Arial" panose="020B0604020202020204" pitchFamily="34" charset="0"/>
                <a:ea typeface="ＭＳ Ｐゴシック" charset="0"/>
                <a:cs typeface="Arial" panose="020B0604020202020204" pitchFamily="34" charset="0"/>
              </a:rPr>
              <a:t>لوقا</a:t>
            </a:r>
            <a:endParaRPr kumimoji="0" lang="en-GB" sz="3794" b="1" i="1" u="none" strike="noStrike" kern="1200" cap="none" spc="0" normalizeH="0" baseline="0" noProof="0" dirty="0">
              <a:ln>
                <a:noFill/>
              </a:ln>
              <a:solidFill>
                <a:srgbClr val="76F774"/>
              </a:solidFill>
              <a:effectLst/>
              <a:uLnTx/>
              <a:uFillTx/>
              <a:latin typeface="Kosher-Normal" charset="0"/>
              <a:ea typeface="ＭＳ Ｐゴシック" charset="0"/>
            </a:endParaRPr>
          </a:p>
        </p:txBody>
      </p:sp>
      <p:sp>
        <p:nvSpPr>
          <p:cNvPr id="30732" name="Rectangle 12"/>
          <p:cNvSpPr>
            <a:spLocks noChangeArrowheads="1"/>
          </p:cNvSpPr>
          <p:nvPr/>
        </p:nvSpPr>
        <p:spPr bwMode="auto">
          <a:xfrm>
            <a:off x="5418044" y="4473949"/>
            <a:ext cx="1619250" cy="634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79558" tIns="38986" rIns="79558" bIns="38986">
            <a:spAutoFit/>
          </a:bodyPr>
          <a:lstStyle/>
          <a:p>
            <a:pPr marL="0" marR="0" lvl="0" indent="0" algn="ctr" defTabSz="397830" rtl="0" eaLnBrk="0" fontAlgn="base" latinLnBrk="0" hangingPunct="0">
              <a:lnSpc>
                <a:spcPct val="93000"/>
              </a:lnSpc>
              <a:spcBef>
                <a:spcPts val="2427"/>
              </a:spcBef>
              <a:spcAft>
                <a:spcPct val="0"/>
              </a:spcAft>
              <a:buClr>
                <a:srgbClr val="FFFFFF"/>
              </a:buClr>
              <a:buSzPct val="100000"/>
              <a:buFontTx/>
              <a:buNone/>
              <a:tabLst>
                <a:tab pos="0" algn="l"/>
                <a:tab pos="799863" algn="l"/>
                <a:tab pos="1605328" algn="l"/>
                <a:tab pos="2412195" algn="l"/>
                <a:tab pos="3216260" algn="l"/>
                <a:tab pos="4021726" algn="l"/>
                <a:tab pos="4828593" algn="l"/>
                <a:tab pos="5632657" algn="l"/>
                <a:tab pos="6436722" algn="l"/>
                <a:tab pos="7242188" algn="l"/>
                <a:tab pos="8047654" algn="l"/>
                <a:tab pos="8854520" algn="l"/>
              </a:tabLst>
              <a:defRPr/>
            </a:pPr>
            <a:r>
              <a:rPr kumimoji="0" lang="ar-JO" sz="3883" b="1" i="0" u="none" strike="noStrike" kern="1200" cap="none" spc="0" normalizeH="0" baseline="0" noProof="0" dirty="0">
                <a:ln>
                  <a:noFill/>
                </a:ln>
                <a:solidFill>
                  <a:srgbClr val="66FF99"/>
                </a:solidFill>
                <a:effectLst/>
                <a:uLnTx/>
                <a:uFillTx/>
                <a:latin typeface="Arial" panose="020B0604020202020204" pitchFamily="34" charset="0"/>
                <a:ea typeface="ＭＳ Ｐゴシック" charset="0"/>
                <a:cs typeface="Arial" panose="020B0604020202020204" pitchFamily="34" charset="0"/>
              </a:rPr>
              <a:t>يوحنا</a:t>
            </a:r>
            <a:endParaRPr kumimoji="0" lang="en-GB" sz="3794" b="1" i="1" u="none" strike="noStrike" kern="1200" cap="none" spc="0" normalizeH="0" baseline="0" noProof="0" dirty="0">
              <a:ln>
                <a:noFill/>
              </a:ln>
              <a:solidFill>
                <a:srgbClr val="FFFFFF"/>
              </a:solidFill>
              <a:effectLst/>
              <a:uLnTx/>
              <a:uFillTx/>
              <a:latin typeface="Kosher-Normal" charset="0"/>
              <a:ea typeface="ＭＳ Ｐゴシック" charset="0"/>
            </a:endParaRPr>
          </a:p>
        </p:txBody>
      </p:sp>
      <p:sp>
        <p:nvSpPr>
          <p:cNvPr id="62477" name="Text Box 13"/>
          <p:cNvSpPr txBox="1">
            <a:spLocks noChangeArrowheads="1"/>
          </p:cNvSpPr>
          <p:nvPr/>
        </p:nvSpPr>
        <p:spPr bwMode="auto">
          <a:xfrm>
            <a:off x="8622709" y="17009"/>
            <a:ext cx="227356" cy="335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79241" tIns="41201" rIns="79241" bIns="41201" anchor="ctr">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marL="0" marR="0" lvl="0" indent="0" algn="ctr" defTabSz="397830" rtl="0" eaLnBrk="0" fontAlgn="base" latinLnBrk="0" hangingPunct="0">
              <a:lnSpc>
                <a:spcPct val="93000"/>
              </a:lnSpc>
              <a:spcBef>
                <a:spcPts val="1103"/>
              </a:spcBef>
              <a:spcAft>
                <a:spcPct val="0"/>
              </a:spcAft>
              <a:buClr>
                <a:srgbClr val="FFFFFF"/>
              </a:buClr>
              <a:buSzPct val="100000"/>
              <a:buFontTx/>
              <a:buNone/>
              <a:tabLst>
                <a:tab pos="0" algn="l"/>
                <a:tab pos="802665" algn="l"/>
                <a:tab pos="1609531" algn="l"/>
                <a:tab pos="2417798" algn="l"/>
                <a:tab pos="3224665" algn="l"/>
                <a:tab pos="4031531" algn="l"/>
                <a:tab pos="4838398" algn="l"/>
                <a:tab pos="5643864" algn="l"/>
                <a:tab pos="6450730" algn="l"/>
                <a:tab pos="7257597" algn="l"/>
                <a:tab pos="8064464" algn="l"/>
                <a:tab pos="8871330" algn="l"/>
              </a:tabLst>
              <a:defRPr/>
            </a:pPr>
            <a:r>
              <a:rPr kumimoji="0" lang="en-GB" sz="1765" b="0" i="0" u="none" strike="noStrike" kern="1200" cap="none" spc="0" normalizeH="0" baseline="0" noProof="0">
                <a:ln>
                  <a:noFill/>
                </a:ln>
                <a:solidFill>
                  <a:srgbClr val="FFFFFF"/>
                </a:solidFill>
                <a:effectLst/>
                <a:uLnTx/>
                <a:uFillTx/>
                <a:latin typeface="Comic Sans MS" charset="0"/>
                <a:ea typeface="ＭＳ Ｐゴシック" charset="0"/>
              </a:rPr>
              <a:t> </a:t>
            </a:r>
          </a:p>
        </p:txBody>
      </p:sp>
      <p:sp>
        <p:nvSpPr>
          <p:cNvPr id="62478" name="Text Box 14"/>
          <p:cNvSpPr txBox="1">
            <a:spLocks noChangeArrowheads="1"/>
          </p:cNvSpPr>
          <p:nvPr/>
        </p:nvSpPr>
        <p:spPr bwMode="auto">
          <a:xfrm>
            <a:off x="7918357" y="6538633"/>
            <a:ext cx="162485" cy="215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09" tIns="40254" rIns="80509" bIns="40254"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397830" rtl="0" eaLnBrk="0" fontAlgn="base" latinLnBrk="0" hangingPunct="0">
              <a:lnSpc>
                <a:spcPct val="93000"/>
              </a:lnSpc>
              <a:spcBef>
                <a:spcPct val="0"/>
              </a:spcBef>
              <a:spcAft>
                <a:spcPct val="0"/>
              </a:spcAft>
              <a:buClr>
                <a:srgbClr val="000000"/>
              </a:buClr>
              <a:buSzPct val="100000"/>
              <a:buFontTx/>
              <a:buNone/>
              <a:tabLst/>
              <a:defRPr/>
            </a:pPr>
            <a:endParaRPr kumimoji="0" lang="en-US" sz="2206"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2479" name="Text Box 15"/>
          <p:cNvSpPr txBox="1">
            <a:spLocks noChangeArrowheads="1"/>
          </p:cNvSpPr>
          <p:nvPr/>
        </p:nvSpPr>
        <p:spPr bwMode="auto">
          <a:xfrm>
            <a:off x="8246363" y="6546662"/>
            <a:ext cx="297888" cy="2094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79241" tIns="41201" rIns="79241" bIns="41201" anchor="ctr">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marL="0" marR="0" lvl="0" indent="0" algn="ctr" defTabSz="397830" rtl="0" eaLnBrk="0" fontAlgn="base" latinLnBrk="0" hangingPunct="0">
              <a:lnSpc>
                <a:spcPct val="93000"/>
              </a:lnSpc>
              <a:spcBef>
                <a:spcPts val="552"/>
              </a:spcBef>
              <a:spcAft>
                <a:spcPct val="0"/>
              </a:spcAft>
              <a:buClr>
                <a:srgbClr val="FFFFFF"/>
              </a:buClr>
              <a:buSzPct val="100000"/>
              <a:buFontTx/>
              <a:buNone/>
              <a:tabLst>
                <a:tab pos="0" algn="l"/>
                <a:tab pos="802665" algn="l"/>
                <a:tab pos="1609531" algn="l"/>
                <a:tab pos="2417798" algn="l"/>
                <a:tab pos="3224665" algn="l"/>
                <a:tab pos="4031531" algn="l"/>
                <a:tab pos="4838398" algn="l"/>
                <a:tab pos="5643864" algn="l"/>
                <a:tab pos="6450730" algn="l"/>
                <a:tab pos="7257597" algn="l"/>
                <a:tab pos="8064464" algn="l"/>
                <a:tab pos="8871330" algn="l"/>
              </a:tabLst>
              <a:defRPr/>
            </a:pPr>
            <a:r>
              <a:rPr kumimoji="0" lang="en-GB" sz="882" b="1" i="0" u="none" strike="noStrike" kern="1200" cap="none" spc="0" normalizeH="0" baseline="0" noProof="0">
                <a:ln>
                  <a:noFill/>
                </a:ln>
                <a:solidFill>
                  <a:srgbClr val="FFFFFF"/>
                </a:solidFill>
                <a:effectLst/>
                <a:uLnTx/>
                <a:uFillTx/>
                <a:latin typeface="Comic Sans MS" charset="0"/>
                <a:ea typeface="ＭＳ Ｐゴシック" charset="0"/>
              </a:rPr>
              <a:t>28</a:t>
            </a:r>
          </a:p>
        </p:txBody>
      </p:sp>
      <p:sp>
        <p:nvSpPr>
          <p:cNvPr id="62480" name="Text Box 16"/>
          <p:cNvSpPr txBox="1">
            <a:spLocks noChangeArrowheads="1"/>
          </p:cNvSpPr>
          <p:nvPr/>
        </p:nvSpPr>
        <p:spPr bwMode="auto">
          <a:xfrm>
            <a:off x="8590562" y="6489826"/>
            <a:ext cx="270637" cy="285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79241" tIns="41201" rIns="79241" bIns="41201" anchor="ctr">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marL="0" marR="0" lvl="0" indent="0" algn="ctr" defTabSz="397830" rtl="0" eaLnBrk="0" fontAlgn="base" latinLnBrk="0" hangingPunct="0">
              <a:lnSpc>
                <a:spcPct val="93000"/>
              </a:lnSpc>
              <a:spcBef>
                <a:spcPts val="882"/>
              </a:spcBef>
              <a:spcAft>
                <a:spcPct val="0"/>
              </a:spcAft>
              <a:buClr>
                <a:srgbClr val="FFFFFF"/>
              </a:buClr>
              <a:buSzPct val="100000"/>
              <a:buFontTx/>
              <a:buNone/>
              <a:tabLst>
                <a:tab pos="0" algn="l"/>
                <a:tab pos="802665" algn="l"/>
                <a:tab pos="1609531" algn="l"/>
                <a:tab pos="2417798" algn="l"/>
                <a:tab pos="3224665" algn="l"/>
                <a:tab pos="4031531" algn="l"/>
                <a:tab pos="4838398" algn="l"/>
                <a:tab pos="5643864" algn="l"/>
                <a:tab pos="6450730" algn="l"/>
                <a:tab pos="7257597" algn="l"/>
                <a:tab pos="8064464" algn="l"/>
                <a:tab pos="8871330" algn="l"/>
              </a:tabLst>
              <a:defRPr/>
            </a:pPr>
            <a:r>
              <a:rPr kumimoji="0" lang="en-GB" sz="1412" b="1" i="0" u="none" strike="noStrike" kern="1200" cap="none" spc="0" normalizeH="0" baseline="0" noProof="0">
                <a:ln>
                  <a:noFill/>
                </a:ln>
                <a:solidFill>
                  <a:srgbClr val="FFFFFF"/>
                </a:solidFill>
                <a:effectLst/>
                <a:uLnTx/>
                <a:uFillTx/>
                <a:latin typeface="Comic Sans MS" charset="0"/>
                <a:ea typeface="ＭＳ Ｐゴシック" charset="0"/>
              </a:rPr>
              <a:t>9</a:t>
            </a:r>
          </a:p>
        </p:txBody>
      </p:sp>
      <p:grpSp>
        <p:nvGrpSpPr>
          <p:cNvPr id="2" name="Group 17"/>
          <p:cNvGrpSpPr>
            <a:grpSpLocks/>
          </p:cNvGrpSpPr>
          <p:nvPr/>
        </p:nvGrpSpPr>
        <p:grpSpPr bwMode="auto">
          <a:xfrm>
            <a:off x="1213038" y="824005"/>
            <a:ext cx="6640886" cy="5319993"/>
            <a:chOff x="769" y="595"/>
            <a:chExt cx="4741" cy="3798"/>
          </a:xfrm>
        </p:grpSpPr>
        <p:sp>
          <p:nvSpPr>
            <p:cNvPr id="62492" name="Rectangle 18"/>
            <p:cNvSpPr>
              <a:spLocks noChangeArrowheads="1"/>
            </p:cNvSpPr>
            <p:nvPr/>
          </p:nvSpPr>
          <p:spPr bwMode="auto">
            <a:xfrm>
              <a:off x="769" y="595"/>
              <a:ext cx="4742" cy="3799"/>
            </a:xfrm>
            <a:prstGeom prst="rect">
              <a:avLst/>
            </a:prstGeom>
            <a:solidFill>
              <a:srgbClr val="040404"/>
            </a:solidFill>
            <a:ln w="12600">
              <a:solidFill>
                <a:srgbClr val="000000"/>
              </a:solidFill>
              <a:miter lim="800000"/>
              <a:headEnd/>
              <a:tailEnd/>
            </a:ln>
          </p:spPr>
          <p:txBody>
            <a:bodyPr wrap="none" anchor="ctr"/>
            <a:lstStyle/>
            <a:p>
              <a:pPr marL="0" marR="0" lvl="0" indent="0" algn="l" defTabSz="397830" rtl="0" eaLnBrk="0" fontAlgn="base" latinLnBrk="0" hangingPunct="0">
                <a:lnSpc>
                  <a:spcPct val="93000"/>
                </a:lnSpc>
                <a:spcBef>
                  <a:spcPct val="0"/>
                </a:spcBef>
                <a:spcAft>
                  <a:spcPct val="0"/>
                </a:spcAft>
                <a:buClr>
                  <a:srgbClr val="000000"/>
                </a:buClr>
                <a:buSzPct val="100000"/>
                <a:buFontTx/>
                <a:buNone/>
                <a:tabLst/>
                <a:defRPr/>
              </a:pPr>
              <a:endParaRPr kumimoji="0" lang="en-US" sz="2206" b="0" i="0" u="none" strike="noStrike" kern="1200" cap="none" spc="0" normalizeH="0" baseline="0" noProof="0">
                <a:ln>
                  <a:noFill/>
                </a:ln>
                <a:solidFill>
                  <a:srgbClr val="000000"/>
                </a:solidFill>
                <a:effectLst/>
                <a:uLnTx/>
                <a:uFillTx/>
                <a:latin typeface="Times New Roman" charset="0"/>
                <a:ea typeface="ＭＳ Ｐゴシック" charset="0"/>
              </a:endParaRPr>
            </a:p>
          </p:txBody>
        </p:sp>
        <p:pic>
          <p:nvPicPr>
            <p:cNvPr id="62493" name="Picture 19"/>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l="6857" r="8611" b="1956"/>
            <a:stretch>
              <a:fillRect/>
            </a:stretch>
          </p:blipFill>
          <p:spPr bwMode="auto">
            <a:xfrm>
              <a:off x="1491" y="945"/>
              <a:ext cx="3292" cy="31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grpSp>
      <p:sp>
        <p:nvSpPr>
          <p:cNvPr id="30742" name="Rectangle 22"/>
          <p:cNvSpPr>
            <a:spLocks noChangeArrowheads="1"/>
          </p:cNvSpPr>
          <p:nvPr/>
        </p:nvSpPr>
        <p:spPr bwMode="auto">
          <a:xfrm>
            <a:off x="1306886" y="743469"/>
            <a:ext cx="6530228" cy="5572125"/>
          </a:xfrm>
          <a:prstGeom prst="rect">
            <a:avLst/>
          </a:prstGeom>
          <a:solidFill>
            <a:srgbClr val="000718">
              <a:alpha val="81175"/>
            </a:srgbClr>
          </a:solidFill>
          <a:ln w="12600">
            <a:solidFill>
              <a:srgbClr val="000000"/>
            </a:solidFill>
            <a:miter lim="800000"/>
            <a:headEnd/>
            <a:tailEnd/>
          </a:ln>
        </p:spPr>
        <p:txBody>
          <a:bodyPr wrap="none" lIns="80509" tIns="40254" rIns="80509" bIns="40254" anchor="ctr"/>
          <a:lstStyle/>
          <a:p>
            <a:pPr marL="0" marR="0" lvl="0" indent="0" algn="l" defTabSz="397830" rtl="0" eaLnBrk="0" fontAlgn="base" latinLnBrk="0" hangingPunct="0">
              <a:lnSpc>
                <a:spcPct val="93000"/>
              </a:lnSpc>
              <a:spcBef>
                <a:spcPct val="0"/>
              </a:spcBef>
              <a:spcAft>
                <a:spcPct val="0"/>
              </a:spcAft>
              <a:buClr>
                <a:srgbClr val="000000"/>
              </a:buClr>
              <a:buSzPct val="100000"/>
              <a:buFontTx/>
              <a:buNone/>
              <a:tabLst/>
              <a:defRPr/>
            </a:pPr>
            <a:endParaRPr kumimoji="0" lang="en-US" sz="2206"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745" name="Text Box 25"/>
          <p:cNvSpPr txBox="1">
            <a:spLocks noChangeArrowheads="1"/>
          </p:cNvSpPr>
          <p:nvPr/>
        </p:nvSpPr>
        <p:spPr bwMode="auto">
          <a:xfrm>
            <a:off x="1189802" y="-1732157"/>
            <a:ext cx="6677306" cy="18009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79241" tIns="41201" rIns="79241" bIns="41201">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marL="0" marR="0" lvl="0" indent="0" algn="l" defTabSz="397830" rtl="0" eaLnBrk="0" fontAlgn="base" latinLnBrk="0" hangingPunct="0">
              <a:lnSpc>
                <a:spcPct val="93000"/>
              </a:lnSpc>
              <a:spcBef>
                <a:spcPts val="1213"/>
              </a:spcBef>
              <a:spcAft>
                <a:spcPct val="0"/>
              </a:spcAft>
              <a:buClr>
                <a:srgbClr val="FFFFFF"/>
              </a:buClr>
              <a:buSzPct val="100000"/>
              <a:buFontTx/>
              <a:buNone/>
              <a:tabLst>
                <a:tab pos="0" algn="l"/>
                <a:tab pos="802665" algn="l"/>
                <a:tab pos="1609531" algn="l"/>
                <a:tab pos="2417798" algn="l"/>
                <a:tab pos="3224665" algn="l"/>
                <a:tab pos="4031531" algn="l"/>
                <a:tab pos="4838398" algn="l"/>
                <a:tab pos="5643864" algn="l"/>
                <a:tab pos="6450730" algn="l"/>
                <a:tab pos="7257597" algn="l"/>
                <a:tab pos="8064464" algn="l"/>
                <a:tab pos="8871330" algn="l"/>
              </a:tabLst>
              <a:defRPr/>
            </a:pPr>
            <a:r>
              <a:rPr kumimoji="0" lang="ar-JO" sz="1235"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Arial" panose="020B0604020202020204" pitchFamily="34" charset="0"/>
              </a:rPr>
              <a:t>"</a:t>
            </a:r>
            <a:r>
              <a:rPr kumimoji="0" lang="ar-SA" sz="706" b="1" i="0" u="none" strike="noStrike" kern="1200" cap="none" spc="0" normalizeH="0" baseline="30000" noProof="0" dirty="0">
                <a:ln>
                  <a:noFill/>
                </a:ln>
                <a:solidFill>
                  <a:srgbClr val="000000"/>
                </a:solidFill>
                <a:effectLst/>
                <a:uLnTx/>
                <a:uFillTx/>
                <a:latin typeface="Arial Unicode MS"/>
                <a:ea typeface="Calibri" panose="020F0502020204030204" pitchFamily="34" charset="0"/>
                <a:cs typeface="Arial" panose="020B0604020202020204" pitchFamily="34" charset="0"/>
              </a:rPr>
              <a:t>١٢</a:t>
            </a:r>
            <a:r>
              <a:rPr kumimoji="0" lang="en-US" sz="706" b="1" i="0" u="none" strike="noStrike" kern="1200" cap="none" spc="0" normalizeH="0" baseline="30000" noProof="0" dirty="0">
                <a:ln>
                  <a:noFill/>
                </a:ln>
                <a:solidFill>
                  <a:srgbClr val="000000"/>
                </a:solidFill>
                <a:effectLst/>
                <a:uLnTx/>
                <a:uFillTx/>
                <a:latin typeface="Arial Unicode MS"/>
                <a:ea typeface="Calibri" panose="020F0502020204030204" pitchFamily="34" charset="0"/>
                <a:cs typeface="Arial" panose="020B0604020202020204" pitchFamily="34" charset="0"/>
              </a:rPr>
              <a:t> </a:t>
            </a:r>
            <a:r>
              <a:rPr kumimoji="0" lang="ar-SA" sz="2118" b="1" i="0" u="none" strike="noStrike" kern="1200" cap="none" spc="0" normalizeH="0" baseline="0" noProof="0" dirty="0" err="1">
                <a:ln>
                  <a:noFill/>
                </a:ln>
                <a:solidFill>
                  <a:srgbClr val="000000"/>
                </a:solidFill>
                <a:effectLst/>
                <a:uLnTx/>
                <a:uFillTx/>
                <a:latin typeface="Arial Unicode MS"/>
                <a:ea typeface="Calibri" panose="020F0502020204030204" pitchFamily="34" charset="0"/>
                <a:cs typeface="Arial" panose="020B0604020202020204" pitchFamily="34" charset="0"/>
              </a:rPr>
              <a:t>فَٱلْتَفَتُّ</a:t>
            </a:r>
            <a:r>
              <a:rPr kumimoji="0" lang="ar-SA" sz="2118" b="1" i="0" u="none" strike="noStrike" kern="1200" cap="none" spc="0" normalizeH="0" baseline="0" noProof="0" dirty="0">
                <a:ln>
                  <a:noFill/>
                </a:ln>
                <a:solidFill>
                  <a:srgbClr val="000000"/>
                </a:solidFill>
                <a:effectLst/>
                <a:uLnTx/>
                <a:uFillTx/>
                <a:latin typeface="Arial Unicode MS"/>
                <a:ea typeface="Calibri" panose="020F0502020204030204" pitchFamily="34" charset="0"/>
                <a:cs typeface="Arial" panose="020B0604020202020204" pitchFamily="34" charset="0"/>
              </a:rPr>
              <a:t> لِأَنْظُرَ </a:t>
            </a:r>
            <a:r>
              <a:rPr kumimoji="0" lang="ar-SA" sz="2118" b="1" i="0" u="none" strike="noStrike" kern="1200" cap="none" spc="0" normalizeH="0" baseline="0" noProof="0" dirty="0" err="1">
                <a:ln>
                  <a:noFill/>
                </a:ln>
                <a:solidFill>
                  <a:srgbClr val="000000"/>
                </a:solidFill>
                <a:effectLst/>
                <a:uLnTx/>
                <a:uFillTx/>
                <a:latin typeface="Arial Unicode MS"/>
                <a:ea typeface="Calibri" panose="020F0502020204030204" pitchFamily="34" charset="0"/>
                <a:cs typeface="Arial" panose="020B0604020202020204" pitchFamily="34" charset="0"/>
              </a:rPr>
              <a:t>ٱلصَّوْتَ</a:t>
            </a:r>
            <a:r>
              <a:rPr kumimoji="0" lang="ar-SA" sz="2118" b="1" i="0" u="none" strike="noStrike" kern="1200" cap="none" spc="0" normalizeH="0" baseline="0" noProof="0" dirty="0">
                <a:ln>
                  <a:noFill/>
                </a:ln>
                <a:solidFill>
                  <a:srgbClr val="000000"/>
                </a:solidFill>
                <a:effectLst/>
                <a:uLnTx/>
                <a:uFillTx/>
                <a:latin typeface="Arial Unicode MS"/>
                <a:ea typeface="Calibri" panose="020F0502020204030204" pitchFamily="34" charset="0"/>
                <a:cs typeface="Arial" panose="020B0604020202020204" pitchFamily="34" charset="0"/>
              </a:rPr>
              <a:t> </a:t>
            </a:r>
            <a:r>
              <a:rPr kumimoji="0" lang="ar-SA" sz="2118" b="1" i="0" u="none" strike="noStrike" kern="1200" cap="none" spc="0" normalizeH="0" baseline="0" noProof="0" dirty="0" err="1">
                <a:ln>
                  <a:noFill/>
                </a:ln>
                <a:solidFill>
                  <a:srgbClr val="000000"/>
                </a:solidFill>
                <a:effectLst/>
                <a:uLnTx/>
                <a:uFillTx/>
                <a:latin typeface="Arial Unicode MS"/>
                <a:ea typeface="Calibri" panose="020F0502020204030204" pitchFamily="34" charset="0"/>
                <a:cs typeface="Arial" panose="020B0604020202020204" pitchFamily="34" charset="0"/>
              </a:rPr>
              <a:t>ٱلَّذِي</a:t>
            </a:r>
            <a:r>
              <a:rPr kumimoji="0" lang="ar-SA" sz="2118" b="1" i="0" u="none" strike="noStrike" kern="1200" cap="none" spc="0" normalizeH="0" baseline="0" noProof="0" dirty="0">
                <a:ln>
                  <a:noFill/>
                </a:ln>
                <a:solidFill>
                  <a:srgbClr val="000000"/>
                </a:solidFill>
                <a:effectLst/>
                <a:uLnTx/>
                <a:uFillTx/>
                <a:latin typeface="Arial Unicode MS"/>
                <a:ea typeface="Calibri" panose="020F0502020204030204" pitchFamily="34" charset="0"/>
                <a:cs typeface="Arial" panose="020B0604020202020204" pitchFamily="34" charset="0"/>
              </a:rPr>
              <a:t> تَكَلَّمَ مَعِي. وَلَمَّا </a:t>
            </a:r>
            <a:r>
              <a:rPr kumimoji="0" lang="ar-SA" sz="2118" b="1" i="0" u="none" strike="noStrike" kern="1200" cap="none" spc="0" normalizeH="0" baseline="0" noProof="0" dirty="0" err="1">
                <a:ln>
                  <a:noFill/>
                </a:ln>
                <a:solidFill>
                  <a:srgbClr val="000000"/>
                </a:solidFill>
                <a:effectLst/>
                <a:uLnTx/>
                <a:uFillTx/>
                <a:latin typeface="Arial Unicode MS"/>
                <a:ea typeface="Calibri" panose="020F0502020204030204" pitchFamily="34" charset="0"/>
                <a:cs typeface="Arial" panose="020B0604020202020204" pitchFamily="34" charset="0"/>
              </a:rPr>
              <a:t>ٱلْتَفَتُّ</a:t>
            </a:r>
            <a:r>
              <a:rPr kumimoji="0" lang="ar-SA" sz="2118" b="1" i="0" u="none" strike="noStrike" kern="1200" cap="none" spc="0" normalizeH="0" baseline="0" noProof="0" dirty="0">
                <a:ln>
                  <a:noFill/>
                </a:ln>
                <a:solidFill>
                  <a:srgbClr val="000000"/>
                </a:solidFill>
                <a:effectLst/>
                <a:uLnTx/>
                <a:uFillTx/>
                <a:latin typeface="Arial Unicode MS"/>
                <a:ea typeface="Calibri" panose="020F0502020204030204" pitchFamily="34" charset="0"/>
                <a:cs typeface="Arial" panose="020B0604020202020204" pitchFamily="34" charset="0"/>
              </a:rPr>
              <a:t> رَأَيْتُ سَبْعَ </a:t>
            </a:r>
            <a:r>
              <a:rPr kumimoji="0" lang="ar-SA" sz="2118" b="1" i="0" u="none" strike="noStrike" kern="1200" cap="none" spc="0" normalizeH="0" baseline="0" noProof="0" dirty="0" err="1">
                <a:ln>
                  <a:noFill/>
                </a:ln>
                <a:solidFill>
                  <a:srgbClr val="000000"/>
                </a:solidFill>
                <a:effectLst/>
                <a:uLnTx/>
                <a:uFillTx/>
                <a:latin typeface="Arial Unicode MS"/>
                <a:ea typeface="Calibri" panose="020F0502020204030204" pitchFamily="34" charset="0"/>
                <a:cs typeface="Arial" panose="020B0604020202020204" pitchFamily="34" charset="0"/>
              </a:rPr>
              <a:t>مَنَايِرَ</a:t>
            </a:r>
            <a:r>
              <a:rPr kumimoji="0" lang="ar-SA" sz="2118" b="1" i="0" u="none" strike="noStrike" kern="1200" cap="none" spc="0" normalizeH="0" baseline="0" noProof="0" dirty="0">
                <a:ln>
                  <a:noFill/>
                </a:ln>
                <a:solidFill>
                  <a:srgbClr val="000000"/>
                </a:solidFill>
                <a:effectLst/>
                <a:uLnTx/>
                <a:uFillTx/>
                <a:latin typeface="Arial Unicode MS"/>
                <a:ea typeface="Calibri" panose="020F0502020204030204" pitchFamily="34" charset="0"/>
                <a:cs typeface="Arial" panose="020B0604020202020204" pitchFamily="34" charset="0"/>
              </a:rPr>
              <a:t> مِنْ ذَهَبٍ، </a:t>
            </a:r>
            <a:r>
              <a:rPr kumimoji="0" lang="ar-SA" sz="706" b="1" i="0" u="none" strike="noStrike" kern="1200" cap="none" spc="0" normalizeH="0" baseline="30000" noProof="0" dirty="0">
                <a:ln>
                  <a:noFill/>
                </a:ln>
                <a:solidFill>
                  <a:srgbClr val="000000"/>
                </a:solidFill>
                <a:effectLst/>
                <a:uLnTx/>
                <a:uFillTx/>
                <a:latin typeface="Arial Unicode MS"/>
                <a:ea typeface="Calibri" panose="020F0502020204030204" pitchFamily="34" charset="0"/>
                <a:cs typeface="Arial" panose="020B0604020202020204" pitchFamily="34" charset="0"/>
              </a:rPr>
              <a:t>١٣</a:t>
            </a:r>
            <a:r>
              <a:rPr kumimoji="0" lang="en-US" sz="706" b="1" i="0" u="none" strike="noStrike" kern="1200" cap="none" spc="0" normalizeH="0" baseline="30000" noProof="0" dirty="0">
                <a:ln>
                  <a:noFill/>
                </a:ln>
                <a:solidFill>
                  <a:srgbClr val="000000"/>
                </a:solidFill>
                <a:effectLst/>
                <a:uLnTx/>
                <a:uFillTx/>
                <a:latin typeface="Arial Unicode MS"/>
                <a:ea typeface="Calibri" panose="020F0502020204030204" pitchFamily="34" charset="0"/>
                <a:cs typeface="Arial" panose="020B0604020202020204" pitchFamily="34" charset="0"/>
              </a:rPr>
              <a:t> </a:t>
            </a:r>
            <a:r>
              <a:rPr kumimoji="0" lang="ar-SA" sz="2118" b="1" i="0" u="none" strike="noStrike" kern="1200" cap="none" spc="0" normalizeH="0" baseline="30000" noProof="0" dirty="0">
                <a:ln>
                  <a:noFill/>
                </a:ln>
                <a:solidFill>
                  <a:srgbClr val="000000"/>
                </a:solidFill>
                <a:effectLst/>
                <a:uLnTx/>
                <a:uFillTx/>
                <a:latin typeface="Arial Unicode MS"/>
                <a:ea typeface="Calibri" panose="020F0502020204030204" pitchFamily="34" charset="0"/>
                <a:cs typeface="Arial" panose="020B0604020202020204" pitchFamily="34" charset="0"/>
              </a:rPr>
              <a:t>وَفِي وَسْطِ </a:t>
            </a:r>
            <a:r>
              <a:rPr kumimoji="0" lang="ar-SA" sz="2118" b="1" i="0" u="none" strike="noStrike" kern="1200" cap="none" spc="0" normalizeH="0" baseline="30000" noProof="0" dirty="0" err="1">
                <a:ln>
                  <a:noFill/>
                </a:ln>
                <a:solidFill>
                  <a:srgbClr val="000000"/>
                </a:solidFill>
                <a:effectLst/>
                <a:uLnTx/>
                <a:uFillTx/>
                <a:latin typeface="Arial Unicode MS"/>
                <a:ea typeface="Calibri" panose="020F0502020204030204" pitchFamily="34" charset="0"/>
                <a:cs typeface="Arial" panose="020B0604020202020204" pitchFamily="34" charset="0"/>
              </a:rPr>
              <a:t>ٱلسَّبْعِ</a:t>
            </a:r>
            <a:r>
              <a:rPr kumimoji="0" lang="ar-SA" sz="2118" b="1" i="0" u="none" strike="noStrike" kern="1200" cap="none" spc="0" normalizeH="0" baseline="30000" noProof="0" dirty="0">
                <a:ln>
                  <a:noFill/>
                </a:ln>
                <a:solidFill>
                  <a:srgbClr val="000000"/>
                </a:solidFill>
                <a:effectLst/>
                <a:uLnTx/>
                <a:uFillTx/>
                <a:latin typeface="Arial Unicode MS"/>
                <a:ea typeface="Calibri" panose="020F0502020204030204" pitchFamily="34" charset="0"/>
                <a:cs typeface="Arial" panose="020B0604020202020204" pitchFamily="34" charset="0"/>
              </a:rPr>
              <a:t> </a:t>
            </a:r>
            <a:r>
              <a:rPr kumimoji="0" lang="ar-SA" sz="2118" b="1" i="0" u="none" strike="noStrike" kern="1200" cap="none" spc="0" normalizeH="0" baseline="30000" noProof="0" dirty="0" err="1">
                <a:ln>
                  <a:noFill/>
                </a:ln>
                <a:solidFill>
                  <a:srgbClr val="000000"/>
                </a:solidFill>
                <a:effectLst/>
                <a:uLnTx/>
                <a:uFillTx/>
                <a:latin typeface="Arial Unicode MS"/>
                <a:ea typeface="Calibri" panose="020F0502020204030204" pitchFamily="34" charset="0"/>
                <a:cs typeface="Arial" panose="020B0604020202020204" pitchFamily="34" charset="0"/>
              </a:rPr>
              <a:t>ٱلْمَنَايِرِ</a:t>
            </a:r>
            <a:r>
              <a:rPr kumimoji="0" lang="ar-SA" sz="2118" b="1" i="0" u="none" strike="noStrike" kern="1200" cap="none" spc="0" normalizeH="0" baseline="30000" noProof="0" dirty="0">
                <a:ln>
                  <a:noFill/>
                </a:ln>
                <a:solidFill>
                  <a:srgbClr val="000000"/>
                </a:solidFill>
                <a:effectLst/>
                <a:uLnTx/>
                <a:uFillTx/>
                <a:latin typeface="Arial Unicode MS"/>
                <a:ea typeface="Calibri" panose="020F0502020204030204" pitchFamily="34" charset="0"/>
                <a:cs typeface="Arial" panose="020B0604020202020204" pitchFamily="34" charset="0"/>
              </a:rPr>
              <a:t> شِبْهُ </a:t>
            </a:r>
            <a:r>
              <a:rPr kumimoji="0" lang="ar-SA" sz="2118" b="1" i="0" u="none" strike="noStrike" kern="1200" cap="none" spc="0" normalizeH="0" baseline="30000" noProof="0" dirty="0" err="1">
                <a:ln>
                  <a:noFill/>
                </a:ln>
                <a:solidFill>
                  <a:srgbClr val="000000"/>
                </a:solidFill>
                <a:effectLst/>
                <a:uLnTx/>
                <a:uFillTx/>
                <a:latin typeface="Arial Unicode MS"/>
                <a:ea typeface="Calibri" panose="020F0502020204030204" pitchFamily="34" charset="0"/>
                <a:cs typeface="Arial" panose="020B0604020202020204" pitchFamily="34" charset="0"/>
              </a:rPr>
              <a:t>ٱبْنِ</a:t>
            </a:r>
            <a:r>
              <a:rPr kumimoji="0" lang="ar-SA" sz="2118" b="1" i="0" u="none" strike="noStrike" kern="1200" cap="none" spc="0" normalizeH="0" baseline="30000" noProof="0" dirty="0">
                <a:ln>
                  <a:noFill/>
                </a:ln>
                <a:solidFill>
                  <a:srgbClr val="000000"/>
                </a:solidFill>
                <a:effectLst/>
                <a:uLnTx/>
                <a:uFillTx/>
                <a:latin typeface="Arial Unicode MS"/>
                <a:ea typeface="Calibri" panose="020F0502020204030204" pitchFamily="34" charset="0"/>
                <a:cs typeface="Arial" panose="020B0604020202020204" pitchFamily="34" charset="0"/>
              </a:rPr>
              <a:t> إِنْسَانٍ، مُتَسَرْبِلًا بِثَوْبٍ إِلَى </a:t>
            </a:r>
            <a:r>
              <a:rPr kumimoji="0" lang="ar-SA" sz="2118" b="1" i="0" u="none" strike="noStrike" kern="1200" cap="none" spc="0" normalizeH="0" baseline="30000" noProof="0" dirty="0" err="1">
                <a:ln>
                  <a:noFill/>
                </a:ln>
                <a:solidFill>
                  <a:srgbClr val="000000"/>
                </a:solidFill>
                <a:effectLst/>
                <a:uLnTx/>
                <a:uFillTx/>
                <a:latin typeface="Arial Unicode MS"/>
                <a:ea typeface="Calibri" panose="020F0502020204030204" pitchFamily="34" charset="0"/>
                <a:cs typeface="Arial" panose="020B0604020202020204" pitchFamily="34" charset="0"/>
              </a:rPr>
              <a:t>ٱلرِّجْلَيْنِ</a:t>
            </a:r>
            <a:r>
              <a:rPr kumimoji="0" lang="ar-SA" sz="2118" b="1" i="0" u="none" strike="noStrike" kern="1200" cap="none" spc="0" normalizeH="0" baseline="30000" noProof="0" dirty="0">
                <a:ln>
                  <a:noFill/>
                </a:ln>
                <a:solidFill>
                  <a:srgbClr val="000000"/>
                </a:solidFill>
                <a:effectLst/>
                <a:uLnTx/>
                <a:uFillTx/>
                <a:latin typeface="Arial Unicode MS"/>
                <a:ea typeface="Calibri" panose="020F0502020204030204" pitchFamily="34" charset="0"/>
                <a:cs typeface="Arial" panose="020B0604020202020204" pitchFamily="34" charset="0"/>
              </a:rPr>
              <a:t>، </a:t>
            </a:r>
            <a:r>
              <a:rPr kumimoji="0" lang="ar-SA" sz="2118" b="1" i="0" u="none" strike="noStrike" kern="1200" cap="none" spc="0" normalizeH="0" baseline="30000" noProof="0" dirty="0" err="1">
                <a:ln>
                  <a:noFill/>
                </a:ln>
                <a:solidFill>
                  <a:srgbClr val="000000"/>
                </a:solidFill>
                <a:effectLst/>
                <a:uLnTx/>
                <a:uFillTx/>
                <a:latin typeface="Arial Unicode MS"/>
                <a:ea typeface="Calibri" panose="020F0502020204030204" pitchFamily="34" charset="0"/>
                <a:cs typeface="Arial" panose="020B0604020202020204" pitchFamily="34" charset="0"/>
              </a:rPr>
              <a:t>وَمُتَمَنْطِقًا</a:t>
            </a:r>
            <a:r>
              <a:rPr kumimoji="0" lang="ar-SA" sz="2118" b="1" i="0" u="none" strike="noStrike" kern="1200" cap="none" spc="0" normalizeH="0" baseline="30000" noProof="0" dirty="0">
                <a:ln>
                  <a:noFill/>
                </a:ln>
                <a:solidFill>
                  <a:srgbClr val="000000"/>
                </a:solidFill>
                <a:effectLst/>
                <a:uLnTx/>
                <a:uFillTx/>
                <a:latin typeface="Arial Unicode MS"/>
                <a:ea typeface="Calibri" panose="020F0502020204030204" pitchFamily="34" charset="0"/>
                <a:cs typeface="Arial" panose="020B0604020202020204" pitchFamily="34" charset="0"/>
              </a:rPr>
              <a:t> عِنْدَ ثَدْيَيْهِ بِمِنْطَقَةٍ مِنْ ذَهَبٍ</a:t>
            </a:r>
            <a:r>
              <a:rPr kumimoji="0" lang="ar-SA" sz="2118" b="0" i="0" u="none" strike="noStrike" kern="1200" cap="none" spc="0" normalizeH="0" baseline="30000" noProof="0" dirty="0">
                <a:ln>
                  <a:noFill/>
                </a:ln>
                <a:solidFill>
                  <a:srgbClr val="000000"/>
                </a:solidFill>
                <a:effectLst/>
                <a:uLnTx/>
                <a:uFillTx/>
                <a:latin typeface="Arial Unicode MS"/>
                <a:ea typeface="Calibri" panose="020F0502020204030204" pitchFamily="34" charset="0"/>
                <a:cs typeface="Arial Unicode MS"/>
              </a:rPr>
              <a:t>. </a:t>
            </a:r>
            <a:r>
              <a:rPr kumimoji="0" lang="ar-SA" sz="706" b="1" i="0" u="none" strike="noStrike" kern="1200" cap="none" spc="0" normalizeH="0" baseline="30000" noProof="0" dirty="0">
                <a:ln>
                  <a:noFill/>
                </a:ln>
                <a:solidFill>
                  <a:srgbClr val="000000"/>
                </a:solidFill>
                <a:effectLst/>
                <a:uLnTx/>
                <a:uFillTx/>
                <a:latin typeface="Arial Unicode MS"/>
                <a:ea typeface="Calibri" panose="020F0502020204030204" pitchFamily="34" charset="0"/>
                <a:cs typeface="Arial" panose="020B0604020202020204" pitchFamily="34" charset="0"/>
              </a:rPr>
              <a:t>١٤</a:t>
            </a:r>
            <a:r>
              <a:rPr kumimoji="0" lang="en-US" sz="706" b="1" i="0" u="none" strike="noStrike" kern="1200" cap="none" spc="0" normalizeH="0" baseline="30000" noProof="0" dirty="0">
                <a:ln>
                  <a:noFill/>
                </a:ln>
                <a:solidFill>
                  <a:srgbClr val="000000"/>
                </a:solidFill>
                <a:effectLst/>
                <a:uLnTx/>
                <a:uFillTx/>
                <a:latin typeface="Arial Unicode MS"/>
                <a:ea typeface="Calibri" panose="020F0502020204030204" pitchFamily="34" charset="0"/>
                <a:cs typeface="Arial" panose="020B0604020202020204" pitchFamily="34" charset="0"/>
              </a:rPr>
              <a:t> </a:t>
            </a:r>
            <a:r>
              <a:rPr kumimoji="0" lang="ar-SA" sz="2118" b="1" i="0" u="none" strike="noStrike" kern="1200" cap="none" spc="0" normalizeH="0" baseline="30000" noProof="0" dirty="0">
                <a:ln>
                  <a:noFill/>
                </a:ln>
                <a:solidFill>
                  <a:srgbClr val="000000"/>
                </a:solidFill>
                <a:effectLst/>
                <a:uLnTx/>
                <a:uFillTx/>
                <a:latin typeface="Arial Unicode MS"/>
                <a:ea typeface="Calibri" panose="020F0502020204030204" pitchFamily="34" charset="0"/>
                <a:cs typeface="Arial" panose="020B0604020202020204" pitchFamily="34" charset="0"/>
              </a:rPr>
              <a:t>وَأَمَّا رَأْسُهُ وَشَعْرُهُ فَأَبْيَضَانِ </a:t>
            </a:r>
            <a:r>
              <a:rPr kumimoji="0" lang="ar-SA" sz="2118" b="1" i="0" u="none" strike="noStrike" kern="1200" cap="none" spc="0" normalizeH="0" baseline="30000" noProof="0" dirty="0" err="1">
                <a:ln>
                  <a:noFill/>
                </a:ln>
                <a:solidFill>
                  <a:srgbClr val="000000"/>
                </a:solidFill>
                <a:effectLst/>
                <a:uLnTx/>
                <a:uFillTx/>
                <a:latin typeface="Arial Unicode MS"/>
                <a:ea typeface="Calibri" panose="020F0502020204030204" pitchFamily="34" charset="0"/>
                <a:cs typeface="Arial" panose="020B0604020202020204" pitchFamily="34" charset="0"/>
              </a:rPr>
              <a:t>كَٱلصُّوفِ</a:t>
            </a:r>
            <a:r>
              <a:rPr kumimoji="0" lang="ar-SA" sz="2118" b="1" i="0" u="none" strike="noStrike" kern="1200" cap="none" spc="0" normalizeH="0" baseline="30000" noProof="0" dirty="0">
                <a:ln>
                  <a:noFill/>
                </a:ln>
                <a:solidFill>
                  <a:srgbClr val="000000"/>
                </a:solidFill>
                <a:effectLst/>
                <a:uLnTx/>
                <a:uFillTx/>
                <a:latin typeface="Arial Unicode MS"/>
                <a:ea typeface="Calibri" panose="020F0502020204030204" pitchFamily="34" charset="0"/>
                <a:cs typeface="Arial" panose="020B0604020202020204" pitchFamily="34" charset="0"/>
              </a:rPr>
              <a:t> </a:t>
            </a:r>
            <a:r>
              <a:rPr kumimoji="0" lang="ar-SA" sz="2118" b="1" i="0" u="none" strike="noStrike" kern="1200" cap="none" spc="0" normalizeH="0" baseline="30000" noProof="0" dirty="0" err="1">
                <a:ln>
                  <a:noFill/>
                </a:ln>
                <a:solidFill>
                  <a:srgbClr val="000000"/>
                </a:solidFill>
                <a:effectLst/>
                <a:uLnTx/>
                <a:uFillTx/>
                <a:latin typeface="Arial Unicode MS"/>
                <a:ea typeface="Calibri" panose="020F0502020204030204" pitchFamily="34" charset="0"/>
                <a:cs typeface="Arial" panose="020B0604020202020204" pitchFamily="34" charset="0"/>
              </a:rPr>
              <a:t>ٱلْأَبْيَضِ</a:t>
            </a:r>
            <a:r>
              <a:rPr kumimoji="0" lang="ar-SA" sz="2118" b="1" i="0" u="none" strike="noStrike" kern="1200" cap="none" spc="0" normalizeH="0" baseline="30000" noProof="0" dirty="0">
                <a:ln>
                  <a:noFill/>
                </a:ln>
                <a:solidFill>
                  <a:srgbClr val="000000"/>
                </a:solidFill>
                <a:effectLst/>
                <a:uLnTx/>
                <a:uFillTx/>
                <a:latin typeface="Arial Unicode MS"/>
                <a:ea typeface="Calibri" panose="020F0502020204030204" pitchFamily="34" charset="0"/>
                <a:cs typeface="Arial" panose="020B0604020202020204" pitchFamily="34" charset="0"/>
              </a:rPr>
              <a:t> </a:t>
            </a:r>
            <a:r>
              <a:rPr kumimoji="0" lang="ar-SA" sz="2118" b="1" i="0" u="none" strike="noStrike" kern="1200" cap="none" spc="0" normalizeH="0" baseline="30000" noProof="0" dirty="0" err="1">
                <a:ln>
                  <a:noFill/>
                </a:ln>
                <a:solidFill>
                  <a:srgbClr val="000000"/>
                </a:solidFill>
                <a:effectLst/>
                <a:uLnTx/>
                <a:uFillTx/>
                <a:latin typeface="Arial Unicode MS"/>
                <a:ea typeface="Calibri" panose="020F0502020204030204" pitchFamily="34" charset="0"/>
                <a:cs typeface="Arial" panose="020B0604020202020204" pitchFamily="34" charset="0"/>
              </a:rPr>
              <a:t>كَٱلثَّلْجِ</a:t>
            </a:r>
            <a:r>
              <a:rPr kumimoji="0" lang="ar-SA" sz="2118" b="1" i="0" u="none" strike="noStrike" kern="1200" cap="none" spc="0" normalizeH="0" baseline="30000" noProof="0" dirty="0">
                <a:ln>
                  <a:noFill/>
                </a:ln>
                <a:solidFill>
                  <a:srgbClr val="000000"/>
                </a:solidFill>
                <a:effectLst/>
                <a:uLnTx/>
                <a:uFillTx/>
                <a:latin typeface="Arial Unicode MS"/>
                <a:ea typeface="Calibri" panose="020F0502020204030204" pitchFamily="34" charset="0"/>
                <a:cs typeface="Arial" panose="020B0604020202020204" pitchFamily="34" charset="0"/>
              </a:rPr>
              <a:t>، وَعَيْنَاهُ كَلَهِيبِ نَارٍ</a:t>
            </a:r>
            <a:r>
              <a:rPr kumimoji="0" lang="ar-SA" sz="2118" b="0" i="0" u="none" strike="noStrike" kern="1200" cap="none" spc="0" normalizeH="0" baseline="30000" noProof="0" dirty="0">
                <a:ln>
                  <a:noFill/>
                </a:ln>
                <a:solidFill>
                  <a:srgbClr val="000000"/>
                </a:solidFill>
                <a:effectLst/>
                <a:uLnTx/>
                <a:uFillTx/>
                <a:latin typeface="Arial Unicode MS"/>
                <a:ea typeface="Calibri" panose="020F0502020204030204" pitchFamily="34" charset="0"/>
                <a:cs typeface="Arial Unicode MS"/>
              </a:rPr>
              <a:t>. </a:t>
            </a:r>
            <a:r>
              <a:rPr kumimoji="0" lang="ar-SA" sz="706" b="1" i="0" u="none" strike="noStrike" kern="1200" cap="none" spc="0" normalizeH="0" baseline="30000" noProof="0" dirty="0">
                <a:ln>
                  <a:noFill/>
                </a:ln>
                <a:solidFill>
                  <a:srgbClr val="000000"/>
                </a:solidFill>
                <a:effectLst/>
                <a:uLnTx/>
                <a:uFillTx/>
                <a:latin typeface="Arial Unicode MS"/>
                <a:ea typeface="Calibri" panose="020F0502020204030204" pitchFamily="34" charset="0"/>
                <a:cs typeface="Arial" panose="020B0604020202020204" pitchFamily="34" charset="0"/>
              </a:rPr>
              <a:t>١٥</a:t>
            </a:r>
            <a:r>
              <a:rPr kumimoji="0" lang="en-US" sz="706" b="1" i="0" u="none" strike="noStrike" kern="1200" cap="none" spc="0" normalizeH="0" baseline="30000" noProof="0" dirty="0">
                <a:ln>
                  <a:noFill/>
                </a:ln>
                <a:solidFill>
                  <a:srgbClr val="000000"/>
                </a:solidFill>
                <a:effectLst/>
                <a:uLnTx/>
                <a:uFillTx/>
                <a:latin typeface="Arial Unicode MS"/>
                <a:ea typeface="Calibri" panose="020F0502020204030204" pitchFamily="34" charset="0"/>
                <a:cs typeface="Arial" panose="020B0604020202020204" pitchFamily="34" charset="0"/>
              </a:rPr>
              <a:t> </a:t>
            </a:r>
            <a:r>
              <a:rPr kumimoji="0" lang="ar-SA" sz="2118" b="1" i="0" u="none" strike="noStrike" kern="1200" cap="none" spc="0" normalizeH="0" baseline="30000" noProof="0" dirty="0">
                <a:ln>
                  <a:noFill/>
                </a:ln>
                <a:solidFill>
                  <a:srgbClr val="000000"/>
                </a:solidFill>
                <a:effectLst/>
                <a:uLnTx/>
                <a:uFillTx/>
                <a:latin typeface="Arial Unicode MS"/>
                <a:ea typeface="Calibri" panose="020F0502020204030204" pitchFamily="34" charset="0"/>
                <a:cs typeface="Arial" panose="020B0604020202020204" pitchFamily="34" charset="0"/>
              </a:rPr>
              <a:t>وَرِجْلَاهُ شِبْهُ </a:t>
            </a:r>
            <a:r>
              <a:rPr kumimoji="0" lang="ar-SA" sz="2118" b="1" i="0" u="none" strike="noStrike" kern="1200" cap="none" spc="0" normalizeH="0" baseline="30000" noProof="0" dirty="0" err="1">
                <a:ln>
                  <a:noFill/>
                </a:ln>
                <a:solidFill>
                  <a:srgbClr val="000000"/>
                </a:solidFill>
                <a:effectLst/>
                <a:uLnTx/>
                <a:uFillTx/>
                <a:latin typeface="Arial Unicode MS"/>
                <a:ea typeface="Calibri" panose="020F0502020204030204" pitchFamily="34" charset="0"/>
                <a:cs typeface="Arial" panose="020B0604020202020204" pitchFamily="34" charset="0"/>
              </a:rPr>
              <a:t>ٱلنُّحَاسِ</a:t>
            </a:r>
            <a:r>
              <a:rPr kumimoji="0" lang="ar-SA" sz="2118" b="1" i="0" u="none" strike="noStrike" kern="1200" cap="none" spc="0" normalizeH="0" baseline="30000" noProof="0" dirty="0">
                <a:ln>
                  <a:noFill/>
                </a:ln>
                <a:solidFill>
                  <a:srgbClr val="000000"/>
                </a:solidFill>
                <a:effectLst/>
                <a:uLnTx/>
                <a:uFillTx/>
                <a:latin typeface="Arial Unicode MS"/>
                <a:ea typeface="Calibri" panose="020F0502020204030204" pitchFamily="34" charset="0"/>
                <a:cs typeface="Arial" panose="020B0604020202020204" pitchFamily="34" charset="0"/>
              </a:rPr>
              <a:t> </a:t>
            </a:r>
            <a:r>
              <a:rPr kumimoji="0" lang="ar-SA" sz="2118" b="1" i="0" u="none" strike="noStrike" kern="1200" cap="none" spc="0" normalizeH="0" baseline="30000" noProof="0" dirty="0" err="1">
                <a:ln>
                  <a:noFill/>
                </a:ln>
                <a:solidFill>
                  <a:srgbClr val="000000"/>
                </a:solidFill>
                <a:effectLst/>
                <a:uLnTx/>
                <a:uFillTx/>
                <a:latin typeface="Arial Unicode MS"/>
                <a:ea typeface="Calibri" panose="020F0502020204030204" pitchFamily="34" charset="0"/>
                <a:cs typeface="Arial" panose="020B0604020202020204" pitchFamily="34" charset="0"/>
              </a:rPr>
              <a:t>ٱلنَّقِيِّ</a:t>
            </a:r>
            <a:r>
              <a:rPr kumimoji="0" lang="ar-SA" sz="2118" b="1" i="0" u="none" strike="noStrike" kern="1200" cap="none" spc="0" normalizeH="0" baseline="30000" noProof="0" dirty="0">
                <a:ln>
                  <a:noFill/>
                </a:ln>
                <a:solidFill>
                  <a:srgbClr val="000000"/>
                </a:solidFill>
                <a:effectLst/>
                <a:uLnTx/>
                <a:uFillTx/>
                <a:latin typeface="Arial Unicode MS"/>
                <a:ea typeface="Calibri" panose="020F0502020204030204" pitchFamily="34" charset="0"/>
                <a:cs typeface="Arial" panose="020B0604020202020204" pitchFamily="34" charset="0"/>
              </a:rPr>
              <a:t>، كَأَنَّهُمَا مَحْمِيَّتَانِ فِي أَتُونٍ. وَصَوْتُهُ كَصَوْتِ مِيَاهٍ كَثِيرَةٍ</a:t>
            </a:r>
            <a:r>
              <a:rPr kumimoji="0" lang="ar-SA" sz="2118" b="0" i="0" u="none" strike="noStrike" kern="1200" cap="none" spc="0" normalizeH="0" baseline="30000" noProof="0" dirty="0">
                <a:ln>
                  <a:noFill/>
                </a:ln>
                <a:solidFill>
                  <a:srgbClr val="000000"/>
                </a:solidFill>
                <a:effectLst/>
                <a:uLnTx/>
                <a:uFillTx/>
                <a:latin typeface="Arial Unicode MS"/>
                <a:ea typeface="Calibri" panose="020F0502020204030204" pitchFamily="34" charset="0"/>
                <a:cs typeface="Arial Unicode MS"/>
              </a:rPr>
              <a:t>. </a:t>
            </a:r>
            <a:r>
              <a:rPr kumimoji="0" lang="ar-SA" sz="706" b="1" i="0" u="none" strike="noStrike" kern="1200" cap="none" spc="0" normalizeH="0" baseline="30000" noProof="0" dirty="0">
                <a:ln>
                  <a:noFill/>
                </a:ln>
                <a:solidFill>
                  <a:srgbClr val="000000"/>
                </a:solidFill>
                <a:effectLst/>
                <a:uLnTx/>
                <a:uFillTx/>
                <a:latin typeface="Arial Unicode MS"/>
                <a:ea typeface="Calibri" panose="020F0502020204030204" pitchFamily="34" charset="0"/>
                <a:cs typeface="Arial" panose="020B0604020202020204" pitchFamily="34" charset="0"/>
              </a:rPr>
              <a:t>١٦</a:t>
            </a:r>
            <a:r>
              <a:rPr kumimoji="0" lang="en-US" sz="706" b="1" i="0" u="none" strike="noStrike" kern="1200" cap="none" spc="0" normalizeH="0" baseline="30000" noProof="0" dirty="0">
                <a:ln>
                  <a:noFill/>
                </a:ln>
                <a:solidFill>
                  <a:srgbClr val="000000"/>
                </a:solidFill>
                <a:effectLst/>
                <a:uLnTx/>
                <a:uFillTx/>
                <a:latin typeface="Arial Unicode MS"/>
                <a:ea typeface="Calibri" panose="020F0502020204030204" pitchFamily="34" charset="0"/>
                <a:cs typeface="Arial" panose="020B0604020202020204" pitchFamily="34" charset="0"/>
              </a:rPr>
              <a:t> </a:t>
            </a:r>
            <a:r>
              <a:rPr kumimoji="0" lang="ar-SA" sz="2118" b="1" i="0" u="none" strike="noStrike" kern="1200" cap="none" spc="0" normalizeH="0" baseline="30000" noProof="0" dirty="0">
                <a:ln>
                  <a:noFill/>
                </a:ln>
                <a:solidFill>
                  <a:srgbClr val="000000"/>
                </a:solidFill>
                <a:effectLst/>
                <a:uLnTx/>
                <a:uFillTx/>
                <a:latin typeface="Arial Unicode MS"/>
                <a:ea typeface="Calibri" panose="020F0502020204030204" pitchFamily="34" charset="0"/>
                <a:cs typeface="Arial" panose="020B0604020202020204" pitchFamily="34" charset="0"/>
              </a:rPr>
              <a:t>وَمَعَهُ فِي يَدِهِ </a:t>
            </a:r>
            <a:r>
              <a:rPr kumimoji="0" lang="ar-SA" sz="2118" b="1" i="0" u="none" strike="noStrike" kern="1200" cap="none" spc="0" normalizeH="0" baseline="30000" noProof="0" dirty="0" err="1">
                <a:ln>
                  <a:noFill/>
                </a:ln>
                <a:solidFill>
                  <a:srgbClr val="000000"/>
                </a:solidFill>
                <a:effectLst/>
                <a:uLnTx/>
                <a:uFillTx/>
                <a:latin typeface="Arial Unicode MS"/>
                <a:ea typeface="Calibri" panose="020F0502020204030204" pitchFamily="34" charset="0"/>
                <a:cs typeface="Arial" panose="020B0604020202020204" pitchFamily="34" charset="0"/>
              </a:rPr>
              <a:t>ٱلْيُمْنَى</a:t>
            </a:r>
            <a:r>
              <a:rPr kumimoji="0" lang="ar-SA" sz="2118" b="1" i="0" u="none" strike="noStrike" kern="1200" cap="none" spc="0" normalizeH="0" baseline="30000" noProof="0" dirty="0">
                <a:ln>
                  <a:noFill/>
                </a:ln>
                <a:solidFill>
                  <a:srgbClr val="000000"/>
                </a:solidFill>
                <a:effectLst/>
                <a:uLnTx/>
                <a:uFillTx/>
                <a:latin typeface="Arial Unicode MS"/>
                <a:ea typeface="Calibri" panose="020F0502020204030204" pitchFamily="34" charset="0"/>
                <a:cs typeface="Arial" panose="020B0604020202020204" pitchFamily="34" charset="0"/>
              </a:rPr>
              <a:t> سَبْعَةُ كَوَاكِبَ، وَسَيْفٌ مَاضٍ ذُو حَدَّيْنِ يَخْرُجُ مِنْ فَمِهِ، وَوَجْهُهُ </a:t>
            </a:r>
            <a:r>
              <a:rPr kumimoji="0" lang="ar-SA" sz="2118" b="1" i="0" u="none" strike="noStrike" kern="1200" cap="none" spc="0" normalizeH="0" baseline="30000" noProof="0" dirty="0" err="1">
                <a:ln>
                  <a:noFill/>
                </a:ln>
                <a:solidFill>
                  <a:srgbClr val="000000"/>
                </a:solidFill>
                <a:effectLst/>
                <a:uLnTx/>
                <a:uFillTx/>
                <a:latin typeface="Arial Unicode MS"/>
                <a:ea typeface="Calibri" panose="020F0502020204030204" pitchFamily="34" charset="0"/>
                <a:cs typeface="Arial" panose="020B0604020202020204" pitchFamily="34" charset="0"/>
              </a:rPr>
              <a:t>كَٱلشَّمْسِ</a:t>
            </a:r>
            <a:r>
              <a:rPr kumimoji="0" lang="ar-SA" sz="2118" b="1" i="0" u="none" strike="noStrike" kern="1200" cap="none" spc="0" normalizeH="0" baseline="30000" noProof="0" dirty="0">
                <a:ln>
                  <a:noFill/>
                </a:ln>
                <a:solidFill>
                  <a:srgbClr val="000000"/>
                </a:solidFill>
                <a:effectLst/>
                <a:uLnTx/>
                <a:uFillTx/>
                <a:latin typeface="Arial Unicode MS"/>
                <a:ea typeface="Calibri" panose="020F0502020204030204" pitchFamily="34" charset="0"/>
                <a:cs typeface="Arial" panose="020B0604020202020204" pitchFamily="34" charset="0"/>
              </a:rPr>
              <a:t> وَهِيَ تُضِيءُ فِي قُوَّتِهَا</a:t>
            </a:r>
            <a:r>
              <a:rPr kumimoji="0" lang="ar-SA" sz="2118" b="0" i="0" u="none" strike="noStrike" kern="1200" cap="none" spc="0" normalizeH="0" baseline="30000" noProof="0" dirty="0">
                <a:ln>
                  <a:noFill/>
                </a:ln>
                <a:solidFill>
                  <a:srgbClr val="000000"/>
                </a:solidFill>
                <a:effectLst/>
                <a:uLnTx/>
                <a:uFillTx/>
                <a:latin typeface="Arial Unicode MS"/>
                <a:ea typeface="Calibri" panose="020F0502020204030204" pitchFamily="34" charset="0"/>
                <a:cs typeface="Arial Unicode MS"/>
              </a:rPr>
              <a:t>. </a:t>
            </a:r>
            <a:r>
              <a:rPr kumimoji="0" lang="ar-SA" sz="706" b="1" i="0" u="none" strike="noStrike" kern="1200" cap="none" spc="0" normalizeH="0" baseline="30000" noProof="0" dirty="0">
                <a:ln>
                  <a:noFill/>
                </a:ln>
                <a:solidFill>
                  <a:srgbClr val="000000"/>
                </a:solidFill>
                <a:effectLst/>
                <a:uLnTx/>
                <a:uFillTx/>
                <a:latin typeface="Arial Unicode MS"/>
                <a:ea typeface="Calibri" panose="020F0502020204030204" pitchFamily="34" charset="0"/>
                <a:cs typeface="Arial" panose="020B0604020202020204" pitchFamily="34" charset="0"/>
              </a:rPr>
              <a:t>١٧</a:t>
            </a:r>
            <a:r>
              <a:rPr kumimoji="0" lang="en-US" sz="706" b="1" i="0" u="none" strike="noStrike" kern="1200" cap="none" spc="0" normalizeH="0" baseline="30000" noProof="0" dirty="0">
                <a:ln>
                  <a:noFill/>
                </a:ln>
                <a:solidFill>
                  <a:srgbClr val="000000"/>
                </a:solidFill>
                <a:effectLst/>
                <a:uLnTx/>
                <a:uFillTx/>
                <a:latin typeface="Arial Unicode MS"/>
                <a:ea typeface="Calibri" panose="020F0502020204030204" pitchFamily="34" charset="0"/>
                <a:cs typeface="Arial" panose="020B0604020202020204" pitchFamily="34" charset="0"/>
              </a:rPr>
              <a:t> </a:t>
            </a:r>
            <a:r>
              <a:rPr kumimoji="0" lang="ar-SA" sz="2118" b="1" i="0" u="none" strike="noStrike" kern="1200" cap="none" spc="0" normalizeH="0" baseline="30000" noProof="0" dirty="0">
                <a:ln>
                  <a:noFill/>
                </a:ln>
                <a:solidFill>
                  <a:srgbClr val="000000"/>
                </a:solidFill>
                <a:effectLst/>
                <a:uLnTx/>
                <a:uFillTx/>
                <a:latin typeface="Arial Unicode MS"/>
                <a:ea typeface="Calibri" panose="020F0502020204030204" pitchFamily="34" charset="0"/>
                <a:cs typeface="Arial" panose="020B0604020202020204" pitchFamily="34" charset="0"/>
              </a:rPr>
              <a:t>فَلَمَّا رَأَيْتُهُ سَقَطْتُ عِنْدَ رِجْلَيْهِ كَمَيِّتٍ، فَوَضَعَ يَدَهُ </a:t>
            </a:r>
            <a:r>
              <a:rPr kumimoji="0" lang="ar-SA" sz="2118" b="1" i="0" u="none" strike="noStrike" kern="1200" cap="none" spc="0" normalizeH="0" baseline="30000" noProof="0" dirty="0" err="1">
                <a:ln>
                  <a:noFill/>
                </a:ln>
                <a:solidFill>
                  <a:srgbClr val="000000"/>
                </a:solidFill>
                <a:effectLst/>
                <a:uLnTx/>
                <a:uFillTx/>
                <a:latin typeface="Arial Unicode MS"/>
                <a:ea typeface="Calibri" panose="020F0502020204030204" pitchFamily="34" charset="0"/>
                <a:cs typeface="Arial" panose="020B0604020202020204" pitchFamily="34" charset="0"/>
              </a:rPr>
              <a:t>ٱلْيُمْنَى</a:t>
            </a:r>
            <a:r>
              <a:rPr kumimoji="0" lang="ar-SA" sz="2118" b="1" i="0" u="none" strike="noStrike" kern="1200" cap="none" spc="0" normalizeH="0" baseline="30000" noProof="0" dirty="0">
                <a:ln>
                  <a:noFill/>
                </a:ln>
                <a:solidFill>
                  <a:srgbClr val="000000"/>
                </a:solidFill>
                <a:effectLst/>
                <a:uLnTx/>
                <a:uFillTx/>
                <a:latin typeface="Arial Unicode MS"/>
                <a:ea typeface="Calibri" panose="020F0502020204030204" pitchFamily="34" charset="0"/>
                <a:cs typeface="Arial" panose="020B0604020202020204" pitchFamily="34" charset="0"/>
              </a:rPr>
              <a:t> عَلَيَّ قَائِلًا لِي: «لَا تَخَفْ، أَنَا هُوَ </a:t>
            </a:r>
            <a:r>
              <a:rPr kumimoji="0" lang="ar-SA" sz="2118" b="1" i="0" u="none" strike="noStrike" kern="1200" cap="none" spc="0" normalizeH="0" baseline="30000" noProof="0" dirty="0" err="1">
                <a:ln>
                  <a:noFill/>
                </a:ln>
                <a:solidFill>
                  <a:srgbClr val="000000"/>
                </a:solidFill>
                <a:effectLst/>
                <a:uLnTx/>
                <a:uFillTx/>
                <a:latin typeface="Arial Unicode MS"/>
                <a:ea typeface="Calibri" panose="020F0502020204030204" pitchFamily="34" charset="0"/>
                <a:cs typeface="Arial" panose="020B0604020202020204" pitchFamily="34" charset="0"/>
              </a:rPr>
              <a:t>ٱلْأَوَّلُ</a:t>
            </a:r>
            <a:r>
              <a:rPr kumimoji="0" lang="ar-SA" sz="2118" b="1" i="0" u="none" strike="noStrike" kern="1200" cap="none" spc="0" normalizeH="0" baseline="30000" noProof="0" dirty="0">
                <a:ln>
                  <a:noFill/>
                </a:ln>
                <a:solidFill>
                  <a:srgbClr val="000000"/>
                </a:solidFill>
                <a:effectLst/>
                <a:uLnTx/>
                <a:uFillTx/>
                <a:latin typeface="Arial Unicode MS"/>
                <a:ea typeface="Calibri" panose="020F0502020204030204" pitchFamily="34" charset="0"/>
                <a:cs typeface="Arial" panose="020B0604020202020204" pitchFamily="34" charset="0"/>
              </a:rPr>
              <a:t> </a:t>
            </a:r>
            <a:r>
              <a:rPr kumimoji="0" lang="ar-SA" sz="2118" b="1" i="0" u="none" strike="noStrike" kern="1200" cap="none" spc="0" normalizeH="0" baseline="30000" noProof="0" dirty="0" err="1">
                <a:ln>
                  <a:noFill/>
                </a:ln>
                <a:solidFill>
                  <a:srgbClr val="000000"/>
                </a:solidFill>
                <a:effectLst/>
                <a:uLnTx/>
                <a:uFillTx/>
                <a:latin typeface="Arial Unicode MS"/>
                <a:ea typeface="Calibri" panose="020F0502020204030204" pitchFamily="34" charset="0"/>
                <a:cs typeface="Arial" panose="020B0604020202020204" pitchFamily="34" charset="0"/>
              </a:rPr>
              <a:t>وَٱلْآخِرُ</a:t>
            </a:r>
            <a:r>
              <a:rPr kumimoji="0" lang="ar-SA" sz="2118" b="1" i="0" u="none" strike="noStrike" kern="1200" cap="none" spc="0" normalizeH="0" baseline="30000" noProof="0" dirty="0">
                <a:ln>
                  <a:noFill/>
                </a:ln>
                <a:solidFill>
                  <a:srgbClr val="000000"/>
                </a:solidFill>
                <a:effectLst/>
                <a:uLnTx/>
                <a:uFillTx/>
                <a:latin typeface="Arial Unicode MS"/>
                <a:ea typeface="Calibri" panose="020F0502020204030204" pitchFamily="34" charset="0"/>
                <a:cs typeface="Arial" panose="020B0604020202020204" pitchFamily="34" charset="0"/>
              </a:rPr>
              <a:t>، </a:t>
            </a:r>
            <a:r>
              <a:rPr kumimoji="0" lang="ar-SA" sz="706" b="1" i="0" u="none" strike="noStrike" kern="1200" cap="none" spc="0" normalizeH="0" baseline="30000" noProof="0" dirty="0">
                <a:ln>
                  <a:noFill/>
                </a:ln>
                <a:solidFill>
                  <a:srgbClr val="000000"/>
                </a:solidFill>
                <a:effectLst/>
                <a:uLnTx/>
                <a:uFillTx/>
                <a:latin typeface="Arial Unicode MS"/>
                <a:ea typeface="Calibri" panose="020F0502020204030204" pitchFamily="34" charset="0"/>
                <a:cs typeface="Arial" panose="020B0604020202020204" pitchFamily="34" charset="0"/>
              </a:rPr>
              <a:t>١٨</a:t>
            </a:r>
            <a:r>
              <a:rPr kumimoji="0" lang="en-US" sz="706" b="1" i="0" u="none" strike="noStrike" kern="1200" cap="none" spc="0" normalizeH="0" baseline="30000" noProof="0" dirty="0">
                <a:ln>
                  <a:noFill/>
                </a:ln>
                <a:solidFill>
                  <a:srgbClr val="000000"/>
                </a:solidFill>
                <a:effectLst/>
                <a:uLnTx/>
                <a:uFillTx/>
                <a:latin typeface="Arial Unicode MS"/>
                <a:ea typeface="Calibri" panose="020F0502020204030204" pitchFamily="34" charset="0"/>
                <a:cs typeface="Arial" panose="020B0604020202020204" pitchFamily="34" charset="0"/>
              </a:rPr>
              <a:t> </a:t>
            </a:r>
            <a:r>
              <a:rPr kumimoji="0" lang="ar-SA" sz="2118" b="1" i="0" u="none" strike="noStrike" kern="1200" cap="none" spc="0" normalizeH="0" baseline="30000" noProof="0" dirty="0" err="1">
                <a:ln>
                  <a:noFill/>
                </a:ln>
                <a:solidFill>
                  <a:srgbClr val="000000"/>
                </a:solidFill>
                <a:effectLst/>
                <a:uLnTx/>
                <a:uFillTx/>
                <a:latin typeface="Arial Unicode MS"/>
                <a:ea typeface="Calibri" panose="020F0502020204030204" pitchFamily="34" charset="0"/>
                <a:cs typeface="Arial" panose="020B0604020202020204" pitchFamily="34" charset="0"/>
              </a:rPr>
              <a:t>وَٱلْحَيُّ</a:t>
            </a:r>
            <a:r>
              <a:rPr kumimoji="0" lang="ar-SA" sz="2118" b="1" i="0" u="none" strike="noStrike" kern="1200" cap="none" spc="0" normalizeH="0" baseline="30000" noProof="0" dirty="0">
                <a:ln>
                  <a:noFill/>
                </a:ln>
                <a:solidFill>
                  <a:srgbClr val="000000"/>
                </a:solidFill>
                <a:effectLst/>
                <a:uLnTx/>
                <a:uFillTx/>
                <a:latin typeface="Arial Unicode MS"/>
                <a:ea typeface="Calibri" panose="020F0502020204030204" pitchFamily="34" charset="0"/>
                <a:cs typeface="Arial" panose="020B0604020202020204" pitchFamily="34" charset="0"/>
              </a:rPr>
              <a:t>. وَكُنْتُ مَيْتًا، وَهَا أَنَا حَيٌّ إِلَى أَبَدِ </a:t>
            </a:r>
            <a:r>
              <a:rPr kumimoji="0" lang="ar-SA" sz="2118" b="1" i="0" u="none" strike="noStrike" kern="1200" cap="none" spc="0" normalizeH="0" baseline="30000" noProof="0" dirty="0" err="1">
                <a:ln>
                  <a:noFill/>
                </a:ln>
                <a:solidFill>
                  <a:srgbClr val="000000"/>
                </a:solidFill>
                <a:effectLst/>
                <a:uLnTx/>
                <a:uFillTx/>
                <a:latin typeface="Arial Unicode MS"/>
                <a:ea typeface="Calibri" panose="020F0502020204030204" pitchFamily="34" charset="0"/>
                <a:cs typeface="Arial" panose="020B0604020202020204" pitchFamily="34" charset="0"/>
              </a:rPr>
              <a:t>ٱلْآبِدِينَ</a:t>
            </a:r>
            <a:r>
              <a:rPr kumimoji="0" lang="ar-SA" sz="2118" b="1" i="0" u="none" strike="noStrike" kern="1200" cap="none" spc="0" normalizeH="0" baseline="30000" noProof="0" dirty="0">
                <a:ln>
                  <a:noFill/>
                </a:ln>
                <a:solidFill>
                  <a:srgbClr val="000000"/>
                </a:solidFill>
                <a:effectLst/>
                <a:uLnTx/>
                <a:uFillTx/>
                <a:latin typeface="Arial Unicode MS"/>
                <a:ea typeface="Calibri" panose="020F0502020204030204" pitchFamily="34" charset="0"/>
                <a:cs typeface="Arial" panose="020B0604020202020204" pitchFamily="34" charset="0"/>
              </a:rPr>
              <a:t>! آمِينَ. وَلِي مَفَاتِيحُ </a:t>
            </a:r>
            <a:r>
              <a:rPr kumimoji="0" lang="ar-SA" sz="2118" b="1" i="0" u="none" strike="noStrike" kern="1200" cap="none" spc="0" normalizeH="0" baseline="30000" noProof="0" dirty="0" err="1">
                <a:ln>
                  <a:noFill/>
                </a:ln>
                <a:solidFill>
                  <a:srgbClr val="000000"/>
                </a:solidFill>
                <a:effectLst/>
                <a:uLnTx/>
                <a:uFillTx/>
                <a:latin typeface="Arial Unicode MS"/>
                <a:ea typeface="Calibri" panose="020F0502020204030204" pitchFamily="34" charset="0"/>
                <a:cs typeface="Arial" panose="020B0604020202020204" pitchFamily="34" charset="0"/>
              </a:rPr>
              <a:t>ٱلْهَاوِيَةِ</a:t>
            </a:r>
            <a:r>
              <a:rPr kumimoji="0" lang="ar-SA" sz="2118" b="1" i="0" u="none" strike="noStrike" kern="1200" cap="none" spc="0" normalizeH="0" baseline="30000" noProof="0" dirty="0">
                <a:ln>
                  <a:noFill/>
                </a:ln>
                <a:solidFill>
                  <a:srgbClr val="000000"/>
                </a:solidFill>
                <a:effectLst/>
                <a:uLnTx/>
                <a:uFillTx/>
                <a:latin typeface="Arial Unicode MS"/>
                <a:ea typeface="Calibri" panose="020F0502020204030204" pitchFamily="34" charset="0"/>
                <a:cs typeface="Arial" panose="020B0604020202020204" pitchFamily="34" charset="0"/>
              </a:rPr>
              <a:t> </a:t>
            </a:r>
            <a:r>
              <a:rPr kumimoji="0" lang="ar-SA" sz="2118" b="1" i="0" u="none" strike="noStrike" kern="1200" cap="none" spc="0" normalizeH="0" baseline="30000" noProof="0" dirty="0" err="1">
                <a:ln>
                  <a:noFill/>
                </a:ln>
                <a:solidFill>
                  <a:srgbClr val="000000"/>
                </a:solidFill>
                <a:effectLst/>
                <a:uLnTx/>
                <a:uFillTx/>
                <a:latin typeface="Arial Unicode MS"/>
                <a:ea typeface="Calibri" panose="020F0502020204030204" pitchFamily="34" charset="0"/>
                <a:cs typeface="Arial" panose="020B0604020202020204" pitchFamily="34" charset="0"/>
              </a:rPr>
              <a:t>وَٱلْمَوْتِ</a:t>
            </a:r>
            <a:r>
              <a:rPr kumimoji="0" lang="ar-SA" sz="2118" b="0" i="0" u="none" strike="noStrike" kern="1200" cap="none" spc="0" normalizeH="0" baseline="30000" noProof="0" dirty="0">
                <a:ln>
                  <a:noFill/>
                </a:ln>
                <a:solidFill>
                  <a:srgbClr val="000000"/>
                </a:solidFill>
                <a:effectLst/>
                <a:uLnTx/>
                <a:uFillTx/>
                <a:latin typeface="Arial Unicode MS"/>
                <a:ea typeface="Calibri" panose="020F0502020204030204" pitchFamily="34" charset="0"/>
                <a:cs typeface="Arial Unicode MS"/>
              </a:rPr>
              <a:t>.</a:t>
            </a:r>
            <a:r>
              <a:rPr kumimoji="0" lang="ar-SA" sz="2118" b="1" i="0" u="none" strike="noStrike" kern="1200" cap="none" spc="0" normalizeH="0" baseline="30000" noProof="0" dirty="0">
                <a:ln>
                  <a:noFill/>
                </a:ln>
                <a:solidFill>
                  <a:srgbClr val="000000"/>
                </a:solidFill>
                <a:effectLst/>
                <a:uLnTx/>
                <a:uFillTx/>
                <a:latin typeface="Arial Unicode MS"/>
                <a:ea typeface="Calibri" panose="020F0502020204030204" pitchFamily="34" charset="0"/>
                <a:cs typeface="Arial" panose="020B0604020202020204" pitchFamily="34" charset="0"/>
              </a:rPr>
              <a:t>"</a:t>
            </a:r>
            <a:endParaRPr kumimoji="0" lang="en-GB" sz="1941"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748" name="Text Box 28"/>
          <p:cNvSpPr txBox="1">
            <a:spLocks noChangeArrowheads="1"/>
          </p:cNvSpPr>
          <p:nvPr/>
        </p:nvSpPr>
        <p:spPr bwMode="auto">
          <a:xfrm>
            <a:off x="1106457" y="1597872"/>
            <a:ext cx="6843994" cy="41578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79241" tIns="41201" rIns="79241" bIns="41201">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marL="0" marR="0" lvl="0" indent="0" algn="ctr" defTabSz="397830" rtl="0" eaLnBrk="0" fontAlgn="base" latinLnBrk="0" hangingPunct="0">
              <a:lnSpc>
                <a:spcPct val="93000"/>
              </a:lnSpc>
              <a:spcBef>
                <a:spcPct val="0"/>
              </a:spcBef>
              <a:spcAft>
                <a:spcPct val="0"/>
              </a:spcAft>
              <a:buClr>
                <a:srgbClr val="FFFFFF"/>
              </a:buClr>
              <a:buSzPct val="100000"/>
              <a:buFontTx/>
              <a:buNone/>
              <a:tabLst>
                <a:tab pos="0" algn="l"/>
                <a:tab pos="802665" algn="l"/>
                <a:tab pos="1609531" algn="l"/>
                <a:tab pos="2417798" algn="l"/>
                <a:tab pos="3224665" algn="l"/>
                <a:tab pos="4031531" algn="l"/>
                <a:tab pos="4838398" algn="l"/>
                <a:tab pos="5643864" algn="l"/>
                <a:tab pos="6450730" algn="l"/>
                <a:tab pos="7257597" algn="l"/>
                <a:tab pos="8064464" algn="l"/>
                <a:tab pos="8871330" algn="l"/>
              </a:tabLst>
              <a:defRPr/>
            </a:pPr>
            <a:r>
              <a:rPr kumimoji="0" lang="ar-JO" sz="3177" b="1" i="0" u="none" strike="noStrike" kern="1200" cap="none" spc="0" normalizeH="0" baseline="4000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JO" sz="3883" b="1" i="0" u="none" strike="noStrike" kern="1200" cap="none" spc="0" normalizeH="0" baseline="4000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١٢ فَٱلْتَفَتُّ لِأَنْظُرَ ٱلصَّوْتَ ٱلَّذِي تَكَلَّمَ مَعِي. وَلَمَّا ٱلْتَفَتُّ رَأَيْتُ سَبْعَ مَنَايِرَ مِنْ ذَهَبٍ، ١٣ وَفِي وَسْطِ ٱلسَّبْعِ ٱلْمَنَايِرِ شِبْهُ ٱبْنِ إِنْسَانٍ، مُتَسَرْبِلًا بِثَوْبٍ إِلَى ٱلرِّجْلَيْنِ، وَمُتَمَنْطِقًا عِنْدَ ثَدْيَيْهِ بِمِنْطَقَةٍ مِنْ ذَهَبٍ. ١٤ وَأَمَّا رَأْسُهُ وَشَعْرُهُ فَأَبْيَضَانِ كَٱلصُّوفِ ٱلْأَبْيَضِ كَٱلثَّلْجِ، وَعَيْنَاهُ كَلَهِيبِ نَارٍ. ١٥ وَرِجْلَاهُ شِبْهُ ٱلنُّحَاسِ ٱلنَّقِيِّ، كَأَنَّهُمَا مَحْمِيَّتَانِ فِي أَتُونٍ. وَصَوْتُهُ كَصَوْتِ مِيَاهٍ كَثِيرَةٍ. ١٦ وَمَعَهُ فِي يَدِهِ ٱلْيُمْنَى سَبْعَةُ كَوَاكِبَ، وَسَيْفٌ مَاضٍ ذُو حَدَّيْنِ يَخْرُجُ مِنْ فَمِهِ، وَوَجْهُهُ كَٱلشَّمْسِ وَهِيَ تُضِيءُ فِي قُوَّتِهَا. ١٧ فَلَمَّا رَأَيْتُهُ سَقَطْتُ عِنْدَ رِجْلَيْهِ كَمَيِّتٍ، فَوَضَعَ يَدَهُ ٱلْيُمْنَى عَلَيَّ قَائِلًا لِي: «لَا تَخَفْ، أَنَا هُوَ ٱلْأَوَّلُ وَٱلْآخِرُ، ١٨ وَٱلْحَيُّ. وَكُنْتُ مَيْتًا، وَهَا أَنَا حَيٌّ إِلَى أَبَدِ ٱلْآبِدِينَ! آمِينَ. وَلِي مَفَاتِيحُ ٱلْهَاوِيَةِ وَٱلْمَوْتِ."</a:t>
            </a:r>
            <a:endParaRPr kumimoji="0" lang="en-GB" sz="3883" b="1" i="0" u="none" strike="noStrike" kern="1200" cap="none" spc="0" normalizeH="0" baseline="4000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749" name="Text Box 29"/>
          <p:cNvSpPr txBox="1">
            <a:spLocks noChangeArrowheads="1"/>
          </p:cNvSpPr>
          <p:nvPr/>
        </p:nvSpPr>
        <p:spPr bwMode="auto">
          <a:xfrm>
            <a:off x="1252258" y="818029"/>
            <a:ext cx="5707996" cy="739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79241" tIns="41201" rIns="79241" bIns="41201">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marL="0" marR="0" lvl="0" indent="0" algn="ctr" defTabSz="397830" rtl="0" eaLnBrk="0" fontAlgn="base" latinLnBrk="0" hangingPunct="0">
              <a:lnSpc>
                <a:spcPct val="93000"/>
              </a:lnSpc>
              <a:spcBef>
                <a:spcPts val="1213"/>
              </a:spcBef>
              <a:spcAft>
                <a:spcPct val="0"/>
              </a:spcAft>
              <a:buClr>
                <a:srgbClr val="FFFFFF"/>
              </a:buClr>
              <a:buSzPct val="100000"/>
              <a:buFontTx/>
              <a:buNone/>
              <a:tabLst>
                <a:tab pos="0" algn="l"/>
                <a:tab pos="802665" algn="l"/>
                <a:tab pos="1609531" algn="l"/>
                <a:tab pos="2417798" algn="l"/>
                <a:tab pos="3224665" algn="l"/>
                <a:tab pos="4031531" algn="l"/>
                <a:tab pos="4838398" algn="l"/>
                <a:tab pos="5643864" algn="l"/>
                <a:tab pos="6450730" algn="l"/>
                <a:tab pos="7257597" algn="l"/>
                <a:tab pos="8064464" algn="l"/>
                <a:tab pos="8871330" algn="l"/>
              </a:tabLst>
              <a:defRPr/>
            </a:pPr>
            <a:r>
              <a:rPr kumimoji="0" lang="en-GB" sz="1941"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2647"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رؤيا 1: 12- 18</a:t>
            </a:r>
            <a:r>
              <a:rPr kumimoji="0" lang="en-US" sz="2647"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br>
              <a:rPr kumimoji="0" lang="en-GB" sz="1941"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endParaRPr kumimoji="0" lang="en-GB" sz="1941"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750" name="Text Box 30"/>
          <p:cNvSpPr txBox="1">
            <a:spLocks noChangeArrowheads="1"/>
          </p:cNvSpPr>
          <p:nvPr/>
        </p:nvSpPr>
        <p:spPr bwMode="auto">
          <a:xfrm>
            <a:off x="1567424" y="1496988"/>
            <a:ext cx="6190921" cy="36563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79241" tIns="41201" rIns="79241" bIns="41201">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marL="0" marR="0" lvl="0" indent="0" algn="ctr" defTabSz="397830" rtl="0" eaLnBrk="0" fontAlgn="base" latinLnBrk="0" hangingPunct="0">
              <a:lnSpc>
                <a:spcPct val="93000"/>
              </a:lnSpc>
              <a:spcBef>
                <a:spcPts val="2978"/>
              </a:spcBef>
              <a:spcAft>
                <a:spcPct val="0"/>
              </a:spcAft>
              <a:buClr>
                <a:srgbClr val="FC0128"/>
              </a:buClr>
              <a:buSzPct val="100000"/>
              <a:buFontTx/>
              <a:buNone/>
              <a:tabLst>
                <a:tab pos="0" algn="l"/>
                <a:tab pos="802665" algn="l"/>
                <a:tab pos="1609531" algn="l"/>
                <a:tab pos="2417798" algn="l"/>
                <a:tab pos="3224665" algn="l"/>
                <a:tab pos="4031531" algn="l"/>
                <a:tab pos="4838398" algn="l"/>
                <a:tab pos="5643864" algn="l"/>
                <a:tab pos="6450730" algn="l"/>
                <a:tab pos="7257597" algn="l"/>
                <a:tab pos="8064464" algn="l"/>
                <a:tab pos="8871330" algn="l"/>
              </a:tabLst>
              <a:defRPr/>
            </a:pPr>
            <a:r>
              <a:rPr kumimoji="0" lang="ar-JO" sz="6530" b="1" i="0" u="none" strike="noStrike" kern="1200" cap="none" spc="0" normalizeH="0" baseline="0" noProof="0" dirty="0">
                <a:ln>
                  <a:noFill/>
                </a:ln>
                <a:solidFill>
                  <a:srgbClr val="FC0128"/>
                </a:solidFill>
                <a:effectLst/>
                <a:uLnTx/>
                <a:uFillTx/>
                <a:latin typeface="Arial" panose="020B0604020202020204" pitchFamily="34" charset="0"/>
                <a:ea typeface="ＭＳ Ｐゴシック" charset="0"/>
                <a:cs typeface="Arial" panose="020B0604020202020204" pitchFamily="34" charset="0"/>
              </a:rPr>
              <a:t>رؤيا</a:t>
            </a:r>
          </a:p>
          <a:p>
            <a:pPr marL="0" marR="0" lvl="0" indent="0" algn="ctr" defTabSz="397830" rtl="0" eaLnBrk="0" fontAlgn="base" latinLnBrk="0" hangingPunct="0">
              <a:lnSpc>
                <a:spcPct val="93000"/>
              </a:lnSpc>
              <a:spcBef>
                <a:spcPts val="2978"/>
              </a:spcBef>
              <a:spcAft>
                <a:spcPct val="0"/>
              </a:spcAft>
              <a:buClr>
                <a:srgbClr val="FC0128"/>
              </a:buClr>
              <a:buSzPct val="100000"/>
              <a:buFontTx/>
              <a:buNone/>
              <a:tabLst>
                <a:tab pos="0" algn="l"/>
                <a:tab pos="802665" algn="l"/>
                <a:tab pos="1609531" algn="l"/>
                <a:tab pos="2417798" algn="l"/>
                <a:tab pos="3224665" algn="l"/>
                <a:tab pos="4031531" algn="l"/>
                <a:tab pos="4838398" algn="l"/>
                <a:tab pos="5643864" algn="l"/>
                <a:tab pos="6450730" algn="l"/>
                <a:tab pos="7257597" algn="l"/>
                <a:tab pos="8064464" algn="l"/>
                <a:tab pos="8871330" algn="l"/>
              </a:tabLst>
              <a:defRPr/>
            </a:pPr>
            <a:r>
              <a:rPr kumimoji="0" lang="ar-JO" sz="6530" b="1" i="0" u="none" strike="noStrike" kern="1200" cap="none" spc="0" normalizeH="0" baseline="0" noProof="0" dirty="0">
                <a:ln>
                  <a:noFill/>
                </a:ln>
                <a:solidFill>
                  <a:srgbClr val="FC0128"/>
                </a:solidFill>
                <a:effectLst/>
                <a:uLnTx/>
                <a:uFillTx/>
                <a:latin typeface="Arial" panose="020B0604020202020204" pitchFamily="34" charset="0"/>
                <a:ea typeface="ＭＳ Ｐゴシック" charset="0"/>
                <a:cs typeface="Arial" panose="020B0604020202020204" pitchFamily="34" charset="0"/>
              </a:rPr>
              <a:t>يسوع</a:t>
            </a:r>
          </a:p>
          <a:p>
            <a:pPr marL="0" marR="0" lvl="0" indent="0" algn="ctr" defTabSz="397830" rtl="0" eaLnBrk="0" fontAlgn="base" latinLnBrk="0" hangingPunct="0">
              <a:lnSpc>
                <a:spcPct val="93000"/>
              </a:lnSpc>
              <a:spcBef>
                <a:spcPts val="2978"/>
              </a:spcBef>
              <a:spcAft>
                <a:spcPct val="0"/>
              </a:spcAft>
              <a:buClr>
                <a:srgbClr val="FC0128"/>
              </a:buClr>
              <a:buSzPct val="100000"/>
              <a:buFontTx/>
              <a:buNone/>
              <a:tabLst>
                <a:tab pos="0" algn="l"/>
                <a:tab pos="802665" algn="l"/>
                <a:tab pos="1609531" algn="l"/>
                <a:tab pos="2417798" algn="l"/>
                <a:tab pos="3224665" algn="l"/>
                <a:tab pos="4031531" algn="l"/>
                <a:tab pos="4838398" algn="l"/>
                <a:tab pos="5643864" algn="l"/>
                <a:tab pos="6450730" algn="l"/>
                <a:tab pos="7257597" algn="l"/>
                <a:tab pos="8064464" algn="l"/>
                <a:tab pos="8871330" algn="l"/>
              </a:tabLst>
              <a:defRPr/>
            </a:pPr>
            <a:r>
              <a:rPr kumimoji="0" lang="ar-JO" sz="6530" b="1" i="0" u="none" strike="noStrike" kern="1200" cap="none" spc="0" normalizeH="0" baseline="0" noProof="0" dirty="0">
                <a:ln>
                  <a:noFill/>
                </a:ln>
                <a:solidFill>
                  <a:srgbClr val="FC0128"/>
                </a:solidFill>
                <a:effectLst/>
                <a:uLnTx/>
                <a:uFillTx/>
                <a:latin typeface="Arial" panose="020B0604020202020204" pitchFamily="34" charset="0"/>
                <a:ea typeface="ＭＳ Ｐゴシック" charset="0"/>
                <a:cs typeface="Arial" panose="020B0604020202020204" pitchFamily="34" charset="0"/>
              </a:rPr>
              <a:t>المسيح</a:t>
            </a:r>
            <a:endParaRPr kumimoji="0" lang="en-GB" sz="6530" b="1" i="0" u="none" strike="noStrike" kern="1200" cap="none" spc="0" normalizeH="0" baseline="0" noProof="0" dirty="0">
              <a:ln>
                <a:noFill/>
              </a:ln>
              <a:solidFill>
                <a:srgbClr val="FC0128"/>
              </a:solidFill>
              <a:effectLst/>
              <a:uLnTx/>
              <a:uFillTx/>
              <a:latin typeface="Arial" panose="020B0604020202020204" pitchFamily="34" charset="0"/>
              <a:ea typeface="ＭＳ Ｐゴシック" charset="0"/>
              <a:cs typeface="Arial" panose="020B0604020202020204" pitchFamily="34" charset="0"/>
            </a:endParaRPr>
          </a:p>
        </p:txBody>
      </p:sp>
      <p:sp>
        <p:nvSpPr>
          <p:cNvPr id="62491" name="Rectangle 32"/>
          <p:cNvSpPr>
            <a:spLocks noGrp="1" noChangeArrowheads="1"/>
          </p:cNvSpPr>
          <p:nvPr>
            <p:ph type="title" idx="4294967295"/>
          </p:nvPr>
        </p:nvSpPr>
        <p:spPr bwMode="auto">
          <a:xfrm>
            <a:off x="806824" y="403412"/>
            <a:ext cx="7530353" cy="537882"/>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0509" tIns="40254" rIns="80509" bIns="40254"/>
          <a:lstStyle/>
          <a:p>
            <a:r>
              <a:rPr lang="ar-JO" sz="2824" b="1" dirty="0">
                <a:solidFill>
                  <a:srgbClr val="5CF5F0"/>
                </a:solidFill>
                <a:latin typeface="Arial" panose="020B0604020202020204" pitchFamily="34" charset="0"/>
                <a:cs typeface="Arial" panose="020B0604020202020204" pitchFamily="34" charset="0"/>
              </a:rPr>
              <a:t>الآن... لاستكمال الصورة...</a:t>
            </a:r>
            <a:endParaRPr lang="en-US" b="1" dirty="0">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withEffect">
                                  <p:stCondLst>
                                    <p:cond delay="0"/>
                                  </p:stCondLst>
                                  <p:childTnLst>
                                    <p:set>
                                      <p:cBhvr>
                                        <p:cTn id="6" dur="1" fill="hold">
                                          <p:stCondLst>
                                            <p:cond delay="0"/>
                                          </p:stCondLst>
                                        </p:cTn>
                                        <p:tgtEl>
                                          <p:spTgt spid="30729"/>
                                        </p:tgtEl>
                                        <p:attrNameLst>
                                          <p:attrName>style.visibility</p:attrName>
                                        </p:attrNameLst>
                                      </p:cBhvr>
                                      <p:to>
                                        <p:strVal val="visible"/>
                                      </p:to>
                                    </p:set>
                                    <p:anim calcmode="lin" valueType="num">
                                      <p:cBhvr>
                                        <p:cTn id="7" dur="500" fill="hold"/>
                                        <p:tgtEl>
                                          <p:spTgt spid="30729"/>
                                        </p:tgtEl>
                                        <p:attrNameLst>
                                          <p:attrName>ppt_w</p:attrName>
                                        </p:attrNameLst>
                                      </p:cBhvr>
                                      <p:tavLst>
                                        <p:tav tm="100000">
                                          <p:val>
                                            <p:fltVal val="0"/>
                                          </p:val>
                                        </p:tav>
                                        <p:tav>
                                          <p:val>
                                            <p:strVal val="#ppt_w"/>
                                          </p:val>
                                        </p:tav>
                                      </p:tavLst>
                                    </p:anim>
                                    <p:anim calcmode="lin" valueType="num">
                                      <p:cBhvr>
                                        <p:cTn id="8" dur="500" fill="hold"/>
                                        <p:tgtEl>
                                          <p:spTgt spid="30729"/>
                                        </p:tgtEl>
                                        <p:attrNameLst>
                                          <p:attrName>ppt_h</p:attrName>
                                        </p:attrNameLst>
                                      </p:cBhvr>
                                      <p:tavLst>
                                        <p:tav tm="100000">
                                          <p:val>
                                            <p:fltVal val="0"/>
                                          </p:val>
                                        </p:tav>
                                        <p:tav>
                                          <p:val>
                                            <p:strVal val="#ppt_h"/>
                                          </p:val>
                                        </p:tav>
                                      </p:tavLst>
                                    </p:anim>
                                    <p:anim calcmode="lin" valueType="num">
                                      <p:cBhvr>
                                        <p:cTn id="9" dur="500" fill="hold"/>
                                        <p:tgtEl>
                                          <p:spTgt spid="30729"/>
                                        </p:tgtEl>
                                        <p:attrNameLst>
                                          <p:attrName>ppt_x</p:attrName>
                                        </p:attrNameLst>
                                      </p:cBhvr>
                                      <p:tavLst>
                                        <p:tav tm="100000">
                                          <p:val>
                                            <p:fltVal val="0.5"/>
                                          </p:val>
                                        </p:tav>
                                        <p:tav>
                                          <p:val>
                                            <p:strVal val="#ppt_x"/>
                                          </p:val>
                                        </p:tav>
                                      </p:tavLst>
                                    </p:anim>
                                    <p:anim calcmode="lin" valueType="num">
                                      <p:cBhvr>
                                        <p:cTn id="10" dur="500" fill="hold"/>
                                        <p:tgtEl>
                                          <p:spTgt spid="30729"/>
                                        </p:tgtEl>
                                        <p:attrNameLst>
                                          <p:attrName>ppt_y</p:attrName>
                                        </p:attrNameLst>
                                      </p:cBhvr>
                                      <p:tavLst>
                                        <p:tav tm="100000">
                                          <p:val>
                                            <p:fltVal val="0.5"/>
                                          </p:val>
                                        </p:tav>
                                        <p:tav>
                                          <p:val>
                                            <p:strVal val="#ppt_y"/>
                                          </p:val>
                                        </p:tav>
                                      </p:tavLst>
                                    </p:anim>
                                  </p:childTnLst>
                                </p:cTn>
                              </p:par>
                            </p:childTnLst>
                          </p:cTn>
                        </p:par>
                        <p:par>
                          <p:cTn id="11" fill="hold" nodeType="afterGroup">
                            <p:stCondLst>
                              <p:cond delay="500"/>
                            </p:stCondLst>
                            <p:childTnLst>
                              <p:par>
                                <p:cTn id="12" presetID="23" presetClass="entr" presetSubtype="528" fill="hold" nodeType="afterEffect">
                                  <p:stCondLst>
                                    <p:cond delay="0"/>
                                  </p:stCondLst>
                                  <p:childTnLst>
                                    <p:set>
                                      <p:cBhvr>
                                        <p:cTn id="13" dur="1" fill="hold">
                                          <p:stCondLst>
                                            <p:cond delay="0"/>
                                          </p:stCondLst>
                                        </p:cTn>
                                        <p:tgtEl>
                                          <p:spTgt spid="30730"/>
                                        </p:tgtEl>
                                        <p:attrNameLst>
                                          <p:attrName>style.visibility</p:attrName>
                                        </p:attrNameLst>
                                      </p:cBhvr>
                                      <p:to>
                                        <p:strVal val="visible"/>
                                      </p:to>
                                    </p:set>
                                    <p:anim calcmode="lin" valueType="num">
                                      <p:cBhvr>
                                        <p:cTn id="14" dur="500" fill="hold"/>
                                        <p:tgtEl>
                                          <p:spTgt spid="30730"/>
                                        </p:tgtEl>
                                        <p:attrNameLst>
                                          <p:attrName>ppt_w</p:attrName>
                                        </p:attrNameLst>
                                      </p:cBhvr>
                                      <p:tavLst>
                                        <p:tav tm="100000">
                                          <p:val>
                                            <p:fltVal val="0"/>
                                          </p:val>
                                        </p:tav>
                                        <p:tav>
                                          <p:val>
                                            <p:strVal val="#ppt_w"/>
                                          </p:val>
                                        </p:tav>
                                      </p:tavLst>
                                    </p:anim>
                                    <p:anim calcmode="lin" valueType="num">
                                      <p:cBhvr>
                                        <p:cTn id="15" dur="500" fill="hold"/>
                                        <p:tgtEl>
                                          <p:spTgt spid="30730"/>
                                        </p:tgtEl>
                                        <p:attrNameLst>
                                          <p:attrName>ppt_h</p:attrName>
                                        </p:attrNameLst>
                                      </p:cBhvr>
                                      <p:tavLst>
                                        <p:tav tm="100000">
                                          <p:val>
                                            <p:fltVal val="0"/>
                                          </p:val>
                                        </p:tav>
                                        <p:tav>
                                          <p:val>
                                            <p:strVal val="#ppt_h"/>
                                          </p:val>
                                        </p:tav>
                                      </p:tavLst>
                                    </p:anim>
                                    <p:anim calcmode="lin" valueType="num">
                                      <p:cBhvr>
                                        <p:cTn id="16" dur="500" fill="hold"/>
                                        <p:tgtEl>
                                          <p:spTgt spid="30730"/>
                                        </p:tgtEl>
                                        <p:attrNameLst>
                                          <p:attrName>ppt_x</p:attrName>
                                        </p:attrNameLst>
                                      </p:cBhvr>
                                      <p:tavLst>
                                        <p:tav tm="100000">
                                          <p:val>
                                            <p:fltVal val="0.5"/>
                                          </p:val>
                                        </p:tav>
                                        <p:tav>
                                          <p:val>
                                            <p:strVal val="#ppt_x"/>
                                          </p:val>
                                        </p:tav>
                                      </p:tavLst>
                                    </p:anim>
                                    <p:anim calcmode="lin" valueType="num">
                                      <p:cBhvr>
                                        <p:cTn id="17" dur="500" fill="hold"/>
                                        <p:tgtEl>
                                          <p:spTgt spid="30730"/>
                                        </p:tgtEl>
                                        <p:attrNameLst>
                                          <p:attrName>ppt_y</p:attrName>
                                        </p:attrNameLst>
                                      </p:cBhvr>
                                      <p:tavLst>
                                        <p:tav tm="100000">
                                          <p:val>
                                            <p:fltVal val="0.5"/>
                                          </p:val>
                                        </p:tav>
                                        <p:tav>
                                          <p:val>
                                            <p:strVal val="#ppt_y"/>
                                          </p:val>
                                        </p:tav>
                                      </p:tavLst>
                                    </p:anim>
                                  </p:childTnLst>
                                </p:cTn>
                              </p:par>
                            </p:childTnLst>
                          </p:cTn>
                        </p:par>
                        <p:par>
                          <p:cTn id="18" fill="hold" nodeType="afterGroup">
                            <p:stCondLst>
                              <p:cond delay="1000"/>
                            </p:stCondLst>
                            <p:childTnLst>
                              <p:par>
                                <p:cTn id="19" presetID="23" presetClass="entr" presetSubtype="528" fill="hold" nodeType="afterEffect">
                                  <p:stCondLst>
                                    <p:cond delay="0"/>
                                  </p:stCondLst>
                                  <p:childTnLst>
                                    <p:set>
                                      <p:cBhvr>
                                        <p:cTn id="20" dur="1" fill="hold">
                                          <p:stCondLst>
                                            <p:cond delay="0"/>
                                          </p:stCondLst>
                                        </p:cTn>
                                        <p:tgtEl>
                                          <p:spTgt spid="30731"/>
                                        </p:tgtEl>
                                        <p:attrNameLst>
                                          <p:attrName>style.visibility</p:attrName>
                                        </p:attrNameLst>
                                      </p:cBhvr>
                                      <p:to>
                                        <p:strVal val="visible"/>
                                      </p:to>
                                    </p:set>
                                    <p:anim calcmode="lin" valueType="num">
                                      <p:cBhvr>
                                        <p:cTn id="21" dur="500" fill="hold"/>
                                        <p:tgtEl>
                                          <p:spTgt spid="30731"/>
                                        </p:tgtEl>
                                        <p:attrNameLst>
                                          <p:attrName>ppt_w</p:attrName>
                                        </p:attrNameLst>
                                      </p:cBhvr>
                                      <p:tavLst>
                                        <p:tav tm="100000">
                                          <p:val>
                                            <p:fltVal val="0"/>
                                          </p:val>
                                        </p:tav>
                                        <p:tav>
                                          <p:val>
                                            <p:strVal val="#ppt_w"/>
                                          </p:val>
                                        </p:tav>
                                      </p:tavLst>
                                    </p:anim>
                                    <p:anim calcmode="lin" valueType="num">
                                      <p:cBhvr>
                                        <p:cTn id="22" dur="500" fill="hold"/>
                                        <p:tgtEl>
                                          <p:spTgt spid="30731"/>
                                        </p:tgtEl>
                                        <p:attrNameLst>
                                          <p:attrName>ppt_h</p:attrName>
                                        </p:attrNameLst>
                                      </p:cBhvr>
                                      <p:tavLst>
                                        <p:tav tm="100000">
                                          <p:val>
                                            <p:fltVal val="0"/>
                                          </p:val>
                                        </p:tav>
                                        <p:tav>
                                          <p:val>
                                            <p:strVal val="#ppt_h"/>
                                          </p:val>
                                        </p:tav>
                                      </p:tavLst>
                                    </p:anim>
                                    <p:anim calcmode="lin" valueType="num">
                                      <p:cBhvr>
                                        <p:cTn id="23" dur="500" fill="hold"/>
                                        <p:tgtEl>
                                          <p:spTgt spid="30731"/>
                                        </p:tgtEl>
                                        <p:attrNameLst>
                                          <p:attrName>ppt_x</p:attrName>
                                        </p:attrNameLst>
                                      </p:cBhvr>
                                      <p:tavLst>
                                        <p:tav tm="100000">
                                          <p:val>
                                            <p:fltVal val="0.5"/>
                                          </p:val>
                                        </p:tav>
                                        <p:tav>
                                          <p:val>
                                            <p:strVal val="#ppt_x"/>
                                          </p:val>
                                        </p:tav>
                                      </p:tavLst>
                                    </p:anim>
                                    <p:anim calcmode="lin" valueType="num">
                                      <p:cBhvr>
                                        <p:cTn id="24" dur="500" fill="hold"/>
                                        <p:tgtEl>
                                          <p:spTgt spid="30731"/>
                                        </p:tgtEl>
                                        <p:attrNameLst>
                                          <p:attrName>ppt_y</p:attrName>
                                        </p:attrNameLst>
                                      </p:cBhvr>
                                      <p:tavLst>
                                        <p:tav tm="100000">
                                          <p:val>
                                            <p:fltVal val="0.5"/>
                                          </p:val>
                                        </p:tav>
                                        <p:tav>
                                          <p:val>
                                            <p:strVal val="#ppt_y"/>
                                          </p:val>
                                        </p:tav>
                                      </p:tavLst>
                                    </p:anim>
                                  </p:childTnLst>
                                </p:cTn>
                              </p:par>
                            </p:childTnLst>
                          </p:cTn>
                        </p:par>
                        <p:par>
                          <p:cTn id="25" fill="hold" nodeType="afterGroup">
                            <p:stCondLst>
                              <p:cond delay="1500"/>
                            </p:stCondLst>
                            <p:childTnLst>
                              <p:par>
                                <p:cTn id="26" presetID="23" presetClass="entr" presetSubtype="528" fill="hold" nodeType="afterEffect">
                                  <p:stCondLst>
                                    <p:cond delay="0"/>
                                  </p:stCondLst>
                                  <p:childTnLst>
                                    <p:set>
                                      <p:cBhvr>
                                        <p:cTn id="27" dur="1" fill="hold">
                                          <p:stCondLst>
                                            <p:cond delay="0"/>
                                          </p:stCondLst>
                                        </p:cTn>
                                        <p:tgtEl>
                                          <p:spTgt spid="30732"/>
                                        </p:tgtEl>
                                        <p:attrNameLst>
                                          <p:attrName>style.visibility</p:attrName>
                                        </p:attrNameLst>
                                      </p:cBhvr>
                                      <p:to>
                                        <p:strVal val="visible"/>
                                      </p:to>
                                    </p:set>
                                    <p:anim calcmode="lin" valueType="num">
                                      <p:cBhvr>
                                        <p:cTn id="28" dur="500" fill="hold"/>
                                        <p:tgtEl>
                                          <p:spTgt spid="30732"/>
                                        </p:tgtEl>
                                        <p:attrNameLst>
                                          <p:attrName>ppt_w</p:attrName>
                                        </p:attrNameLst>
                                      </p:cBhvr>
                                      <p:tavLst>
                                        <p:tav tm="100000">
                                          <p:val>
                                            <p:fltVal val="0"/>
                                          </p:val>
                                        </p:tav>
                                        <p:tav>
                                          <p:val>
                                            <p:strVal val="#ppt_w"/>
                                          </p:val>
                                        </p:tav>
                                      </p:tavLst>
                                    </p:anim>
                                    <p:anim calcmode="lin" valueType="num">
                                      <p:cBhvr>
                                        <p:cTn id="29" dur="500" fill="hold"/>
                                        <p:tgtEl>
                                          <p:spTgt spid="30732"/>
                                        </p:tgtEl>
                                        <p:attrNameLst>
                                          <p:attrName>ppt_h</p:attrName>
                                        </p:attrNameLst>
                                      </p:cBhvr>
                                      <p:tavLst>
                                        <p:tav tm="100000">
                                          <p:val>
                                            <p:fltVal val="0"/>
                                          </p:val>
                                        </p:tav>
                                        <p:tav>
                                          <p:val>
                                            <p:strVal val="#ppt_h"/>
                                          </p:val>
                                        </p:tav>
                                      </p:tavLst>
                                    </p:anim>
                                    <p:anim calcmode="lin" valueType="num">
                                      <p:cBhvr>
                                        <p:cTn id="30" dur="500" fill="hold"/>
                                        <p:tgtEl>
                                          <p:spTgt spid="30732"/>
                                        </p:tgtEl>
                                        <p:attrNameLst>
                                          <p:attrName>ppt_x</p:attrName>
                                        </p:attrNameLst>
                                      </p:cBhvr>
                                      <p:tavLst>
                                        <p:tav tm="100000">
                                          <p:val>
                                            <p:fltVal val="0.5"/>
                                          </p:val>
                                        </p:tav>
                                        <p:tav>
                                          <p:val>
                                            <p:strVal val="#ppt_x"/>
                                          </p:val>
                                        </p:tav>
                                      </p:tavLst>
                                    </p:anim>
                                    <p:anim calcmode="lin" valueType="num">
                                      <p:cBhvr>
                                        <p:cTn id="31" dur="500" fill="hold"/>
                                        <p:tgtEl>
                                          <p:spTgt spid="30732"/>
                                        </p:tgtEl>
                                        <p:attrNameLst>
                                          <p:attrName>ppt_y</p:attrName>
                                        </p:attrNameLst>
                                      </p:cBhvr>
                                      <p:tavLst>
                                        <p:tav tm="100000">
                                          <p:val>
                                            <p:fltVal val="0.5"/>
                                          </p:val>
                                        </p:tav>
                                        <p:tav>
                                          <p:val>
                                            <p:strVal val="#ppt_y"/>
                                          </p:val>
                                        </p:tav>
                                      </p:tavLst>
                                    </p:anim>
                                  </p:childTnLst>
                                </p:cTn>
                              </p:par>
                            </p:childTnLst>
                          </p:cTn>
                        </p:par>
                        <p:par>
                          <p:cTn id="32" fill="hold" nodeType="afterGroup">
                            <p:stCondLst>
                              <p:cond delay="2000"/>
                            </p:stCondLst>
                            <p:childTnLst>
                              <p:par>
                                <p:cTn id="33" presetID="10" presetClass="entr" fill="hold" nodeType="afterEffect">
                                  <p:stCondLst>
                                    <p:cond delay="0"/>
                                  </p:stCondLst>
                                  <p:childTnLst>
                                    <p:set>
                                      <p:cBhvr>
                                        <p:cTn id="34" dur="1" fill="hold">
                                          <p:stCondLst>
                                            <p:cond delay="0"/>
                                          </p:stCondLst>
                                        </p:cTn>
                                        <p:tgtEl>
                                          <p:spTgt spid="30721"/>
                                        </p:tgtEl>
                                        <p:attrNameLst>
                                          <p:attrName>style.visibility</p:attrName>
                                        </p:attrNameLst>
                                      </p:cBhvr>
                                      <p:to>
                                        <p:strVal val="visible"/>
                                      </p:to>
                                    </p:set>
                                    <p:animEffect transition="in" filter="fade">
                                      <p:cBhvr>
                                        <p:cTn id="35" dur="1000"/>
                                        <p:tgtEl>
                                          <p:spTgt spid="30721"/>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fill="hold"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1000"/>
                                        <p:tgtEl>
                                          <p:spTgt spid="2"/>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0" presetClass="entr" fill="hold" grpId="0" nodeType="clickEffect">
                                  <p:stCondLst>
                                    <p:cond delay="0"/>
                                  </p:stCondLst>
                                  <p:childTnLst>
                                    <p:set>
                                      <p:cBhvr>
                                        <p:cTn id="44" dur="1" fill="hold">
                                          <p:stCondLst>
                                            <p:cond delay="0"/>
                                          </p:stCondLst>
                                        </p:cTn>
                                        <p:tgtEl>
                                          <p:spTgt spid="30742"/>
                                        </p:tgtEl>
                                        <p:attrNameLst>
                                          <p:attrName>style.visibility</p:attrName>
                                        </p:attrNameLst>
                                      </p:cBhvr>
                                      <p:to>
                                        <p:strVal val="visible"/>
                                      </p:to>
                                    </p:set>
                                    <p:animEffect transition="in" filter="fade">
                                      <p:cBhvr>
                                        <p:cTn id="45" dur="1000"/>
                                        <p:tgtEl>
                                          <p:spTgt spid="30742"/>
                                        </p:tgtEl>
                                      </p:cBhvr>
                                    </p:animEffect>
                                  </p:childTnLst>
                                </p:cTn>
                              </p:par>
                            </p:childTnLst>
                          </p:cTn>
                        </p:par>
                        <p:par>
                          <p:cTn id="46" fill="hold" nodeType="afterGroup">
                            <p:stCondLst>
                              <p:cond delay="0"/>
                            </p:stCondLst>
                            <p:childTnLst>
                              <p:par>
                                <p:cTn id="47" presetID="10" presetClass="entr" fill="hold" nodeType="afterEffect">
                                  <p:stCondLst>
                                    <p:cond delay="0"/>
                                  </p:stCondLst>
                                  <p:childTnLst>
                                    <p:set>
                                      <p:cBhvr>
                                        <p:cTn id="48" dur="1" fill="hold">
                                          <p:stCondLst>
                                            <p:cond delay="0"/>
                                          </p:stCondLst>
                                        </p:cTn>
                                        <p:tgtEl>
                                          <p:spTgt spid="30750"/>
                                        </p:tgtEl>
                                        <p:attrNameLst>
                                          <p:attrName>style.visibility</p:attrName>
                                        </p:attrNameLst>
                                      </p:cBhvr>
                                      <p:to>
                                        <p:strVal val="visible"/>
                                      </p:to>
                                    </p:set>
                                    <p:animEffect transition="in" filter="fade">
                                      <p:cBhvr>
                                        <p:cTn id="49" dur="1000"/>
                                        <p:tgtEl>
                                          <p:spTgt spid="30750"/>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xit" fill="hold" nodeType="clickEffect">
                                  <p:stCondLst>
                                    <p:cond delay="0"/>
                                  </p:stCondLst>
                                  <p:childTnLst>
                                    <p:animEffect transition="out" filter="fade">
                                      <p:cBhvr>
                                        <p:cTn id="53" dur="1000"/>
                                        <p:tgtEl>
                                          <p:spTgt spid="30750"/>
                                        </p:tgtEl>
                                      </p:cBhvr>
                                    </p:animEffect>
                                    <p:set>
                                      <p:cBhvr>
                                        <p:cTn id="54" dur="1" fill="hold">
                                          <p:stCondLst>
                                            <p:cond delay="0"/>
                                          </p:stCondLst>
                                        </p:cTn>
                                        <p:tgtEl>
                                          <p:spTgt spid="30750"/>
                                        </p:tgtEl>
                                        <p:attrNameLst>
                                          <p:attrName>style.visibility</p:attrName>
                                        </p:attrNameLst>
                                      </p:cBhvr>
                                      <p:to>
                                        <p:strVal val="hidden"/>
                                      </p:to>
                                    </p:set>
                                  </p:childTnLst>
                                </p:cTn>
                              </p:par>
                            </p:childTnLst>
                          </p:cTn>
                        </p:par>
                        <p:par>
                          <p:cTn id="55" fill="hold" nodeType="afterGroup">
                            <p:stCondLst>
                              <p:cond delay="0"/>
                            </p:stCondLst>
                            <p:childTnLst>
                              <p:par>
                                <p:cTn id="56" presetID="10" presetClass="entr" fill="hold" nodeType="afterEffect">
                                  <p:stCondLst>
                                    <p:cond delay="0"/>
                                  </p:stCondLst>
                                  <p:childTnLst>
                                    <p:set>
                                      <p:cBhvr>
                                        <p:cTn id="57" dur="1" fill="hold">
                                          <p:stCondLst>
                                            <p:cond delay="0"/>
                                          </p:stCondLst>
                                        </p:cTn>
                                        <p:tgtEl>
                                          <p:spTgt spid="30749"/>
                                        </p:tgtEl>
                                        <p:attrNameLst>
                                          <p:attrName>style.visibility</p:attrName>
                                        </p:attrNameLst>
                                      </p:cBhvr>
                                      <p:to>
                                        <p:strVal val="visible"/>
                                      </p:to>
                                    </p:set>
                                    <p:animEffect transition="in" filter="fade">
                                      <p:cBhvr>
                                        <p:cTn id="58" dur="1000"/>
                                        <p:tgtEl>
                                          <p:spTgt spid="30749"/>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10" presetClass="entr" fill="hold" nodeType="clickEffect">
                                  <p:stCondLst>
                                    <p:cond delay="0"/>
                                  </p:stCondLst>
                                  <p:childTnLst>
                                    <p:set>
                                      <p:cBhvr>
                                        <p:cTn id="62" dur="1" fill="hold">
                                          <p:stCondLst>
                                            <p:cond delay="0"/>
                                          </p:stCondLst>
                                        </p:cTn>
                                        <p:tgtEl>
                                          <p:spTgt spid="30745"/>
                                        </p:tgtEl>
                                        <p:attrNameLst>
                                          <p:attrName>style.visibility</p:attrName>
                                        </p:attrNameLst>
                                      </p:cBhvr>
                                      <p:to>
                                        <p:strVal val="visible"/>
                                      </p:to>
                                    </p:set>
                                    <p:animEffect transition="in" filter="fade">
                                      <p:cBhvr>
                                        <p:cTn id="63" dur="1000"/>
                                        <p:tgtEl>
                                          <p:spTgt spid="30745"/>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10" presetClass="entr" fill="hold" nodeType="clickEffect">
                                  <p:stCondLst>
                                    <p:cond delay="0"/>
                                  </p:stCondLst>
                                  <p:childTnLst>
                                    <p:set>
                                      <p:cBhvr>
                                        <p:cTn id="67" dur="1" fill="hold">
                                          <p:stCondLst>
                                            <p:cond delay="0"/>
                                          </p:stCondLst>
                                        </p:cTn>
                                        <p:tgtEl>
                                          <p:spTgt spid="30748"/>
                                        </p:tgtEl>
                                        <p:attrNameLst>
                                          <p:attrName>style.visibility</p:attrName>
                                        </p:attrNameLst>
                                      </p:cBhvr>
                                      <p:to>
                                        <p:strVal val="visible"/>
                                      </p:to>
                                    </p:set>
                                    <p:animEffect transition="in" filter="fade">
                                      <p:cBhvr>
                                        <p:cTn id="68" dur="1000"/>
                                        <p:tgtEl>
                                          <p:spTgt spid="307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97282" name="Rectangle 2"/>
          <p:cNvSpPr>
            <a:spLocks noGrp="1" noChangeArrowheads="1"/>
          </p:cNvSpPr>
          <p:nvPr>
            <p:ph type="ctrTitle"/>
          </p:nvPr>
        </p:nvSpPr>
        <p:spPr>
          <a:xfrm>
            <a:off x="5551578" y="609600"/>
            <a:ext cx="3592422" cy="5489340"/>
          </a:xfrm>
        </p:spPr>
        <p:txBody>
          <a:bodyPr/>
          <a:lstStyle/>
          <a:p>
            <a:r>
              <a:rPr lang="ar-JO" dirty="0">
                <a:ea typeface="ＭＳ Ｐゴシック" charset="0"/>
              </a:rPr>
              <a:t>المسيح</a:t>
            </a:r>
            <a:br>
              <a:rPr lang="ar-JO" dirty="0">
                <a:ea typeface="ＭＳ Ｐゴシック" charset="0"/>
              </a:rPr>
            </a:br>
            <a:r>
              <a:rPr lang="ar-JO" dirty="0">
                <a:ea typeface="ＭＳ Ｐゴシック" charset="0"/>
              </a:rPr>
              <a:t>بين</a:t>
            </a:r>
            <a:br>
              <a:rPr lang="ar-JO" dirty="0">
                <a:ea typeface="ＭＳ Ｐゴシック" charset="0"/>
              </a:rPr>
            </a:br>
            <a:r>
              <a:rPr lang="ar-JO" dirty="0">
                <a:ea typeface="ＭＳ Ｐゴシック" charset="0"/>
              </a:rPr>
              <a:t>المنائر</a:t>
            </a:r>
            <a:br>
              <a:rPr lang="en-US" dirty="0">
                <a:ea typeface="ＭＳ Ｐゴシック" charset="0"/>
              </a:rPr>
            </a:br>
            <a:r>
              <a:rPr lang="en-US" dirty="0">
                <a:ea typeface="ＭＳ Ｐゴシック" charset="0"/>
              </a:rPr>
              <a:t>(</a:t>
            </a:r>
            <a:r>
              <a:rPr lang="ar-JO" dirty="0">
                <a:ea typeface="ＭＳ Ｐゴシック" charset="0"/>
              </a:rPr>
              <a:t>1: 12- 16</a:t>
            </a:r>
            <a:r>
              <a:rPr lang="en-US" dirty="0">
                <a:ea typeface="ＭＳ Ｐゴシック" charset="0"/>
              </a:rPr>
              <a:t>)</a:t>
            </a:r>
          </a:p>
        </p:txBody>
      </p:sp>
      <p:pic>
        <p:nvPicPr>
          <p:cNvPr id="97283" name="Picture 1" descr="03 Christ Amidst theLampstand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93695" y="-926086"/>
            <a:ext cx="5845273" cy="77840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83738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97282" name="Rectangle 2"/>
          <p:cNvSpPr>
            <a:spLocks noGrp="1" noChangeArrowheads="1"/>
          </p:cNvSpPr>
          <p:nvPr>
            <p:ph type="ctrTitle"/>
          </p:nvPr>
        </p:nvSpPr>
        <p:spPr>
          <a:xfrm>
            <a:off x="5222588" y="34185"/>
            <a:ext cx="3921412" cy="2422824"/>
          </a:xfrm>
        </p:spPr>
        <p:txBody>
          <a:bodyPr/>
          <a:lstStyle/>
          <a:p>
            <a:r>
              <a:rPr lang="ar-JO" dirty="0">
                <a:ea typeface="ＭＳ Ｐゴシック" charset="0"/>
              </a:rPr>
              <a:t>"... </a:t>
            </a:r>
            <a:r>
              <a:rPr lang="ar-JO" dirty="0">
                <a:solidFill>
                  <a:srgbClr val="FFFF00"/>
                </a:solidFill>
                <a:ea typeface="ＭＳ Ｐゴシック" charset="0"/>
              </a:rPr>
              <a:t>صوت</a:t>
            </a:r>
            <a:br>
              <a:rPr lang="ar-JO" dirty="0">
                <a:ea typeface="ＭＳ Ｐゴシック" charset="0"/>
              </a:rPr>
            </a:br>
            <a:r>
              <a:rPr lang="ar-JO" dirty="0">
                <a:ea typeface="ＭＳ Ｐゴシック" charset="0"/>
              </a:rPr>
              <a:t>مياهٍ كثيرة"</a:t>
            </a:r>
            <a:br>
              <a:rPr lang="en-US" dirty="0">
                <a:ea typeface="ＭＳ Ｐゴシック" charset="0"/>
              </a:rPr>
            </a:br>
            <a:r>
              <a:rPr lang="ar-JO" sz="3600" dirty="0">
                <a:ea typeface="ＭＳ Ｐゴシック" charset="0"/>
              </a:rPr>
              <a:t>(1: 15 ب).</a:t>
            </a:r>
            <a:endParaRPr lang="en-US" sz="3600" dirty="0">
              <a:ea typeface="ＭＳ Ｐゴシック" charset="0"/>
            </a:endParaRPr>
          </a:p>
        </p:txBody>
      </p:sp>
      <p:pic>
        <p:nvPicPr>
          <p:cNvPr id="2" name="Picture 1"/>
          <p:cNvPicPr>
            <a:picLocks noChangeAspect="1"/>
          </p:cNvPicPr>
          <p:nvPr/>
        </p:nvPicPr>
        <p:blipFill>
          <a:blip r:embed="rId3"/>
          <a:stretch>
            <a:fillRect/>
          </a:stretch>
        </p:blipFill>
        <p:spPr>
          <a:xfrm>
            <a:off x="0" y="-1"/>
            <a:ext cx="5222588" cy="6970827"/>
          </a:xfrm>
          <a:prstGeom prst="rect">
            <a:avLst/>
          </a:prstGeom>
        </p:spPr>
      </p:pic>
      <p:sp>
        <p:nvSpPr>
          <p:cNvPr id="5" name="Rectangle 2"/>
          <p:cNvSpPr txBox="1">
            <a:spLocks noChangeArrowheads="1"/>
          </p:cNvSpPr>
          <p:nvPr/>
        </p:nvSpPr>
        <p:spPr bwMode="auto">
          <a:xfrm>
            <a:off x="5222588" y="2631852"/>
            <a:ext cx="3921412" cy="37571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fontAlgn="base" hangingPunct="0">
              <a:spcBef>
                <a:spcPct val="0"/>
              </a:spcBef>
              <a:spcAft>
                <a:spcPct val="0"/>
              </a:spcAft>
              <a:defRPr sz="4400" b="1">
                <a:solidFill>
                  <a:schemeClr val="bg1"/>
                </a:solidFill>
                <a:latin typeface="Arial" charset="0"/>
                <a:ea typeface="ＭＳ Ｐゴシック" charset="0"/>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a:t>
            </a:r>
            <a:r>
              <a:rPr kumimoji="0" lang="ar-SA"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يجمع المسيح كل</a:t>
            </a:r>
            <a:endPar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"تيارات الرؤيا" معًا</a:t>
            </a:r>
            <a:endPar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وهو "</a:t>
            </a:r>
            <a:r>
              <a:rPr kumimoji="0" lang="ar-SA"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كلمة الآب الأخيرة</a:t>
            </a:r>
            <a:r>
              <a:rPr kumimoji="0" lang="ar-SA"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للإنسان.</a:t>
            </a:r>
          </a:p>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(عب 1: 1- 3).</a:t>
            </a:r>
            <a:endPar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a:t>
            </a:r>
            <a:r>
              <a:rPr kumimoji="0" lang="ar-SA"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إنه </a:t>
            </a: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SA"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يتحدث </a:t>
            </a:r>
            <a:r>
              <a:rPr kumimoji="0" lang="ar-SA"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بقوة وسلطان</a:t>
            </a:r>
            <a:endParaRPr kumimoji="0" lang="ar-JO"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ويجب أن يُسمع</a:t>
            </a: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p>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(ويرسبي).</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478956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330" y="0"/>
            <a:ext cx="9156330" cy="6870329"/>
          </a:xfrm>
          <a:prstGeom prst="rect">
            <a:avLst/>
          </a:prstGeom>
        </p:spPr>
      </p:pic>
      <p:sp>
        <p:nvSpPr>
          <p:cNvPr id="758786" name="Rectangle 3"/>
          <p:cNvSpPr>
            <a:spLocks noGrp="1" noChangeArrowheads="1"/>
          </p:cNvSpPr>
          <p:nvPr>
            <p:ph type="title"/>
          </p:nvPr>
        </p:nvSpPr>
        <p:spPr>
          <a:xfrm>
            <a:off x="-1" y="1"/>
            <a:ext cx="4387989" cy="1553452"/>
          </a:xfrm>
        </p:spPr>
        <p:txBody>
          <a:bodyPr/>
          <a:lstStyle/>
          <a:p>
            <a:r>
              <a:rPr lang="ar-EG" dirty="0">
                <a:solidFill>
                  <a:srgbClr val="FFFFFF"/>
                </a:solidFill>
                <a:effectLst>
                  <a:glow rad="101600">
                    <a:schemeClr val="tx1"/>
                  </a:glow>
                </a:effectLst>
                <a:ea typeface="ＭＳ Ｐゴシック" charset="0"/>
              </a:rPr>
              <a:t>غرق في مستويات متدنية جديدة ...</a:t>
            </a:r>
            <a:endParaRPr lang="en-US" dirty="0">
              <a:solidFill>
                <a:srgbClr val="FFFFFF"/>
              </a:solidFill>
              <a:effectLst>
                <a:glow rad="101600">
                  <a:schemeClr val="tx1"/>
                </a:glow>
              </a:effectLst>
              <a:ea typeface="ＭＳ Ｐゴシック" charset="0"/>
            </a:endParaRPr>
          </a:p>
        </p:txBody>
      </p:sp>
      <p:pic>
        <p:nvPicPr>
          <p:cNvPr id="3" name="Picture 2"/>
          <p:cNvPicPr>
            <a:picLocks noChangeAspect="1"/>
          </p:cNvPicPr>
          <p:nvPr/>
        </p:nvPicPr>
        <p:blipFill>
          <a:blip r:embed="rId4"/>
          <a:stretch>
            <a:fillRect/>
          </a:stretch>
        </p:blipFill>
        <p:spPr>
          <a:xfrm>
            <a:off x="4387988" y="0"/>
            <a:ext cx="4756012" cy="6858000"/>
          </a:xfrm>
          <a:prstGeom prst="rect">
            <a:avLst/>
          </a:prstGeom>
        </p:spPr>
      </p:pic>
      <p:pic>
        <p:nvPicPr>
          <p:cNvPr id="4" name="Picture 3"/>
          <p:cNvPicPr>
            <a:picLocks noChangeAspect="1"/>
          </p:cNvPicPr>
          <p:nvPr/>
        </p:nvPicPr>
        <p:blipFill>
          <a:blip r:embed="rId5"/>
          <a:stretch>
            <a:fillRect/>
          </a:stretch>
        </p:blipFill>
        <p:spPr>
          <a:xfrm>
            <a:off x="293472" y="1948465"/>
            <a:ext cx="7620000" cy="4292600"/>
          </a:xfrm>
          <a:prstGeom prst="rect">
            <a:avLst/>
          </a:prstGeom>
          <a:ln w="76200" cmpd="sng">
            <a:solidFill>
              <a:schemeClr val="bg1"/>
            </a:solidFill>
          </a:ln>
        </p:spPr>
      </p:pic>
    </p:spTree>
    <p:extLst>
      <p:ext uri="{BB962C8B-B14F-4D97-AF65-F5344CB8AC3E}">
        <p14:creationId xmlns:p14="http://schemas.microsoft.com/office/powerpoint/2010/main" val="11876743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t="4246"/>
          <a:stretch/>
        </p:blipFill>
        <p:spPr>
          <a:xfrm>
            <a:off x="0" y="-1"/>
            <a:ext cx="9144000" cy="6566789"/>
          </a:xfrm>
          <a:prstGeom prst="rect">
            <a:avLst/>
          </a:prstGeom>
        </p:spPr>
      </p:pic>
      <p:sp>
        <p:nvSpPr>
          <p:cNvPr id="97282" name="Rectangle 2"/>
          <p:cNvSpPr>
            <a:spLocks noGrp="1" noChangeArrowheads="1"/>
          </p:cNvSpPr>
          <p:nvPr>
            <p:ph type="ctrTitle"/>
          </p:nvPr>
        </p:nvSpPr>
        <p:spPr>
          <a:xfrm>
            <a:off x="103773" y="720027"/>
            <a:ext cx="3128834" cy="4835525"/>
          </a:xfrm>
        </p:spPr>
        <p:txBody>
          <a:bodyPr/>
          <a:lstStyle/>
          <a:p>
            <a:r>
              <a:rPr lang="ar-JO" sz="4800" dirty="0">
                <a:effectLst>
                  <a:glow rad="215900">
                    <a:schemeClr val="tx1"/>
                  </a:glow>
                </a:effectLst>
                <a:ea typeface="ＭＳ Ｐゴシック" charset="0"/>
              </a:rPr>
              <a:t>"</a:t>
            </a:r>
            <a:r>
              <a:rPr lang="ar-JO" sz="4800" dirty="0">
                <a:solidFill>
                  <a:srgbClr val="FFFF00"/>
                </a:solidFill>
                <a:effectLst>
                  <a:glow rad="215900">
                    <a:schemeClr val="tx1"/>
                  </a:glow>
                </a:effectLst>
                <a:ea typeface="ＭＳ Ｐゴシック" charset="0"/>
              </a:rPr>
              <a:t>سيف</a:t>
            </a:r>
            <a:r>
              <a:rPr lang="ar-JO" sz="4800" dirty="0">
                <a:effectLst>
                  <a:glow rad="215900">
                    <a:schemeClr val="tx1"/>
                  </a:glow>
                </a:effectLst>
                <a:ea typeface="ＭＳ Ｐゴシック" charset="0"/>
              </a:rPr>
              <a:t>... يخرج من فمهِ"</a:t>
            </a:r>
            <a:br>
              <a:rPr lang="ar-JO" sz="4800" dirty="0">
                <a:effectLst>
                  <a:glow rad="215900">
                    <a:schemeClr val="tx1"/>
                  </a:glow>
                </a:effectLst>
                <a:ea typeface="ＭＳ Ｐゴシック" charset="0"/>
              </a:rPr>
            </a:br>
            <a:r>
              <a:rPr lang="ar-JO" sz="4000" dirty="0">
                <a:effectLst>
                  <a:glow rad="215900">
                    <a:schemeClr val="tx1"/>
                  </a:glow>
                </a:effectLst>
                <a:ea typeface="ＭＳ Ｐゴシック" charset="0"/>
              </a:rPr>
              <a:t>(1: 16)</a:t>
            </a:r>
            <a:endParaRPr lang="en-US" sz="4000" dirty="0">
              <a:effectLst>
                <a:glow rad="215900">
                  <a:schemeClr val="tx1"/>
                </a:glow>
              </a:effectLst>
              <a:ea typeface="ＭＳ Ｐゴシック" charset="0"/>
            </a:endParaRPr>
          </a:p>
        </p:txBody>
      </p:sp>
      <p:sp>
        <p:nvSpPr>
          <p:cNvPr id="4" name="Rectangle 2"/>
          <p:cNvSpPr txBox="1">
            <a:spLocks noChangeArrowheads="1"/>
          </p:cNvSpPr>
          <p:nvPr/>
        </p:nvSpPr>
        <p:spPr bwMode="auto">
          <a:xfrm>
            <a:off x="5394972" y="759085"/>
            <a:ext cx="3749028" cy="60989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eaLnBrk="0" fontAlgn="base" hangingPunct="0">
              <a:spcBef>
                <a:spcPct val="0"/>
              </a:spcBef>
              <a:spcAft>
                <a:spcPct val="0"/>
              </a:spcAft>
              <a:defRPr sz="4800" b="1">
                <a:solidFill>
                  <a:schemeClr val="bg1"/>
                </a:solidFill>
                <a:effectLst>
                  <a:glow rad="215900">
                    <a:schemeClr val="tx1"/>
                  </a:glow>
                </a:effectLst>
                <a:latin typeface="Arial" charset="0"/>
                <a:ea typeface="ＭＳ Ｐゴシック" charset="0"/>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ea typeface="ＭＳ Ｐゴシック" charset="0"/>
                <a:cs typeface="Arial" panose="020B0604020202020204" pitchFamily="34" charset="0"/>
              </a:rPr>
              <a:t>"...</a:t>
            </a:r>
            <a:r>
              <a:rPr kumimoji="0" lang="ar-SA" sz="3600" b="1" i="0" u="none" strike="noStrike" kern="1200" cap="none" spc="0" normalizeH="0" baseline="0" noProof="0" dirty="0">
                <a:ln>
                  <a:noFill/>
                </a:ln>
                <a:solidFill>
                  <a:srgbClr val="FFFF00"/>
                </a:solidFill>
                <a:effectLst>
                  <a:glow rad="215900">
                    <a:srgbClr val="000000"/>
                  </a:glow>
                </a:effectLst>
                <a:uLnTx/>
                <a:uFillTx/>
                <a:latin typeface="Arial" panose="020B0604020202020204" pitchFamily="34" charset="0"/>
                <a:ea typeface="ＭＳ Ｐゴシック" charset="0"/>
                <a:cs typeface="Arial" panose="020B0604020202020204" pitchFamily="34" charset="0"/>
              </a:rPr>
              <a:t>كلمة الله حيّة </a:t>
            </a:r>
            <a:endParaRPr kumimoji="0" lang="ar-JO" sz="3600" b="1" i="0" u="none" strike="noStrike" kern="1200" cap="none" spc="0" normalizeH="0" baseline="0" noProof="0" dirty="0">
              <a:ln>
                <a:noFill/>
              </a:ln>
              <a:solidFill>
                <a:srgbClr val="FFFF00"/>
              </a:solidFill>
              <a:effectLst>
                <a:glow rad="2159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2800" b="1" i="0"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ea typeface="ＭＳ Ｐゴシック" charset="0"/>
                <a:cs typeface="Arial" panose="020B0604020202020204" pitchFamily="34" charset="0"/>
              </a:rPr>
              <a:t>(عب 4: 12؛ أف 6: 17).</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ea typeface="ＭＳ Ｐゴシック" charset="0"/>
                <a:cs typeface="Arial" panose="020B0604020202020204" pitchFamily="34" charset="0"/>
              </a:rPr>
              <a:t>هو يحارب أعدائهِ باستخدام كلمتهِ </a:t>
            </a:r>
            <a:endParaRPr kumimoji="0" lang="ar-JO" sz="3600" b="1" i="0"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2800" b="1" i="0"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ea typeface="ＭＳ Ｐゴシック" charset="0"/>
                <a:cs typeface="Arial" panose="020B0604020202020204" pitchFamily="34" charset="0"/>
              </a:rPr>
              <a:t>(رؤ 2: 16؛ 19: 19- 21)</a:t>
            </a:r>
            <a:r>
              <a:rPr kumimoji="0" lang="ar-SA" sz="3600" b="1" i="0"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ea typeface="ＭＳ Ｐゴシック" charset="0"/>
                <a:cs typeface="Arial" panose="020B0604020202020204" pitchFamily="34" charset="0"/>
              </a:rPr>
              <a:t>"</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ea typeface="ＭＳ Ｐゴシック" charset="0"/>
                <a:cs typeface="Arial" panose="020B0604020202020204" pitchFamily="34" charset="0"/>
              </a:rPr>
              <a:t>(ويرسبي).</a:t>
            </a:r>
          </a:p>
        </p:txBody>
      </p:sp>
    </p:spTree>
    <p:extLst>
      <p:ext uri="{BB962C8B-B14F-4D97-AF65-F5344CB8AC3E}">
        <p14:creationId xmlns:p14="http://schemas.microsoft.com/office/powerpoint/2010/main" val="26013302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2D002D"/>
            </a:gs>
            <a:gs pos="100000">
              <a:schemeClr val="tx1"/>
            </a:gs>
          </a:gsLst>
          <a:lin ang="360000" scaled="0"/>
          <a:tileRect/>
        </a:gradFill>
        <a:effectLst/>
      </p:bgPr>
    </p:bg>
    <p:spTree>
      <p:nvGrpSpPr>
        <p:cNvPr id="1" name=""/>
        <p:cNvGrpSpPr/>
        <p:nvPr/>
      </p:nvGrpSpPr>
      <p:grpSpPr>
        <a:xfrm>
          <a:off x="0" y="0"/>
          <a:ext cx="0" cy="0"/>
          <a:chOff x="0" y="0"/>
          <a:chExt cx="0" cy="0"/>
        </a:xfrm>
      </p:grpSpPr>
      <p:sp>
        <p:nvSpPr>
          <p:cNvPr id="760835" name="Rectangle 2"/>
          <p:cNvSpPr>
            <a:spLocks noGrp="1" noChangeArrowheads="1"/>
          </p:cNvSpPr>
          <p:nvPr>
            <p:ph type="ctrTitle"/>
          </p:nvPr>
        </p:nvSpPr>
        <p:spPr>
          <a:xfrm>
            <a:off x="0" y="57720"/>
            <a:ext cx="9144000" cy="548351"/>
          </a:xfrm>
        </p:spPr>
        <p:txBody>
          <a:bodyPr/>
          <a:lstStyle/>
          <a:p>
            <a:r>
              <a:rPr lang="ar-JO" sz="3200" dirty="0">
                <a:ea typeface="ＭＳ Ｐゴシック" charset="0"/>
              </a:rPr>
              <a:t>توازي العهد القديم مع يسوع في رؤيا 1: 12- 16</a:t>
            </a:r>
            <a:endParaRPr lang="en-US" sz="3200" dirty="0">
              <a:ea typeface="ＭＳ Ｐゴシック" charset="0"/>
            </a:endParaRPr>
          </a:p>
        </p:txBody>
      </p:sp>
      <p:sp>
        <p:nvSpPr>
          <p:cNvPr id="6" name="Text Box 7"/>
          <p:cNvSpPr txBox="1">
            <a:spLocks noChangeArrowheads="1"/>
          </p:cNvSpPr>
          <p:nvPr/>
        </p:nvSpPr>
        <p:spPr bwMode="auto">
          <a:xfrm>
            <a:off x="8424890" y="20638"/>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344</a:t>
            </a:r>
          </a:p>
        </p:txBody>
      </p:sp>
      <p:graphicFrame>
        <p:nvGraphicFramePr>
          <p:cNvPr id="2" name="Table 1"/>
          <p:cNvGraphicFramePr>
            <a:graphicFrameLocks noGrp="1"/>
          </p:cNvGraphicFramePr>
          <p:nvPr/>
        </p:nvGraphicFramePr>
        <p:xfrm>
          <a:off x="0" y="646629"/>
          <a:ext cx="9144000" cy="6189196"/>
        </p:xfrm>
        <a:graphic>
          <a:graphicData uri="http://schemas.openxmlformats.org/drawingml/2006/table">
            <a:tbl>
              <a:tblPr firstRow="1" bandRow="1">
                <a:tableStyleId>{F5AB1C69-6EDB-4FF4-983F-18BD219EF322}</a:tableStyleId>
              </a:tblPr>
              <a:tblGrid>
                <a:gridCol w="18288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gridCol w="1828800">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349936">
                <a:tc>
                  <a:txBody>
                    <a:bodyPr/>
                    <a:lstStyle/>
                    <a:p>
                      <a:pPr algn="ctr"/>
                      <a:r>
                        <a:rPr lang="ar-JO" b="1" i="0" dirty="0">
                          <a:solidFill>
                            <a:schemeClr val="bg1"/>
                          </a:solidFill>
                          <a:latin typeface="Arial" panose="020B0604020202020204" pitchFamily="34" charset="0"/>
                          <a:cs typeface="Arial" panose="020B0604020202020204" pitchFamily="34" charset="0"/>
                        </a:rPr>
                        <a:t>رؤيا 1: 12- 16</a:t>
                      </a:r>
                      <a:endParaRPr lang="en-US" b="1" i="0" dirty="0">
                        <a:solidFill>
                          <a:schemeClr val="bg1"/>
                        </a:solidFill>
                        <a:latin typeface="Arial" panose="020B0604020202020204" pitchFamily="34" charset="0"/>
                        <a:cs typeface="Arial" panose="020B0604020202020204" pitchFamily="34" charset="0"/>
                      </a:endParaRPr>
                    </a:p>
                  </a:txBody>
                  <a:tcPr anchor="ctr">
                    <a:solidFill>
                      <a:srgbClr val="660066"/>
                    </a:solidFill>
                  </a:tcPr>
                </a:tc>
                <a:tc>
                  <a:txBody>
                    <a:bodyPr/>
                    <a:lstStyle/>
                    <a:p>
                      <a:pPr algn="ctr"/>
                      <a:r>
                        <a:rPr lang="ar-JO" b="1" i="0" dirty="0">
                          <a:solidFill>
                            <a:schemeClr val="bg1"/>
                          </a:solidFill>
                          <a:latin typeface="Arial" panose="020B0604020202020204" pitchFamily="34" charset="0"/>
                          <a:cs typeface="Arial" panose="020B0604020202020204" pitchFamily="34" charset="0"/>
                        </a:rPr>
                        <a:t>حزقيال 1: 24- 28</a:t>
                      </a:r>
                      <a:endParaRPr lang="hu-HU" b="1" i="0" dirty="0">
                        <a:solidFill>
                          <a:schemeClr val="bg1"/>
                        </a:solidFill>
                        <a:latin typeface="Arial" panose="020B0604020202020204" pitchFamily="34" charset="0"/>
                        <a:cs typeface="Arial" panose="020B0604020202020204" pitchFamily="34" charset="0"/>
                      </a:endParaRPr>
                    </a:p>
                  </a:txBody>
                  <a:tcPr anchor="ctr">
                    <a:solidFill>
                      <a:srgbClr val="660066"/>
                    </a:solidFill>
                  </a:tcPr>
                </a:tc>
                <a:tc>
                  <a:txBody>
                    <a:bodyPr/>
                    <a:lstStyle/>
                    <a:p>
                      <a:pPr algn="ctr"/>
                      <a:r>
                        <a:rPr lang="ar-JO" b="1" i="0" dirty="0">
                          <a:solidFill>
                            <a:schemeClr val="bg1"/>
                          </a:solidFill>
                          <a:latin typeface="Arial" panose="020B0604020202020204" pitchFamily="34" charset="0"/>
                          <a:cs typeface="Arial" panose="020B0604020202020204" pitchFamily="34" charset="0"/>
                        </a:rPr>
                        <a:t>دانيال 10: 5- 6</a:t>
                      </a:r>
                      <a:endParaRPr lang="en-US" b="1" i="0" dirty="0">
                        <a:solidFill>
                          <a:schemeClr val="bg1"/>
                        </a:solidFill>
                        <a:latin typeface="Arial" panose="020B0604020202020204" pitchFamily="34" charset="0"/>
                        <a:cs typeface="Arial" panose="020B0604020202020204" pitchFamily="34" charset="0"/>
                      </a:endParaRPr>
                    </a:p>
                  </a:txBody>
                  <a:tcPr anchor="ctr">
                    <a:solidFill>
                      <a:srgbClr val="660066"/>
                    </a:solidFill>
                  </a:tcPr>
                </a:tc>
                <a:tc>
                  <a:txBody>
                    <a:bodyPr/>
                    <a:lstStyle/>
                    <a:p>
                      <a:pPr algn="ctr"/>
                      <a:r>
                        <a:rPr lang="ar-JO" b="1" i="0" dirty="0">
                          <a:solidFill>
                            <a:schemeClr val="bg1"/>
                          </a:solidFill>
                          <a:latin typeface="Arial" panose="020B0604020202020204" pitchFamily="34" charset="0"/>
                          <a:cs typeface="Arial" panose="020B0604020202020204" pitchFamily="34" charset="0"/>
                        </a:rPr>
                        <a:t>دانيال 7: 9- 10</a:t>
                      </a:r>
                      <a:endParaRPr lang="en-US" b="1" i="0" dirty="0">
                        <a:solidFill>
                          <a:schemeClr val="bg1"/>
                        </a:solidFill>
                        <a:latin typeface="Arial" panose="020B0604020202020204" pitchFamily="34" charset="0"/>
                        <a:cs typeface="Arial" panose="020B0604020202020204" pitchFamily="34" charset="0"/>
                      </a:endParaRPr>
                    </a:p>
                  </a:txBody>
                  <a:tcPr anchor="ctr">
                    <a:solidFill>
                      <a:srgbClr val="660066"/>
                    </a:solidFill>
                  </a:tcPr>
                </a:tc>
                <a:tc>
                  <a:txBody>
                    <a:bodyPr/>
                    <a:lstStyle/>
                    <a:p>
                      <a:pPr algn="ctr"/>
                      <a:r>
                        <a:rPr lang="ar-JO" b="1" i="0" dirty="0">
                          <a:solidFill>
                            <a:schemeClr val="bg1"/>
                          </a:solidFill>
                          <a:latin typeface="Arial" panose="020B0604020202020204" pitchFamily="34" charset="0"/>
                          <a:cs typeface="Arial" panose="020B0604020202020204" pitchFamily="34" charset="0"/>
                        </a:rPr>
                        <a:t>دانيال 7: 13- 14</a:t>
                      </a:r>
                      <a:endParaRPr lang="en-US" b="1" i="0" dirty="0">
                        <a:solidFill>
                          <a:schemeClr val="bg1"/>
                        </a:solidFill>
                        <a:latin typeface="Arial" panose="020B0604020202020204" pitchFamily="34" charset="0"/>
                        <a:cs typeface="Arial" panose="020B0604020202020204" pitchFamily="34" charset="0"/>
                      </a:endParaRPr>
                    </a:p>
                  </a:txBody>
                  <a:tcPr anchor="ctr">
                    <a:solidFill>
                      <a:srgbClr val="660066"/>
                    </a:solidFill>
                  </a:tcPr>
                </a:tc>
                <a:extLst>
                  <a:ext uri="{0D108BD9-81ED-4DB2-BD59-A6C34878D82A}">
                    <a16:rowId xmlns:a16="http://schemas.microsoft.com/office/drawing/2014/main" val="10000"/>
                  </a:ext>
                </a:extLst>
              </a:tr>
              <a:tr h="612389">
                <a:tc>
                  <a:txBody>
                    <a:bodyPr/>
                    <a:lstStyle/>
                    <a:p>
                      <a:pPr algn="ctr"/>
                      <a:r>
                        <a:rPr lang="ar-JO" b="1" i="0" dirty="0">
                          <a:solidFill>
                            <a:schemeClr val="bg1"/>
                          </a:solidFill>
                          <a:latin typeface="Arial" panose="020B0604020202020204" pitchFamily="34" charset="0"/>
                          <a:cs typeface="Arial" panose="020B0604020202020204" pitchFamily="34" charset="0"/>
                        </a:rPr>
                        <a:t>ابن إنسان</a:t>
                      </a:r>
                      <a:endParaRPr lang="en-US" b="1" i="0" dirty="0">
                        <a:solidFill>
                          <a:schemeClr val="bg1"/>
                        </a:solidFill>
                        <a:latin typeface="Arial" panose="020B0604020202020204" pitchFamily="34" charset="0"/>
                        <a:cs typeface="Arial" panose="020B0604020202020204" pitchFamily="34" charset="0"/>
                      </a:endParaRPr>
                    </a:p>
                  </a:txBody>
                  <a:tcPr anchor="ctr">
                    <a:solidFill>
                      <a:schemeClr val="tx1"/>
                    </a:solidFill>
                  </a:tcPr>
                </a:tc>
                <a:tc>
                  <a:txBody>
                    <a:bodyPr/>
                    <a:lstStyle/>
                    <a:p>
                      <a:pPr algn="ctr"/>
                      <a:r>
                        <a:rPr lang="ar-JO" b="1" i="0" dirty="0">
                          <a:solidFill>
                            <a:schemeClr val="bg1"/>
                          </a:solidFill>
                          <a:latin typeface="Arial" panose="020B0604020202020204" pitchFamily="34" charset="0"/>
                          <a:cs typeface="Arial" panose="020B0604020202020204" pitchFamily="34" charset="0"/>
                        </a:rPr>
                        <a:t>كمنظر إنسان</a:t>
                      </a:r>
                      <a:endParaRPr lang="en-US" b="1" i="0" dirty="0">
                        <a:solidFill>
                          <a:schemeClr val="bg1"/>
                        </a:solidFill>
                        <a:latin typeface="Arial" panose="020B0604020202020204" pitchFamily="34" charset="0"/>
                        <a:cs typeface="Arial" panose="020B0604020202020204" pitchFamily="34" charset="0"/>
                      </a:endParaRPr>
                    </a:p>
                  </a:txBody>
                  <a:tcPr anchor="ctr">
                    <a:noFill/>
                  </a:tcPr>
                </a:tc>
                <a:tc>
                  <a:txBody>
                    <a:bodyPr/>
                    <a:lstStyle/>
                    <a:p>
                      <a:pPr algn="ctr"/>
                      <a:r>
                        <a:rPr lang="ar-JO" b="1" i="0" dirty="0">
                          <a:solidFill>
                            <a:schemeClr val="bg1"/>
                          </a:solidFill>
                          <a:latin typeface="Arial" panose="020B0604020202020204" pitchFamily="34" charset="0"/>
                          <a:cs typeface="Arial" panose="020B0604020202020204" pitchFamily="34" charset="0"/>
                        </a:rPr>
                        <a:t>رجل</a:t>
                      </a:r>
                      <a:endParaRPr lang="en-US" b="1" i="0" dirty="0">
                        <a:solidFill>
                          <a:schemeClr val="bg1"/>
                        </a:solidFill>
                        <a:latin typeface="Arial" panose="020B0604020202020204" pitchFamily="34" charset="0"/>
                        <a:cs typeface="Arial" panose="020B0604020202020204" pitchFamily="34" charset="0"/>
                      </a:endParaRPr>
                    </a:p>
                  </a:txBody>
                  <a:tcPr anchor="ctr">
                    <a:noFill/>
                  </a:tcPr>
                </a:tc>
                <a:tc>
                  <a:txBody>
                    <a:bodyPr/>
                    <a:lstStyle/>
                    <a:p>
                      <a:pPr algn="ctr"/>
                      <a:br>
                        <a:rPr lang="en-US" b="1" i="0" dirty="0">
                          <a:solidFill>
                            <a:schemeClr val="bg1"/>
                          </a:solidFill>
                          <a:latin typeface="Arial" panose="020B0604020202020204" pitchFamily="34" charset="0"/>
                          <a:cs typeface="Arial" panose="020B0604020202020204" pitchFamily="34" charset="0"/>
                        </a:rPr>
                      </a:br>
                      <a:endParaRPr lang="en-US" b="1" i="0" dirty="0">
                        <a:solidFill>
                          <a:schemeClr val="bg1"/>
                        </a:solidFill>
                        <a:latin typeface="Arial" panose="020B0604020202020204" pitchFamily="34" charset="0"/>
                        <a:cs typeface="Arial" panose="020B0604020202020204" pitchFamily="34" charset="0"/>
                      </a:endParaRPr>
                    </a:p>
                  </a:txBody>
                  <a:tcPr anchor="ctr">
                    <a:noFill/>
                  </a:tcPr>
                </a:tc>
                <a:tc>
                  <a:txBody>
                    <a:bodyPr/>
                    <a:lstStyle/>
                    <a:p>
                      <a:pPr algn="ctr"/>
                      <a:r>
                        <a:rPr lang="ar-JO" b="1" i="0" dirty="0">
                          <a:solidFill>
                            <a:schemeClr val="bg1"/>
                          </a:solidFill>
                          <a:latin typeface="Arial" panose="020B0604020202020204" pitchFamily="34" charset="0"/>
                          <a:cs typeface="Arial" panose="020B0604020202020204" pitchFamily="34" charset="0"/>
                        </a:rPr>
                        <a:t>ابن إنسان</a:t>
                      </a:r>
                      <a:endParaRPr lang="en-US" b="1" i="0" dirty="0">
                        <a:solidFill>
                          <a:schemeClr val="bg1"/>
                        </a:solidFill>
                        <a:latin typeface="Arial" panose="020B0604020202020204" pitchFamily="34" charset="0"/>
                        <a:cs typeface="Arial" panose="020B0604020202020204" pitchFamily="34" charset="0"/>
                      </a:endParaRPr>
                    </a:p>
                  </a:txBody>
                  <a:tcPr anchor="ctr">
                    <a:noFill/>
                  </a:tcPr>
                </a:tc>
                <a:extLst>
                  <a:ext uri="{0D108BD9-81ED-4DB2-BD59-A6C34878D82A}">
                    <a16:rowId xmlns:a16="http://schemas.microsoft.com/office/drawing/2014/main" val="10001"/>
                  </a:ext>
                </a:extLst>
              </a:tr>
              <a:tr h="612389">
                <a:tc>
                  <a:txBody>
                    <a:bodyPr/>
                    <a:lstStyle/>
                    <a:p>
                      <a:pPr algn="ctr"/>
                      <a:r>
                        <a:rPr lang="ar-JO" b="1" i="0" dirty="0">
                          <a:solidFill>
                            <a:schemeClr val="bg1"/>
                          </a:solidFill>
                          <a:latin typeface="Arial" panose="020B0604020202020204" pitchFamily="34" charset="0"/>
                          <a:cs typeface="Arial" panose="020B0604020202020204" pitchFamily="34" charset="0"/>
                        </a:rPr>
                        <a:t>ثوب</a:t>
                      </a:r>
                      <a:endParaRPr lang="en-US" b="1" i="0" dirty="0">
                        <a:solidFill>
                          <a:schemeClr val="bg1"/>
                        </a:solidFill>
                        <a:latin typeface="Arial" panose="020B0604020202020204" pitchFamily="34" charset="0"/>
                        <a:cs typeface="Arial" panose="020B0604020202020204" pitchFamily="34" charset="0"/>
                      </a:endParaRPr>
                    </a:p>
                  </a:txBody>
                  <a:tcPr anchor="ctr">
                    <a:solidFill>
                      <a:schemeClr val="tx1"/>
                    </a:solidFill>
                  </a:tcPr>
                </a:tc>
                <a:tc>
                  <a:txBody>
                    <a:bodyPr/>
                    <a:lstStyle/>
                    <a:p>
                      <a:pPr algn="ctr"/>
                      <a:br>
                        <a:rPr lang="en-US" b="1" i="0" dirty="0">
                          <a:solidFill>
                            <a:schemeClr val="bg1"/>
                          </a:solidFill>
                          <a:latin typeface="Arial" panose="020B0604020202020204" pitchFamily="34" charset="0"/>
                          <a:cs typeface="Arial" panose="020B0604020202020204" pitchFamily="34" charset="0"/>
                        </a:rPr>
                      </a:br>
                      <a:endParaRPr lang="en-US" b="1" i="0" dirty="0">
                        <a:solidFill>
                          <a:schemeClr val="bg1"/>
                        </a:solidFill>
                        <a:latin typeface="Arial" panose="020B0604020202020204" pitchFamily="34" charset="0"/>
                        <a:cs typeface="Arial" panose="020B0604020202020204" pitchFamily="34" charset="0"/>
                      </a:endParaRPr>
                    </a:p>
                  </a:txBody>
                  <a:tcPr anchor="ctr">
                    <a:noFill/>
                  </a:tcPr>
                </a:tc>
                <a:tc>
                  <a:txBody>
                    <a:bodyPr/>
                    <a:lstStyle/>
                    <a:p>
                      <a:pPr algn="ctr"/>
                      <a:r>
                        <a:rPr lang="ar-JO" b="1" i="0" dirty="0">
                          <a:solidFill>
                            <a:schemeClr val="bg1"/>
                          </a:solidFill>
                          <a:latin typeface="Arial" panose="020B0604020202020204" pitchFamily="34" charset="0"/>
                          <a:cs typeface="Arial" panose="020B0604020202020204" pitchFamily="34" charset="0"/>
                        </a:rPr>
                        <a:t>لابس كتانًا</a:t>
                      </a:r>
                      <a:endParaRPr lang="en-US" b="1" i="0" dirty="0">
                        <a:solidFill>
                          <a:schemeClr val="bg1"/>
                        </a:solidFill>
                        <a:latin typeface="Arial" panose="020B0604020202020204" pitchFamily="34" charset="0"/>
                        <a:cs typeface="Arial" panose="020B0604020202020204" pitchFamily="34" charset="0"/>
                      </a:endParaRPr>
                    </a:p>
                  </a:txBody>
                  <a:tcPr anchor="ctr">
                    <a:noFill/>
                  </a:tcPr>
                </a:tc>
                <a:tc>
                  <a:txBody>
                    <a:bodyPr/>
                    <a:lstStyle/>
                    <a:p>
                      <a:pPr algn="ctr"/>
                      <a:br>
                        <a:rPr lang="en-US" b="1" i="0" dirty="0">
                          <a:solidFill>
                            <a:schemeClr val="bg1"/>
                          </a:solidFill>
                          <a:latin typeface="Arial" panose="020B0604020202020204" pitchFamily="34" charset="0"/>
                          <a:cs typeface="Arial" panose="020B0604020202020204" pitchFamily="34" charset="0"/>
                        </a:rPr>
                      </a:br>
                      <a:endParaRPr lang="en-US" b="1" i="0" dirty="0">
                        <a:solidFill>
                          <a:schemeClr val="bg1"/>
                        </a:solidFill>
                        <a:latin typeface="Arial" panose="020B0604020202020204" pitchFamily="34" charset="0"/>
                        <a:cs typeface="Arial" panose="020B0604020202020204" pitchFamily="34" charset="0"/>
                      </a:endParaRPr>
                    </a:p>
                  </a:txBody>
                  <a:tcPr anchor="ctr">
                    <a:noFill/>
                  </a:tcPr>
                </a:tc>
                <a:tc>
                  <a:txBody>
                    <a:bodyPr/>
                    <a:lstStyle/>
                    <a:p>
                      <a:pPr algn="ctr"/>
                      <a:br>
                        <a:rPr lang="en-US" b="1" i="0" dirty="0">
                          <a:solidFill>
                            <a:schemeClr val="bg1"/>
                          </a:solidFill>
                          <a:latin typeface="Arial" panose="020B0604020202020204" pitchFamily="34" charset="0"/>
                          <a:cs typeface="Arial" panose="020B0604020202020204" pitchFamily="34" charset="0"/>
                        </a:rPr>
                      </a:br>
                      <a:endParaRPr lang="en-US" b="1" i="0" dirty="0">
                        <a:solidFill>
                          <a:schemeClr val="bg1"/>
                        </a:solidFill>
                        <a:latin typeface="Arial" panose="020B0604020202020204" pitchFamily="34" charset="0"/>
                        <a:cs typeface="Arial" panose="020B0604020202020204" pitchFamily="34" charset="0"/>
                      </a:endParaRPr>
                    </a:p>
                  </a:txBody>
                  <a:tcPr anchor="ctr">
                    <a:noFill/>
                  </a:tcPr>
                </a:tc>
                <a:extLst>
                  <a:ext uri="{0D108BD9-81ED-4DB2-BD59-A6C34878D82A}">
                    <a16:rowId xmlns:a16="http://schemas.microsoft.com/office/drawing/2014/main" val="10002"/>
                  </a:ext>
                </a:extLst>
              </a:tr>
              <a:tr h="612389">
                <a:tc>
                  <a:txBody>
                    <a:bodyPr/>
                    <a:lstStyle/>
                    <a:p>
                      <a:pPr algn="ctr"/>
                      <a:r>
                        <a:rPr lang="ar-JO" b="1" i="0" dirty="0">
                          <a:solidFill>
                            <a:schemeClr val="bg1"/>
                          </a:solidFill>
                          <a:latin typeface="Arial" panose="020B0604020202020204" pitchFamily="34" charset="0"/>
                          <a:cs typeface="Arial" panose="020B0604020202020204" pitchFamily="34" charset="0"/>
                        </a:rPr>
                        <a:t>مِنطقة من ذهب</a:t>
                      </a:r>
                      <a:endParaRPr lang="en-US" b="1" i="0" dirty="0">
                        <a:solidFill>
                          <a:schemeClr val="bg1"/>
                        </a:solidFill>
                        <a:latin typeface="Arial" panose="020B0604020202020204" pitchFamily="34" charset="0"/>
                        <a:cs typeface="Arial" panose="020B0604020202020204" pitchFamily="34" charset="0"/>
                      </a:endParaRPr>
                    </a:p>
                  </a:txBody>
                  <a:tcPr anchor="ctr">
                    <a:solidFill>
                      <a:schemeClr val="tx1"/>
                    </a:solidFill>
                  </a:tcPr>
                </a:tc>
                <a:tc>
                  <a:txBody>
                    <a:bodyPr/>
                    <a:lstStyle/>
                    <a:p>
                      <a:pPr algn="ctr"/>
                      <a:br>
                        <a:rPr lang="en-US" b="1" i="0" dirty="0">
                          <a:solidFill>
                            <a:schemeClr val="bg1"/>
                          </a:solidFill>
                          <a:latin typeface="Arial" panose="020B0604020202020204" pitchFamily="34" charset="0"/>
                          <a:cs typeface="Arial" panose="020B0604020202020204" pitchFamily="34" charset="0"/>
                        </a:rPr>
                      </a:br>
                      <a:endParaRPr lang="en-US" b="1" i="0" dirty="0">
                        <a:solidFill>
                          <a:schemeClr val="bg1"/>
                        </a:solidFill>
                        <a:latin typeface="Arial" panose="020B0604020202020204" pitchFamily="34" charset="0"/>
                        <a:cs typeface="Arial" panose="020B0604020202020204" pitchFamily="34" charset="0"/>
                      </a:endParaRPr>
                    </a:p>
                  </a:txBody>
                  <a:tcPr anchor="ctr">
                    <a:noFill/>
                  </a:tcPr>
                </a:tc>
                <a:tc>
                  <a:txBody>
                    <a:bodyPr/>
                    <a:lstStyle/>
                    <a:p>
                      <a:pPr algn="ctr"/>
                      <a:r>
                        <a:rPr lang="ar-JO" b="1" i="0" dirty="0">
                          <a:solidFill>
                            <a:schemeClr val="bg1"/>
                          </a:solidFill>
                          <a:latin typeface="Arial" panose="020B0604020202020204" pitchFamily="34" charset="0"/>
                          <a:cs typeface="Arial" panose="020B0604020202020204" pitchFamily="34" charset="0"/>
                        </a:rPr>
                        <a:t>مِنطقة من ذهب</a:t>
                      </a:r>
                      <a:endParaRPr lang="en-US" b="1" i="0" dirty="0">
                        <a:solidFill>
                          <a:schemeClr val="bg1"/>
                        </a:solidFill>
                        <a:latin typeface="Arial" panose="020B0604020202020204" pitchFamily="34" charset="0"/>
                        <a:cs typeface="Arial" panose="020B0604020202020204" pitchFamily="34" charset="0"/>
                      </a:endParaRPr>
                    </a:p>
                  </a:txBody>
                  <a:tcPr anchor="ctr">
                    <a:noFill/>
                  </a:tcPr>
                </a:tc>
                <a:tc>
                  <a:txBody>
                    <a:bodyPr/>
                    <a:lstStyle/>
                    <a:p>
                      <a:pPr algn="ctr"/>
                      <a:br>
                        <a:rPr lang="en-US" b="1" i="0" dirty="0">
                          <a:solidFill>
                            <a:schemeClr val="bg1"/>
                          </a:solidFill>
                          <a:latin typeface="Arial" panose="020B0604020202020204" pitchFamily="34" charset="0"/>
                          <a:cs typeface="Arial" panose="020B0604020202020204" pitchFamily="34" charset="0"/>
                        </a:rPr>
                      </a:br>
                      <a:endParaRPr lang="en-US" b="1" i="0" dirty="0">
                        <a:solidFill>
                          <a:schemeClr val="bg1"/>
                        </a:solidFill>
                        <a:latin typeface="Arial" panose="020B0604020202020204" pitchFamily="34" charset="0"/>
                        <a:cs typeface="Arial" panose="020B0604020202020204" pitchFamily="34" charset="0"/>
                      </a:endParaRPr>
                    </a:p>
                  </a:txBody>
                  <a:tcPr anchor="ctr">
                    <a:noFill/>
                  </a:tcPr>
                </a:tc>
                <a:tc>
                  <a:txBody>
                    <a:bodyPr/>
                    <a:lstStyle/>
                    <a:p>
                      <a:pPr algn="ctr"/>
                      <a:br>
                        <a:rPr lang="en-US" b="1" i="0" dirty="0">
                          <a:solidFill>
                            <a:schemeClr val="bg1"/>
                          </a:solidFill>
                          <a:latin typeface="Arial" panose="020B0604020202020204" pitchFamily="34" charset="0"/>
                          <a:cs typeface="Arial" panose="020B0604020202020204" pitchFamily="34" charset="0"/>
                        </a:rPr>
                      </a:br>
                      <a:endParaRPr lang="en-US" b="1" i="0" dirty="0">
                        <a:solidFill>
                          <a:schemeClr val="bg1"/>
                        </a:solidFill>
                        <a:latin typeface="Arial" panose="020B0604020202020204" pitchFamily="34" charset="0"/>
                        <a:cs typeface="Arial" panose="020B0604020202020204" pitchFamily="34" charset="0"/>
                      </a:endParaRPr>
                    </a:p>
                  </a:txBody>
                  <a:tcPr anchor="ctr">
                    <a:noFill/>
                  </a:tcPr>
                </a:tc>
                <a:extLst>
                  <a:ext uri="{0D108BD9-81ED-4DB2-BD59-A6C34878D82A}">
                    <a16:rowId xmlns:a16="http://schemas.microsoft.com/office/drawing/2014/main" val="10003"/>
                  </a:ext>
                </a:extLst>
              </a:tr>
              <a:tr h="612389">
                <a:tc>
                  <a:txBody>
                    <a:bodyPr/>
                    <a:lstStyle/>
                    <a:p>
                      <a:pPr algn="ctr"/>
                      <a:r>
                        <a:rPr lang="ar-JO" b="1" i="0" dirty="0">
                          <a:solidFill>
                            <a:schemeClr val="bg1"/>
                          </a:solidFill>
                          <a:latin typeface="Arial" panose="020B0604020202020204" pitchFamily="34" charset="0"/>
                          <a:cs typeface="Arial" panose="020B0604020202020204" pitchFamily="34" charset="0"/>
                        </a:rPr>
                        <a:t>شعر أبيض</a:t>
                      </a:r>
                      <a:endParaRPr lang="en-US" b="1" i="0" dirty="0">
                        <a:solidFill>
                          <a:schemeClr val="bg1"/>
                        </a:solidFill>
                        <a:latin typeface="Arial" panose="020B0604020202020204" pitchFamily="34" charset="0"/>
                        <a:cs typeface="Arial" panose="020B0604020202020204" pitchFamily="34" charset="0"/>
                      </a:endParaRPr>
                    </a:p>
                  </a:txBody>
                  <a:tcPr anchor="ctr">
                    <a:solidFill>
                      <a:schemeClr val="tx1"/>
                    </a:solidFill>
                  </a:tcPr>
                </a:tc>
                <a:tc>
                  <a:txBody>
                    <a:bodyPr/>
                    <a:lstStyle/>
                    <a:p>
                      <a:pPr algn="ctr"/>
                      <a:br>
                        <a:rPr lang="en-US" b="1" i="0" dirty="0">
                          <a:solidFill>
                            <a:schemeClr val="bg1"/>
                          </a:solidFill>
                          <a:latin typeface="Arial" panose="020B0604020202020204" pitchFamily="34" charset="0"/>
                          <a:cs typeface="Arial" panose="020B0604020202020204" pitchFamily="34" charset="0"/>
                        </a:rPr>
                      </a:br>
                      <a:endParaRPr lang="en-US" b="1" i="0" dirty="0">
                        <a:solidFill>
                          <a:schemeClr val="bg1"/>
                        </a:solidFill>
                        <a:latin typeface="Arial" panose="020B0604020202020204" pitchFamily="34" charset="0"/>
                        <a:cs typeface="Arial" panose="020B0604020202020204" pitchFamily="34" charset="0"/>
                      </a:endParaRPr>
                    </a:p>
                  </a:txBody>
                  <a:tcPr anchor="ctr">
                    <a:noFill/>
                  </a:tcPr>
                </a:tc>
                <a:tc>
                  <a:txBody>
                    <a:bodyPr/>
                    <a:lstStyle/>
                    <a:p>
                      <a:pPr algn="ctr"/>
                      <a:br>
                        <a:rPr lang="en-US" b="1" i="0" dirty="0">
                          <a:solidFill>
                            <a:schemeClr val="bg1"/>
                          </a:solidFill>
                          <a:latin typeface="Arial" panose="020B0604020202020204" pitchFamily="34" charset="0"/>
                          <a:cs typeface="Arial" panose="020B0604020202020204" pitchFamily="34" charset="0"/>
                        </a:rPr>
                      </a:br>
                      <a:endParaRPr lang="en-US" b="1" i="0" dirty="0">
                        <a:solidFill>
                          <a:schemeClr val="bg1"/>
                        </a:solidFill>
                        <a:latin typeface="Arial" panose="020B0604020202020204" pitchFamily="34" charset="0"/>
                        <a:cs typeface="Arial" panose="020B0604020202020204" pitchFamily="34" charset="0"/>
                      </a:endParaRPr>
                    </a:p>
                  </a:txBody>
                  <a:tcPr anchor="ctr">
                    <a:noFill/>
                  </a:tcPr>
                </a:tc>
                <a:tc>
                  <a:txBody>
                    <a:bodyPr/>
                    <a:lstStyle/>
                    <a:p>
                      <a:pPr algn="ctr"/>
                      <a:r>
                        <a:rPr lang="ar-JO" b="1" i="0" dirty="0">
                          <a:solidFill>
                            <a:schemeClr val="bg1"/>
                          </a:solidFill>
                          <a:latin typeface="Arial" panose="020B0604020202020204" pitchFamily="34" charset="0"/>
                          <a:cs typeface="Arial" panose="020B0604020202020204" pitchFamily="34" charset="0"/>
                        </a:rPr>
                        <a:t>شعر أبيض</a:t>
                      </a:r>
                      <a:endParaRPr lang="en-US" b="1" i="0" dirty="0">
                        <a:solidFill>
                          <a:schemeClr val="bg1"/>
                        </a:solidFill>
                        <a:latin typeface="Arial" panose="020B0604020202020204" pitchFamily="34" charset="0"/>
                        <a:cs typeface="Arial" panose="020B0604020202020204" pitchFamily="34" charset="0"/>
                      </a:endParaRPr>
                    </a:p>
                  </a:txBody>
                  <a:tcPr anchor="ctr">
                    <a:noFill/>
                  </a:tcPr>
                </a:tc>
                <a:tc>
                  <a:txBody>
                    <a:bodyPr/>
                    <a:lstStyle/>
                    <a:p>
                      <a:pPr algn="ctr"/>
                      <a:br>
                        <a:rPr lang="en-US" b="1" i="0" dirty="0">
                          <a:solidFill>
                            <a:schemeClr val="bg1"/>
                          </a:solidFill>
                          <a:latin typeface="Arial" panose="020B0604020202020204" pitchFamily="34" charset="0"/>
                          <a:cs typeface="Arial" panose="020B0604020202020204" pitchFamily="34" charset="0"/>
                        </a:rPr>
                      </a:br>
                      <a:endParaRPr lang="en-US" b="1" i="0" dirty="0">
                        <a:solidFill>
                          <a:schemeClr val="bg1"/>
                        </a:solidFill>
                        <a:latin typeface="Arial" panose="020B0604020202020204" pitchFamily="34" charset="0"/>
                        <a:cs typeface="Arial" panose="020B0604020202020204" pitchFamily="34" charset="0"/>
                      </a:endParaRPr>
                    </a:p>
                  </a:txBody>
                  <a:tcPr anchor="ctr">
                    <a:noFill/>
                  </a:tcPr>
                </a:tc>
                <a:extLst>
                  <a:ext uri="{0D108BD9-81ED-4DB2-BD59-A6C34878D82A}">
                    <a16:rowId xmlns:a16="http://schemas.microsoft.com/office/drawing/2014/main" val="10004"/>
                  </a:ext>
                </a:extLst>
              </a:tr>
              <a:tr h="612389">
                <a:tc>
                  <a:txBody>
                    <a:bodyPr/>
                    <a:lstStyle/>
                    <a:p>
                      <a:pPr algn="ctr"/>
                      <a:r>
                        <a:rPr lang="ar-JO" b="1" i="0" dirty="0">
                          <a:solidFill>
                            <a:schemeClr val="bg1"/>
                          </a:solidFill>
                          <a:latin typeface="Arial" panose="020B0604020202020204" pitchFamily="34" charset="0"/>
                          <a:cs typeface="Arial" panose="020B0604020202020204" pitchFamily="34" charset="0"/>
                        </a:rPr>
                        <a:t>عينان كلهيب نار</a:t>
                      </a:r>
                      <a:endParaRPr lang="en-US" b="1" i="0" dirty="0">
                        <a:solidFill>
                          <a:schemeClr val="bg1"/>
                        </a:solidFill>
                        <a:latin typeface="Arial" panose="020B0604020202020204" pitchFamily="34" charset="0"/>
                        <a:cs typeface="Arial" panose="020B0604020202020204" pitchFamily="34" charset="0"/>
                      </a:endParaRPr>
                    </a:p>
                  </a:txBody>
                  <a:tcPr anchor="ctr">
                    <a:solidFill>
                      <a:schemeClr val="tx1"/>
                    </a:solidFill>
                  </a:tcPr>
                </a:tc>
                <a:tc>
                  <a:txBody>
                    <a:bodyPr/>
                    <a:lstStyle/>
                    <a:p>
                      <a:pPr algn="ctr"/>
                      <a:r>
                        <a:rPr lang="ar-JO" b="1" i="0" dirty="0">
                          <a:solidFill>
                            <a:schemeClr val="bg1"/>
                          </a:solidFill>
                          <a:latin typeface="Arial" panose="020B0604020202020204" pitchFamily="34" charset="0"/>
                          <a:cs typeface="Arial" panose="020B0604020202020204" pitchFamily="34" charset="0"/>
                        </a:rPr>
                        <a:t>نار</a:t>
                      </a:r>
                      <a:endParaRPr lang="en-US" b="1" i="0" dirty="0">
                        <a:solidFill>
                          <a:schemeClr val="bg1"/>
                        </a:solidFill>
                        <a:latin typeface="Arial" panose="020B0604020202020204" pitchFamily="34" charset="0"/>
                        <a:cs typeface="Arial" panose="020B0604020202020204" pitchFamily="34" charset="0"/>
                      </a:endParaRPr>
                    </a:p>
                  </a:txBody>
                  <a:tcPr anchor="ctr">
                    <a:noFill/>
                  </a:tcPr>
                </a:tc>
                <a:tc>
                  <a:txBody>
                    <a:bodyPr/>
                    <a:lstStyle/>
                    <a:p>
                      <a:pPr algn="ctr"/>
                      <a:r>
                        <a:rPr lang="ar-JO" b="1" i="0" dirty="0">
                          <a:solidFill>
                            <a:schemeClr val="bg1"/>
                          </a:solidFill>
                          <a:latin typeface="Arial" panose="020B0604020202020204" pitchFamily="34" charset="0"/>
                          <a:cs typeface="Arial" panose="020B0604020202020204" pitchFamily="34" charset="0"/>
                        </a:rPr>
                        <a:t>عيناه كمصباحي نار</a:t>
                      </a:r>
                      <a:endParaRPr lang="en-US" b="1" i="0" dirty="0">
                        <a:solidFill>
                          <a:schemeClr val="bg1"/>
                        </a:solidFill>
                        <a:latin typeface="Arial" panose="020B0604020202020204" pitchFamily="34" charset="0"/>
                        <a:cs typeface="Arial" panose="020B0604020202020204" pitchFamily="34" charset="0"/>
                      </a:endParaRPr>
                    </a:p>
                  </a:txBody>
                  <a:tcPr anchor="ctr">
                    <a:noFill/>
                  </a:tcPr>
                </a:tc>
                <a:tc>
                  <a:txBody>
                    <a:bodyPr/>
                    <a:lstStyle/>
                    <a:p>
                      <a:pPr algn="ctr"/>
                      <a:r>
                        <a:rPr lang="ar-JO" b="1" i="0" dirty="0">
                          <a:solidFill>
                            <a:schemeClr val="bg1"/>
                          </a:solidFill>
                          <a:latin typeface="Arial" panose="020B0604020202020204" pitchFamily="34" charset="0"/>
                          <a:cs typeface="Arial" panose="020B0604020202020204" pitchFamily="34" charset="0"/>
                        </a:rPr>
                        <a:t>نار</a:t>
                      </a:r>
                      <a:endParaRPr lang="en-US" b="1" i="0" dirty="0">
                        <a:solidFill>
                          <a:schemeClr val="bg1"/>
                        </a:solidFill>
                        <a:latin typeface="Arial" panose="020B0604020202020204" pitchFamily="34" charset="0"/>
                        <a:cs typeface="Arial" panose="020B0604020202020204" pitchFamily="34" charset="0"/>
                      </a:endParaRPr>
                    </a:p>
                  </a:txBody>
                  <a:tcPr anchor="ctr">
                    <a:noFill/>
                  </a:tcPr>
                </a:tc>
                <a:tc>
                  <a:txBody>
                    <a:bodyPr/>
                    <a:lstStyle/>
                    <a:p>
                      <a:pPr algn="ctr"/>
                      <a:br>
                        <a:rPr lang="en-US" b="1" i="0" dirty="0">
                          <a:solidFill>
                            <a:schemeClr val="bg1"/>
                          </a:solidFill>
                          <a:latin typeface="Arial" panose="020B0604020202020204" pitchFamily="34" charset="0"/>
                          <a:cs typeface="Arial" panose="020B0604020202020204" pitchFamily="34" charset="0"/>
                        </a:rPr>
                      </a:br>
                      <a:endParaRPr lang="en-US" b="1" i="0" dirty="0">
                        <a:solidFill>
                          <a:schemeClr val="bg1"/>
                        </a:solidFill>
                        <a:latin typeface="Arial" panose="020B0604020202020204" pitchFamily="34" charset="0"/>
                        <a:cs typeface="Arial" panose="020B0604020202020204" pitchFamily="34" charset="0"/>
                      </a:endParaRPr>
                    </a:p>
                  </a:txBody>
                  <a:tcPr anchor="ctr">
                    <a:noFill/>
                  </a:tcPr>
                </a:tc>
                <a:extLst>
                  <a:ext uri="{0D108BD9-81ED-4DB2-BD59-A6C34878D82A}">
                    <a16:rowId xmlns:a16="http://schemas.microsoft.com/office/drawing/2014/main" val="10005"/>
                  </a:ext>
                </a:extLst>
              </a:tr>
              <a:tr h="612389">
                <a:tc>
                  <a:txBody>
                    <a:bodyPr/>
                    <a:lstStyle/>
                    <a:p>
                      <a:pPr algn="ctr"/>
                      <a:r>
                        <a:rPr lang="ar-JO" b="1" i="0" dirty="0">
                          <a:solidFill>
                            <a:schemeClr val="bg1"/>
                          </a:solidFill>
                          <a:latin typeface="Arial" panose="020B0604020202020204" pitchFamily="34" charset="0"/>
                          <a:cs typeface="Arial" panose="020B0604020202020204" pitchFamily="34" charset="0"/>
                        </a:rPr>
                        <a:t>رجلان شبه النحاس</a:t>
                      </a:r>
                      <a:endParaRPr lang="en-US" b="1" i="0" dirty="0">
                        <a:solidFill>
                          <a:schemeClr val="bg1"/>
                        </a:solidFill>
                        <a:latin typeface="Arial" panose="020B0604020202020204" pitchFamily="34" charset="0"/>
                        <a:cs typeface="Arial" panose="020B0604020202020204" pitchFamily="34" charset="0"/>
                      </a:endParaRPr>
                    </a:p>
                  </a:txBody>
                  <a:tcPr anchor="ctr">
                    <a:solidFill>
                      <a:schemeClr val="tx1"/>
                    </a:solidFill>
                  </a:tcPr>
                </a:tc>
                <a:tc>
                  <a:txBody>
                    <a:bodyPr/>
                    <a:lstStyle/>
                    <a:p>
                      <a:pPr algn="ctr"/>
                      <a:r>
                        <a:rPr lang="ar-JO" b="1" i="0" dirty="0">
                          <a:solidFill>
                            <a:schemeClr val="bg1"/>
                          </a:solidFill>
                          <a:latin typeface="Arial" panose="020B0604020202020204" pitchFamily="34" charset="0"/>
                          <a:cs typeface="Arial" panose="020B0604020202020204" pitchFamily="34" charset="0"/>
                        </a:rPr>
                        <a:t>معدن لامع</a:t>
                      </a:r>
                      <a:endParaRPr lang="en-US" b="1" i="0" dirty="0">
                        <a:solidFill>
                          <a:schemeClr val="bg1"/>
                        </a:solidFill>
                        <a:latin typeface="Arial" panose="020B0604020202020204" pitchFamily="34" charset="0"/>
                        <a:cs typeface="Arial" panose="020B0604020202020204" pitchFamily="34" charset="0"/>
                      </a:endParaRPr>
                    </a:p>
                  </a:txBody>
                  <a:tcPr anchor="ctr">
                    <a:noFill/>
                  </a:tcPr>
                </a:tc>
                <a:tc>
                  <a:txBody>
                    <a:bodyPr/>
                    <a:lstStyle/>
                    <a:p>
                      <a:pPr algn="ctr"/>
                      <a:r>
                        <a:rPr lang="ar-JO" b="1" i="0" dirty="0">
                          <a:solidFill>
                            <a:schemeClr val="bg1"/>
                          </a:solidFill>
                          <a:latin typeface="Arial" panose="020B0604020202020204" pitchFamily="34" charset="0"/>
                          <a:cs typeface="Arial" panose="020B0604020202020204" pitchFamily="34" charset="0"/>
                        </a:rPr>
                        <a:t>نحاس مصقول</a:t>
                      </a:r>
                      <a:endParaRPr lang="en-US" b="1" i="0" dirty="0">
                        <a:solidFill>
                          <a:schemeClr val="bg1"/>
                        </a:solidFill>
                        <a:latin typeface="Arial" panose="020B0604020202020204" pitchFamily="34" charset="0"/>
                        <a:cs typeface="Arial" panose="020B0604020202020204" pitchFamily="34" charset="0"/>
                      </a:endParaRPr>
                    </a:p>
                  </a:txBody>
                  <a:tcPr anchor="ctr">
                    <a:noFill/>
                  </a:tcPr>
                </a:tc>
                <a:tc>
                  <a:txBody>
                    <a:bodyPr/>
                    <a:lstStyle/>
                    <a:p>
                      <a:pPr algn="ctr"/>
                      <a:br>
                        <a:rPr lang="en-US" b="1" i="0" dirty="0">
                          <a:solidFill>
                            <a:schemeClr val="bg1"/>
                          </a:solidFill>
                          <a:latin typeface="Arial" panose="020B0604020202020204" pitchFamily="34" charset="0"/>
                          <a:cs typeface="Arial" panose="020B0604020202020204" pitchFamily="34" charset="0"/>
                        </a:rPr>
                      </a:br>
                      <a:endParaRPr lang="en-US" b="1" i="0" dirty="0">
                        <a:solidFill>
                          <a:schemeClr val="bg1"/>
                        </a:solidFill>
                        <a:latin typeface="Arial" panose="020B0604020202020204" pitchFamily="34" charset="0"/>
                        <a:cs typeface="Arial" panose="020B0604020202020204" pitchFamily="34" charset="0"/>
                      </a:endParaRPr>
                    </a:p>
                  </a:txBody>
                  <a:tcPr anchor="ctr">
                    <a:noFill/>
                  </a:tcPr>
                </a:tc>
                <a:tc>
                  <a:txBody>
                    <a:bodyPr/>
                    <a:lstStyle/>
                    <a:p>
                      <a:pPr algn="ctr"/>
                      <a:br>
                        <a:rPr lang="en-US" b="1" i="0" dirty="0">
                          <a:solidFill>
                            <a:schemeClr val="bg1"/>
                          </a:solidFill>
                          <a:latin typeface="Arial" panose="020B0604020202020204" pitchFamily="34" charset="0"/>
                          <a:cs typeface="Arial" panose="020B0604020202020204" pitchFamily="34" charset="0"/>
                        </a:rPr>
                      </a:br>
                      <a:endParaRPr lang="en-US" b="1" i="0" dirty="0">
                        <a:solidFill>
                          <a:schemeClr val="bg1"/>
                        </a:solidFill>
                        <a:latin typeface="Arial" panose="020B0604020202020204" pitchFamily="34" charset="0"/>
                        <a:cs typeface="Arial" panose="020B0604020202020204" pitchFamily="34" charset="0"/>
                      </a:endParaRPr>
                    </a:p>
                  </a:txBody>
                  <a:tcPr anchor="ctr">
                    <a:noFill/>
                  </a:tcPr>
                </a:tc>
                <a:extLst>
                  <a:ext uri="{0D108BD9-81ED-4DB2-BD59-A6C34878D82A}">
                    <a16:rowId xmlns:a16="http://schemas.microsoft.com/office/drawing/2014/main" val="10006"/>
                  </a:ext>
                </a:extLst>
              </a:tr>
              <a:tr h="702796">
                <a:tc>
                  <a:txBody>
                    <a:bodyPr/>
                    <a:lstStyle/>
                    <a:p>
                      <a:pPr algn="ctr">
                        <a:spcAft>
                          <a:spcPts val="0"/>
                        </a:spcAft>
                      </a:pPr>
                      <a:r>
                        <a:rPr lang="ar-JO" b="1" i="0" dirty="0">
                          <a:solidFill>
                            <a:schemeClr val="bg1"/>
                          </a:solidFill>
                          <a:effectLst/>
                          <a:latin typeface="Arial" panose="020B0604020202020204" pitchFamily="34" charset="0"/>
                          <a:cs typeface="Arial" panose="020B0604020202020204" pitchFamily="34" charset="0"/>
                        </a:rPr>
                        <a:t>صوت كصوت</a:t>
                      </a:r>
                    </a:p>
                    <a:p>
                      <a:pPr algn="ctr">
                        <a:spcAft>
                          <a:spcPts val="0"/>
                        </a:spcAft>
                      </a:pPr>
                      <a:r>
                        <a:rPr lang="ar-JO" b="1" i="0" dirty="0">
                          <a:solidFill>
                            <a:schemeClr val="bg1"/>
                          </a:solidFill>
                          <a:effectLst/>
                          <a:latin typeface="Arial" panose="020B0604020202020204" pitchFamily="34" charset="0"/>
                          <a:cs typeface="Arial" panose="020B0604020202020204" pitchFamily="34" charset="0"/>
                        </a:rPr>
                        <a:t>مياه كثيرة</a:t>
                      </a:r>
                      <a:endParaRPr lang="en-US" b="1" i="0" dirty="0">
                        <a:solidFill>
                          <a:schemeClr val="bg1"/>
                        </a:solidFill>
                        <a:latin typeface="Arial" panose="020B0604020202020204" pitchFamily="34" charset="0"/>
                        <a:cs typeface="Arial" panose="020B0604020202020204" pitchFamily="34" charset="0"/>
                      </a:endParaRPr>
                    </a:p>
                  </a:txBody>
                  <a:tcPr anchor="ctr">
                    <a:solidFill>
                      <a:schemeClr val="tx1"/>
                    </a:solidFill>
                  </a:tcPr>
                </a:tc>
                <a:tc>
                  <a:txBody>
                    <a:bodyPr/>
                    <a:lstStyle/>
                    <a:p>
                      <a:pPr algn="ctr">
                        <a:spcAft>
                          <a:spcPts val="0"/>
                        </a:spcAft>
                      </a:pPr>
                      <a:r>
                        <a:rPr lang="ar-JO" b="1" i="0" dirty="0">
                          <a:solidFill>
                            <a:schemeClr val="bg1"/>
                          </a:solidFill>
                          <a:effectLst/>
                          <a:latin typeface="Arial" panose="020B0604020202020204" pitchFamily="34" charset="0"/>
                          <a:cs typeface="Arial" panose="020B0604020202020204" pitchFamily="34" charset="0"/>
                        </a:rPr>
                        <a:t>صوت مياه</a:t>
                      </a:r>
                    </a:p>
                    <a:p>
                      <a:pPr algn="ctr">
                        <a:spcAft>
                          <a:spcPts val="0"/>
                        </a:spcAft>
                      </a:pPr>
                      <a:r>
                        <a:rPr lang="ar-JO" b="1" i="0" dirty="0">
                          <a:solidFill>
                            <a:schemeClr val="bg1"/>
                          </a:solidFill>
                          <a:effectLst/>
                          <a:latin typeface="Arial" panose="020B0604020202020204" pitchFamily="34" charset="0"/>
                          <a:cs typeface="Arial" panose="020B0604020202020204" pitchFamily="34" charset="0"/>
                        </a:rPr>
                        <a:t>كثيرة</a:t>
                      </a:r>
                      <a:endParaRPr lang="en-US" b="1" i="0" dirty="0">
                        <a:solidFill>
                          <a:schemeClr val="bg1"/>
                        </a:solidFill>
                        <a:latin typeface="Arial" panose="020B0604020202020204" pitchFamily="34" charset="0"/>
                        <a:cs typeface="Arial" panose="020B0604020202020204" pitchFamily="34" charset="0"/>
                      </a:endParaRPr>
                    </a:p>
                  </a:txBody>
                  <a:tcPr anchor="ctr">
                    <a:noFill/>
                  </a:tcPr>
                </a:tc>
                <a:tc>
                  <a:txBody>
                    <a:bodyPr/>
                    <a:lstStyle/>
                    <a:p>
                      <a:pPr algn="ctr">
                        <a:spcAft>
                          <a:spcPts val="0"/>
                        </a:spcAft>
                      </a:pPr>
                      <a:r>
                        <a:rPr lang="ar-JO" b="1" i="0" dirty="0">
                          <a:solidFill>
                            <a:schemeClr val="bg1"/>
                          </a:solidFill>
                          <a:effectLst/>
                          <a:latin typeface="Arial" panose="020B0604020202020204" pitchFamily="34" charset="0"/>
                          <a:cs typeface="Arial" panose="020B0604020202020204" pitchFamily="34" charset="0"/>
                        </a:rPr>
                        <a:t>صوت جمهور</a:t>
                      </a:r>
                      <a:endParaRPr lang="en-US" b="1" i="0" dirty="0">
                        <a:solidFill>
                          <a:schemeClr val="bg1"/>
                        </a:solidFill>
                        <a:latin typeface="Arial" panose="020B0604020202020204" pitchFamily="34" charset="0"/>
                        <a:cs typeface="Arial" panose="020B0604020202020204" pitchFamily="34" charset="0"/>
                      </a:endParaRPr>
                    </a:p>
                  </a:txBody>
                  <a:tcPr anchor="ctr">
                    <a:noFill/>
                  </a:tcPr>
                </a:tc>
                <a:tc>
                  <a:txBody>
                    <a:bodyPr/>
                    <a:lstStyle/>
                    <a:p>
                      <a:pPr algn="ctr"/>
                      <a:br>
                        <a:rPr lang="en-US" b="1" i="0" dirty="0">
                          <a:solidFill>
                            <a:schemeClr val="bg1"/>
                          </a:solidFill>
                          <a:latin typeface="Arial" panose="020B0604020202020204" pitchFamily="34" charset="0"/>
                          <a:cs typeface="Arial" panose="020B0604020202020204" pitchFamily="34" charset="0"/>
                        </a:rPr>
                      </a:br>
                      <a:endParaRPr lang="en-US" b="1" i="0" dirty="0">
                        <a:solidFill>
                          <a:schemeClr val="bg1"/>
                        </a:solidFill>
                        <a:latin typeface="Arial" panose="020B0604020202020204" pitchFamily="34" charset="0"/>
                        <a:cs typeface="Arial" panose="020B0604020202020204" pitchFamily="34" charset="0"/>
                      </a:endParaRPr>
                    </a:p>
                  </a:txBody>
                  <a:tcPr anchor="ctr">
                    <a:noFill/>
                  </a:tcPr>
                </a:tc>
                <a:tc>
                  <a:txBody>
                    <a:bodyPr/>
                    <a:lstStyle/>
                    <a:p>
                      <a:pPr algn="ctr"/>
                      <a:br>
                        <a:rPr lang="en-US" b="1" i="0" dirty="0">
                          <a:solidFill>
                            <a:schemeClr val="bg1"/>
                          </a:solidFill>
                          <a:latin typeface="Arial" panose="020B0604020202020204" pitchFamily="34" charset="0"/>
                          <a:cs typeface="Arial" panose="020B0604020202020204" pitchFamily="34" charset="0"/>
                        </a:rPr>
                      </a:br>
                      <a:endParaRPr lang="en-US" b="1" i="0" dirty="0">
                        <a:solidFill>
                          <a:schemeClr val="bg1"/>
                        </a:solidFill>
                        <a:latin typeface="Arial" panose="020B0604020202020204" pitchFamily="34" charset="0"/>
                        <a:cs typeface="Arial" panose="020B0604020202020204" pitchFamily="34" charset="0"/>
                      </a:endParaRPr>
                    </a:p>
                  </a:txBody>
                  <a:tcPr anchor="ctr">
                    <a:noFill/>
                  </a:tcPr>
                </a:tc>
                <a:extLst>
                  <a:ext uri="{0D108BD9-81ED-4DB2-BD59-A6C34878D82A}">
                    <a16:rowId xmlns:a16="http://schemas.microsoft.com/office/drawing/2014/main" val="10007"/>
                  </a:ext>
                </a:extLst>
              </a:tr>
              <a:tr h="612389">
                <a:tc>
                  <a:txBody>
                    <a:bodyPr/>
                    <a:lstStyle/>
                    <a:p>
                      <a:pPr algn="ctr"/>
                      <a:r>
                        <a:rPr lang="ar-JO" b="1" i="0" dirty="0">
                          <a:solidFill>
                            <a:schemeClr val="bg1"/>
                          </a:solidFill>
                          <a:latin typeface="Arial" panose="020B0604020202020204" pitchFamily="34" charset="0"/>
                          <a:cs typeface="Arial" panose="020B0604020202020204" pitchFamily="34" charset="0"/>
                        </a:rPr>
                        <a:t>كواكب في اليد</a:t>
                      </a:r>
                      <a:endParaRPr lang="en-US" b="1" i="0" dirty="0">
                        <a:solidFill>
                          <a:schemeClr val="bg1"/>
                        </a:solidFill>
                        <a:latin typeface="Arial" panose="020B0604020202020204" pitchFamily="34" charset="0"/>
                        <a:cs typeface="Arial" panose="020B0604020202020204" pitchFamily="34" charset="0"/>
                      </a:endParaRPr>
                    </a:p>
                  </a:txBody>
                  <a:tcPr anchor="ctr">
                    <a:solidFill>
                      <a:schemeClr val="tx1"/>
                    </a:solidFill>
                  </a:tcPr>
                </a:tc>
                <a:tc>
                  <a:txBody>
                    <a:bodyPr/>
                    <a:lstStyle/>
                    <a:p>
                      <a:pPr algn="ctr"/>
                      <a:br>
                        <a:rPr lang="en-US" b="1" i="0" dirty="0">
                          <a:solidFill>
                            <a:schemeClr val="bg1"/>
                          </a:solidFill>
                          <a:latin typeface="Arial" panose="020B0604020202020204" pitchFamily="34" charset="0"/>
                          <a:cs typeface="Arial" panose="020B0604020202020204" pitchFamily="34" charset="0"/>
                        </a:rPr>
                      </a:br>
                      <a:endParaRPr lang="en-US" b="1" i="0" dirty="0">
                        <a:solidFill>
                          <a:schemeClr val="bg1"/>
                        </a:solidFill>
                        <a:latin typeface="Arial" panose="020B0604020202020204" pitchFamily="34" charset="0"/>
                        <a:cs typeface="Arial" panose="020B0604020202020204" pitchFamily="34" charset="0"/>
                      </a:endParaRPr>
                    </a:p>
                  </a:txBody>
                  <a:tcPr anchor="ctr">
                    <a:noFill/>
                  </a:tcPr>
                </a:tc>
                <a:tc>
                  <a:txBody>
                    <a:bodyPr/>
                    <a:lstStyle/>
                    <a:p>
                      <a:pPr algn="ctr"/>
                      <a:br>
                        <a:rPr lang="en-US" b="1" i="0" dirty="0">
                          <a:solidFill>
                            <a:schemeClr val="bg1"/>
                          </a:solidFill>
                          <a:latin typeface="Arial" panose="020B0604020202020204" pitchFamily="34" charset="0"/>
                          <a:cs typeface="Arial" panose="020B0604020202020204" pitchFamily="34" charset="0"/>
                        </a:rPr>
                      </a:br>
                      <a:endParaRPr lang="en-US" b="1" i="0" dirty="0">
                        <a:solidFill>
                          <a:schemeClr val="bg1"/>
                        </a:solidFill>
                        <a:latin typeface="Arial" panose="020B0604020202020204" pitchFamily="34" charset="0"/>
                        <a:cs typeface="Arial" panose="020B0604020202020204" pitchFamily="34" charset="0"/>
                      </a:endParaRPr>
                    </a:p>
                  </a:txBody>
                  <a:tcPr anchor="ctr">
                    <a:noFill/>
                  </a:tcPr>
                </a:tc>
                <a:tc>
                  <a:txBody>
                    <a:bodyPr/>
                    <a:lstStyle/>
                    <a:p>
                      <a:pPr algn="ctr"/>
                      <a:br>
                        <a:rPr lang="en-US" b="1" i="0" dirty="0">
                          <a:solidFill>
                            <a:schemeClr val="bg1"/>
                          </a:solidFill>
                          <a:latin typeface="Arial" panose="020B0604020202020204" pitchFamily="34" charset="0"/>
                          <a:cs typeface="Arial" panose="020B0604020202020204" pitchFamily="34" charset="0"/>
                        </a:rPr>
                      </a:br>
                      <a:endParaRPr lang="en-US" b="1" i="0" dirty="0">
                        <a:solidFill>
                          <a:schemeClr val="bg1"/>
                        </a:solidFill>
                        <a:latin typeface="Arial" panose="020B0604020202020204" pitchFamily="34" charset="0"/>
                        <a:cs typeface="Arial" panose="020B0604020202020204" pitchFamily="34" charset="0"/>
                      </a:endParaRPr>
                    </a:p>
                  </a:txBody>
                  <a:tcPr anchor="ctr">
                    <a:noFill/>
                  </a:tcPr>
                </a:tc>
                <a:tc>
                  <a:txBody>
                    <a:bodyPr/>
                    <a:lstStyle/>
                    <a:p>
                      <a:pPr algn="ctr"/>
                      <a:br>
                        <a:rPr lang="en-US" b="1" i="0" dirty="0">
                          <a:solidFill>
                            <a:schemeClr val="bg1"/>
                          </a:solidFill>
                          <a:latin typeface="Arial" panose="020B0604020202020204" pitchFamily="34" charset="0"/>
                          <a:cs typeface="Arial" panose="020B0604020202020204" pitchFamily="34" charset="0"/>
                        </a:rPr>
                      </a:br>
                      <a:endParaRPr lang="en-US" b="1" i="0" dirty="0">
                        <a:solidFill>
                          <a:schemeClr val="bg1"/>
                        </a:solidFill>
                        <a:latin typeface="Arial" panose="020B0604020202020204" pitchFamily="34" charset="0"/>
                        <a:cs typeface="Arial" panose="020B0604020202020204" pitchFamily="34" charset="0"/>
                      </a:endParaRPr>
                    </a:p>
                  </a:txBody>
                  <a:tcPr anchor="ctr">
                    <a:noFill/>
                  </a:tcPr>
                </a:tc>
                <a:extLst>
                  <a:ext uri="{0D108BD9-81ED-4DB2-BD59-A6C34878D82A}">
                    <a16:rowId xmlns:a16="http://schemas.microsoft.com/office/drawing/2014/main" val="10008"/>
                  </a:ext>
                </a:extLst>
              </a:tr>
              <a:tr h="612389">
                <a:tc>
                  <a:txBody>
                    <a:bodyPr/>
                    <a:lstStyle/>
                    <a:p>
                      <a:pPr algn="ctr"/>
                      <a:r>
                        <a:rPr lang="ar-JO" b="1" i="0" dirty="0">
                          <a:solidFill>
                            <a:schemeClr val="bg1"/>
                          </a:solidFill>
                          <a:latin typeface="Arial" panose="020B0604020202020204" pitchFamily="34" charset="0"/>
                          <a:cs typeface="Arial" panose="020B0604020202020204" pitchFamily="34" charset="0"/>
                        </a:rPr>
                        <a:t>وجه كالشمس</a:t>
                      </a:r>
                      <a:endParaRPr lang="en-US" b="1" i="0" dirty="0">
                        <a:solidFill>
                          <a:schemeClr val="bg1"/>
                        </a:solidFill>
                        <a:latin typeface="Arial" panose="020B0604020202020204" pitchFamily="34" charset="0"/>
                        <a:cs typeface="Arial" panose="020B0604020202020204" pitchFamily="34" charset="0"/>
                      </a:endParaRPr>
                    </a:p>
                  </a:txBody>
                  <a:tcPr anchor="ctr">
                    <a:solidFill>
                      <a:schemeClr val="tx1"/>
                    </a:solidFill>
                  </a:tcPr>
                </a:tc>
                <a:tc>
                  <a:txBody>
                    <a:bodyPr/>
                    <a:lstStyle/>
                    <a:p>
                      <a:pPr algn="ctr"/>
                      <a:r>
                        <a:rPr lang="ar-JO" b="1" i="0" dirty="0">
                          <a:solidFill>
                            <a:schemeClr val="bg1"/>
                          </a:solidFill>
                          <a:latin typeface="Arial" panose="020B0604020202020204" pitchFamily="34" charset="0"/>
                          <a:cs typeface="Arial" panose="020B0604020202020204" pitchFamily="34" charset="0"/>
                        </a:rPr>
                        <a:t>لمعان</a:t>
                      </a:r>
                      <a:endParaRPr lang="en-US" b="1" i="0" dirty="0">
                        <a:solidFill>
                          <a:schemeClr val="bg1"/>
                        </a:solidFill>
                        <a:latin typeface="Arial" panose="020B0604020202020204" pitchFamily="34" charset="0"/>
                        <a:cs typeface="Arial" panose="020B0604020202020204" pitchFamily="34" charset="0"/>
                      </a:endParaRPr>
                    </a:p>
                  </a:txBody>
                  <a:tcPr anchor="ctr">
                    <a:noFill/>
                  </a:tcPr>
                </a:tc>
                <a:tc>
                  <a:txBody>
                    <a:bodyPr/>
                    <a:lstStyle/>
                    <a:p>
                      <a:pPr algn="ctr"/>
                      <a:r>
                        <a:rPr lang="ar-JO" b="1" i="0" dirty="0">
                          <a:solidFill>
                            <a:schemeClr val="bg1"/>
                          </a:solidFill>
                          <a:latin typeface="Arial" panose="020B0604020202020204" pitchFamily="34" charset="0"/>
                          <a:cs typeface="Arial" panose="020B0604020202020204" pitchFamily="34" charset="0"/>
                        </a:rPr>
                        <a:t>كمنظر البرق</a:t>
                      </a:r>
                      <a:endParaRPr lang="en-US" b="1" i="0" dirty="0">
                        <a:solidFill>
                          <a:schemeClr val="bg1"/>
                        </a:solidFill>
                        <a:latin typeface="Arial" panose="020B0604020202020204" pitchFamily="34" charset="0"/>
                        <a:cs typeface="Arial" panose="020B0604020202020204" pitchFamily="34" charset="0"/>
                      </a:endParaRPr>
                    </a:p>
                  </a:txBody>
                  <a:tcPr anchor="ctr">
                    <a:noFill/>
                  </a:tcPr>
                </a:tc>
                <a:tc>
                  <a:txBody>
                    <a:bodyPr/>
                    <a:lstStyle/>
                    <a:p>
                      <a:pPr algn="ctr"/>
                      <a:br>
                        <a:rPr lang="en-US" b="1" i="0" dirty="0">
                          <a:solidFill>
                            <a:schemeClr val="bg1"/>
                          </a:solidFill>
                          <a:latin typeface="Arial" panose="020B0604020202020204" pitchFamily="34" charset="0"/>
                          <a:cs typeface="Arial" panose="020B0604020202020204" pitchFamily="34" charset="0"/>
                        </a:rPr>
                      </a:br>
                      <a:endParaRPr lang="en-US" b="1" i="0" dirty="0">
                        <a:solidFill>
                          <a:schemeClr val="bg1"/>
                        </a:solidFill>
                        <a:latin typeface="Arial" panose="020B0604020202020204" pitchFamily="34" charset="0"/>
                        <a:cs typeface="Arial" panose="020B0604020202020204" pitchFamily="34" charset="0"/>
                      </a:endParaRPr>
                    </a:p>
                  </a:txBody>
                  <a:tcPr anchor="ctr">
                    <a:noFill/>
                  </a:tcPr>
                </a:tc>
                <a:tc>
                  <a:txBody>
                    <a:bodyPr/>
                    <a:lstStyle/>
                    <a:p>
                      <a:pPr algn="ctr"/>
                      <a:br>
                        <a:rPr lang="en-US" b="1" i="0" dirty="0">
                          <a:solidFill>
                            <a:schemeClr val="bg1"/>
                          </a:solidFill>
                          <a:latin typeface="Arial" panose="020B0604020202020204" pitchFamily="34" charset="0"/>
                          <a:cs typeface="Arial" panose="020B0604020202020204" pitchFamily="34" charset="0"/>
                        </a:rPr>
                      </a:br>
                      <a:endParaRPr lang="en-US" b="1" i="0" dirty="0">
                        <a:solidFill>
                          <a:schemeClr val="bg1"/>
                        </a:solidFill>
                        <a:latin typeface="Arial" panose="020B0604020202020204" pitchFamily="34" charset="0"/>
                        <a:cs typeface="Arial" panose="020B0604020202020204" pitchFamily="34" charset="0"/>
                      </a:endParaRPr>
                    </a:p>
                  </a:txBody>
                  <a:tcPr anchor="ctr">
                    <a:noFill/>
                  </a:tcPr>
                </a:tc>
                <a:extLst>
                  <a:ext uri="{0D108BD9-81ED-4DB2-BD59-A6C34878D82A}">
                    <a16:rowId xmlns:a16="http://schemas.microsoft.com/office/drawing/2014/main" val="10009"/>
                  </a:ext>
                </a:extLst>
              </a:tr>
            </a:tbl>
          </a:graphicData>
        </a:graphic>
      </p:graphicFrame>
      <p:sp>
        <p:nvSpPr>
          <p:cNvPr id="7" name="Rectangle 2"/>
          <p:cNvSpPr txBox="1">
            <a:spLocks noChangeArrowheads="1"/>
          </p:cNvSpPr>
          <p:nvPr/>
        </p:nvSpPr>
        <p:spPr bwMode="auto">
          <a:xfrm>
            <a:off x="6772935" y="5724494"/>
            <a:ext cx="2236845" cy="995690"/>
          </a:xfrm>
          <a:prstGeom prst="rect">
            <a:avLst/>
          </a:prstGeom>
          <a:solidFill>
            <a:schemeClr val="tx1"/>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Vern Poythress at www.frame-poythress.org</a:t>
            </a:r>
          </a:p>
        </p:txBody>
      </p:sp>
    </p:spTree>
    <p:extLst>
      <p:ext uri="{BB962C8B-B14F-4D97-AF65-F5344CB8AC3E}">
        <p14:creationId xmlns:p14="http://schemas.microsoft.com/office/powerpoint/2010/main" val="3283923036"/>
      </p:ext>
    </p:extLst>
  </p:cSld>
  <p:clrMapOvr>
    <a:overrideClrMapping bg1="lt1" tx1="dk1" bg2="lt2" tx2="dk2" accent1="accent1" accent2="accent2" accent3="accent3" accent4="accent4" accent5="accent5" accent6="accent6" hlink="hlink" folHlink="folHlink"/>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14272" y="-85613"/>
            <a:ext cx="9187567" cy="6957882"/>
          </a:xfrm>
          <a:prstGeom prst="rect">
            <a:avLst/>
          </a:prstGeom>
        </p:spPr>
      </p:pic>
      <p:sp>
        <p:nvSpPr>
          <p:cNvPr id="6" name="Text Box 7"/>
          <p:cNvSpPr txBox="1">
            <a:spLocks noChangeArrowheads="1"/>
          </p:cNvSpPr>
          <p:nvPr/>
        </p:nvSpPr>
        <p:spPr bwMode="auto">
          <a:xfrm>
            <a:off x="8424890" y="20638"/>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343</a:t>
            </a:r>
          </a:p>
        </p:txBody>
      </p:sp>
      <p:sp>
        <p:nvSpPr>
          <p:cNvPr id="760835" name="Rectangle 2"/>
          <p:cNvSpPr>
            <a:spLocks noGrp="1" noChangeArrowheads="1"/>
          </p:cNvSpPr>
          <p:nvPr>
            <p:ph type="ctrTitle"/>
          </p:nvPr>
        </p:nvSpPr>
        <p:spPr>
          <a:xfrm>
            <a:off x="242607" y="513684"/>
            <a:ext cx="8705174" cy="3493338"/>
          </a:xfrm>
          <a:noFill/>
          <a:ln>
            <a:noFill/>
          </a:ln>
        </p:spPr>
        <p:txBody>
          <a:bodyPr vert="horz" wrap="square" lIns="91440" tIns="45720" rIns="91440" bIns="45720" numCol="1" anchor="ctr" anchorCtr="0" compatLnSpc="1">
            <a:prstTxWarp prst="textNoShape">
              <a:avLst/>
            </a:prstTxWarp>
          </a:bodyPr>
          <a:lstStyle/>
          <a:p>
            <a:r>
              <a:rPr lang="ar-SA" sz="3600" dirty="0">
                <a:effectLst>
                  <a:glow rad="190500">
                    <a:schemeClr val="tx1"/>
                  </a:glow>
                </a:effectLst>
                <a:ea typeface="ＭＳ Ｐゴシック" charset="0"/>
              </a:rPr>
              <a:t>رؤيا ١ : ١٧-١٨</a:t>
            </a:r>
            <a:br>
              <a:rPr lang="ar-SA" sz="3600" dirty="0">
                <a:effectLst>
                  <a:glow rad="190500">
                    <a:schemeClr val="tx1"/>
                  </a:glow>
                </a:effectLst>
                <a:ea typeface="ＭＳ Ｐゴシック" charset="0"/>
              </a:rPr>
            </a:br>
            <a:br>
              <a:rPr lang="en-US" sz="3600" dirty="0">
                <a:effectLst>
                  <a:glow rad="190500">
                    <a:schemeClr val="tx1"/>
                  </a:glow>
                </a:effectLst>
                <a:ea typeface="ＭＳ Ｐゴシック" charset="0"/>
              </a:rPr>
            </a:br>
            <a:r>
              <a:rPr lang="ar-SA" sz="3600" dirty="0">
                <a:effectLst>
                  <a:glow rad="190500">
                    <a:schemeClr val="tx1"/>
                  </a:glow>
                </a:effectLst>
                <a:ea typeface="ＭＳ Ｐゴシック" charset="0"/>
              </a:rPr>
              <a:t> فَلَمَّا رَأَيْتُهُ سَقَطْتُ عِنْدَ رِجْلَيْهِ كَمَيِّتٍ، فَوَضَعَ يَدَهُ الْيُمْنَى عَلَيَّ قَائِلاً لِي: «لاَ تَخَفْ، أَنَا هُوَ الأَوَّلُ وَالآخِرُ، ١٨ وَالْحَيُّ. وَكُنْتُ مَيْتاً وَهَا أَنَا حَيٌّ إِلَى أَبَدِ الآبِدِينَ. آمِينَ. وَلِي مَفَاتِيحُ الْهَاوِيَةِ وَالْمَوْتِ. </a:t>
            </a:r>
          </a:p>
        </p:txBody>
      </p:sp>
    </p:spTree>
    <p:extLst>
      <p:ext uri="{BB962C8B-B14F-4D97-AF65-F5344CB8AC3E}">
        <p14:creationId xmlns:p14="http://schemas.microsoft.com/office/powerpoint/2010/main" val="2150622171"/>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2">
                <a:gamma/>
                <a:shade val="46275"/>
                <a:invGamma/>
              </a:schemeClr>
            </a:gs>
            <a:gs pos="100000">
              <a:schemeClr val="accent2"/>
            </a:gs>
          </a:gsLst>
          <a:lin ang="18900000" scaled="1"/>
        </a:gradFill>
        <a:effectLst/>
      </p:bgPr>
    </p:bg>
    <p:spTree>
      <p:nvGrpSpPr>
        <p:cNvPr id="1" name=""/>
        <p:cNvGrpSpPr/>
        <p:nvPr/>
      </p:nvGrpSpPr>
      <p:grpSpPr>
        <a:xfrm>
          <a:off x="0" y="0"/>
          <a:ext cx="0" cy="0"/>
          <a:chOff x="0" y="0"/>
          <a:chExt cx="0" cy="0"/>
        </a:xfrm>
      </p:grpSpPr>
      <p:sp>
        <p:nvSpPr>
          <p:cNvPr id="553988" name="Text Box 4"/>
          <p:cNvSpPr txBox="1">
            <a:spLocks noChangeArrowheads="1"/>
          </p:cNvSpPr>
          <p:nvPr/>
        </p:nvSpPr>
        <p:spPr bwMode="auto">
          <a:xfrm>
            <a:off x="684213" y="2625725"/>
            <a:ext cx="7991475" cy="2556727"/>
          </a:xfrm>
          <a:prstGeom prst="rect">
            <a:avLst/>
          </a:prstGeom>
          <a:gradFill rotWithShape="1">
            <a:gsLst>
              <a:gs pos="0">
                <a:srgbClr val="660066"/>
              </a:gs>
              <a:gs pos="50000">
                <a:schemeClr val="tx1"/>
              </a:gs>
              <a:gs pos="100000">
                <a:srgbClr val="660066"/>
              </a:gs>
            </a:gsLst>
            <a:lin ang="5400000" scaled="1"/>
          </a:gradFill>
          <a:ln w="9525">
            <a:noFill/>
            <a:miter lim="800000"/>
            <a:headEnd/>
            <a:tailEnd type="none" w="lg" len="lg"/>
          </a:ln>
          <a:effec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just" defTabSz="914400" rtl="1" eaLnBrk="0" fontAlgn="base" latinLnBrk="0" hangingPunct="0">
              <a:lnSpc>
                <a:spcPct val="100000"/>
              </a:lnSpc>
              <a:spcBef>
                <a:spcPct val="0"/>
              </a:spcBef>
              <a:spcAft>
                <a:spcPct val="0"/>
              </a:spcAft>
              <a:buClrTx/>
              <a:buSzTx/>
              <a:buFontTx/>
              <a:buNone/>
              <a:tabLst/>
              <a:defRPr/>
            </a:pPr>
            <a:r>
              <a:rPr kumimoji="0" lang="ar-SA" sz="2400" b="0" i="0" u="none" strike="noStrike" kern="1200" cap="none" spc="0" normalizeH="0" baseline="30000" noProof="0">
                <a:ln>
                  <a:noFill/>
                </a:ln>
                <a:solidFill>
                  <a:srgbClr val="000000"/>
                </a:solidFill>
                <a:effectLst/>
                <a:uLnTx/>
                <a:uFillTx/>
                <a:latin typeface="Comic Sans MS" charset="0"/>
                <a:ea typeface="ＭＳ Ｐゴシック" charset="0"/>
              </a:rPr>
              <a:t>١٧</a:t>
            </a:r>
            <a:r>
              <a:rPr kumimoji="0" lang="ar-SA" sz="3200" b="0" i="0" u="none" strike="noStrike" kern="1200" cap="none" spc="0" normalizeH="0" baseline="30000" noProof="0">
                <a:ln>
                  <a:noFill/>
                </a:ln>
                <a:solidFill>
                  <a:srgbClr val="FFFFFF"/>
                </a:solidFill>
                <a:effectLst/>
                <a:uLnTx/>
                <a:uFillTx/>
                <a:latin typeface="Comic Sans MS" charset="0"/>
                <a:ea typeface="ＭＳ Ｐゴシック" charset="0"/>
              </a:rPr>
              <a:t> </a:t>
            </a:r>
            <a:r>
              <a:rPr kumimoji="0" lang="ar-SA" sz="3200" b="0" i="0" u="none" strike="noStrike" kern="1200" cap="none" spc="0" normalizeH="0" baseline="0" noProof="0">
                <a:ln>
                  <a:noFill/>
                </a:ln>
                <a:solidFill>
                  <a:srgbClr val="FFFFFF"/>
                </a:solidFill>
                <a:effectLst/>
                <a:uLnTx/>
                <a:uFillTx/>
                <a:latin typeface="Comic Sans MS" charset="0"/>
                <a:ea typeface="ＭＳ Ｐゴシック" charset="0"/>
              </a:rPr>
              <a:t>فَلَمَّا رَأَيْتُهُ سَقَطْتُ عِنْدَ رِجْلَيْهِ كَمَيِّتٍ، فَوَضَعَ يَدَهُ </a:t>
            </a:r>
            <a:r>
              <a:rPr kumimoji="0" lang="ar-SA" sz="3200" b="0" i="0" u="none" strike="noStrike" kern="1200" cap="none" spc="0" normalizeH="0" baseline="0" noProof="0" err="1">
                <a:ln>
                  <a:noFill/>
                </a:ln>
                <a:solidFill>
                  <a:srgbClr val="FFFFFF"/>
                </a:solidFill>
                <a:effectLst/>
                <a:uLnTx/>
                <a:uFillTx/>
                <a:latin typeface="Comic Sans MS" charset="0"/>
                <a:ea typeface="ＭＳ Ｐゴシック" charset="0"/>
              </a:rPr>
              <a:t>ٱلْيُمْنَى</a:t>
            </a:r>
            <a:r>
              <a:rPr kumimoji="0" lang="ar-SA" sz="3200" b="0" i="0" u="none" strike="noStrike" kern="1200" cap="none" spc="0" normalizeH="0" baseline="0" noProof="0">
                <a:ln>
                  <a:noFill/>
                </a:ln>
                <a:solidFill>
                  <a:srgbClr val="FFFFFF"/>
                </a:solidFill>
                <a:effectLst/>
                <a:uLnTx/>
                <a:uFillTx/>
                <a:latin typeface="Comic Sans MS" charset="0"/>
                <a:ea typeface="ＭＳ Ｐゴシック" charset="0"/>
              </a:rPr>
              <a:t> عَلَيَّ قَائِلًا لِي: «لَا تَخَفْ، أَنَا هُوَ </a:t>
            </a:r>
            <a:r>
              <a:rPr kumimoji="0" lang="ar-SA" sz="3200" b="0" i="0" u="none" strike="noStrike" kern="1200" cap="none" spc="0" normalizeH="0" baseline="0" noProof="0" err="1">
                <a:ln>
                  <a:noFill/>
                </a:ln>
                <a:solidFill>
                  <a:srgbClr val="FFFFFF"/>
                </a:solidFill>
                <a:effectLst/>
                <a:uLnTx/>
                <a:uFillTx/>
                <a:latin typeface="Comic Sans MS" charset="0"/>
                <a:ea typeface="ＭＳ Ｐゴシック" charset="0"/>
              </a:rPr>
              <a:t>ٱلْأَوَّلُ</a:t>
            </a:r>
            <a:r>
              <a:rPr kumimoji="0" lang="ar-SA" sz="3200" b="0" i="0" u="none" strike="noStrike" kern="1200" cap="none" spc="0" normalizeH="0" baseline="0" noProof="0">
                <a:ln>
                  <a:noFill/>
                </a:ln>
                <a:solidFill>
                  <a:srgbClr val="FFFFFF"/>
                </a:solidFill>
                <a:effectLst/>
                <a:uLnTx/>
                <a:uFillTx/>
                <a:latin typeface="Comic Sans MS" charset="0"/>
                <a:ea typeface="ＭＳ Ｐゴシック" charset="0"/>
              </a:rPr>
              <a:t> </a:t>
            </a:r>
            <a:r>
              <a:rPr kumimoji="0" lang="ar-SA" sz="3200" b="0" i="0" u="none" strike="noStrike" kern="1200" cap="none" spc="0" normalizeH="0" baseline="0" noProof="0" err="1">
                <a:ln>
                  <a:noFill/>
                </a:ln>
                <a:solidFill>
                  <a:srgbClr val="FFFFFF"/>
                </a:solidFill>
                <a:effectLst/>
                <a:uLnTx/>
                <a:uFillTx/>
                <a:latin typeface="Comic Sans MS" charset="0"/>
                <a:ea typeface="ＭＳ Ｐゴシック" charset="0"/>
              </a:rPr>
              <a:t>وَٱلْآخِرُ</a:t>
            </a:r>
            <a:r>
              <a:rPr kumimoji="0" lang="ar-SA" sz="3200" b="0" i="0" u="none" strike="noStrike" kern="1200" cap="none" spc="0" normalizeH="0" baseline="0" noProof="0">
                <a:ln>
                  <a:noFill/>
                </a:ln>
                <a:solidFill>
                  <a:srgbClr val="FFFFFF"/>
                </a:solidFill>
                <a:effectLst/>
                <a:uLnTx/>
                <a:uFillTx/>
                <a:latin typeface="Comic Sans MS" charset="0"/>
                <a:ea typeface="ＭＳ Ｐゴシック" charset="0"/>
              </a:rPr>
              <a:t>، </a:t>
            </a:r>
            <a:r>
              <a:rPr kumimoji="0" lang="ar-SA" sz="3200" b="0" i="0" u="none" strike="noStrike" kern="1200" cap="none" spc="0" normalizeH="0" baseline="30000" noProof="0">
                <a:ln>
                  <a:noFill/>
                </a:ln>
                <a:solidFill>
                  <a:srgbClr val="FFFFFF"/>
                </a:solidFill>
                <a:effectLst/>
                <a:uLnTx/>
                <a:uFillTx/>
                <a:latin typeface="Comic Sans MS" charset="0"/>
                <a:ea typeface="ＭＳ Ｐゴシック" charset="0"/>
              </a:rPr>
              <a:t>١٨ </a:t>
            </a:r>
            <a:r>
              <a:rPr kumimoji="0" lang="ar-SA" sz="3200" b="0" i="0" u="none" strike="noStrike" kern="1200" cap="none" spc="0" normalizeH="0" baseline="0" noProof="0" err="1">
                <a:ln>
                  <a:noFill/>
                </a:ln>
                <a:solidFill>
                  <a:srgbClr val="FFFFFF"/>
                </a:solidFill>
                <a:effectLst/>
                <a:uLnTx/>
                <a:uFillTx/>
                <a:latin typeface="Comic Sans MS" charset="0"/>
                <a:ea typeface="ＭＳ Ｐゴシック" charset="0"/>
              </a:rPr>
              <a:t>وَٱلْحَيُّ</a:t>
            </a:r>
            <a:r>
              <a:rPr kumimoji="0" lang="ar-SA" sz="3200" b="0" i="0" u="none" strike="noStrike" kern="1200" cap="none" spc="0" normalizeH="0" baseline="0" noProof="0">
                <a:ln>
                  <a:noFill/>
                </a:ln>
                <a:solidFill>
                  <a:srgbClr val="FFFFFF"/>
                </a:solidFill>
                <a:effectLst/>
                <a:uLnTx/>
                <a:uFillTx/>
                <a:latin typeface="Comic Sans MS" charset="0"/>
                <a:ea typeface="ＭＳ Ｐゴシック" charset="0"/>
              </a:rPr>
              <a:t>. وَكُنْتُ مَيْتًا، وَهَا أَنَا حَيٌّ إِلَى أَبَدِ </a:t>
            </a:r>
            <a:r>
              <a:rPr kumimoji="0" lang="ar-SA" sz="3200" b="0" i="0" u="none" strike="noStrike" kern="1200" cap="none" spc="0" normalizeH="0" baseline="0" noProof="0" err="1">
                <a:ln>
                  <a:noFill/>
                </a:ln>
                <a:solidFill>
                  <a:srgbClr val="FFFFFF"/>
                </a:solidFill>
                <a:effectLst/>
                <a:uLnTx/>
                <a:uFillTx/>
                <a:latin typeface="Comic Sans MS" charset="0"/>
                <a:ea typeface="ＭＳ Ｐゴシック" charset="0"/>
              </a:rPr>
              <a:t>ٱلْآبِدِينَ</a:t>
            </a:r>
            <a:r>
              <a:rPr kumimoji="0" lang="ar-SA" sz="3200" b="0" i="0" u="none" strike="noStrike" kern="1200" cap="none" spc="0" normalizeH="0" baseline="0" noProof="0">
                <a:ln>
                  <a:noFill/>
                </a:ln>
                <a:solidFill>
                  <a:srgbClr val="FFFFFF"/>
                </a:solidFill>
                <a:effectLst/>
                <a:uLnTx/>
                <a:uFillTx/>
                <a:latin typeface="Comic Sans MS" charset="0"/>
                <a:ea typeface="ＭＳ Ｐゴシック" charset="0"/>
              </a:rPr>
              <a:t>! آمِينَ. وَلِي مَفَاتِيحُ </a:t>
            </a:r>
            <a:r>
              <a:rPr kumimoji="0" lang="ar-SA" sz="3200" b="0" i="0" u="none" strike="noStrike" kern="1200" cap="none" spc="0" normalizeH="0" baseline="0" noProof="0" err="1">
                <a:ln>
                  <a:noFill/>
                </a:ln>
                <a:solidFill>
                  <a:srgbClr val="FFFFFF"/>
                </a:solidFill>
                <a:effectLst/>
                <a:uLnTx/>
                <a:uFillTx/>
                <a:latin typeface="Comic Sans MS" charset="0"/>
                <a:ea typeface="ＭＳ Ｐゴシック" charset="0"/>
              </a:rPr>
              <a:t>ٱلْهَاوِيَةِ</a:t>
            </a:r>
            <a:r>
              <a:rPr kumimoji="0" lang="ar-SA" sz="3200" b="0" i="0" u="none" strike="noStrike" kern="1200" cap="none" spc="0" normalizeH="0" baseline="0" noProof="0">
                <a:ln>
                  <a:noFill/>
                </a:ln>
                <a:solidFill>
                  <a:srgbClr val="FFFFFF"/>
                </a:solidFill>
                <a:effectLst/>
                <a:uLnTx/>
                <a:uFillTx/>
                <a:latin typeface="Comic Sans MS" charset="0"/>
                <a:ea typeface="ＭＳ Ｐゴシック" charset="0"/>
              </a:rPr>
              <a:t> </a:t>
            </a:r>
            <a:r>
              <a:rPr kumimoji="0" lang="ar-SA" sz="3200" b="0" i="0" u="none" strike="noStrike" kern="1200" cap="none" spc="0" normalizeH="0" baseline="0" noProof="0" err="1">
                <a:ln>
                  <a:noFill/>
                </a:ln>
                <a:solidFill>
                  <a:srgbClr val="FFFFFF"/>
                </a:solidFill>
                <a:effectLst/>
                <a:uLnTx/>
                <a:uFillTx/>
                <a:latin typeface="Comic Sans MS" charset="0"/>
                <a:ea typeface="ＭＳ Ｐゴシック" charset="0"/>
              </a:rPr>
              <a:t>وَٱلْمَوْتِ</a:t>
            </a:r>
            <a:r>
              <a:rPr kumimoji="0" lang="ar-SA" sz="3200" b="0" i="0" u="none" strike="noStrike" kern="1200" cap="none" spc="0" normalizeH="0" baseline="0" noProof="0">
                <a:ln>
                  <a:noFill/>
                </a:ln>
                <a:solidFill>
                  <a:srgbClr val="FFFFFF"/>
                </a:solidFill>
                <a:effectLst/>
                <a:uLnTx/>
                <a:uFillTx/>
                <a:latin typeface="Comic Sans MS" charset="0"/>
                <a:ea typeface="ＭＳ Ｐゴシック" charset="0"/>
              </a:rPr>
              <a:t>. </a:t>
            </a:r>
            <a:r>
              <a:rPr kumimoji="0" lang="ar-SA" sz="3200" b="0" i="0" u="none" strike="noStrike" kern="1200" cap="none" spc="0" normalizeH="0" baseline="30000" noProof="0">
                <a:ln>
                  <a:noFill/>
                </a:ln>
                <a:solidFill>
                  <a:srgbClr val="FFFFFF"/>
                </a:solidFill>
                <a:effectLst/>
                <a:uLnTx/>
                <a:uFillTx/>
                <a:latin typeface="Comic Sans MS" charset="0"/>
                <a:ea typeface="ＭＳ Ｐゴシック" charset="0"/>
              </a:rPr>
              <a:t>١٩ </a:t>
            </a:r>
            <a:r>
              <a:rPr kumimoji="0" lang="ar-SA" sz="3200" b="0" i="0" u="none" strike="noStrike" kern="1200" cap="none" spc="0" normalizeH="0" baseline="0" noProof="0" err="1">
                <a:ln>
                  <a:noFill/>
                </a:ln>
                <a:solidFill>
                  <a:srgbClr val="FFFFFF"/>
                </a:solidFill>
                <a:effectLst/>
                <a:uLnTx/>
                <a:uFillTx/>
                <a:latin typeface="Comic Sans MS" charset="0"/>
                <a:ea typeface="ＭＳ Ｐゴシック" charset="0"/>
              </a:rPr>
              <a:t>فَٱكْتُبْ</a:t>
            </a:r>
            <a:r>
              <a:rPr kumimoji="0" lang="ar-SA" sz="3200" b="0" i="0" u="none" strike="noStrike" kern="1200" cap="none" spc="0" normalizeH="0" baseline="0" noProof="0">
                <a:ln>
                  <a:noFill/>
                </a:ln>
                <a:solidFill>
                  <a:srgbClr val="FFFFFF"/>
                </a:solidFill>
                <a:effectLst/>
                <a:uLnTx/>
                <a:uFillTx/>
                <a:latin typeface="Comic Sans MS" charset="0"/>
                <a:ea typeface="ＭＳ Ｐゴシック" charset="0"/>
              </a:rPr>
              <a:t> </a:t>
            </a:r>
            <a:r>
              <a:rPr kumimoji="0" lang="ar-SA" sz="3200" b="0" i="0" u="none" strike="noStrike" kern="1200" cap="none" spc="0" normalizeH="0" baseline="0" noProof="0">
                <a:ln>
                  <a:noFill/>
                </a:ln>
                <a:solidFill>
                  <a:srgbClr val="FFFF00"/>
                </a:solidFill>
                <a:effectLst/>
                <a:uLnTx/>
                <a:uFillTx/>
                <a:latin typeface="Comic Sans MS" charset="0"/>
                <a:ea typeface="ＭＳ Ｐゴシック" charset="0"/>
              </a:rPr>
              <a:t>مَا رَأَيْتَ</a:t>
            </a:r>
            <a:r>
              <a:rPr kumimoji="0" lang="ar-SA" sz="3200" b="0" i="0" u="none" strike="noStrike" kern="1200" cap="none" spc="0" normalizeH="0" baseline="0" noProof="0">
                <a:ln>
                  <a:noFill/>
                </a:ln>
                <a:solidFill>
                  <a:srgbClr val="FFFFFF"/>
                </a:solidFill>
                <a:effectLst/>
                <a:uLnTx/>
                <a:uFillTx/>
                <a:latin typeface="Comic Sans MS" charset="0"/>
                <a:ea typeface="ＭＳ Ｐゴシック" charset="0"/>
              </a:rPr>
              <a:t>، </a:t>
            </a:r>
            <a:r>
              <a:rPr kumimoji="0" lang="ar-SA" sz="3200" b="0" i="0" u="none" strike="noStrike" kern="1200" cap="none" spc="0" normalizeH="0" baseline="0" noProof="0">
                <a:ln>
                  <a:noFill/>
                </a:ln>
                <a:solidFill>
                  <a:srgbClr val="FFFF00"/>
                </a:solidFill>
                <a:effectLst/>
                <a:uLnTx/>
                <a:uFillTx/>
                <a:latin typeface="Comic Sans MS" charset="0"/>
                <a:ea typeface="ＭＳ Ｐゴシック" charset="0"/>
              </a:rPr>
              <a:t>وَمَا هُوَ </a:t>
            </a:r>
            <a:r>
              <a:rPr kumimoji="0" lang="ar-SA" sz="3200" b="0" i="0" u="none" strike="noStrike" kern="1200" cap="none" spc="0" normalizeH="0" baseline="0" noProof="0">
                <a:ln>
                  <a:noFill/>
                </a:ln>
                <a:solidFill>
                  <a:srgbClr val="FFFFFF"/>
                </a:solidFill>
                <a:effectLst/>
                <a:uLnTx/>
                <a:uFillTx/>
                <a:latin typeface="Comic Sans MS" charset="0"/>
                <a:ea typeface="ＭＳ Ｐゴシック" charset="0"/>
              </a:rPr>
              <a:t>ك</a:t>
            </a:r>
            <a:r>
              <a:rPr kumimoji="0" lang="ar-SA" sz="3200" b="0" i="0" u="none" strike="noStrike" kern="1200" cap="none" spc="0" normalizeH="0" baseline="0" noProof="0">
                <a:ln>
                  <a:noFill/>
                </a:ln>
                <a:solidFill>
                  <a:srgbClr val="FFFF00"/>
                </a:solidFill>
                <a:effectLst/>
                <a:uLnTx/>
                <a:uFillTx/>
                <a:latin typeface="Comic Sans MS" charset="0"/>
                <a:ea typeface="ＭＳ Ｐゴシック" charset="0"/>
              </a:rPr>
              <a:t>َائِنٌ</a:t>
            </a:r>
            <a:r>
              <a:rPr kumimoji="0" lang="ar-SA" sz="3200" b="0" i="0" u="none" strike="noStrike" kern="1200" cap="none" spc="0" normalizeH="0" baseline="0" noProof="0">
                <a:ln>
                  <a:noFill/>
                </a:ln>
                <a:solidFill>
                  <a:srgbClr val="FFFFFF"/>
                </a:solidFill>
                <a:effectLst/>
                <a:uLnTx/>
                <a:uFillTx/>
                <a:latin typeface="Comic Sans MS" charset="0"/>
                <a:ea typeface="ＭＳ Ｐゴシック" charset="0"/>
              </a:rPr>
              <a:t>، وَمَا هُوَ </a:t>
            </a:r>
            <a:r>
              <a:rPr kumimoji="0" lang="ar-SA" sz="3200" b="0" i="0" u="none" strike="noStrike" kern="1200" cap="none" spc="0" normalizeH="0" baseline="0" noProof="0">
                <a:ln>
                  <a:noFill/>
                </a:ln>
                <a:solidFill>
                  <a:srgbClr val="FFFF00"/>
                </a:solidFill>
                <a:effectLst/>
                <a:uLnTx/>
                <a:uFillTx/>
                <a:latin typeface="Comic Sans MS" charset="0"/>
                <a:ea typeface="ＭＳ Ｐゴシック" charset="0"/>
              </a:rPr>
              <a:t>عَتِيدٌ أَنْ يَكُونَ بَعْدَ هَذَا</a:t>
            </a:r>
            <a:r>
              <a:rPr kumimoji="0" lang="ar-SA" sz="3200" b="0" i="0" u="none" strike="noStrike" kern="1200" cap="none" spc="0" normalizeH="0" baseline="0" noProof="0">
                <a:ln>
                  <a:noFill/>
                </a:ln>
                <a:solidFill>
                  <a:srgbClr val="FFFFFF"/>
                </a:solidFill>
                <a:effectLst/>
                <a:uLnTx/>
                <a:uFillTx/>
                <a:latin typeface="Comic Sans MS" charset="0"/>
                <a:ea typeface="ＭＳ Ｐゴシック" charset="0"/>
              </a:rPr>
              <a:t>. رؤيا ١: ١٧-١٩</a:t>
            </a:r>
            <a:endParaRPr kumimoji="0" lang="en-US" sz="3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764931" name="Text Box 2"/>
          <p:cNvSpPr txBox="1">
            <a:spLocks noChangeArrowheads="1"/>
          </p:cNvSpPr>
          <p:nvPr/>
        </p:nvSpPr>
        <p:spPr bwMode="auto">
          <a:xfrm>
            <a:off x="395288" y="152400"/>
            <a:ext cx="7475123" cy="1938992"/>
          </a:xfrm>
          <a:prstGeom prst="rect">
            <a:avLst/>
          </a:prstGeom>
          <a:solidFill>
            <a:srgbClr val="660066"/>
          </a:solidFill>
          <a:ln w="22225">
            <a:solidFill>
              <a:srgbClr val="FF0000"/>
            </a:solidFill>
            <a:miter lim="800000"/>
            <a:headEnd/>
            <a:tailEnd/>
          </a:ln>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 مبادئ تفسيرية 
</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53987" name="Text Box 3"/>
          <p:cNvSpPr txBox="1">
            <a:spLocks noChangeArrowheads="1"/>
          </p:cNvSpPr>
          <p:nvPr/>
        </p:nvSpPr>
        <p:spPr bwMode="auto">
          <a:xfrm>
            <a:off x="912386" y="1421036"/>
            <a:ext cx="5601575" cy="1079399"/>
          </a:xfrm>
          <a:prstGeom prst="rect">
            <a:avLst/>
          </a:prstGeom>
          <a:solidFill>
            <a:srgbClr val="660066"/>
          </a:solidFill>
          <a:ln w="9525">
            <a:solidFill>
              <a:srgbClr val="FF0000"/>
            </a:solidFill>
            <a:miter lim="800000"/>
            <a:headEnd/>
            <a:tailEnd type="none" w="lg" len="lg"/>
          </a:ln>
          <a:effectLst>
            <a:outerShdw blurRad="63500" dist="107763" dir="13500000" algn="ctr" rotWithShape="0">
              <a:schemeClr val="tx2">
                <a:alpha val="50000"/>
              </a:schemeClr>
            </a:outerShdw>
          </a:effectLst>
        </p:spPr>
        <p:txBody>
          <a:bodyPr wrap="none" lIns="90000" tIns="46800" rIns="90000" bIns="4680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3200" b="0" i="0" u="none" strike="noStrike" kern="1200" cap="none" spc="0" normalizeH="0" baseline="0" noProof="0" dirty="0">
                <a:ln>
                  <a:noFill/>
                </a:ln>
                <a:solidFill>
                  <a:srgbClr val="DAE9FC"/>
                </a:solidFill>
                <a:effectLst/>
                <a:uLnTx/>
                <a:uFillTx/>
                <a:latin typeface="Comic Sans MS" charset="0"/>
                <a:ea typeface="ＭＳ Ｐゴシック" charset="-128"/>
                <a:cs typeface="ＭＳ Ｐゴシック" charset="-128"/>
              </a:rPr>
              <a:t>استخدام سفر الرؤيا كمخطط الوحي المُلهم
</a:t>
            </a:r>
            <a:endParaRPr kumimoji="0" lang="en-US" sz="3200" b="0" i="0" u="none" strike="noStrike" kern="1200" cap="none" spc="0" normalizeH="0" baseline="0" noProof="0" dirty="0">
              <a:ln>
                <a:noFill/>
              </a:ln>
              <a:solidFill>
                <a:srgbClr val="DAE9FC"/>
              </a:solidFill>
              <a:effectLst/>
              <a:uLnTx/>
              <a:uFillTx/>
              <a:latin typeface="Comic Sans MS" charset="0"/>
              <a:ea typeface="ＭＳ Ｐゴシック" charset="-128"/>
              <a:cs typeface="ＭＳ Ｐゴシック" charset="-128"/>
            </a:endParaRPr>
          </a:p>
        </p:txBody>
      </p:sp>
      <p:sp>
        <p:nvSpPr>
          <p:cNvPr id="553993" name="Text Box 9"/>
          <p:cNvSpPr txBox="1">
            <a:spLocks noChangeArrowheads="1"/>
          </p:cNvSpPr>
          <p:nvPr/>
        </p:nvSpPr>
        <p:spPr bwMode="auto">
          <a:xfrm>
            <a:off x="912386" y="6002338"/>
            <a:ext cx="1836029" cy="5254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SA" sz="2800" b="0" i="0" u="none" strike="noStrike" kern="1200" cap="none" spc="0" normalizeH="0" baseline="0" noProof="0">
                <a:ln>
                  <a:noFill/>
                </a:ln>
                <a:solidFill>
                  <a:srgbClr val="FFFF00"/>
                </a:solidFill>
                <a:effectLst/>
                <a:uLnTx/>
                <a:uFillTx/>
                <a:latin typeface="Comic Sans MS" charset="0"/>
                <a:ea typeface="ＭＳ Ｐゴシック" charset="0"/>
              </a:rPr>
              <a:t>ما رأيت</a:t>
            </a:r>
            <a:endParaRPr kumimoji="0" lang="en-US" sz="2800" b="0" i="0" u="none" strike="noStrike" kern="1200" cap="none" spc="0" normalizeH="0" baseline="0" noProof="0">
              <a:ln>
                <a:noFill/>
              </a:ln>
              <a:solidFill>
                <a:srgbClr val="FFFF00"/>
              </a:solidFill>
              <a:effectLst/>
              <a:uLnTx/>
              <a:uFillTx/>
              <a:latin typeface="Comic Sans MS" charset="0"/>
              <a:ea typeface="ＭＳ Ｐゴシック" charset="0"/>
            </a:endParaRPr>
          </a:p>
        </p:txBody>
      </p:sp>
      <p:sp>
        <p:nvSpPr>
          <p:cNvPr id="553994" name="Text Box 10"/>
          <p:cNvSpPr txBox="1">
            <a:spLocks noChangeArrowheads="1"/>
          </p:cNvSpPr>
          <p:nvPr/>
        </p:nvSpPr>
        <p:spPr bwMode="auto">
          <a:xfrm>
            <a:off x="3744571" y="5940119"/>
            <a:ext cx="859229" cy="956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SA" sz="2800" b="0" i="0" u="none" strike="noStrike" kern="1200" cap="none" spc="0" normalizeH="0" baseline="0" noProof="0">
                <a:ln>
                  <a:noFill/>
                </a:ln>
                <a:solidFill>
                  <a:srgbClr val="FFFF00"/>
                </a:solidFill>
                <a:effectLst/>
                <a:uLnTx/>
                <a:uFillTx/>
                <a:latin typeface="Comic Sans MS" charset="0"/>
                <a:ea typeface="ＭＳ Ｐゴシック" charset="0"/>
              </a:rPr>
              <a:t>ما هو كائن</a:t>
            </a:r>
            <a:endParaRPr kumimoji="0" lang="en-US" sz="2800" b="0" i="0" u="none" strike="noStrike" kern="1200" cap="none" spc="0" normalizeH="0" baseline="0" noProof="0">
              <a:ln>
                <a:noFill/>
              </a:ln>
              <a:solidFill>
                <a:srgbClr val="FFFF00"/>
              </a:solidFill>
              <a:effectLst/>
              <a:uLnTx/>
              <a:uFillTx/>
              <a:latin typeface="Comic Sans MS" charset="0"/>
              <a:ea typeface="ＭＳ Ｐゴシック" charset="0"/>
            </a:endParaRPr>
          </a:p>
        </p:txBody>
      </p:sp>
      <p:sp>
        <p:nvSpPr>
          <p:cNvPr id="553995" name="Text Box 11"/>
          <p:cNvSpPr txBox="1">
            <a:spLocks noChangeArrowheads="1"/>
          </p:cNvSpPr>
          <p:nvPr/>
        </p:nvSpPr>
        <p:spPr bwMode="auto">
          <a:xfrm>
            <a:off x="5651501" y="5786894"/>
            <a:ext cx="3024188" cy="956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SA" sz="2800" b="0" i="0" u="none" strike="noStrike" kern="1200" cap="none" spc="0" normalizeH="0" baseline="0" noProof="0">
                <a:ln>
                  <a:noFill/>
                </a:ln>
                <a:solidFill>
                  <a:srgbClr val="FFFF00"/>
                </a:solidFill>
                <a:effectLst/>
                <a:uLnTx/>
                <a:uFillTx/>
                <a:latin typeface="Comic Sans MS" charset="0"/>
                <a:ea typeface="ＭＳ Ｐゴシック" charset="0"/>
              </a:rPr>
              <a:t>ما هو عتيد ان يكون بعد هذا</a:t>
            </a:r>
            <a:endParaRPr kumimoji="0" lang="en-US" sz="2800" b="0" i="0" u="none" strike="noStrike" kern="1200" cap="none" spc="0" normalizeH="0" baseline="0" noProof="0">
              <a:ln>
                <a:noFill/>
              </a:ln>
              <a:solidFill>
                <a:srgbClr val="FFFF00"/>
              </a:solidFill>
              <a:effectLst/>
              <a:uLnTx/>
              <a:uFillTx/>
              <a:latin typeface="Comic Sans MS" charset="0"/>
              <a:ea typeface="ＭＳ Ｐゴシック" charset="0"/>
            </a:endParaRPr>
          </a:p>
        </p:txBody>
      </p:sp>
      <p:sp>
        <p:nvSpPr>
          <p:cNvPr id="553996" name="AutoShape 12"/>
          <p:cNvSpPr>
            <a:spLocks noChangeArrowheads="1"/>
          </p:cNvSpPr>
          <p:nvPr/>
        </p:nvSpPr>
        <p:spPr bwMode="auto">
          <a:xfrm>
            <a:off x="2874963" y="6002338"/>
            <a:ext cx="587375" cy="831850"/>
          </a:xfrm>
          <a:prstGeom prst="notchedRightArrow">
            <a:avLst>
              <a:gd name="adj1" fmla="val 50000"/>
              <a:gd name="adj2" fmla="val 25000"/>
            </a:avLst>
          </a:prstGeom>
          <a:solidFill>
            <a:schemeClr val="accent1"/>
          </a:solidFill>
          <a:ln w="9525">
            <a:solidFill>
              <a:schemeClr val="tx1"/>
            </a:solidFill>
            <a:miter lim="800000"/>
            <a:headEnd/>
            <a:tailEnd type="none" w="lg" len="lg"/>
          </a:ln>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53997" name="AutoShape 13"/>
          <p:cNvSpPr>
            <a:spLocks noChangeArrowheads="1"/>
          </p:cNvSpPr>
          <p:nvPr/>
        </p:nvSpPr>
        <p:spPr bwMode="auto">
          <a:xfrm>
            <a:off x="4746625" y="6002338"/>
            <a:ext cx="587375" cy="831850"/>
          </a:xfrm>
          <a:prstGeom prst="notchedRightArrow">
            <a:avLst>
              <a:gd name="adj1" fmla="val 50000"/>
              <a:gd name="adj2" fmla="val 25000"/>
            </a:avLst>
          </a:prstGeom>
          <a:solidFill>
            <a:schemeClr val="accent1"/>
          </a:solidFill>
          <a:ln w="9525">
            <a:solidFill>
              <a:schemeClr val="tx1"/>
            </a:solidFill>
            <a:miter lim="800000"/>
            <a:headEnd/>
            <a:tailEnd type="none" w="lg" len="lg"/>
          </a:ln>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2" name="TextBox 9"/>
          <p:cNvSpPr txBox="1">
            <a:spLocks noChangeArrowheads="1"/>
          </p:cNvSpPr>
          <p:nvPr/>
        </p:nvSpPr>
        <p:spPr bwMode="auto">
          <a:xfrm>
            <a:off x="8445500" y="-5475"/>
            <a:ext cx="704039" cy="461665"/>
          </a:xfrm>
          <a:prstGeom prst="rect">
            <a:avLst/>
          </a:prstGeom>
          <a:solidFill>
            <a:schemeClr val="tx1"/>
          </a:solidFill>
          <a:ln>
            <a:noFill/>
          </a:ln>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٣٣٠</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idx="4294967295"/>
          </p:nvPr>
        </p:nvSpPr>
        <p:spPr>
          <a:xfrm>
            <a:off x="418727" y="1041400"/>
            <a:ext cx="7451683" cy="552624"/>
          </a:xfrm>
        </p:spPr>
        <p:txBody>
          <a:bodyPr/>
          <a:lstStyle/>
          <a:p>
            <a:pPr algn="r"/>
            <a:r>
              <a:rPr lang="ar-SA" sz="3200" kern="1200" dirty="0">
                <a:solidFill>
                  <a:srgbClr val="FFFFFF"/>
                </a:solidFill>
                <a:effectLst>
                  <a:glow rad="292100">
                    <a:srgbClr val="000000">
                      <a:alpha val="75000"/>
                    </a:srgbClr>
                  </a:glow>
                </a:effectLst>
                <a:ea typeface="+mn-ea"/>
              </a:rPr>
              <a:t>المبدأ رقم 4:
</a:t>
            </a:r>
            <a:endParaRPr lang="en-US" dirty="0"/>
          </a:p>
        </p:txBody>
      </p:sp>
    </p:spTree>
    <p:extLst>
      <p:ext uri="{BB962C8B-B14F-4D97-AF65-F5344CB8AC3E}">
        <p14:creationId xmlns:p14="http://schemas.microsoft.com/office/powerpoint/2010/main" val="9625394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53988">
                                            <p:bg/>
                                          </p:spTgt>
                                        </p:tgtEl>
                                        <p:attrNameLst>
                                          <p:attrName>style.visibility</p:attrName>
                                        </p:attrNameLst>
                                      </p:cBhvr>
                                      <p:to>
                                        <p:strVal val="visible"/>
                                      </p:to>
                                    </p:set>
                                    <p:anim calcmode="lin" valueType="num">
                                      <p:cBhvr additive="base">
                                        <p:cTn id="7" dur="500" fill="hold"/>
                                        <p:tgtEl>
                                          <p:spTgt spid="553988">
                                            <p:bg/>
                                          </p:spTgt>
                                        </p:tgtEl>
                                        <p:attrNameLst>
                                          <p:attrName>ppt_x</p:attrName>
                                        </p:attrNameLst>
                                      </p:cBhvr>
                                      <p:tavLst>
                                        <p:tav tm="0">
                                          <p:val>
                                            <p:strVal val="#ppt_x"/>
                                          </p:val>
                                        </p:tav>
                                        <p:tav tm="100000">
                                          <p:val>
                                            <p:strVal val="#ppt_x"/>
                                          </p:val>
                                        </p:tav>
                                      </p:tavLst>
                                    </p:anim>
                                    <p:anim calcmode="lin" valueType="num">
                                      <p:cBhvr additive="base">
                                        <p:cTn id="8" dur="500" fill="hold"/>
                                        <p:tgtEl>
                                          <p:spTgt spid="553988">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53988">
                                            <p:txEl>
                                              <p:pRg st="0" end="0"/>
                                            </p:txEl>
                                          </p:spTgt>
                                        </p:tgtEl>
                                        <p:attrNameLst>
                                          <p:attrName>style.visibility</p:attrName>
                                        </p:attrNameLst>
                                      </p:cBhvr>
                                      <p:to>
                                        <p:strVal val="visible"/>
                                      </p:to>
                                    </p:set>
                                    <p:anim calcmode="lin" valueType="num">
                                      <p:cBhvr additive="base">
                                        <p:cTn id="11" dur="500" fill="hold"/>
                                        <p:tgtEl>
                                          <p:spTgt spid="553988">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5398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53993"/>
                                        </p:tgtEl>
                                        <p:attrNameLst>
                                          <p:attrName>style.visibility</p:attrName>
                                        </p:attrNameLst>
                                      </p:cBhvr>
                                      <p:to>
                                        <p:strVal val="visible"/>
                                      </p:to>
                                    </p:set>
                                    <p:animEffect transition="in" filter="wipe(left)">
                                      <p:cBhvr>
                                        <p:cTn id="17" dur="500"/>
                                        <p:tgtEl>
                                          <p:spTgt spid="55399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53996"/>
                                        </p:tgtEl>
                                        <p:attrNameLst>
                                          <p:attrName>style.visibility</p:attrName>
                                        </p:attrNameLst>
                                      </p:cBhvr>
                                      <p:to>
                                        <p:strVal val="visible"/>
                                      </p:to>
                                    </p:set>
                                    <p:animEffect transition="in" filter="wipe(left)">
                                      <p:cBhvr>
                                        <p:cTn id="22" dur="500"/>
                                        <p:tgtEl>
                                          <p:spTgt spid="553996"/>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553994"/>
                                        </p:tgtEl>
                                        <p:attrNameLst>
                                          <p:attrName>style.visibility</p:attrName>
                                        </p:attrNameLst>
                                      </p:cBhvr>
                                      <p:to>
                                        <p:strVal val="visible"/>
                                      </p:to>
                                    </p:set>
                                    <p:animEffect transition="in" filter="wipe(left)">
                                      <p:cBhvr>
                                        <p:cTn id="25" dur="500"/>
                                        <p:tgtEl>
                                          <p:spTgt spid="55399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53997"/>
                                        </p:tgtEl>
                                        <p:attrNameLst>
                                          <p:attrName>style.visibility</p:attrName>
                                        </p:attrNameLst>
                                      </p:cBhvr>
                                      <p:to>
                                        <p:strVal val="visible"/>
                                      </p:to>
                                    </p:set>
                                    <p:animEffect transition="in" filter="wipe(left)">
                                      <p:cBhvr>
                                        <p:cTn id="30" dur="500"/>
                                        <p:tgtEl>
                                          <p:spTgt spid="553997"/>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553995"/>
                                        </p:tgtEl>
                                        <p:attrNameLst>
                                          <p:attrName>style.visibility</p:attrName>
                                        </p:attrNameLst>
                                      </p:cBhvr>
                                      <p:to>
                                        <p:strVal val="visible"/>
                                      </p:to>
                                    </p:set>
                                    <p:animEffect transition="in" filter="wipe(left)">
                                      <p:cBhvr>
                                        <p:cTn id="33" dur="500"/>
                                        <p:tgtEl>
                                          <p:spTgt spid="5539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988" grpId="0" build="allAtOnce" animBg="1"/>
      <p:bldP spid="553993" grpId="0"/>
      <p:bldP spid="553994" grpId="0"/>
      <p:bldP spid="553995" grpId="0"/>
      <p:bldP spid="553996" grpId="0" animBg="1"/>
      <p:bldP spid="55399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6978" name="Rectangle 5"/>
          <p:cNvSpPr>
            <a:spLocks noGrp="1" noChangeArrowheads="1"/>
          </p:cNvSpPr>
          <p:nvPr>
            <p:ph type="title"/>
          </p:nvPr>
        </p:nvSpPr>
        <p:spPr>
          <a:xfrm rot="5400000">
            <a:off x="5115718" y="2790032"/>
            <a:ext cx="6985001" cy="1366837"/>
          </a:xfrm>
          <a:solidFill>
            <a:srgbClr val="000000"/>
          </a:solidFill>
        </p:spPr>
        <p:txBody>
          <a:bodyPr anchor="b"/>
          <a:lstStyle/>
          <a:p>
            <a:r>
              <a:rPr lang="ar-JO" sz="11500" dirty="0">
                <a:ea typeface="ＭＳ Ｐゴシック" charset="0"/>
              </a:rPr>
              <a:t>رؤيا يوحنا</a:t>
            </a:r>
          </a:p>
        </p:txBody>
      </p:sp>
      <p:graphicFrame>
        <p:nvGraphicFramePr>
          <p:cNvPr id="9" name="Table 8"/>
          <p:cNvGraphicFramePr>
            <a:graphicFrameLocks noGrp="1"/>
          </p:cNvGraphicFramePr>
          <p:nvPr/>
        </p:nvGraphicFramePr>
        <p:xfrm>
          <a:off x="0" y="0"/>
          <a:ext cx="7924800" cy="6822067"/>
        </p:xfrm>
        <a:graphic>
          <a:graphicData uri="http://schemas.openxmlformats.org/drawingml/2006/table">
            <a:tbl>
              <a:tblPr/>
              <a:tblGrid>
                <a:gridCol w="6096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gridCol w="2209800">
                  <a:extLst>
                    <a:ext uri="{9D8B030D-6E8A-4147-A177-3AD203B41FA5}">
                      <a16:colId xmlns:a16="http://schemas.microsoft.com/office/drawing/2014/main" val="20003"/>
                    </a:ext>
                  </a:extLst>
                </a:gridCol>
                <a:gridCol w="868680">
                  <a:extLst>
                    <a:ext uri="{9D8B030D-6E8A-4147-A177-3AD203B41FA5}">
                      <a16:colId xmlns:a16="http://schemas.microsoft.com/office/drawing/2014/main" val="20004"/>
                    </a:ext>
                  </a:extLst>
                </a:gridCol>
                <a:gridCol w="603504">
                  <a:extLst>
                    <a:ext uri="{9D8B030D-6E8A-4147-A177-3AD203B41FA5}">
                      <a16:colId xmlns:a16="http://schemas.microsoft.com/office/drawing/2014/main" val="20005"/>
                    </a:ext>
                  </a:extLst>
                </a:gridCol>
                <a:gridCol w="795528">
                  <a:extLst>
                    <a:ext uri="{9D8B030D-6E8A-4147-A177-3AD203B41FA5}">
                      <a16:colId xmlns:a16="http://schemas.microsoft.com/office/drawing/2014/main" val="20006"/>
                    </a:ext>
                  </a:extLst>
                </a:gridCol>
                <a:gridCol w="732663">
                  <a:extLst>
                    <a:ext uri="{9D8B030D-6E8A-4147-A177-3AD203B41FA5}">
                      <a16:colId xmlns:a16="http://schemas.microsoft.com/office/drawing/2014/main" val="20007"/>
                    </a:ext>
                  </a:extLst>
                </a:gridCol>
                <a:gridCol w="809625">
                  <a:extLst>
                    <a:ext uri="{9D8B030D-6E8A-4147-A177-3AD203B41FA5}">
                      <a16:colId xmlns:a16="http://schemas.microsoft.com/office/drawing/2014/main" val="20008"/>
                    </a:ext>
                  </a:extLst>
                </a:gridCol>
              </a:tblGrid>
              <a:tr h="474632">
                <a:tc gridSpan="9">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سيادة المسيح في النصر المستقبلي</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00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70397">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السيادة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في شخصه</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السيادة على </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الكنائس</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السيادة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في أحداث النهاية </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322212">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الإصحاحات </a:t>
                      </a:r>
                      <a:r>
                        <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الإصحاحات</a:t>
                      </a:r>
                      <a:r>
                        <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2-3</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الإصحاحات 4-22</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658591">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a:t>
                      </a:r>
                      <a:r>
                        <a:rPr kumimoji="0" lang="ar-JO" altLang="ja-JP"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مَا رَأَيْتَ</a:t>
                      </a:r>
                      <a:r>
                        <a:rPr kumimoji="0" lang="en-US" altLang="ja-JP"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a:t>
                      </a:r>
                      <a:r>
                        <a:rPr kumimoji="0" lang="ar-JO" altLang="ja-JP"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 </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altLang="ja-JP"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(1: 19 أ)</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a:t>
                      </a:r>
                      <a:r>
                        <a:rPr kumimoji="0" lang="ar-JO" altLang="ja-JP"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وَمَا هُوَ كَائِنٌ</a:t>
                      </a:r>
                      <a:r>
                        <a:rPr kumimoji="0" lang="en-US" altLang="ja-JP"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 19 ب)</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a:t>
                      </a:r>
                      <a:r>
                        <a:rPr kumimoji="0" lang="ar-JO" altLang="ja-JP"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وَمَا هُوَ عَتِيدٌ أَنْ يَكُونَ بَعْدَ هذَا.</a:t>
                      </a:r>
                      <a:r>
                        <a:rPr kumimoji="0" lang="en-US" altLang="ja-JP"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a:t>
                      </a:r>
                      <a:endParaRPr kumimoji="0" lang="ar-JO" altLang="ja-JP"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altLang="ja-JP"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(1: 19 ت)</a:t>
                      </a:r>
                      <a:endParaRPr kumimoji="0" lang="en-US" altLang="ja-JP"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359228">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ماضي</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حاضر</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مستقبل</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613964">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كشف</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المسيح</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كشف </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الكنائس</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اكتمال</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كشف</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643366">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الله على</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الأرض</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سفراء الله </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على الأرض</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الجهنم على الأرض </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إلى السماء على الأرض</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473528">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القاضي</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الواجبات</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الدينونة والمكافآت</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806544">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موضوع</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1:1-3</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عبادة الثالوث</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1: 4-8</a:t>
                      </a:r>
                    </a:p>
                    <a:p>
                      <a:pPr marL="0" marR="0" lvl="0" indent="0" algn="ctr" defTabSz="457200" rtl="1"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المسيح</a:t>
                      </a: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 الممجد</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1: 9-20</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سبع كنائس في آسيا:</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err="1">
                          <a:ln>
                            <a:noFill/>
                          </a:ln>
                          <a:solidFill>
                            <a:schemeClr val="tx1"/>
                          </a:solidFill>
                          <a:effectLst/>
                          <a:latin typeface="Arial" panose="020B0604020202020204" pitchFamily="34" charset="0"/>
                          <a:ea typeface="ＭＳ Ｐゴシック" charset="0"/>
                          <a:cs typeface="Times New Roman" charset="0"/>
                        </a:rPr>
                        <a:t>أفسس</a:t>
                      </a:r>
                      <a:endPar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سميرنا</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err="1">
                          <a:ln>
                            <a:noFill/>
                          </a:ln>
                          <a:solidFill>
                            <a:schemeClr val="tx1"/>
                          </a:solidFill>
                          <a:effectLst/>
                          <a:latin typeface="Arial" panose="020B0604020202020204" pitchFamily="34" charset="0"/>
                          <a:ea typeface="ＭＳ Ｐゴシック" charset="0"/>
                          <a:cs typeface="Times New Roman" charset="0"/>
                        </a:rPr>
                        <a:t>برغامس</a:t>
                      </a:r>
                      <a:endPar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err="1">
                          <a:ln>
                            <a:noFill/>
                          </a:ln>
                          <a:solidFill>
                            <a:schemeClr val="tx1"/>
                          </a:solidFill>
                          <a:effectLst/>
                          <a:latin typeface="Arial" panose="020B0604020202020204" pitchFamily="34" charset="0"/>
                          <a:ea typeface="ＭＳ Ｐゴシック" charset="0"/>
                          <a:cs typeface="Times New Roman" charset="0"/>
                        </a:rPr>
                        <a:t>ثياتيرا</a:t>
                      </a:r>
                      <a:endPar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err="1">
                          <a:ln>
                            <a:noFill/>
                          </a:ln>
                          <a:solidFill>
                            <a:schemeClr val="tx1"/>
                          </a:solidFill>
                          <a:effectLst/>
                          <a:latin typeface="Arial" panose="020B0604020202020204" pitchFamily="34" charset="0"/>
                          <a:ea typeface="ＭＳ Ｐゴシック" charset="0"/>
                          <a:cs typeface="Times New Roman" charset="0"/>
                        </a:rPr>
                        <a:t>ساردس</a:t>
                      </a:r>
                      <a:endPar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فيلادلفيا</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err="1">
                          <a:ln>
                            <a:noFill/>
                          </a:ln>
                          <a:solidFill>
                            <a:schemeClr val="tx1"/>
                          </a:solidFill>
                          <a:effectLst/>
                          <a:latin typeface="Arial" panose="020B0604020202020204" pitchFamily="34" charset="0"/>
                          <a:ea typeface="ＭＳ Ｐゴシック" charset="0"/>
                          <a:cs typeface="Times New Roman" charset="0"/>
                        </a:rPr>
                        <a:t>لاودكية</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الضيقة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4: 1- 19:10</a:t>
                      </a: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المجيء</a:t>
                      </a: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 الثاني</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19: 1-21</a:t>
                      </a: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الألفية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20</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الحالة الأبدية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21: 1- 22: 5</a:t>
                      </a: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الخاتمة: وشيكة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22: 6-21</a:t>
                      </a: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extLst>
                  <a:ext uri="{0D108BD9-81ED-4DB2-BD59-A6C34878D82A}">
                    <a16:rowId xmlns:a16="http://schemas.microsoft.com/office/drawing/2014/main" val="10008"/>
                  </a:ext>
                </a:extLst>
              </a:tr>
              <a:tr h="363515">
                <a:tc gridSpan="9">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95 م</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sp>
        <p:nvSpPr>
          <p:cNvPr id="766979" name="Text Box 7"/>
          <p:cNvSpPr txBox="1">
            <a:spLocks noChangeArrowheads="1"/>
          </p:cNvSpPr>
          <p:nvPr/>
        </p:nvSpPr>
        <p:spPr bwMode="auto">
          <a:xfrm>
            <a:off x="7783615" y="4763"/>
            <a:ext cx="1456515" cy="40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318، 324م</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03293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66978"/>
                                        </p:tgtEl>
                                        <p:attrNameLst>
                                          <p:attrName>style.visibility</p:attrName>
                                        </p:attrNameLst>
                                      </p:cBhvr>
                                      <p:to>
                                        <p:strVal val="visible"/>
                                      </p:to>
                                    </p:set>
                                    <p:anim calcmode="lin" valueType="num">
                                      <p:cBhvr additive="base">
                                        <p:cTn id="7" dur="500" fill="hold"/>
                                        <p:tgtEl>
                                          <p:spTgt spid="766978"/>
                                        </p:tgtEl>
                                        <p:attrNameLst>
                                          <p:attrName>ppt_x</p:attrName>
                                        </p:attrNameLst>
                                      </p:cBhvr>
                                      <p:tavLst>
                                        <p:tav tm="0">
                                          <p:val>
                                            <p:strVal val="#ppt_x"/>
                                          </p:val>
                                        </p:tav>
                                        <p:tav tm="100000">
                                          <p:val>
                                            <p:strVal val="#ppt_x"/>
                                          </p:val>
                                        </p:tav>
                                      </p:tavLst>
                                    </p:anim>
                                    <p:anim calcmode="lin" valueType="num">
                                      <p:cBhvr additive="base">
                                        <p:cTn id="8" dur="500" fill="hold"/>
                                        <p:tgtEl>
                                          <p:spTgt spid="7669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697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350"/>
            <a:ext cx="9144000" cy="1980793"/>
          </a:xfrm>
        </p:spPr>
        <p:txBody>
          <a:bodyPr/>
          <a:lstStyle/>
          <a:p>
            <a:r>
              <a:rPr lang="en-US" sz="4000" b="1" dirty="0">
                <a:solidFill>
                  <a:schemeClr val="bg1"/>
                </a:solidFill>
                <a:effectLst>
                  <a:glow rad="152400">
                    <a:schemeClr val="tx1"/>
                  </a:glow>
                </a:effectLst>
                <a:latin typeface="Arial" panose="020B0604020202020204" pitchFamily="34" charset="0"/>
                <a:cs typeface="Arial" panose="020B0604020202020204" pitchFamily="34" charset="0"/>
              </a:rPr>
              <a:t>(1:20 </a:t>
            </a:r>
            <a:r>
              <a:rPr lang="en-US" sz="3200" b="1" dirty="0">
                <a:solidFill>
                  <a:schemeClr val="bg1"/>
                </a:solidFill>
                <a:effectLst>
                  <a:glow rad="152400">
                    <a:schemeClr val="tx1"/>
                  </a:glow>
                </a:effectLst>
                <a:latin typeface="Arial" panose="020B0604020202020204" pitchFamily="34" charset="0"/>
                <a:cs typeface="Arial" panose="020B0604020202020204" pitchFamily="34" charset="0"/>
              </a:rPr>
              <a:t>NLT</a:t>
            </a:r>
            <a:r>
              <a:rPr lang="en-US" sz="4000" b="1" dirty="0">
                <a:solidFill>
                  <a:schemeClr val="bg1"/>
                </a:solidFill>
                <a:effectLst>
                  <a:glow rad="152400">
                    <a:schemeClr val="tx1"/>
                  </a:glow>
                </a:effectLst>
                <a:latin typeface="Arial" panose="020B0604020202020204" pitchFamily="34" charset="0"/>
                <a:cs typeface="Arial" panose="020B0604020202020204" pitchFamily="34" charset="0"/>
              </a:rPr>
              <a:t>) </a:t>
            </a:r>
            <a:r>
              <a:rPr lang="ar-JO" sz="4000" b="1" dirty="0">
                <a:solidFill>
                  <a:schemeClr val="bg1"/>
                </a:solidFill>
                <a:effectLst>
                  <a:glow rad="152400">
                    <a:schemeClr val="tx1"/>
                  </a:glow>
                </a:effectLst>
                <a:latin typeface="Arial" panose="020B0604020202020204" pitchFamily="34" charset="0"/>
                <a:cs typeface="Arial" panose="020B0604020202020204" pitchFamily="34" charset="0"/>
              </a:rPr>
              <a:t>ما هي السبع نجمات، وما هي السبع منارات؟</a:t>
            </a:r>
            <a:endParaRPr lang="en-US" sz="4000" b="1" dirty="0">
              <a:solidFill>
                <a:schemeClr val="bg1"/>
              </a:solidFill>
              <a:effectLst>
                <a:glow rad="152400">
                  <a:schemeClr val="tx1"/>
                </a:glow>
              </a:effectLst>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4"/>
          <a:stretch>
            <a:fillRect/>
          </a:stretch>
        </p:blipFill>
        <p:spPr>
          <a:xfrm>
            <a:off x="5030760" y="2070100"/>
            <a:ext cx="4089400" cy="4787900"/>
          </a:xfrm>
          <a:prstGeom prst="rect">
            <a:avLst/>
          </a:prstGeom>
        </p:spPr>
      </p:pic>
      <p:sp>
        <p:nvSpPr>
          <p:cNvPr id="3" name="Title 1"/>
          <p:cNvSpPr txBox="1">
            <a:spLocks/>
          </p:cNvSpPr>
          <p:nvPr/>
        </p:nvSpPr>
        <p:spPr bwMode="auto">
          <a:xfrm>
            <a:off x="1" y="1987143"/>
            <a:ext cx="5458080" cy="45974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9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glow rad="152400">
                    <a:prstClr val="black"/>
                  </a:glow>
                </a:effectLst>
                <a:uLnTx/>
                <a:uFillTx/>
                <a:latin typeface="Arial" panose="020B0604020202020204" pitchFamily="34" charset="0"/>
                <a:ea typeface="ＭＳ Ｐゴシック" charset="0"/>
                <a:cs typeface="Arial" panose="020B0604020202020204" pitchFamily="34" charset="0"/>
              </a:rPr>
              <a:t>"</a:t>
            </a:r>
            <a:r>
              <a:rPr kumimoji="0" lang="ar-JO" sz="3200" b="1" i="0" u="none" strike="noStrike" kern="1200" cap="none" spc="0" normalizeH="0" baseline="0" noProof="0" dirty="0">
                <a:ln>
                  <a:noFill/>
                </a:ln>
                <a:solidFill>
                  <a:prstClr val="white"/>
                </a:solidFill>
                <a:effectLst>
                  <a:glow rad="152400">
                    <a:prstClr val="black"/>
                  </a:glow>
                </a:effectLst>
                <a:uLnTx/>
                <a:uFillTx/>
                <a:latin typeface="Arial" panose="020B0604020202020204" pitchFamily="34" charset="0"/>
                <a:ea typeface="ＭＳ Ｐゴシック" charset="0"/>
                <a:cs typeface="Arial" panose="020B0604020202020204" pitchFamily="34" charset="0"/>
              </a:rPr>
              <a:t>هذا هو سر النجوم السبعة والتي رأيتها بيدي اليمنى والسبع </a:t>
            </a:r>
            <a:r>
              <a:rPr kumimoji="0" lang="ar-JO" sz="3200" b="1" i="0" u="none" strike="noStrike" kern="1200" cap="none" spc="0" normalizeH="0" baseline="0" noProof="0" dirty="0" err="1">
                <a:ln>
                  <a:noFill/>
                </a:ln>
                <a:solidFill>
                  <a:prstClr val="white"/>
                </a:solidFill>
                <a:effectLst>
                  <a:glow rad="152400">
                    <a:prstClr val="black"/>
                  </a:glow>
                </a:effectLst>
                <a:uLnTx/>
                <a:uFillTx/>
                <a:latin typeface="Arial" panose="020B0604020202020204" pitchFamily="34" charset="0"/>
                <a:ea typeface="ＭＳ Ｐゴシック" charset="0"/>
                <a:cs typeface="Arial" panose="020B0604020202020204" pitchFamily="34" charset="0"/>
              </a:rPr>
              <a:t>مناير</a:t>
            </a:r>
            <a:r>
              <a:rPr kumimoji="0" lang="ar-JO" sz="3200" b="1" i="0" u="none" strike="noStrike" kern="1200" cap="none" spc="0" normalizeH="0" baseline="0" noProof="0" dirty="0">
                <a:ln>
                  <a:noFill/>
                </a:ln>
                <a:solidFill>
                  <a:prstClr val="white"/>
                </a:solidFill>
                <a:effectLst>
                  <a:glow rad="152400">
                    <a:prstClr val="black"/>
                  </a:glow>
                </a:effectLst>
                <a:uLnTx/>
                <a:uFillTx/>
                <a:latin typeface="Arial" panose="020B0604020202020204" pitchFamily="34" charset="0"/>
                <a:ea typeface="ＭＳ Ｐゴシック" charset="0"/>
                <a:cs typeface="Arial" panose="020B0604020202020204" pitchFamily="34" charset="0"/>
              </a:rPr>
              <a:t> من ذهب :السبعة نجوم هم الملائكة من الكنائس السبعة , كما ان السبعة </a:t>
            </a:r>
            <a:r>
              <a:rPr kumimoji="0" lang="ar-JO" sz="3200" b="1" i="0" u="none" strike="noStrike" kern="1200" cap="none" spc="0" normalizeH="0" baseline="0" noProof="0" dirty="0" err="1">
                <a:ln>
                  <a:noFill/>
                </a:ln>
                <a:solidFill>
                  <a:prstClr val="white"/>
                </a:solidFill>
                <a:effectLst>
                  <a:glow rad="152400">
                    <a:prstClr val="black"/>
                  </a:glow>
                </a:effectLst>
                <a:uLnTx/>
                <a:uFillTx/>
                <a:latin typeface="Arial" panose="020B0604020202020204" pitchFamily="34" charset="0"/>
                <a:ea typeface="ＭＳ Ｐゴシック" charset="0"/>
                <a:cs typeface="Arial" panose="020B0604020202020204" pitchFamily="34" charset="0"/>
              </a:rPr>
              <a:t>مناير</a:t>
            </a:r>
            <a:r>
              <a:rPr kumimoji="0" lang="ar-JO" sz="3200" b="1" i="0" u="none" strike="noStrike" kern="1200" cap="none" spc="0" normalizeH="0" baseline="0" noProof="0" dirty="0">
                <a:ln>
                  <a:noFill/>
                </a:ln>
                <a:solidFill>
                  <a:prstClr val="white"/>
                </a:solidFill>
                <a:effectLst>
                  <a:glow rad="152400">
                    <a:prstClr val="black"/>
                  </a:glow>
                </a:effectLst>
                <a:uLnTx/>
                <a:uFillTx/>
                <a:latin typeface="Arial" panose="020B0604020202020204" pitchFamily="34" charset="0"/>
                <a:ea typeface="ＭＳ Ｐゴシック" charset="0"/>
                <a:cs typeface="Arial" panose="020B0604020202020204" pitchFamily="34" charset="0"/>
              </a:rPr>
              <a:t> هم السبعة كنائس</a:t>
            </a:r>
            <a:r>
              <a:rPr kumimoji="0" lang="en-US" sz="3200" b="1" i="0" u="none" strike="noStrike" kern="1200" cap="none" spc="0" normalizeH="0" baseline="0" noProof="0" dirty="0">
                <a:ln>
                  <a:noFill/>
                </a:ln>
                <a:solidFill>
                  <a:prstClr val="white"/>
                </a:solidFill>
                <a:effectLst>
                  <a:glow rad="152400">
                    <a:prstClr val="black"/>
                  </a:glow>
                </a:effectLst>
                <a:uLnTx/>
                <a:uFillTx/>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4201973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ECBC149-3B9E-E948-B210-9E663036DF1A}"/>
              </a:ext>
            </a:extLst>
          </p:cNvPr>
          <p:cNvGrpSpPr/>
          <p:nvPr/>
        </p:nvGrpSpPr>
        <p:grpSpPr>
          <a:xfrm>
            <a:off x="0" y="0"/>
            <a:ext cx="9144000" cy="6858000"/>
            <a:chOff x="0" y="0"/>
            <a:chExt cx="9144000" cy="6858000"/>
          </a:xfrm>
        </p:grpSpPr>
        <p:pic>
          <p:nvPicPr>
            <p:cNvPr id="1408001"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a:solidFill>
                    <a:srgbClr val="FFFFFF"/>
                  </a:solidFill>
                </a14:hiddenFill>
              </a:ext>
            </a:extLst>
          </p:spPr>
        </p:pic>
        <p:sp>
          <p:nvSpPr>
            <p:cNvPr id="1408013" name="Oval 14"/>
            <p:cNvSpPr>
              <a:spLocks noChangeArrowheads="1"/>
            </p:cNvSpPr>
            <p:nvPr/>
          </p:nvSpPr>
          <p:spPr bwMode="auto">
            <a:xfrm>
              <a:off x="533400" y="2895600"/>
              <a:ext cx="457200" cy="381000"/>
            </a:xfrm>
            <a:prstGeom prst="ellipse">
              <a:avLst/>
            </a:prstGeom>
            <a:solidFill>
              <a:srgbClr val="3973D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grpSp>
      <p:sp>
        <p:nvSpPr>
          <p:cNvPr id="173069" name="Rectangle 13"/>
          <p:cNvSpPr>
            <a:spLocks noGrp="1" noChangeArrowheads="1"/>
          </p:cNvSpPr>
          <p:nvPr>
            <p:ph type="title" idx="4294967295"/>
          </p:nvPr>
        </p:nvSpPr>
        <p:spPr>
          <a:xfrm>
            <a:off x="-141103" y="4842956"/>
            <a:ext cx="9285103" cy="1551666"/>
          </a:xfrm>
          <a:solidFill>
            <a:srgbClr val="020009"/>
          </a:solidFill>
          <a:effectLst>
            <a:outerShdw blurRad="63500" dist="53882" dir="2700000" algn="ctr" rotWithShape="0">
              <a:srgbClr val="020009">
                <a:alpha val="74998"/>
              </a:srgbClr>
            </a:outerShdw>
          </a:effectLst>
        </p:spPr>
        <p:txBody>
          <a:bodyPr wrap="square" lIns="73622" tIns="36810" rIns="73622" bIns="36810" anchor="t">
            <a:spAutoFit/>
          </a:bodyPr>
          <a:lstStyle/>
          <a:p>
            <a:pPr algn="ctr" rtl="1">
              <a:spcBef>
                <a:spcPct val="50000"/>
              </a:spcBef>
              <a:defRPr/>
            </a:pPr>
            <a:r>
              <a:rPr lang="ar-JO" sz="3200" dirty="0">
                <a:solidFill>
                  <a:schemeClr val="tx1"/>
                </a:solidFill>
              </a:rPr>
              <a:t>ساعد الكشف عن سيادة يسوع المسيح في إقناع الكنائس السبع في آسيا بأن المسيح يمكنه التغلب على التنازلات الداخلية والمعارضة الخارجية.</a:t>
            </a:r>
          </a:p>
        </p:txBody>
      </p:sp>
      <p:grpSp>
        <p:nvGrpSpPr>
          <p:cNvPr id="5" name="Group 4"/>
          <p:cNvGrpSpPr/>
          <p:nvPr/>
        </p:nvGrpSpPr>
        <p:grpSpPr>
          <a:xfrm>
            <a:off x="4698382" y="263572"/>
            <a:ext cx="4320034" cy="4055675"/>
            <a:chOff x="4644008" y="404664"/>
            <a:chExt cx="4320034" cy="4055675"/>
          </a:xfrm>
        </p:grpSpPr>
        <p:sp>
          <p:nvSpPr>
            <p:cNvPr id="2" name="Oval 1"/>
            <p:cNvSpPr/>
            <p:nvPr/>
          </p:nvSpPr>
          <p:spPr bwMode="auto">
            <a:xfrm>
              <a:off x="4932040" y="980728"/>
              <a:ext cx="2088232" cy="1800200"/>
            </a:xfrm>
            <a:prstGeom prst="ellipse">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173059" name="Oval 3"/>
            <p:cNvSpPr>
              <a:spLocks noChangeArrowheads="1"/>
            </p:cNvSpPr>
            <p:nvPr/>
          </p:nvSpPr>
          <p:spPr bwMode="auto">
            <a:xfrm>
              <a:off x="6372200" y="2204864"/>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173060" name="Text Box 4"/>
            <p:cNvSpPr txBox="1">
              <a:spLocks noChangeArrowheads="1"/>
            </p:cNvSpPr>
            <p:nvPr/>
          </p:nvSpPr>
          <p:spPr bwMode="auto">
            <a:xfrm>
              <a:off x="5724128" y="404664"/>
              <a:ext cx="2232248" cy="830997"/>
            </a:xfrm>
            <a:prstGeom prst="rect">
              <a:avLst/>
            </a:prstGeom>
            <a:noFill/>
            <a:ln>
              <a:noFill/>
            </a:ln>
            <a:effectLst>
              <a:outerShdw blurRad="63500" dist="38099" dir="2700000" algn="ctr" rotWithShape="0">
                <a:srgbClr val="020009">
                  <a:alpha val="74998"/>
                </a:srgbClr>
              </a:outerShdw>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rPr>
                <a:t>الكنائس</a:t>
              </a:r>
              <a:endParaRPr kumimoji="0" lang="en-GB"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rPr>
                <a:t> الآسيوية</a:t>
              </a:r>
            </a:p>
          </p:txBody>
        </p:sp>
        <p:sp>
          <p:nvSpPr>
            <p:cNvPr id="173062" name="Oval 6"/>
            <p:cNvSpPr>
              <a:spLocks noChangeArrowheads="1"/>
            </p:cNvSpPr>
            <p:nvPr/>
          </p:nvSpPr>
          <p:spPr bwMode="auto">
            <a:xfrm>
              <a:off x="5364088" y="198884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173063" name="Oval 7"/>
            <p:cNvSpPr>
              <a:spLocks noChangeArrowheads="1"/>
            </p:cNvSpPr>
            <p:nvPr/>
          </p:nvSpPr>
          <p:spPr bwMode="auto">
            <a:xfrm>
              <a:off x="5561186" y="16288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173064" name="Oval 8"/>
            <p:cNvSpPr>
              <a:spLocks noChangeArrowheads="1"/>
            </p:cNvSpPr>
            <p:nvPr/>
          </p:nvSpPr>
          <p:spPr bwMode="auto">
            <a:xfrm>
              <a:off x="5940152" y="1484784"/>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173065" name="Oval 9"/>
            <p:cNvSpPr>
              <a:spLocks noChangeArrowheads="1"/>
            </p:cNvSpPr>
            <p:nvPr/>
          </p:nvSpPr>
          <p:spPr bwMode="auto">
            <a:xfrm>
              <a:off x="5724128" y="1196752"/>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173066" name="Oval 10"/>
            <p:cNvSpPr>
              <a:spLocks noChangeArrowheads="1"/>
            </p:cNvSpPr>
            <p:nvPr/>
          </p:nvSpPr>
          <p:spPr bwMode="auto">
            <a:xfrm>
              <a:off x="5364088" y="1340768"/>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173068" name="Oval 12"/>
            <p:cNvSpPr>
              <a:spLocks noChangeArrowheads="1"/>
            </p:cNvSpPr>
            <p:nvPr/>
          </p:nvSpPr>
          <p:spPr bwMode="auto">
            <a:xfrm>
              <a:off x="6096000" y="17526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16" name="Text Box 15"/>
            <p:cNvSpPr txBox="1">
              <a:spLocks noChangeArrowheads="1"/>
            </p:cNvSpPr>
            <p:nvPr/>
          </p:nvSpPr>
          <p:spPr bwMode="auto">
            <a:xfrm>
              <a:off x="4644008" y="2890679"/>
              <a:ext cx="4320034" cy="1569660"/>
            </a:xfrm>
            <a:prstGeom prst="rect">
              <a:avLst/>
            </a:prstGeom>
            <a:solidFill>
              <a:srgbClr val="800000"/>
            </a:solidFill>
            <a:ln>
              <a:noFill/>
            </a:ln>
            <a:effectLst>
              <a:outerShdw blurRad="63500" dist="38099" dir="2700000" algn="ctr" rotWithShape="0">
                <a:srgbClr val="020009">
                  <a:alpha val="74998"/>
                </a:srgbClr>
              </a:outerShdw>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571500" marR="0" lvl="0" indent="-571500" algn="r" defTabSz="914400" rtl="1" eaLnBrk="0" fontAlgn="base" latinLnBrk="0" hangingPunct="0">
                <a:lnSpc>
                  <a:spcPct val="100000"/>
                </a:lnSpc>
                <a:spcBef>
                  <a:spcPct val="0"/>
                </a:spcBef>
                <a:spcAft>
                  <a:spcPct val="0"/>
                </a:spcAft>
                <a:buClrTx/>
                <a:buSzTx/>
                <a:buFontTx/>
                <a:buNone/>
                <a:tabLst/>
                <a:defRPr/>
              </a:pPr>
              <a:r>
                <a:rPr kumimoji="0" lang="ar-JO"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rPr>
                <a:t>1. الصراعات الداخلية في الكنائس (2: 4، 14-15، 21-24؛ 3: 1، 15-17)</a:t>
              </a:r>
            </a:p>
          </p:txBody>
        </p:sp>
      </p:grpSp>
      <p:grpSp>
        <p:nvGrpSpPr>
          <p:cNvPr id="4" name="Group 3"/>
          <p:cNvGrpSpPr/>
          <p:nvPr/>
        </p:nvGrpSpPr>
        <p:grpSpPr>
          <a:xfrm>
            <a:off x="32857" y="170947"/>
            <a:ext cx="6192611" cy="3162226"/>
            <a:chOff x="-36435" y="260648"/>
            <a:chExt cx="6192611" cy="3162226"/>
          </a:xfrm>
        </p:grpSpPr>
        <p:sp>
          <p:nvSpPr>
            <p:cNvPr id="173061" name="Text Box 5"/>
            <p:cNvSpPr txBox="1">
              <a:spLocks noChangeArrowheads="1"/>
            </p:cNvSpPr>
            <p:nvPr/>
          </p:nvSpPr>
          <p:spPr bwMode="auto">
            <a:xfrm>
              <a:off x="609600" y="685800"/>
              <a:ext cx="657552" cy="461665"/>
            </a:xfrm>
            <a:prstGeom prst="rect">
              <a:avLst/>
            </a:prstGeom>
            <a:noFill/>
            <a:ln>
              <a:noFill/>
            </a:ln>
            <a:effectLst>
              <a:outerShdw blurRad="63500" dist="38099" dir="2700000" algn="ctr" rotWithShape="0">
                <a:srgbClr val="020009">
                  <a:alpha val="74998"/>
                </a:srgbClr>
              </a:outerShdw>
            </a:effec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rPr>
                <a:t>روما</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endParaRPr>
            </a:p>
          </p:txBody>
        </p:sp>
        <p:sp>
          <p:nvSpPr>
            <p:cNvPr id="173067" name="Oval 11"/>
            <p:cNvSpPr>
              <a:spLocks noChangeArrowheads="1"/>
            </p:cNvSpPr>
            <p:nvPr/>
          </p:nvSpPr>
          <p:spPr bwMode="auto">
            <a:xfrm>
              <a:off x="838200" y="3810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173071" name="Text Box 15"/>
            <p:cNvSpPr txBox="1">
              <a:spLocks noChangeArrowheads="1"/>
            </p:cNvSpPr>
            <p:nvPr/>
          </p:nvSpPr>
          <p:spPr bwMode="auto">
            <a:xfrm>
              <a:off x="-36435" y="1853214"/>
              <a:ext cx="4032002" cy="1569660"/>
            </a:xfrm>
            <a:prstGeom prst="rect">
              <a:avLst/>
            </a:prstGeom>
            <a:solidFill>
              <a:srgbClr val="800000"/>
            </a:solidFill>
            <a:ln>
              <a:noFill/>
            </a:ln>
            <a:effectLst>
              <a:outerShdw blurRad="63500" dist="38099" dir="2700000" algn="ctr" rotWithShape="0">
                <a:srgbClr val="020009">
                  <a:alpha val="74998"/>
                </a:srgbClr>
              </a:outerShdw>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571500" marR="0" lvl="0" indent="-571500" algn="r" defTabSz="914400" rtl="1" eaLnBrk="0" fontAlgn="base" latinLnBrk="0" hangingPunct="0">
                <a:lnSpc>
                  <a:spcPct val="100000"/>
                </a:lnSpc>
                <a:spcBef>
                  <a:spcPct val="0"/>
                </a:spcBef>
                <a:spcAft>
                  <a:spcPct val="0"/>
                </a:spcAft>
                <a:buClrTx/>
                <a:buSzTx/>
                <a:buFontTx/>
                <a:buNone/>
                <a:tabLst/>
                <a:defRPr/>
              </a:pPr>
              <a:r>
                <a:rPr kumimoji="0" lang="ar-JO"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rPr>
                <a:t>2. الإضطهاد الخارجي من روما (1: 9؛ 2: 9-10؛ 3:10)</a:t>
              </a:r>
            </a:p>
          </p:txBody>
        </p:sp>
        <p:sp>
          <p:nvSpPr>
            <p:cNvPr id="3" name="Lightning Bolt 2"/>
            <p:cNvSpPr/>
            <p:nvPr/>
          </p:nvSpPr>
          <p:spPr bwMode="auto">
            <a:xfrm>
              <a:off x="1259632" y="260648"/>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19" name="Lightning Bolt 18"/>
            <p:cNvSpPr/>
            <p:nvPr/>
          </p:nvSpPr>
          <p:spPr bwMode="auto">
            <a:xfrm>
              <a:off x="2411760" y="908720"/>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0" name="Lightning Bolt 19"/>
            <p:cNvSpPr/>
            <p:nvPr/>
          </p:nvSpPr>
          <p:spPr bwMode="auto">
            <a:xfrm>
              <a:off x="2915816" y="404664"/>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1" name="Lightning Bolt 20"/>
            <p:cNvSpPr/>
            <p:nvPr/>
          </p:nvSpPr>
          <p:spPr bwMode="auto">
            <a:xfrm>
              <a:off x="3491880" y="1772816"/>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3" name="Lightning Bolt 22"/>
            <p:cNvSpPr/>
            <p:nvPr/>
          </p:nvSpPr>
          <p:spPr bwMode="auto">
            <a:xfrm>
              <a:off x="4067944" y="1196752"/>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4" name="Lightning Bolt 23"/>
            <p:cNvSpPr/>
            <p:nvPr/>
          </p:nvSpPr>
          <p:spPr bwMode="auto">
            <a:xfrm>
              <a:off x="4427984" y="620688"/>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grpSp>
      <p:sp>
        <p:nvSpPr>
          <p:cNvPr id="26" name="Rectangle 3"/>
          <p:cNvSpPr txBox="1">
            <a:spLocks noChangeArrowheads="1"/>
          </p:cNvSpPr>
          <p:nvPr/>
        </p:nvSpPr>
        <p:spPr bwMode="auto">
          <a:xfrm>
            <a:off x="7496415" y="0"/>
            <a:ext cx="1647585" cy="71251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صفحة العنوان</a:t>
            </a:r>
            <a:b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br>
            <a:r>
              <a:rPr kumimoji="0" lang="ar-JO" sz="2400" b="1" i="0"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321</a:t>
            </a:r>
            <a:endPar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endParaRPr>
          </a:p>
        </p:txBody>
      </p:sp>
      <p:sp>
        <p:nvSpPr>
          <p:cNvPr id="30" name="Rectangle 2">
            <a:extLst>
              <a:ext uri="{FF2B5EF4-FFF2-40B4-BE49-F238E27FC236}">
                <a16:creationId xmlns:a16="http://schemas.microsoft.com/office/drawing/2014/main" id="{281690DB-82DC-0F4F-8894-82C6C71B936F}"/>
              </a:ext>
            </a:extLst>
          </p:cNvPr>
          <p:cNvSpPr txBox="1">
            <a:spLocks noChangeArrowheads="1"/>
          </p:cNvSpPr>
          <p:nvPr/>
        </p:nvSpPr>
        <p:spPr bwMode="auto">
          <a:xfrm>
            <a:off x="-84946" y="3817226"/>
            <a:ext cx="4798246" cy="909772"/>
          </a:xfrm>
          <a:prstGeom prst="rect">
            <a:avLst/>
          </a:prstGeom>
          <a:noFill/>
          <a:ln>
            <a:noFill/>
          </a:ln>
          <a:effectLst>
            <a:outerShdw blurRad="63500" dist="35921" dir="2700000" algn="ctr" rotWithShape="0">
              <a:srgbClr val="1F497D">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رؤيا يوحنا</a:t>
            </a:r>
          </a:p>
        </p:txBody>
      </p:sp>
    </p:spTree>
    <p:extLst>
      <p:ext uri="{BB962C8B-B14F-4D97-AF65-F5344CB8AC3E}">
        <p14:creationId xmlns:p14="http://schemas.microsoft.com/office/powerpoint/2010/main" val="74867484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73069"/>
                                        </p:tgtEl>
                                        <p:attrNameLst>
                                          <p:attrName>style.visibility</p:attrName>
                                        </p:attrNameLst>
                                      </p:cBhvr>
                                      <p:to>
                                        <p:strVal val="visible"/>
                                      </p:to>
                                    </p:set>
                                    <p:animEffect transition="in" filter="blinds(horizontal)">
                                      <p:cBhvr>
                                        <p:cTn id="7" dur="500"/>
                                        <p:tgtEl>
                                          <p:spTgt spid="17306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 calcmode="lin" valueType="num">
                                      <p:cBhvr additive="base">
                                        <p:cTn id="22" dur="500" fill="hold"/>
                                        <p:tgtEl>
                                          <p:spTgt spid="30"/>
                                        </p:tgtEl>
                                        <p:attrNameLst>
                                          <p:attrName>ppt_x</p:attrName>
                                        </p:attrNameLst>
                                      </p:cBhvr>
                                      <p:tavLst>
                                        <p:tav tm="0">
                                          <p:val>
                                            <p:strVal val="#ppt_x"/>
                                          </p:val>
                                        </p:tav>
                                        <p:tav tm="100000">
                                          <p:val>
                                            <p:strVal val="#ppt_x"/>
                                          </p:val>
                                        </p:tav>
                                      </p:tavLst>
                                    </p:anim>
                                    <p:anim calcmode="lin" valueType="num">
                                      <p:cBhvr additive="base">
                                        <p:cTn id="23"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69" grpId="0" animBg="1"/>
      <p:bldP spid="30"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v 1 Jesus Sovereig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0639"/>
            <a:ext cx="9125351" cy="6837362"/>
          </a:xfrm>
          <a:prstGeom prst="rect">
            <a:avLst/>
          </a:prstGeom>
        </p:spPr>
      </p:pic>
      <p:sp>
        <p:nvSpPr>
          <p:cNvPr id="760835" name="Rectangle 2"/>
          <p:cNvSpPr>
            <a:spLocks noGrp="1" noChangeArrowheads="1"/>
          </p:cNvSpPr>
          <p:nvPr>
            <p:ph type="ctrTitle"/>
          </p:nvPr>
        </p:nvSpPr>
        <p:spPr>
          <a:xfrm>
            <a:off x="1825493" y="78771"/>
            <a:ext cx="7318507" cy="3073862"/>
          </a:xfrm>
        </p:spPr>
        <p:txBody>
          <a:bodyPr/>
          <a:lstStyle/>
          <a:p>
            <a:pPr rtl="1"/>
            <a:r>
              <a:rPr lang="ar-JO" sz="6000" dirty="0">
                <a:effectLst>
                  <a:glow rad="215900">
                    <a:schemeClr val="tx1"/>
                  </a:glow>
                </a:effectLst>
                <a:ea typeface="ＭＳ Ｐゴシック" charset="0"/>
              </a:rPr>
              <a:t>يسوع </a:t>
            </a:r>
            <a:r>
              <a:rPr lang="ar-JO" sz="6000" dirty="0">
                <a:solidFill>
                  <a:srgbClr val="FFFF00"/>
                </a:solidFill>
                <a:effectLst>
                  <a:glow rad="215900">
                    <a:schemeClr val="tx1"/>
                  </a:glow>
                </a:effectLst>
                <a:ea typeface="ＭＳ Ｐゴシック" charset="0"/>
              </a:rPr>
              <a:t>يحكم</a:t>
            </a:r>
            <a:r>
              <a:rPr lang="ar-JO" sz="6000" dirty="0">
                <a:effectLst>
                  <a:glow rad="215900">
                    <a:schemeClr val="tx1"/>
                  </a:glow>
                </a:effectLst>
                <a:ea typeface="ＭＳ Ｐゴシック" charset="0"/>
              </a:rPr>
              <a:t> العالم! </a:t>
            </a:r>
            <a:br>
              <a:rPr lang="ar-JO" sz="6000" dirty="0">
                <a:effectLst>
                  <a:glow rad="215900">
                    <a:schemeClr val="tx1"/>
                  </a:glow>
                </a:effectLst>
                <a:ea typeface="ＭＳ Ｐゴシック" charset="0"/>
              </a:rPr>
            </a:br>
            <a:r>
              <a:rPr lang="ar-JO" sz="6000" dirty="0">
                <a:effectLst>
                  <a:glow rad="215900">
                    <a:schemeClr val="tx1"/>
                  </a:glow>
                </a:effectLst>
                <a:ea typeface="ＭＳ Ｐゴシック" charset="0"/>
              </a:rPr>
              <a:t>لهذا يمكنه التعامل مع مشكلتك الصغيرة.</a:t>
            </a:r>
          </a:p>
        </p:txBody>
      </p:sp>
      <p:sp>
        <p:nvSpPr>
          <p:cNvPr id="7" name="Rectangle 2"/>
          <p:cNvSpPr txBox="1">
            <a:spLocks noChangeArrowheads="1"/>
          </p:cNvSpPr>
          <p:nvPr/>
        </p:nvSpPr>
        <p:spPr bwMode="auto">
          <a:xfrm>
            <a:off x="2886075" y="5825013"/>
            <a:ext cx="6247693" cy="1048102"/>
          </a:xfrm>
          <a:prstGeom prst="rect">
            <a:avLst/>
          </a:prstGeom>
          <a:solidFill>
            <a:schemeClr val="tx1"/>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فكرة سفر رؤيا الكبيرة</a:t>
            </a:r>
          </a:p>
        </p:txBody>
      </p:sp>
    </p:spTree>
    <p:extLst>
      <p:ext uri="{BB962C8B-B14F-4D97-AF65-F5344CB8AC3E}">
        <p14:creationId xmlns:p14="http://schemas.microsoft.com/office/powerpoint/2010/main" val="40320054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71745" name="Picture 6" descr="Jesus Focus of Revelati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546538" y="-24580"/>
            <a:ext cx="7865344" cy="1495950"/>
          </a:xfrm>
          <a:effectLst>
            <a:outerShdw blurRad="63500" dist="35921" dir="2700000" algn="ctr" rotWithShape="0">
              <a:srgbClr val="FF0000">
                <a:alpha val="74998"/>
              </a:srgbClr>
            </a:outerShdw>
          </a:effectLst>
        </p:spPr>
        <p:txBody>
          <a:bodyPr/>
          <a:lstStyle/>
          <a:p>
            <a:pPr algn="l">
              <a:defRPr/>
            </a:pPr>
            <a:r>
              <a:rPr lang="ar-JO" dirty="0">
                <a:solidFill>
                  <a:srgbClr val="FFFFFF"/>
                </a:solidFill>
                <a:ea typeface="ＭＳ Ｐゴシック" charset="0"/>
                <a:cs typeface="Arial" panose="020B0604020202020204" pitchFamily="34" charset="0"/>
              </a:rPr>
              <a:t>لماذا يجب أن نعرف أن يسوع يحكم العالم؟</a:t>
            </a:r>
            <a:endParaRPr lang="en-US" sz="3200" dirty="0">
              <a:solidFill>
                <a:srgbClr val="FFFFFF"/>
              </a:solidFill>
              <a:ea typeface="ＭＳ Ｐゴシック" charset="0"/>
              <a:cs typeface="Arial" panose="020B0604020202020204" pitchFamily="34" charset="0"/>
            </a:endParaRPr>
          </a:p>
        </p:txBody>
      </p:sp>
      <p:sp>
        <p:nvSpPr>
          <p:cNvPr id="3075" name="Rectangle 3"/>
          <p:cNvSpPr>
            <a:spLocks noGrp="1" noChangeArrowheads="1"/>
          </p:cNvSpPr>
          <p:nvPr>
            <p:ph type="subTitle" idx="1"/>
          </p:nvPr>
        </p:nvSpPr>
        <p:spPr>
          <a:xfrm>
            <a:off x="0" y="2103224"/>
            <a:ext cx="9067801" cy="4754775"/>
          </a:xfrm>
          <a:effectLst/>
        </p:spPr>
        <p:txBody>
          <a:bodyPr/>
          <a:lstStyle/>
          <a:p>
            <a:pPr marL="892175" indent="-752475" algn="r" rtl="1">
              <a:buFont typeface="+mj-lt"/>
              <a:buAutoNum type="arabicPeriod"/>
              <a:defRPr/>
            </a:pPr>
            <a:r>
              <a:rPr lang="ar-JO" sz="4400" dirty="0">
                <a:ln>
                  <a:solidFill>
                    <a:srgbClr val="000000"/>
                  </a:solidFill>
                </a:ln>
                <a:solidFill>
                  <a:srgbClr val="FFFFFF"/>
                </a:solidFill>
                <a:effectLst>
                  <a:glow rad="139700">
                    <a:schemeClr val="tx1"/>
                  </a:glow>
                </a:effectLst>
                <a:ea typeface="ＭＳ Ｐゴシック" charset="0"/>
                <a:cs typeface="Arial" panose="020B0604020202020204" pitchFamily="34" charset="0"/>
              </a:rPr>
              <a:t>لماذا نقرأ سفر الرؤيا؟</a:t>
            </a:r>
            <a:endParaRPr lang="en-US" sz="4400" dirty="0">
              <a:ln>
                <a:solidFill>
                  <a:srgbClr val="000000"/>
                </a:solidFill>
              </a:ln>
              <a:solidFill>
                <a:srgbClr val="FFFFFF"/>
              </a:solidFill>
              <a:effectLst>
                <a:glow rad="139700">
                  <a:schemeClr val="tx1"/>
                </a:glow>
              </a:effectLst>
              <a:ea typeface="ＭＳ Ｐゴシック" charset="0"/>
              <a:cs typeface="Arial" panose="020B0604020202020204" pitchFamily="34" charset="0"/>
            </a:endParaRPr>
          </a:p>
          <a:p>
            <a:pPr marL="1377950" lvl="1" indent="-436563" algn="r" rtl="1">
              <a:buFont typeface="Arial"/>
              <a:buChar char="•"/>
              <a:defRPr/>
            </a:pPr>
            <a:r>
              <a:rPr lang="ar-JO" sz="4000" b="1" dirty="0">
                <a:ln>
                  <a:solidFill>
                    <a:srgbClr val="000000"/>
                  </a:solidFill>
                </a:ln>
                <a:solidFill>
                  <a:srgbClr val="FFFF00"/>
                </a:solidFill>
                <a:effectLst>
                  <a:glow rad="139700">
                    <a:schemeClr val="tx1"/>
                  </a:glow>
                </a:effectLst>
                <a:latin typeface="Arial Black" panose="020B0604020202020204" pitchFamily="34" charset="0"/>
                <a:ea typeface="ＭＳ Ｐゴシック" charset="0"/>
                <a:cs typeface="Arial Black" panose="020B0604020202020204" pitchFamily="34" charset="0"/>
              </a:rPr>
              <a:t>لأنك ستكون مباركًا!</a:t>
            </a:r>
            <a:r>
              <a:rPr lang="en-US" sz="4000" b="1" dirty="0">
                <a:ln>
                  <a:solidFill>
                    <a:srgbClr val="000000"/>
                  </a:solidFill>
                </a:ln>
                <a:solidFill>
                  <a:srgbClr val="FFFF00"/>
                </a:solidFill>
                <a:effectLst>
                  <a:glow rad="139700">
                    <a:schemeClr val="tx1"/>
                  </a:glow>
                </a:effectLst>
                <a:latin typeface="Arial Black" panose="020B0604020202020204" pitchFamily="34" charset="0"/>
                <a:ea typeface="ＭＳ Ｐゴシック" charset="0"/>
                <a:cs typeface="Arial Black" panose="020B0604020202020204" pitchFamily="34" charset="0"/>
              </a:rPr>
              <a:t>	</a:t>
            </a:r>
          </a:p>
          <a:p>
            <a:pPr marL="892175" indent="-752475" algn="r" rtl="1">
              <a:buFont typeface="+mj-lt"/>
              <a:buAutoNum type="arabicPeriod"/>
              <a:defRPr/>
            </a:pPr>
            <a:r>
              <a:rPr lang="ar-JO" sz="4400" b="1" dirty="0">
                <a:ln>
                  <a:solidFill>
                    <a:srgbClr val="000000"/>
                  </a:solidFill>
                </a:ln>
                <a:solidFill>
                  <a:srgbClr val="FFFFFF"/>
                </a:solidFill>
                <a:effectLst>
                  <a:glow rad="139700">
                    <a:schemeClr val="tx1"/>
                  </a:glow>
                </a:effectLst>
                <a:latin typeface="Arial Black" panose="020B0604020202020204" pitchFamily="34" charset="0"/>
                <a:ea typeface="ＭＳ Ｐゴシック" charset="0"/>
                <a:cs typeface="Arial Black" panose="020B0604020202020204" pitchFamily="34" charset="0"/>
              </a:rPr>
              <a:t>لماذا نعبد يسوع؟</a:t>
            </a:r>
            <a:endParaRPr lang="en-US" sz="4400" b="1" dirty="0">
              <a:ln>
                <a:solidFill>
                  <a:srgbClr val="000000"/>
                </a:solidFill>
              </a:ln>
              <a:solidFill>
                <a:srgbClr val="FFFFFF"/>
              </a:solidFill>
              <a:effectLst>
                <a:glow rad="139700">
                  <a:schemeClr val="tx1"/>
                </a:glow>
              </a:effectLst>
              <a:latin typeface="Arial Black" panose="020B0604020202020204" pitchFamily="34" charset="0"/>
              <a:ea typeface="ＭＳ Ｐゴシック" charset="0"/>
              <a:cs typeface="Arial Black" panose="020B0604020202020204" pitchFamily="34" charset="0"/>
            </a:endParaRPr>
          </a:p>
          <a:p>
            <a:pPr marL="1377950" lvl="1" indent="-469900" algn="r" rtl="1">
              <a:buFont typeface="Arial"/>
              <a:buChar char="•"/>
              <a:defRPr/>
            </a:pPr>
            <a:r>
              <a:rPr lang="ar-JO" sz="4000" b="1" dirty="0">
                <a:ln>
                  <a:solidFill>
                    <a:srgbClr val="000000"/>
                  </a:solidFill>
                </a:ln>
                <a:solidFill>
                  <a:srgbClr val="FFFF00"/>
                </a:solidFill>
                <a:effectLst>
                  <a:glow rad="139700">
                    <a:schemeClr val="tx1"/>
                  </a:glow>
                </a:effectLst>
                <a:latin typeface="Arial Black" panose="020B0604020202020204" pitchFamily="34" charset="0"/>
                <a:ea typeface="ＭＳ Ｐゴシック" charset="0"/>
                <a:cs typeface="Arial Black" panose="020B0604020202020204" pitchFamily="34" charset="0"/>
              </a:rPr>
              <a:t>هو عائد!</a:t>
            </a:r>
            <a:r>
              <a:rPr lang="en-US" sz="4000" b="1" dirty="0">
                <a:ln>
                  <a:solidFill>
                    <a:srgbClr val="000000"/>
                  </a:solidFill>
                </a:ln>
                <a:solidFill>
                  <a:srgbClr val="FFFF00"/>
                </a:solidFill>
                <a:effectLst>
                  <a:glow rad="139700">
                    <a:schemeClr val="tx1"/>
                  </a:glow>
                </a:effectLst>
                <a:latin typeface="Arial Black" panose="020B0604020202020204" pitchFamily="34" charset="0"/>
                <a:ea typeface="ＭＳ Ｐゴシック" charset="0"/>
                <a:cs typeface="Arial Black" panose="020B0604020202020204" pitchFamily="34" charset="0"/>
              </a:rPr>
              <a:t>	</a:t>
            </a:r>
          </a:p>
          <a:p>
            <a:pPr marL="892175" indent="-752475" algn="r" rtl="1">
              <a:buFont typeface="+mj-lt"/>
              <a:buAutoNum type="arabicPeriod"/>
              <a:defRPr/>
            </a:pPr>
            <a:r>
              <a:rPr lang="ar-JO" sz="4400" b="1" dirty="0">
                <a:ln>
                  <a:solidFill>
                    <a:srgbClr val="000000"/>
                  </a:solidFill>
                </a:ln>
                <a:solidFill>
                  <a:srgbClr val="FFFFFF"/>
                </a:solidFill>
                <a:effectLst>
                  <a:glow rad="139700">
                    <a:schemeClr val="tx1"/>
                  </a:glow>
                </a:effectLst>
                <a:latin typeface="Arial Black" panose="020B0604020202020204" pitchFamily="34" charset="0"/>
                <a:ea typeface="ＭＳ Ｐゴシック" charset="0"/>
                <a:cs typeface="Arial Black" panose="020B0604020202020204" pitchFamily="34" charset="0"/>
              </a:rPr>
              <a:t>لماذا نرى يسوع بوضوح؟</a:t>
            </a:r>
            <a:endParaRPr lang="en-US" sz="4400" b="1" dirty="0">
              <a:ln>
                <a:solidFill>
                  <a:srgbClr val="000000"/>
                </a:solidFill>
              </a:ln>
              <a:solidFill>
                <a:srgbClr val="FFFFFF"/>
              </a:solidFill>
              <a:effectLst>
                <a:glow rad="139700">
                  <a:schemeClr val="tx1"/>
                </a:glow>
              </a:effectLst>
              <a:latin typeface="Arial Black" panose="020B0604020202020204" pitchFamily="34" charset="0"/>
              <a:ea typeface="ＭＳ Ｐゴシック" charset="0"/>
              <a:cs typeface="Arial Black" panose="020B0604020202020204" pitchFamily="34" charset="0"/>
            </a:endParaRPr>
          </a:p>
          <a:p>
            <a:pPr marL="1377950" lvl="1" indent="-469900" algn="r" rtl="1">
              <a:buFont typeface="Arial"/>
              <a:buChar char="•"/>
              <a:defRPr/>
            </a:pPr>
            <a:r>
              <a:rPr lang="ar-JO" sz="4000" b="1" dirty="0">
                <a:ln>
                  <a:solidFill>
                    <a:srgbClr val="000000"/>
                  </a:solidFill>
                </a:ln>
                <a:solidFill>
                  <a:srgbClr val="FFFF00"/>
                </a:solidFill>
                <a:effectLst>
                  <a:glow rad="139700">
                    <a:schemeClr val="tx1"/>
                  </a:glow>
                </a:effectLst>
                <a:latin typeface="Arial Black" panose="020B0604020202020204" pitchFamily="34" charset="0"/>
                <a:ea typeface="ＭＳ Ｐゴシック" charset="0"/>
                <a:cs typeface="Arial Black" panose="020B0604020202020204" pitchFamily="34" charset="0"/>
              </a:rPr>
              <a:t>يقدر أن يحلّ مشاكلك!</a:t>
            </a:r>
            <a:endParaRPr lang="en-US" sz="4000" b="1" dirty="0">
              <a:ln>
                <a:solidFill>
                  <a:srgbClr val="000000"/>
                </a:solidFill>
              </a:ln>
              <a:solidFill>
                <a:srgbClr val="FFFF00"/>
              </a:solidFill>
              <a:effectLst>
                <a:glow rad="139700">
                  <a:schemeClr val="tx1"/>
                </a:glow>
              </a:effectLst>
              <a:latin typeface="Arial Black" panose="020B0604020202020204" pitchFamily="34" charset="0"/>
              <a:ea typeface="ＭＳ Ｐゴシック" charset="0"/>
              <a:cs typeface="Arial Black" panose="020B0604020202020204" pitchFamily="34" charset="0"/>
            </a:endParaRPr>
          </a:p>
        </p:txBody>
      </p:sp>
      <p:sp>
        <p:nvSpPr>
          <p:cNvPr id="5"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318</a:t>
            </a:r>
          </a:p>
        </p:txBody>
      </p:sp>
    </p:spTree>
    <p:extLst>
      <p:ext uri="{BB962C8B-B14F-4D97-AF65-F5344CB8AC3E}">
        <p14:creationId xmlns:p14="http://schemas.microsoft.com/office/powerpoint/2010/main" val="21843520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7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7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uiExpand="1"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829" y="-102621"/>
            <a:ext cx="9156830" cy="6973449"/>
          </a:xfrm>
          <a:prstGeom prst="rect">
            <a:avLst/>
          </a:prstGeom>
        </p:spPr>
      </p:pic>
      <p:sp>
        <p:nvSpPr>
          <p:cNvPr id="758786" name="Rectangle 3"/>
          <p:cNvSpPr>
            <a:spLocks noGrp="1" noChangeArrowheads="1"/>
          </p:cNvSpPr>
          <p:nvPr>
            <p:ph type="title"/>
          </p:nvPr>
        </p:nvSpPr>
        <p:spPr>
          <a:xfrm>
            <a:off x="0" y="65853"/>
            <a:ext cx="9144000" cy="1017481"/>
          </a:xfrm>
        </p:spPr>
        <p:txBody>
          <a:bodyPr/>
          <a:lstStyle/>
          <a:p>
            <a:r>
              <a:rPr lang="ar-JO" dirty="0">
                <a:solidFill>
                  <a:srgbClr val="FFFFFF"/>
                </a:solidFill>
                <a:effectLst>
                  <a:glow rad="165100">
                    <a:schemeClr val="tx1"/>
                  </a:glow>
                </a:effectLst>
                <a:ea typeface="ＭＳ Ｐゴシック" charset="0"/>
                <a:cs typeface="Arial" panose="020B0604020202020204" pitchFamily="34" charset="0"/>
              </a:rPr>
              <a:t>ما هي وجهة نظرك عن يسوع؟</a:t>
            </a:r>
            <a:endParaRPr lang="en-US" dirty="0">
              <a:solidFill>
                <a:srgbClr val="FFFFFF"/>
              </a:solidFill>
              <a:effectLst>
                <a:glow rad="165100">
                  <a:schemeClr val="tx1"/>
                </a:glow>
              </a:effectLst>
              <a:ea typeface="ＭＳ Ｐゴシック" charset="0"/>
              <a:cs typeface="Arial" panose="020B0604020202020204" pitchFamily="34" charset="0"/>
            </a:endParaRP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t="89239" r="77023" b="6653"/>
          <a:stretch/>
        </p:blipFill>
        <p:spPr>
          <a:xfrm>
            <a:off x="-12829" y="6387750"/>
            <a:ext cx="2103978" cy="286448"/>
          </a:xfrm>
          <a:prstGeom prst="rect">
            <a:avLst/>
          </a:prstGeom>
        </p:spPr>
      </p:pic>
    </p:spTree>
    <p:extLst>
      <p:ext uri="{BB962C8B-B14F-4D97-AF65-F5344CB8AC3E}">
        <p14:creationId xmlns:p14="http://schemas.microsoft.com/office/powerpoint/2010/main" val="33682490"/>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1505" name="Picture 9" descr="jesus in islam.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08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0" y="76200"/>
            <a:ext cx="5257800" cy="2438400"/>
          </a:xfrm>
          <a:effectLst>
            <a:outerShdw blurRad="63500" dist="35921" dir="2700000" algn="ctr" rotWithShape="0">
              <a:srgbClr val="FF0000">
                <a:alpha val="74998"/>
              </a:srgbClr>
            </a:outerShdw>
          </a:effectLst>
        </p:spPr>
        <p:txBody>
          <a:bodyPr/>
          <a:lstStyle/>
          <a:p>
            <a:pPr rtl="1">
              <a:defRPr/>
            </a:pPr>
            <a:r>
              <a:rPr lang="ar-EG" sz="4000" dirty="0">
                <a:solidFill>
                  <a:srgbClr val="000000"/>
                </a:solidFill>
              </a:rPr>
              <a:t>ممثل مسلم </a:t>
            </a:r>
            <a:br>
              <a:rPr lang="ar-EG" sz="4000" dirty="0">
                <a:solidFill>
                  <a:srgbClr val="000000"/>
                </a:solidFill>
              </a:rPr>
            </a:br>
            <a:r>
              <a:rPr lang="ar-EG" sz="4000" dirty="0">
                <a:solidFill>
                  <a:srgbClr val="000000"/>
                </a:solidFill>
              </a:rPr>
              <a:t>مثل السيد المسيح في إيران </a:t>
            </a:r>
            <a:br>
              <a:rPr lang="ar-EG" sz="4000" dirty="0">
                <a:solidFill>
                  <a:srgbClr val="000000"/>
                </a:solidFill>
              </a:rPr>
            </a:br>
            <a:r>
              <a:rPr lang="ar-EG" sz="4000" dirty="0">
                <a:solidFill>
                  <a:srgbClr val="000000"/>
                </a:solidFill>
              </a:rPr>
              <a:t>(29 أبريل 2008)</a:t>
            </a:r>
            <a:endParaRPr lang="en-US" sz="4000" dirty="0">
              <a:solidFill>
                <a:srgbClr val="000000"/>
              </a:solidFill>
            </a:endParaRPr>
          </a:p>
        </p:txBody>
      </p:sp>
      <p:sp>
        <p:nvSpPr>
          <p:cNvPr id="4" name="Rectangle 2"/>
          <p:cNvSpPr txBox="1">
            <a:spLocks noChangeArrowheads="1"/>
          </p:cNvSpPr>
          <p:nvPr/>
        </p:nvSpPr>
        <p:spPr bwMode="auto">
          <a:xfrm>
            <a:off x="2268538" y="5562600"/>
            <a:ext cx="3959225" cy="1295400"/>
          </a:xfrm>
          <a:prstGeom prst="rect">
            <a:avLst/>
          </a:prstGeom>
          <a:noFill/>
          <a:ln>
            <a:noFill/>
          </a:ln>
          <a:effectLst>
            <a:outerShdw blurRad="63500" dist="35921" dir="2700000" algn="ctr" rotWithShape="0">
              <a:srgbClr val="FF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EG" sz="4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rPr>
              <a:t>من أنا؟</a:t>
            </a:r>
            <a:endPar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endParaRPr>
          </a:p>
        </p:txBody>
      </p:sp>
    </p:spTree>
    <p:extLst>
      <p:ext uri="{BB962C8B-B14F-4D97-AF65-F5344CB8AC3E}">
        <p14:creationId xmlns:p14="http://schemas.microsoft.com/office/powerpoint/2010/main" val="324812493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4"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rev 4 ongchewpeng-devil-jesus.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2258" y="1387838"/>
            <a:ext cx="9056840" cy="5470162"/>
          </a:xfrm>
          <a:prstGeom prst="rect">
            <a:avLst/>
          </a:prstGeom>
        </p:spPr>
      </p:pic>
      <p:sp>
        <p:nvSpPr>
          <p:cNvPr id="2" name="Title 1"/>
          <p:cNvSpPr>
            <a:spLocks noGrp="1"/>
          </p:cNvSpPr>
          <p:nvPr>
            <p:ph type="title"/>
          </p:nvPr>
        </p:nvSpPr>
        <p:spPr>
          <a:xfrm>
            <a:off x="0" y="176006"/>
            <a:ext cx="9119098" cy="1143000"/>
          </a:xfrm>
          <a:noFill/>
        </p:spPr>
        <p:txBody>
          <a:bodyPr/>
          <a:lstStyle/>
          <a:p>
            <a:r>
              <a:rPr lang="ar-SA" sz="4800" dirty="0">
                <a:solidFill>
                  <a:schemeClr val="bg1"/>
                </a:solidFill>
                <a:effectLst>
                  <a:outerShdw blurRad="38100" dist="38100" dir="2700000" algn="tl">
                    <a:srgbClr val="000000">
                      <a:alpha val="43137"/>
                    </a:srgbClr>
                  </a:outerShdw>
                </a:effectLst>
              </a:rPr>
              <a:t>تلخيص الكتاب بأكمله
</a:t>
            </a:r>
            <a:endParaRPr lang="en-US" sz="4800" dirty="0">
              <a:solidFill>
                <a:schemeClr val="bg1"/>
              </a:solidFill>
              <a:effectLst>
                <a:outerShdw blurRad="38100" dist="38100" dir="2700000" algn="tl">
                  <a:srgbClr val="000000">
                    <a:alpha val="43137"/>
                  </a:srgbClr>
                </a:outerShdw>
              </a:effectLst>
            </a:endParaRPr>
          </a:p>
        </p:txBody>
      </p:sp>
      <p:sp>
        <p:nvSpPr>
          <p:cNvPr id="4" name="Rectangle 3"/>
          <p:cNvSpPr/>
          <p:nvPr/>
        </p:nvSpPr>
        <p:spPr>
          <a:xfrm>
            <a:off x="258922" y="1861677"/>
            <a:ext cx="8692427" cy="4265830"/>
          </a:xfrm>
          <a:prstGeom prst="rect">
            <a:avLst/>
          </a:prstGeom>
          <a:noFill/>
          <a:ln w="28575" cmpd="sng">
            <a:noFill/>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ヒラギノ角ゴ Pro W3"/>
              </a:rPr>
              <a:t>يكشف الله من خلال يوحنا عن سيادة يسوع المسيح في انتصاره المستقبلي النهائي لتشجيع المؤمنين على المثابرة على الرغم من التنازلات الداخلية والمعارضة الخارجية. 
</a:t>
            </a:r>
            <a:endParaRPr kumimoji="0" lang="en-US" sz="4000" b="1" i="0"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ヒラギノ角ゴ Pro W3"/>
              <a:cs typeface="ヒラギノ角ゴ Pro W3"/>
            </a:endParaRPr>
          </a:p>
        </p:txBody>
      </p:sp>
      <p:sp>
        <p:nvSpPr>
          <p:cNvPr id="5" name="Text Box 7"/>
          <p:cNvSpPr txBox="1">
            <a:spLocks noChangeArrowheads="1"/>
          </p:cNvSpPr>
          <p:nvPr/>
        </p:nvSpPr>
        <p:spPr bwMode="auto">
          <a:xfrm>
            <a:off x="8423810" y="4763"/>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٣٤٣</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136471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v 19 Maranatha.jpg"/>
          <p:cNvPicPr>
            <a:picLocks noChangeAspect="1"/>
          </p:cNvPicPr>
          <p:nvPr/>
        </p:nvPicPr>
        <p:blipFill rotWithShape="1">
          <a:blip r:embed="rId3">
            <a:extLst>
              <a:ext uri="{28A0092B-C50C-407E-A947-70E740481C1C}">
                <a14:useLocalDpi xmlns:a14="http://schemas.microsoft.com/office/drawing/2010/main"/>
              </a:ext>
            </a:extLst>
          </a:blip>
          <a:srcRect l="4671" r="7018"/>
          <a:stretch/>
        </p:blipFill>
        <p:spPr>
          <a:xfrm>
            <a:off x="-1" y="22033"/>
            <a:ext cx="9113717" cy="6803262"/>
          </a:xfrm>
          <a:prstGeom prst="rect">
            <a:avLst/>
          </a:prstGeom>
        </p:spPr>
      </p:pic>
      <p:sp>
        <p:nvSpPr>
          <p:cNvPr id="2" name="Title 1"/>
          <p:cNvSpPr>
            <a:spLocks noGrp="1"/>
          </p:cNvSpPr>
          <p:nvPr>
            <p:ph type="title"/>
          </p:nvPr>
        </p:nvSpPr>
        <p:spPr>
          <a:xfrm>
            <a:off x="30284" y="5077676"/>
            <a:ext cx="9138965" cy="1457718"/>
          </a:xfrm>
          <a:noFill/>
          <a:ln>
            <a:noFill/>
          </a:ln>
        </p:spPr>
        <p:txBody>
          <a:bodyPr vert="horz" wrap="square" lIns="91440" tIns="45720" rIns="91440" bIns="45720" numCol="1" anchor="ctr" anchorCtr="0" compatLnSpc="1">
            <a:prstTxWarp prst="textNoShape">
              <a:avLst/>
            </a:prstTxWarp>
          </a:bodyPr>
          <a:lstStyle/>
          <a:p>
            <a:r>
              <a:rPr lang="ar-JO" sz="9600" dirty="0">
                <a:effectLst>
                  <a:glow rad="165100">
                    <a:schemeClr val="tx1"/>
                  </a:glow>
                </a:effectLst>
                <a:cs typeface="+mj-cs"/>
              </a:rPr>
              <a:t>يسوع ينتصر!</a:t>
            </a:r>
            <a:endParaRPr lang="en-US" sz="9600" dirty="0">
              <a:effectLst>
                <a:glow rad="165100">
                  <a:schemeClr val="tx1"/>
                </a:glow>
              </a:effectLst>
              <a:cs typeface="+mj-cs"/>
            </a:endParaRPr>
          </a:p>
        </p:txBody>
      </p:sp>
      <p:sp>
        <p:nvSpPr>
          <p:cNvPr id="5" name="Title 1"/>
          <p:cNvSpPr txBox="1">
            <a:spLocks/>
          </p:cNvSpPr>
          <p:nvPr/>
        </p:nvSpPr>
        <p:spPr bwMode="auto">
          <a:xfrm>
            <a:off x="5035" y="62259"/>
            <a:ext cx="2846337" cy="10235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ar-JO" sz="3600"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Geneva"/>
              </a:rPr>
              <a:t>موضوع</a:t>
            </a:r>
          </a:p>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ar-JO" sz="3600"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Geneva"/>
              </a:rPr>
              <a:t>الرؤيا</a:t>
            </a:r>
            <a:endParaRPr kumimoji="0" lang="en-US" sz="3600"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Geneva"/>
            </a:endParaRPr>
          </a:p>
        </p:txBody>
      </p:sp>
    </p:spTree>
    <p:extLst>
      <p:ext uri="{BB962C8B-B14F-4D97-AF65-F5344CB8AC3E}">
        <p14:creationId xmlns:p14="http://schemas.microsoft.com/office/powerpoint/2010/main" val="2306931201"/>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1979960564"/>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A6CE251-FBFD-0471-6B31-86999B3AEC43}"/>
              </a:ext>
            </a:extLst>
          </p:cNvPr>
          <p:cNvPicPr>
            <a:picLocks noChangeAspect="1"/>
          </p:cNvPicPr>
          <p:nvPr/>
        </p:nvPicPr>
        <p:blipFill rotWithShape="1">
          <a:blip r:embed="rId3"/>
          <a:srcRect l="5648" r="3547" b="5262"/>
          <a:stretch/>
        </p:blipFill>
        <p:spPr>
          <a:xfrm>
            <a:off x="0" y="542925"/>
            <a:ext cx="9144000" cy="6315075"/>
          </a:xfrm>
          <a:prstGeom prst="rect">
            <a:avLst/>
          </a:prstGeom>
        </p:spPr>
      </p:pic>
      <p:sp>
        <p:nvSpPr>
          <p:cNvPr id="2" name="TextBox 1">
            <a:extLst>
              <a:ext uri="{FF2B5EF4-FFF2-40B4-BE49-F238E27FC236}">
                <a16:creationId xmlns:a16="http://schemas.microsoft.com/office/drawing/2014/main" id="{3D4A0D62-A4A7-2AAF-BE44-BF6D7C5C9BE0}"/>
              </a:ext>
            </a:extLst>
          </p:cNvPr>
          <p:cNvSpPr txBox="1"/>
          <p:nvPr/>
        </p:nvSpPr>
        <p:spPr>
          <a:xfrm>
            <a:off x="-768096" y="4791456"/>
            <a:ext cx="18473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Rectangle 1026">
            <a:extLst>
              <a:ext uri="{FF2B5EF4-FFF2-40B4-BE49-F238E27FC236}">
                <a16:creationId xmlns:a16="http://schemas.microsoft.com/office/drawing/2014/main" id="{F219FB4B-4BAF-54CB-BC4F-1B2EFD27756E}"/>
              </a:ext>
            </a:extLst>
          </p:cNvPr>
          <p:cNvSpPr txBox="1">
            <a:spLocks noChangeArrowheads="1"/>
          </p:cNvSpPr>
          <p:nvPr/>
        </p:nvSpPr>
        <p:spPr bwMode="auto">
          <a:xfrm>
            <a:off x="0" y="0"/>
            <a:ext cx="9144000" cy="542925"/>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150" rtl="0" eaLnBrk="1" fontAlgn="auto" latinLnBrk="0" hangingPunct="1">
              <a:lnSpc>
                <a:spcPct val="100000"/>
              </a:lnSpc>
              <a:spcBef>
                <a:spcPts val="0"/>
              </a:spcBef>
              <a:spcAft>
                <a:spcPts val="0"/>
              </a:spcAft>
              <a:buClrTx/>
              <a:buSzTx/>
              <a:buFontTx/>
              <a:buNone/>
              <a:tabLst/>
              <a:defRPr/>
            </a:pPr>
            <a:r>
              <a:rPr kumimoji="0" lang="ar-EG"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احصل علي هذا العرض مجانا!</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4" name="Rectangle 1026">
            <a:extLst>
              <a:ext uri="{FF2B5EF4-FFF2-40B4-BE49-F238E27FC236}">
                <a16:creationId xmlns:a16="http://schemas.microsoft.com/office/drawing/2014/main" id="{F595F0E2-F752-4AC2-6044-24CD3312008D}"/>
              </a:ext>
            </a:extLst>
          </p:cNvPr>
          <p:cNvSpPr txBox="1">
            <a:spLocks noChangeArrowheads="1"/>
          </p:cNvSpPr>
          <p:nvPr/>
        </p:nvSpPr>
        <p:spPr bwMode="auto">
          <a:xfrm>
            <a:off x="0" y="6172200"/>
            <a:ext cx="9144000" cy="685800"/>
          </a:xfrm>
          <a:prstGeom prst="rect">
            <a:avLst/>
          </a:prstGeom>
          <a:solidFill>
            <a:schemeClr val="tx1"/>
          </a:solid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3200" b="1" i="0" u="none" strike="noStrike" kern="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sym typeface="Arial"/>
              </a:rPr>
              <a:t>وعظ العهد الجديد</a:t>
            </a:r>
            <a:r>
              <a:rPr kumimoji="0" lang="en-US" sz="3200" b="1" i="0" u="none" strike="noStrike" kern="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sym typeface="Arial"/>
              </a:rPr>
              <a:t> • BibleStudyDownloads.org</a:t>
            </a:r>
            <a:endParaRPr kumimoji="0" lang="en-US" sz="11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sym typeface="Arial"/>
            </a:endParaRPr>
          </a:p>
        </p:txBody>
      </p:sp>
    </p:spTree>
    <p:extLst>
      <p:ext uri="{BB962C8B-B14F-4D97-AF65-F5344CB8AC3E}">
        <p14:creationId xmlns:p14="http://schemas.microsoft.com/office/powerpoint/2010/main" val="2257701493"/>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63554" name="Rectangle 5"/>
          <p:cNvSpPr>
            <a:spLocks noChangeArrowheads="1"/>
          </p:cNvSpPr>
          <p:nvPr/>
        </p:nvSpPr>
        <p:spPr bwMode="auto">
          <a:xfrm>
            <a:off x="0" y="0"/>
            <a:ext cx="9144000" cy="46355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074" name="Rectangle 2"/>
          <p:cNvSpPr>
            <a:spLocks noGrp="1" noChangeArrowheads="1"/>
          </p:cNvSpPr>
          <p:nvPr>
            <p:ph type="ctrTitle"/>
          </p:nvPr>
        </p:nvSpPr>
        <p:spPr>
          <a:xfrm>
            <a:off x="76200" y="76200"/>
            <a:ext cx="8915400" cy="1152525"/>
          </a:xfrm>
          <a:effectLst>
            <a:outerShdw blurRad="63500" dist="35921" dir="2700000" algn="ctr" rotWithShape="0">
              <a:srgbClr val="FF0000">
                <a:alpha val="74998"/>
              </a:srgbClr>
            </a:outerShdw>
          </a:effectLst>
        </p:spPr>
        <p:txBody>
          <a:bodyPr/>
          <a:lstStyle/>
          <a:p>
            <a:pPr rtl="1">
              <a:defRPr/>
            </a:pPr>
            <a:r>
              <a:rPr lang="ar-EG" dirty="0">
                <a:solidFill>
                  <a:schemeClr val="bg1"/>
                </a:solidFill>
                <a:ea typeface="ＭＳ Ｐゴシック" charset="0"/>
              </a:rPr>
              <a:t>كان يسوع ذا صلة في السبعينيات</a:t>
            </a:r>
            <a:endParaRPr lang="en-US" sz="3200" dirty="0">
              <a:solidFill>
                <a:schemeClr val="bg1"/>
              </a:solidFill>
              <a:ea typeface="ＭＳ Ｐゴシック" charset="0"/>
            </a:endParaRPr>
          </a:p>
        </p:txBody>
      </p:sp>
      <p:pic>
        <p:nvPicPr>
          <p:cNvPr id="663556" name="Picture 8" descr="RICHARD HOOK SURFER DUDE JESU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133600" y="1219200"/>
            <a:ext cx="4419600" cy="5438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5237441"/>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65601" name="Rectangle 5"/>
          <p:cNvSpPr>
            <a:spLocks noChangeArrowheads="1"/>
          </p:cNvSpPr>
          <p:nvPr/>
        </p:nvSpPr>
        <p:spPr bwMode="auto">
          <a:xfrm>
            <a:off x="0" y="0"/>
            <a:ext cx="9144000" cy="46355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ail" charset="0"/>
              <a:ea typeface="ＭＳ Ｐゴシック" charset="0"/>
              <a:cs typeface="Arail" charset="0"/>
            </a:endParaRPr>
          </a:p>
        </p:txBody>
      </p:sp>
      <p:sp>
        <p:nvSpPr>
          <p:cNvPr id="3074" name="Rectangle 2"/>
          <p:cNvSpPr>
            <a:spLocks noGrp="1" noChangeArrowheads="1"/>
          </p:cNvSpPr>
          <p:nvPr>
            <p:ph type="ctrTitle"/>
          </p:nvPr>
        </p:nvSpPr>
        <p:spPr>
          <a:xfrm>
            <a:off x="76200" y="76200"/>
            <a:ext cx="8915400" cy="1152525"/>
          </a:xfrm>
          <a:effectLst>
            <a:outerShdw blurRad="63500" dist="35921" dir="2700000" algn="ctr" rotWithShape="0">
              <a:srgbClr val="FF0000">
                <a:alpha val="74998"/>
              </a:srgbClr>
            </a:outerShdw>
          </a:effectLst>
        </p:spPr>
        <p:txBody>
          <a:bodyPr/>
          <a:lstStyle/>
          <a:p>
            <a:pPr rtl="1">
              <a:defRPr/>
            </a:pPr>
            <a:r>
              <a:rPr lang="ar-EG" sz="4800" dirty="0">
                <a:solidFill>
                  <a:srgbClr val="FFFFFF"/>
                </a:solidFill>
                <a:latin typeface="Arail"/>
                <a:ea typeface="ＭＳ Ｐゴシック" charset="0"/>
                <a:cs typeface="Arail"/>
              </a:rPr>
              <a:t>لكن يسوع أصبح جبانًا</a:t>
            </a:r>
            <a:endParaRPr lang="en-US" sz="3600" dirty="0">
              <a:solidFill>
                <a:srgbClr val="FFFFFF"/>
              </a:solidFill>
              <a:latin typeface="Arail"/>
              <a:ea typeface="ＭＳ Ｐゴシック" charset="0"/>
              <a:cs typeface="Arail"/>
            </a:endParaRPr>
          </a:p>
        </p:txBody>
      </p:sp>
      <p:pic>
        <p:nvPicPr>
          <p:cNvPr id="665603" name="Picture 10" descr="jesus onlin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24400" y="1143000"/>
            <a:ext cx="4168775" cy="548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65604" name="Picture 11" descr="jc-lamb.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1295400"/>
            <a:ext cx="4572000" cy="485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3029812"/>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67649" name="Rectangle 5"/>
          <p:cNvSpPr>
            <a:spLocks noChangeArrowheads="1"/>
          </p:cNvSpPr>
          <p:nvPr/>
        </p:nvSpPr>
        <p:spPr bwMode="auto">
          <a:xfrm>
            <a:off x="0" y="0"/>
            <a:ext cx="9144000" cy="46355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074" name="Rectangle 2"/>
          <p:cNvSpPr>
            <a:spLocks noGrp="1" noChangeArrowheads="1"/>
          </p:cNvSpPr>
          <p:nvPr>
            <p:ph type="ctrTitle"/>
          </p:nvPr>
        </p:nvSpPr>
        <p:spPr>
          <a:xfrm>
            <a:off x="-25788" y="76200"/>
            <a:ext cx="9144000" cy="914400"/>
          </a:xfrm>
          <a:effectLst>
            <a:outerShdw blurRad="63500" dist="35921" dir="2700000" algn="ctr" rotWithShape="0">
              <a:srgbClr val="FF0000">
                <a:alpha val="74998"/>
              </a:srgbClr>
            </a:outerShdw>
          </a:effectLst>
        </p:spPr>
        <p:txBody>
          <a:bodyPr/>
          <a:lstStyle/>
          <a:p>
            <a:pPr rtl="1">
              <a:defRPr/>
            </a:pPr>
            <a:r>
              <a:rPr lang="ar-EG" dirty="0">
                <a:solidFill>
                  <a:srgbClr val="FFFFFF"/>
                </a:solidFill>
                <a:ea typeface="ＭＳ Ｐゴシック" charset="0"/>
              </a:rPr>
              <a:t>هنا صار يسوع رجل الكهف</a:t>
            </a:r>
            <a:endParaRPr lang="en-US" sz="3200" dirty="0">
              <a:solidFill>
                <a:srgbClr val="FFFFFF"/>
              </a:solidFill>
              <a:ea typeface="ＭＳ Ｐゴシック" charset="0"/>
            </a:endParaRPr>
          </a:p>
        </p:txBody>
      </p:sp>
      <p:pic>
        <p:nvPicPr>
          <p:cNvPr id="667651" name="Picture 5" descr="jesus_reconstructe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371600" y="1066800"/>
            <a:ext cx="6324600" cy="562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018715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theme/theme1.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_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9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8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0.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3851</TotalTime>
  <Words>3932</Words>
  <Application>Microsoft Macintosh PowerPoint</Application>
  <PresentationFormat>On-screen Show (4:3)</PresentationFormat>
  <Paragraphs>508</Paragraphs>
  <Slides>63</Slides>
  <Notes>53</Notes>
  <HiddenSlides>0</HiddenSlides>
  <MMClips>0</MMClips>
  <ScaleCrop>false</ScaleCrop>
  <HeadingPairs>
    <vt:vector size="6" baseType="variant">
      <vt:variant>
        <vt:lpstr>Fonts Used</vt:lpstr>
      </vt:variant>
      <vt:variant>
        <vt:i4>19</vt:i4>
      </vt:variant>
      <vt:variant>
        <vt:lpstr>Theme</vt:lpstr>
      </vt:variant>
      <vt:variant>
        <vt:i4>19</vt:i4>
      </vt:variant>
      <vt:variant>
        <vt:lpstr>Slide Titles</vt:lpstr>
      </vt:variant>
      <vt:variant>
        <vt:i4>63</vt:i4>
      </vt:variant>
    </vt:vector>
  </HeadingPairs>
  <TitlesOfParts>
    <vt:vector size="101" baseType="lpstr">
      <vt:lpstr>26</vt:lpstr>
      <vt:lpstr>Arail</vt:lpstr>
      <vt:lpstr>Arial Unicode MS</vt:lpstr>
      <vt:lpstr>Kosher-Normal</vt:lpstr>
      <vt:lpstr>ＭＳ Ｐゴシック</vt:lpstr>
      <vt:lpstr>Osaka</vt:lpstr>
      <vt:lpstr>Times</vt:lpstr>
      <vt:lpstr>Arial</vt:lpstr>
      <vt:lpstr>Arial Black</vt:lpstr>
      <vt:lpstr>Arial Rounded MT Bold</vt:lpstr>
      <vt:lpstr>Bwgrki</vt:lpstr>
      <vt:lpstr>Calibri</vt:lpstr>
      <vt:lpstr>Comic Sans MS</vt:lpstr>
      <vt:lpstr>Garamond</vt:lpstr>
      <vt:lpstr>Geneva</vt:lpstr>
      <vt:lpstr>Helvetica</vt:lpstr>
      <vt:lpstr>Monotype Sorts</vt:lpstr>
      <vt:lpstr>Times New Roman</vt:lpstr>
      <vt:lpstr>Wingdings</vt:lpstr>
      <vt:lpstr>預設簡報設計</vt:lpstr>
      <vt:lpstr>Orbit</vt:lpstr>
      <vt:lpstr>1_預設簡報設計</vt:lpstr>
      <vt:lpstr>2_untitled 1</vt:lpstr>
      <vt:lpstr>3_untitled 1</vt:lpstr>
      <vt:lpstr>10_Blank Presentation</vt:lpstr>
      <vt:lpstr>22_Blank Presentation</vt:lpstr>
      <vt:lpstr>18_Office Theme</vt:lpstr>
      <vt:lpstr>27_Office Theme</vt:lpstr>
      <vt:lpstr>6_Default Design</vt:lpstr>
      <vt:lpstr>6_Office Theme</vt:lpstr>
      <vt:lpstr>11_Office Theme</vt:lpstr>
      <vt:lpstr>4_untitled 1</vt:lpstr>
      <vt:lpstr>9_Radar</vt:lpstr>
      <vt:lpstr>8_Blank Presentation</vt:lpstr>
      <vt:lpstr>23_Blank Presentation</vt:lpstr>
      <vt:lpstr>1_Office Theme</vt:lpstr>
      <vt:lpstr>5_Office Theme</vt:lpstr>
      <vt:lpstr>24_Blank Presentation</vt:lpstr>
      <vt:lpstr>المسيح الذي لا يقارن</vt:lpstr>
      <vt:lpstr>أمة واحدة تحت الله</vt:lpstr>
      <vt:lpstr>يسوع المسيح ، الشخص الأكثر إثارة للجدل</vt:lpstr>
      <vt:lpstr>"الله" في قَسم القوات الجوية الأمريكية</vt:lpstr>
      <vt:lpstr>غرق في مستويات متدنية جديدة ...</vt:lpstr>
      <vt:lpstr>ممثل مسلم  مثل السيد المسيح في إيران  (29 أبريل 2008)</vt:lpstr>
      <vt:lpstr>كان يسوع ذا صلة في السبعينيات</vt:lpstr>
      <vt:lpstr>لكن يسوع أصبح جبانًا</vt:lpstr>
      <vt:lpstr>هنا صار يسوع رجل الكهف</vt:lpstr>
      <vt:lpstr>من هو الملك الحقيقي؟</vt:lpstr>
      <vt:lpstr>يسوع هو الملك الحقيقي!</vt:lpstr>
      <vt:lpstr>ما هو عنوان؟</vt:lpstr>
      <vt:lpstr>آسيا في الإمبراطورية الرومانية</vt:lpstr>
      <vt:lpstr>ساعد الكشف عن سيادة يسوع المسيح في إقناع الكنائس السبع في آسيا بأن المسيح يمكنه التغلب على التنازلات الداخلية والمعارضة الخارجية.</vt:lpstr>
      <vt:lpstr>لماذا يجب أن نعرف أن يسوع يحكم العالم؟</vt:lpstr>
      <vt:lpstr>رؤيا ١</vt:lpstr>
      <vt:lpstr>لماذا يجب أن نعرف أن يسوع يحكم العالم؟</vt:lpstr>
      <vt:lpstr>1. يكشف يسوع عن المستقبل ويعد  بمباركة جميع الذين يقرأون ويطيعون النبوة  (1: 1- 3).</vt:lpstr>
      <vt:lpstr>مفاتيح لفتح الرؤيا</vt:lpstr>
      <vt:lpstr>الخصائص</vt:lpstr>
      <vt:lpstr>يخبرنا الرؤيا أن نتطلع إلى ...</vt:lpstr>
      <vt:lpstr>لماذا يمكنك أن تنظر إلى الرب أثناء جهادك؟</vt:lpstr>
      <vt:lpstr>لماذا يجب أن نعرف أن يسوع يحكم العالم؟</vt:lpstr>
      <vt:lpstr>2. يجب أن نعبد الله الثالوث  لأن الحاكم المقام  سيعود قريبًا  (1: 4- 8).</vt:lpstr>
      <vt:lpstr>الثالوث</vt:lpstr>
      <vt:lpstr>الفداء في المسيح</vt:lpstr>
      <vt:lpstr> هوذا يأتي مع السحاب و ستنظره كل عين و الذين طعنوه  و ينوح عليه جميع قبائل الأرض نعم .... آمين</vt:lpstr>
      <vt:lpstr>توبة إسرائيل</vt:lpstr>
      <vt:lpstr> هوذا يأتي مع السحاب و ستنظره كل عين و الذين طعنوه  و ينوح عليه جميع قبائل الأرض نعم .... آمين</vt:lpstr>
      <vt:lpstr>رؤيا ١ : ٨  أَنَا هُوَ الأَلِفُ وَالْيَاءُ، الْبَِدَايَةُ وَالنِّهَايَةُ، يَقُولُ الرَّبُّ الْكَائِنُ وَالَّذِي كَانَ وَالَّذِي يَأْتِي، الْقَادِرُ عَلَى كُلِّ شَيْءٍ. </vt:lpstr>
      <vt:lpstr>لماذا نرى يسوع بوضوح؟</vt:lpstr>
      <vt:lpstr>لماذا يجب أن نعرف أن يسوع يحكم العالم؟</vt:lpstr>
      <vt:lpstr>3. رؤية يسوع ممجدًا تُظهر أنه قادر على  حلّ مشاكلك. (1: 9- 20).</vt:lpstr>
      <vt:lpstr>السياق المزدوج للكتاب
</vt:lpstr>
      <vt:lpstr>جزيرة بطمس</vt:lpstr>
      <vt:lpstr>مقارنة بالأقمار الصناعية بين ستغافورة وبطمس</vt:lpstr>
      <vt:lpstr>جزيرة بطمس السياحيّة</vt:lpstr>
      <vt:lpstr>فنادق فاخرة في جزيرة بطمس</vt:lpstr>
      <vt:lpstr>دير القديس يوحنا في بطمس</vt:lpstr>
      <vt:lpstr>المنظر من أعلى دير القديس يوحنا</vt:lpstr>
      <vt:lpstr>المنظر من أعلى دير القديس يوحنا</vt:lpstr>
      <vt:lpstr>"...  فِي يَوْمِ ٱلرَّبِّ..." (1: 10)</vt:lpstr>
      <vt:lpstr>يوم الرب </vt:lpstr>
      <vt:lpstr>إن رؤية يوحنا للمسيح الممجد تثبت أنه  قادر أن يعالج  مشاكل الكنيسة  الداخلية والخارجية.  (1: 12- 16).</vt:lpstr>
      <vt:lpstr>رؤيا ١ : ١٠   كُنْتُ فِي الرُّوحِ فِي يَوْمِ الرَّبِّ، وَسَمِعْتُ وَرَائِي صَوْتاً عَظِيماً كَصَوْتِ بُوقٍ </vt:lpstr>
      <vt:lpstr>"رأيت ..."  (1: 12)</vt:lpstr>
      <vt:lpstr>الآن... لاستكمال الصورة...</vt:lpstr>
      <vt:lpstr>المسيح بين المنائر (1: 12- 16)</vt:lpstr>
      <vt:lpstr>"... صوت مياهٍ كثيرة" (1: 15 ب).</vt:lpstr>
      <vt:lpstr>"سيف... يخرج من فمهِ" (1: 16)</vt:lpstr>
      <vt:lpstr>توازي العهد القديم مع يسوع في رؤيا 1: 12- 16</vt:lpstr>
      <vt:lpstr>رؤيا ١ : ١٧-١٨   فَلَمَّا رَأَيْتُهُ سَقَطْتُ عِنْدَ رِجْلَيْهِ كَمَيِّتٍ، فَوَضَعَ يَدَهُ الْيُمْنَى عَلَيَّ قَائِلاً لِي: «لاَ تَخَفْ، أَنَا هُوَ الأَوَّلُ وَالآخِرُ، ١٨ وَالْحَيُّ. وَكُنْتُ مَيْتاً وَهَا أَنَا حَيٌّ إِلَى أَبَدِ الآبِدِينَ. آمِينَ. وَلِي مَفَاتِيحُ الْهَاوِيَةِ وَالْمَوْتِ. </vt:lpstr>
      <vt:lpstr>المبدأ رقم 4:
</vt:lpstr>
      <vt:lpstr>رؤيا يوحنا</vt:lpstr>
      <vt:lpstr>(1:20 NLT) ما هي السبع نجمات، وما هي السبع منارات؟</vt:lpstr>
      <vt:lpstr>ساعد الكشف عن سيادة يسوع المسيح في إقناع الكنائس السبع في آسيا بأن المسيح يمكنه التغلب على التنازلات الداخلية والمعارضة الخارجية.</vt:lpstr>
      <vt:lpstr>يسوع يحكم العالم!  لهذا يمكنه التعامل مع مشكلتك الصغيرة.</vt:lpstr>
      <vt:lpstr>لماذا يجب أن نعرف أن يسوع يحكم العالم؟</vt:lpstr>
      <vt:lpstr>ما هي وجهة نظرك عن يسوع؟</vt:lpstr>
      <vt:lpstr>تلخيص الكتاب بأكمله
</vt:lpstr>
      <vt:lpstr>يسوع ينتصر!</vt:lpstr>
      <vt:lpstr>Black</vt:lpstr>
      <vt:lpstr>PowerPoint Presentation</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Revelation</dc:title>
  <dc:creator>Dr Rick Griffith</dc:creator>
  <cp:lastModifiedBy>Rick Griffith</cp:lastModifiedBy>
  <cp:revision>146</cp:revision>
  <dcterms:created xsi:type="dcterms:W3CDTF">2012-06-24T13:32:43Z</dcterms:created>
  <dcterms:modified xsi:type="dcterms:W3CDTF">2024-08-10T04:01:04Z</dcterms:modified>
</cp:coreProperties>
</file>