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8.xml" ContentType="application/vnd.openxmlformats-officedocument.presentationml.notesSlide+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9" r:id="rId1"/>
    <p:sldMasterId id="2147483935" r:id="rId2"/>
    <p:sldMasterId id="2147484131" r:id="rId3"/>
    <p:sldMasterId id="2147484157" r:id="rId4"/>
    <p:sldMasterId id="2147484169" r:id="rId5"/>
    <p:sldMasterId id="2147484181" r:id="rId6"/>
    <p:sldMasterId id="2147484193" r:id="rId7"/>
    <p:sldMasterId id="2147484205" r:id="rId8"/>
    <p:sldMasterId id="2147484217" r:id="rId9"/>
    <p:sldMasterId id="2147484229" r:id="rId10"/>
  </p:sldMasterIdLst>
  <p:notesMasterIdLst>
    <p:notesMasterId r:id="rId44"/>
  </p:notesMasterIdLst>
  <p:sldIdLst>
    <p:sldId id="5271" r:id="rId11"/>
    <p:sldId id="5276" r:id="rId12"/>
    <p:sldId id="5275" r:id="rId13"/>
    <p:sldId id="5274" r:id="rId14"/>
    <p:sldId id="5273" r:id="rId15"/>
    <p:sldId id="5272" r:id="rId16"/>
    <p:sldId id="376" r:id="rId17"/>
    <p:sldId id="377" r:id="rId18"/>
    <p:sldId id="378" r:id="rId19"/>
    <p:sldId id="379" r:id="rId20"/>
    <p:sldId id="322" r:id="rId21"/>
    <p:sldId id="5277" r:id="rId22"/>
    <p:sldId id="5278" r:id="rId23"/>
    <p:sldId id="3957" r:id="rId24"/>
    <p:sldId id="382" r:id="rId25"/>
    <p:sldId id="383" r:id="rId26"/>
    <p:sldId id="4181" r:id="rId27"/>
    <p:sldId id="4815" r:id="rId28"/>
    <p:sldId id="4816" r:id="rId29"/>
    <p:sldId id="4821" r:id="rId30"/>
    <p:sldId id="4826" r:id="rId31"/>
    <p:sldId id="4824" r:id="rId32"/>
    <p:sldId id="4823" r:id="rId33"/>
    <p:sldId id="391" r:id="rId34"/>
    <p:sldId id="392" r:id="rId35"/>
    <p:sldId id="393" r:id="rId36"/>
    <p:sldId id="394" r:id="rId37"/>
    <p:sldId id="395" r:id="rId38"/>
    <p:sldId id="396" r:id="rId39"/>
    <p:sldId id="397" r:id="rId40"/>
    <p:sldId id="284" r:id="rId41"/>
    <p:sldId id="1214" r:id="rId42"/>
    <p:sldId id="1978" r:id="rId4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94"/>
  </p:normalViewPr>
  <p:slideViewPr>
    <p:cSldViewPr>
      <p:cViewPr>
        <p:scale>
          <a:sx n="88" d="100"/>
          <a:sy n="88" d="100"/>
        </p:scale>
        <p:origin x="2856" y="800"/>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viewProps" Target="viewProps.xml"/><Relationship Id="rId20" Type="http://schemas.openxmlformats.org/officeDocument/2006/relationships/slide" Target="slides/slide10.xml"/><Relationship Id="rId4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B9BE1D0B-836F-A04E-AE13-BD8FE0DD93E3}" type="datetimeFigureOut">
              <a:rPr lang="en-US"/>
              <a:pPr>
                <a:defRPr/>
              </a:pPr>
              <a:t>8/15/24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7C993102-3F5A-4A40-B8B6-AB92E65EE1CC}" type="slidenum">
              <a:rPr lang="en-US"/>
              <a:pPr>
                <a:defRPr/>
              </a:pPr>
              <a:t>‹#›</a:t>
            </a:fld>
            <a:endParaRPr lang="en-US"/>
          </a:p>
        </p:txBody>
      </p:sp>
    </p:spTree>
    <p:extLst>
      <p:ext uri="{BB962C8B-B14F-4D97-AF65-F5344CB8AC3E}">
        <p14:creationId xmlns:p14="http://schemas.microsoft.com/office/powerpoint/2010/main" val="9710710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68630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u="none" strike="noStrike" kern="1200" baseline="0" dirty="0">
                <a:solidFill>
                  <a:schemeClr val="tx1"/>
                </a:solidFill>
                <a:latin typeface="+mn-lt"/>
                <a:ea typeface="+mn-ea"/>
                <a:cs typeface="+mn-cs"/>
              </a:rPr>
              <a:t>After the Persians took over Babylon in 539 B.C., they discouraged the continuation of the mystery religions of Babylon. Subsequently the Babylonian cultists moved to Pergamum (or </a:t>
            </a:r>
            <a:r>
              <a:rPr lang="en-US" sz="1200" b="0" i="0" u="none" strike="noStrike" kern="1200" baseline="0" dirty="0" err="1">
                <a:solidFill>
                  <a:schemeClr val="tx1"/>
                </a:solidFill>
                <a:latin typeface="+mn-lt"/>
                <a:ea typeface="+mn-ea"/>
                <a:cs typeface="+mn-cs"/>
              </a:rPr>
              <a:t>Pergamos</a:t>
            </a:r>
            <a:r>
              <a:rPr lang="en-US" sz="1200" b="0" i="0" u="none" strike="noStrike" kern="1200" baseline="0" dirty="0">
                <a:solidFill>
                  <a:schemeClr val="tx1"/>
                </a:solidFill>
                <a:latin typeface="+mn-lt"/>
                <a:ea typeface="+mn-ea"/>
                <a:cs typeface="+mn-cs"/>
              </a:rPr>
              <a:t>) where one of the seven churches of Asia Minor was located (cf. Rev. 2:12-17)… When the teachers of the Babylonian mystery religions later moved from Pergamum to Rome, they were influential in paganizing Christianity and were the source of many so-called religious rites which have crept into ritualistic churches" (Walvoord, BKC).</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98E5EC-D061-BC46-AA62-5FF63F6BC0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712985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US" sz="1200" b="0" i="0" u="none" strike="noStrike" kern="1200" baseline="0" dirty="0">
                <a:solidFill>
                  <a:schemeClr val="tx1"/>
                </a:solidFill>
                <a:latin typeface="+mn-lt"/>
                <a:ea typeface="+mn-ea"/>
                <a:cs typeface="+mn-cs"/>
              </a:rPr>
              <a:t>Crowns in the shape of a fish head were worn by the chief priests of the Babylonian cult to honor the fish god. The crowns bore the words "Keeper of the Bridge," symbolic of the "bridge" between man and Satan. This handle was adopted by the Roman emperors, who used the Latin title </a:t>
            </a:r>
            <a:r>
              <a:rPr lang="en-US" sz="1200" b="0" i="1" u="none" strike="noStrike" kern="1200" baseline="0" dirty="0" err="1">
                <a:solidFill>
                  <a:schemeClr val="tx1"/>
                </a:solidFill>
                <a:latin typeface="+mn-lt"/>
                <a:ea typeface="+mn-ea"/>
                <a:cs typeface="+mn-cs"/>
              </a:rPr>
              <a:t>Pontifex</a:t>
            </a:r>
            <a:r>
              <a:rPr lang="en-US" sz="1200" b="0" i="1" u="none" strike="noStrike" kern="1200" baseline="0" dirty="0">
                <a:solidFill>
                  <a:schemeClr val="tx1"/>
                </a:solidFill>
                <a:latin typeface="+mn-lt"/>
                <a:ea typeface="+mn-ea"/>
                <a:cs typeface="+mn-cs"/>
              </a:rPr>
              <a:t> Maximus</a:t>
            </a:r>
            <a:r>
              <a:rPr lang="en-US" sz="1200" b="0" i="0" u="none" strike="noStrike" kern="1200" baseline="0" dirty="0">
                <a:solidFill>
                  <a:schemeClr val="tx1"/>
                </a:solidFill>
                <a:latin typeface="+mn-lt"/>
                <a:ea typeface="+mn-ea"/>
                <a:cs typeface="+mn-cs"/>
              </a:rPr>
              <a:t>, which means "Major Keeper of the Bridge." And the same title was later used by the bishop of Rome. The pope today is often called the </a:t>
            </a:r>
            <a:r>
              <a:rPr lang="en-US" sz="1200" b="0" i="1" u="none" strike="noStrike" kern="1200" baseline="0" dirty="0">
                <a:solidFill>
                  <a:schemeClr val="tx1"/>
                </a:solidFill>
                <a:latin typeface="+mn-lt"/>
                <a:ea typeface="+mn-ea"/>
                <a:cs typeface="+mn-cs"/>
              </a:rPr>
              <a:t>pontiff</a:t>
            </a:r>
            <a:r>
              <a:rPr lang="en-US" sz="1200" b="0" i="0" u="none" strike="noStrike" kern="1200" baseline="0" dirty="0">
                <a:solidFill>
                  <a:schemeClr val="tx1"/>
                </a:solidFill>
                <a:latin typeface="+mn-lt"/>
                <a:ea typeface="+mn-ea"/>
                <a:cs typeface="+mn-cs"/>
              </a:rPr>
              <a:t>, which comes from </a:t>
            </a:r>
            <a:r>
              <a:rPr lang="en-US" sz="1200" b="0" i="1" u="none" strike="noStrike" kern="1200" baseline="0" dirty="0" err="1">
                <a:solidFill>
                  <a:schemeClr val="tx1"/>
                </a:solidFill>
                <a:latin typeface="+mn-lt"/>
                <a:ea typeface="+mn-ea"/>
                <a:cs typeface="+mn-cs"/>
              </a:rPr>
              <a:t>pontifex</a:t>
            </a:r>
            <a:r>
              <a:rPr lang="en-US" sz="1200" b="0" i="0" u="none" strike="noStrike" kern="1200" baseline="0" dirty="0">
                <a:solidFill>
                  <a:schemeClr val="tx1"/>
                </a:solidFill>
                <a:latin typeface="+mn-lt"/>
                <a:ea typeface="+mn-ea"/>
                <a:cs typeface="+mn-cs"/>
              </a:rPr>
              <a:t>. " (Walvoord, BKC).</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098E5EC-D061-BC46-AA62-5FF63F6BC05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89048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CFDA323D-B6C0-3346-9B20-B58C76C99FC3}"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91842" name="Rectangle 1026"/>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291843" name="Rectangle 1027"/>
          <p:cNvSpPr>
            <a:spLocks noGrp="1" noChangeArrowheads="1"/>
          </p:cNvSpPr>
          <p:nvPr>
            <p:ph type="body" idx="1"/>
          </p:nvPr>
        </p:nvSpPr>
        <p:spPr bwMode="auto">
          <a:xfrm>
            <a:off x="914400" y="4343400"/>
            <a:ext cx="5029200" cy="274638"/>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89569BE-0035-AE47-827C-EC663A76C197}"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93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3891" name="Rectangle 3"/>
          <p:cNvSpPr>
            <a:spLocks noGrp="1" noChangeArrowheads="1"/>
          </p:cNvSpPr>
          <p:nvPr>
            <p:ph type="body" idx="1"/>
          </p:nvPr>
        </p:nvSpPr>
        <p:spPr bwMode="auto">
          <a:xfrm>
            <a:off x="914400" y="4343400"/>
            <a:ext cx="5029200" cy="274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Times New Roman"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C998969-30A8-8F40-987C-8A945AD7C15B}"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2959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95939" name="Rectangle 3"/>
          <p:cNvSpPr>
            <a:spLocks noGrp="1" noChangeArrowheads="1"/>
          </p:cNvSpPr>
          <p:nvPr>
            <p:ph type="body" idx="1"/>
          </p:nvPr>
        </p:nvSpPr>
        <p:spPr bwMode="auto">
          <a:xfrm>
            <a:off x="914400" y="4343400"/>
            <a:ext cx="5029200" cy="274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lgn="r" eaLnBrk="1" hangingPunct="1">
              <a:spcBef>
                <a:spcPct val="0"/>
              </a:spcBef>
            </a:pPr>
            <a:r>
              <a:rPr lang="ar-JO" b="1" dirty="0">
                <a:latin typeface="Arial"/>
                <a:cs typeface="Arial"/>
              </a:rPr>
              <a:t>22: 20</a:t>
            </a:r>
            <a:r>
              <a:rPr lang="ar-JO" dirty="0">
                <a:latin typeface="Arial"/>
                <a:cs typeface="Arial"/>
              </a:rPr>
              <a:t> فَتَرَاءَى اللهُ لِبَلْعَامَ لَيْلاً وَقَالَ لَهُ: «إِنْ جَاءَ الرِّجَالُ يَسْتَدْعُونَكَ فَقُمْ وَامْضِ مَعَهُمْ، إِنَّمَا لَا تَنْطِقْ إِلّا بِمَا آمُرُكَ بِهِ فَقَطْ».</a:t>
            </a:r>
          </a:p>
          <a:p>
            <a:pPr algn="r" eaLnBrk="1" hangingPunct="1">
              <a:spcBef>
                <a:spcPct val="0"/>
              </a:spcBef>
            </a:pPr>
            <a:r>
              <a:rPr lang="ar-JO" b="1" dirty="0">
                <a:latin typeface="Arial"/>
                <a:cs typeface="Arial"/>
              </a:rPr>
              <a:t>22: 21- 27 </a:t>
            </a:r>
            <a:r>
              <a:rPr lang="ar-JO" dirty="0">
                <a:latin typeface="Arial"/>
                <a:cs typeface="Arial"/>
              </a:rPr>
              <a:t>فَنَهَضَ بَلْعَامُ صَبَاحاً وَأَسْرَجَ أَتَانَهُ، وَانْطَلَقَ مَعَ رُؤَسَاءِ مُوآبَ. 22فَاحْتَدَمَ غَضَبُ اللهِ لأَنَّهُ مَضَى مَعَهُمْ، فَاعْتَرَضَهُ مَلاكُ الرَّبِّ فِي الطَّرِيقِ لِيُقَاوِمَهُ وَهُوَ رَاكِبٌ عَلَى أَتَانِهِ وَغُلامَاهُ مَعَهُ. 23فَأَبْصَرَتِ الأَتَانُ مَلاكَ الرَّبِّ مُنْتَصِباً فِي الطَّرِيقِ، وَقَدِ اسْتَلَّ سَيْفَهُ بِيَدِهِ، فَحَادَتْ عَنِ الطَّرِيقِ وَمَشَتْ فِي الْحَقْلِ. فَضَرَبَهَا بَلْعَامُ لِيَرُدَّهَا إِلَى الطَّرِيقِ. 24ثُمَّ وَقَفَ مَلاكُ الرَّبِّ فِي مَمَرٍّ لِلْكُرُومِ يَقُومُ عَلَى جَانِبَيْهِ حَائِطَانِ. 25فَلَمَّا شَاهَدَتِ الأَتَانُ مَلاكَ الرَّبِّ زَحَمَتْ جَانِبَ الْحَائِطِ وَضَغَطَتْ رِجْلَ بَلْعَامَ عَلَيْهِ، فَضَرَبَهَا أَيْضاً. 26ثُمَّ اجْتَازَ بِهِ مَلاكُ الرَّبِّ وَوَقَفَ فِي مَوْضِعٍ ضَيِّقٍ، لَا سَبِيلَ فِيهِ لِلتَّحَوُّلِ يَمْنَةً أَوْ يَسْرَةً. 27فَلَمَّا رَأَتِ الأَتَانُ مَلاكَ الرَّبِّ رَبَضَتْ تَحْتَ بَلْعَامَ. فَثَارَ غَضَبُ بَلْعَامَ وَضَرَبَ الأَتَانَ بِالْقَضِيبِ.</a:t>
            </a:r>
          </a:p>
          <a:p>
            <a:pPr algn="r" eaLnBrk="1" hangingPunct="1">
              <a:spcBef>
                <a:spcPct val="0"/>
              </a:spcBef>
            </a:pPr>
            <a:r>
              <a:rPr lang="ar-JO" b="1" dirty="0">
                <a:latin typeface="Arial"/>
                <a:cs typeface="Arial"/>
              </a:rPr>
              <a:t>22: 28</a:t>
            </a:r>
            <a:r>
              <a:rPr lang="ar-JO" dirty="0">
                <a:latin typeface="Arial"/>
                <a:cs typeface="Arial"/>
              </a:rPr>
              <a:t> عِنْدَئِذٍ أَنْطَقَ الرَّبُّ الأَتَانَ، فَقَالَتْ لِبَلْعَامَ: «مَاذَا جَنَيْتُ حَتَّى ضَرَبْتَنِي الْآنَ ثَلاثَ دَفْعَاتٍ؟»</a:t>
            </a:r>
          </a:p>
          <a:p>
            <a:pPr algn="r" eaLnBrk="1" hangingPunct="1">
              <a:spcBef>
                <a:spcPct val="0"/>
              </a:spcBef>
            </a:pPr>
            <a:r>
              <a:rPr lang="ar-JO" b="1" dirty="0">
                <a:latin typeface="Arial"/>
                <a:cs typeface="Arial"/>
              </a:rPr>
              <a:t>22: 29</a:t>
            </a:r>
            <a:r>
              <a:rPr lang="ar-JO" dirty="0">
                <a:latin typeface="Arial"/>
                <a:cs typeface="Arial"/>
              </a:rPr>
              <a:t> فَقَالَ بَلْعَامُ: «لأَنَّكِ سَخَرْتِ مِنِّي. لَوْ كَانَ فِي يَدِي سَيْفٌ لَكُنْتُ قَدْ قَتَلْتُكِ».</a:t>
            </a:r>
          </a:p>
          <a:p>
            <a:pPr algn="r" eaLnBrk="1" hangingPunct="1">
              <a:spcBef>
                <a:spcPct val="0"/>
              </a:spcBef>
            </a:pPr>
            <a:r>
              <a:rPr lang="ar-JO" b="1" dirty="0">
                <a:latin typeface="Arial"/>
                <a:cs typeface="Arial"/>
              </a:rPr>
              <a:t>22: 30 </a:t>
            </a:r>
            <a:r>
              <a:rPr lang="ar-JO" dirty="0">
                <a:latin typeface="Arial"/>
                <a:cs typeface="Arial"/>
              </a:rPr>
              <a:t>فَأَجَابَتْهُ الأَتَانُ: «أَلَسْتُ أَنَا أَتَانَكَ الَّتِي رَكِبْتَ عَلَيْهَا دَائِماً إِلَى هَذَا الْيَوْمِ؟ وَهَلْ عَوَّدْتُكَ أَنْ أَصْنَعَ بِكَ هَكَذَا؟» فَقَالَ: «لا».</a:t>
            </a:r>
          </a:p>
          <a:p>
            <a:pPr algn="r" eaLnBrk="1" hangingPunct="1">
              <a:spcBef>
                <a:spcPct val="0"/>
              </a:spcBef>
            </a:pPr>
            <a:r>
              <a:rPr lang="ar-JO" b="1" dirty="0">
                <a:latin typeface="Arial"/>
                <a:cs typeface="Arial"/>
              </a:rPr>
              <a:t>22: 31</a:t>
            </a:r>
            <a:r>
              <a:rPr lang="ar-JO" dirty="0">
                <a:latin typeface="Arial"/>
                <a:cs typeface="Arial"/>
              </a:rPr>
              <a:t> عِنْدَئِذٍ كَشَفَ الرَّبُّ عَنْ عَيْنَيْ بَلْعَامَ، فَشَاهَدَ مَلاكَ الرَّبِّ مُنْتَصِباً فِي الطَّرِيقِ وَسَيْفُهُ مَسْلُولٌ فِي يَدِهِ، فَخَرَّ عَلَى وَجْهِهِ سَاجِداً.</a:t>
            </a:r>
          </a:p>
          <a:p>
            <a:pPr algn="r" eaLnBrk="1" hangingPunct="1">
              <a:spcBef>
                <a:spcPct val="0"/>
              </a:spcBef>
            </a:pPr>
            <a:r>
              <a:rPr lang="ar-JO" b="1" dirty="0">
                <a:latin typeface="Arial"/>
                <a:cs typeface="Arial"/>
              </a:rPr>
              <a:t>22: 32- 33</a:t>
            </a:r>
            <a:r>
              <a:rPr lang="ar-JO" dirty="0">
                <a:latin typeface="Arial"/>
                <a:cs typeface="Arial"/>
              </a:rPr>
              <a:t> فَقَالَ لَهُ مَلاكُ الرَّبِّ: «لِمَاذَا ضَرَبْتَ الآنَ أَتَانَكَ ثَلاثَ مَرَّاتٍ؟ فَهَا أَنَا قَدْ جِئْتُ لأَعْتَرِضَكَ، لأَنَّ طَرِيقَكَ مُلْتَوِيَةٌ فِي نَظَرِي، 33فَشَاهَدَتْنِي الأَتَانُ فَحَادَتْ مِنْ أَمَامِي ثَلاثَ مَرَّاتٍ. وَلَوْ لَمْ تَفْعَلْ لَكُنْتُ قَدْ قَتَلْتُكَ وَاسْتَحْيَيْتُهَا».</a:t>
            </a:r>
          </a:p>
          <a:p>
            <a:pPr algn="r" eaLnBrk="1" hangingPunct="1">
              <a:spcBef>
                <a:spcPct val="0"/>
              </a:spcBef>
            </a:pPr>
            <a:r>
              <a:rPr lang="ar-JO" b="1" dirty="0">
                <a:latin typeface="Arial"/>
                <a:cs typeface="Arial"/>
              </a:rPr>
              <a:t>22: 34</a:t>
            </a:r>
            <a:r>
              <a:rPr lang="ar-JO" dirty="0">
                <a:latin typeface="Arial"/>
                <a:cs typeface="Arial"/>
              </a:rPr>
              <a:t> فَقَالَ بَلْعَامُ لِمَلاكِ الرَّبِّ: «لَقَدْ أَخْطَأْتُ، وَلَمْ أَعْلَمْ أَنَّكَ وَاقِفٌ لاِعْتِرَاضِي فِي الطَّرِيقِ. وَالآنَ إِنْ سَاءَ فِي عَيْنَيْكَ فَإِنِّي أَرْجِعُ».</a:t>
            </a:r>
          </a:p>
          <a:p>
            <a:pPr algn="r" eaLnBrk="1" hangingPunct="1">
              <a:spcBef>
                <a:spcPct val="0"/>
              </a:spcBef>
            </a:pPr>
            <a:r>
              <a:rPr lang="ar-JO" b="1" dirty="0">
                <a:latin typeface="Arial"/>
                <a:cs typeface="Arial"/>
              </a:rPr>
              <a:t>22: 35</a:t>
            </a:r>
            <a:r>
              <a:rPr lang="ar-JO" dirty="0">
                <a:latin typeface="Arial"/>
                <a:cs typeface="Arial"/>
              </a:rPr>
              <a:t> فَقَالَ مَلاكُ الرَّبِّ لِبَلْعَامَ: «امْضِ مَعَ الرِّجَالِ، وَلَكِنْ عَلَيْكَ أَنْ تَنْطِقَ بِمَا آمُرُكَ بِهِ فَقَطْ». فَانْطَلَقَ بَلْعَامُ مَعَ رُؤَسَاءِ بَالاقَ.</a:t>
            </a:r>
          </a:p>
          <a:p>
            <a:pPr algn="r" eaLnBrk="1" hangingPunct="1">
              <a:spcBef>
                <a:spcPct val="0"/>
              </a:spcBef>
            </a:pPr>
            <a:endParaRPr lang="en-US" dirty="0">
              <a:latin typeface="Arial"/>
              <a:cs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E8025C87-EE33-414C-979B-6654AFCF1B60}"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0003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0035" name="Rectangle 3"/>
          <p:cNvSpPr>
            <a:spLocks noGrp="1" noChangeArrowheads="1"/>
          </p:cNvSpPr>
          <p:nvPr>
            <p:ph type="body" idx="1"/>
          </p:nvPr>
        </p:nvSpPr>
        <p:spPr bwMode="auto">
          <a:xfrm>
            <a:off x="914400" y="4343400"/>
            <a:ext cx="5029200" cy="274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A4DEA3C1-4041-6748-A565-6425CA96D4AF}"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082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8227" name="Rectangle 3"/>
          <p:cNvSpPr>
            <a:spLocks noGrp="1" noChangeArrowheads="1"/>
          </p:cNvSpPr>
          <p:nvPr>
            <p:ph type="body" idx="1"/>
          </p:nvPr>
        </p:nvSpPr>
        <p:spPr bwMode="auto">
          <a:xfrm>
            <a:off x="914400" y="4343400"/>
            <a:ext cx="5029200" cy="274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C27DECD-F590-CB44-9FC4-D776BBA936A0}"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041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4131" name="Rectangle 3"/>
          <p:cNvSpPr>
            <a:spLocks noGrp="1" noChangeArrowheads="1"/>
          </p:cNvSpPr>
          <p:nvPr>
            <p:ph type="body" idx="1"/>
          </p:nvPr>
        </p:nvSpPr>
        <p:spPr bwMode="auto">
          <a:xfrm>
            <a:off x="914400" y="4343400"/>
            <a:ext cx="5029200" cy="274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42EE717-DB24-1540-A89C-E60322C5C8D4}" type="slidenum">
              <a:rPr kumimoji="0" lang="en-US" sz="1200" b="1" i="0" u="none" strike="noStrike" kern="1200" cap="none" spc="0" normalizeH="0" baseline="0" noProof="0">
                <a:ln>
                  <a:noFill/>
                </a:ln>
                <a:solidFill>
                  <a:srgbClr val="000000"/>
                </a:solidFill>
                <a:effectLst/>
                <a:uLnTx/>
                <a:uFillTx/>
                <a:latin typeface="Time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1" i="0" u="none" strike="noStrike" kern="1200" cap="none" spc="0" normalizeH="0" baseline="0" noProof="0">
              <a:ln>
                <a:noFill/>
              </a:ln>
              <a:solidFill>
                <a:srgbClr val="000000"/>
              </a:solidFill>
              <a:effectLst/>
              <a:uLnTx/>
              <a:uFillTx/>
              <a:latin typeface="Times" charset="0"/>
              <a:ea typeface="ＭＳ Ｐゴシック" charset="0"/>
            </a:endParaRPr>
          </a:p>
        </p:txBody>
      </p:sp>
      <p:sp>
        <p:nvSpPr>
          <p:cNvPr id="30208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02083" name="Rectangle 3"/>
          <p:cNvSpPr>
            <a:spLocks noGrp="1" noChangeArrowheads="1"/>
          </p:cNvSpPr>
          <p:nvPr>
            <p:ph type="body" idx="1"/>
          </p:nvPr>
        </p:nvSpPr>
        <p:spPr bwMode="auto">
          <a:xfrm>
            <a:off x="914400" y="4343400"/>
            <a:ext cx="5029200" cy="274638"/>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sq">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Times New Roman"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C4E468F-4A77-E94F-AA26-F0993CBF7DD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8529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Slide Image Placeholder 1"/>
          <p:cNvSpPr>
            <a:spLocks noGrp="1" noRot="1" noChangeAspect="1"/>
          </p:cNvSpPr>
          <p:nvPr>
            <p:ph type="sldImg"/>
          </p:nvPr>
        </p:nvSpPr>
        <p:spPr>
          <a:ln/>
        </p:spPr>
      </p:sp>
      <p:sp>
        <p:nvSpPr>
          <p:cNvPr id="7956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7956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7708DD-8058-7A41-93BF-A3E76B4EFD0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Tree>
    <p:extLst>
      <p:ext uri="{BB962C8B-B14F-4D97-AF65-F5344CB8AC3E}">
        <p14:creationId xmlns:p14="http://schemas.microsoft.com/office/powerpoint/2010/main" val="19045150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b="1">
                <a:solidFill>
                  <a:schemeClr val="tx1"/>
                </a:solidFill>
                <a:latin typeface="Arial" charset="0"/>
                <a:ea typeface="MS PGothic" charset="0"/>
                <a:cs typeface="MS PGothic" charset="0"/>
              </a:defRPr>
            </a:lvl1pPr>
            <a:lvl2pPr marL="742950" indent="-285750">
              <a:defRPr sz="2400" b="1">
                <a:solidFill>
                  <a:schemeClr val="tx1"/>
                </a:solidFill>
                <a:latin typeface="Arial" charset="0"/>
                <a:ea typeface="MS PGothic" charset="0"/>
                <a:cs typeface="MS PGothic" charset="0"/>
              </a:defRPr>
            </a:lvl2pPr>
            <a:lvl3pPr marL="1143000" indent="-228600">
              <a:defRPr sz="2400" b="1">
                <a:solidFill>
                  <a:schemeClr val="tx1"/>
                </a:solidFill>
                <a:latin typeface="Arial" charset="0"/>
                <a:ea typeface="MS PGothic" charset="0"/>
                <a:cs typeface="MS PGothic" charset="0"/>
              </a:defRPr>
            </a:lvl3pPr>
            <a:lvl4pPr marL="1600200" indent="-228600">
              <a:defRPr sz="2400" b="1">
                <a:solidFill>
                  <a:schemeClr val="tx1"/>
                </a:solidFill>
                <a:latin typeface="Arial" charset="0"/>
                <a:ea typeface="MS PGothic" charset="0"/>
                <a:cs typeface="MS PGothic" charset="0"/>
              </a:defRPr>
            </a:lvl4pPr>
            <a:lvl5pPr marL="2057400" indent="-228600">
              <a:defRPr sz="2400" b="1">
                <a:solidFill>
                  <a:schemeClr val="tx1"/>
                </a:solidFill>
                <a:latin typeface="Arial" charset="0"/>
                <a:ea typeface="MS PGothic" charset="0"/>
                <a:cs typeface="MS PGothic" charset="0"/>
              </a:defRPr>
            </a:lvl5pPr>
            <a:lvl6pPr marL="25146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6pPr>
            <a:lvl7pPr marL="29718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7pPr>
            <a:lvl8pPr marL="34290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8pPr>
            <a:lvl9pPr marL="3886200" indent="-228600" algn="ctr" eaLnBrk="0" fontAlgn="base" hangingPunct="0">
              <a:spcBef>
                <a:spcPct val="0"/>
              </a:spcBef>
              <a:spcAft>
                <a:spcPct val="0"/>
              </a:spcAft>
              <a:defRPr sz="2400" b="1">
                <a:solidFill>
                  <a:schemeClr val="tx1"/>
                </a:solidFill>
                <a:latin typeface="Arial" charset="0"/>
                <a:ea typeface="MS PGothic" charset="0"/>
                <a:cs typeface="MS PGothic"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71FD3BA-F0B8-DA4C-B590-69A23FF2915B}" type="slidenum">
              <a:rPr kumimoji="0" lang="en-US" sz="1200" b="0" i="0" u="none" strike="noStrike" kern="1200" cap="none" spc="0" normalizeH="0" baseline="0" noProof="0">
                <a:ln>
                  <a:noFill/>
                </a:ln>
                <a:solidFill>
                  <a:srgbClr val="000000"/>
                </a:solidFill>
                <a:effectLst/>
                <a:uLnTx/>
                <a:uFillTx/>
                <a:latin typeface="Times New Roman" charset="0"/>
                <a:ea typeface="MS PGothic" charset="0"/>
                <a:sym typeface="Arial"/>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srgbClr val="000000"/>
              </a:solidFill>
              <a:effectLst/>
              <a:uLnTx/>
              <a:uFillTx/>
              <a:latin typeface="Times New Roman" charset="0"/>
              <a:ea typeface="MS PGothic" charset="0"/>
              <a:sym typeface="Arial"/>
            </a:endParaRPr>
          </a:p>
        </p:txBody>
      </p:sp>
      <p:sp>
        <p:nvSpPr>
          <p:cNvPr id="203778" name="Rectangle 2"/>
          <p:cNvSpPr>
            <a:spLocks noGrp="1" noRot="1" noChangeAspect="1" noChangeArrowheads="1"/>
          </p:cNvSpPr>
          <p:nvPr>
            <p:ph type="sldImg"/>
          </p:nvPr>
        </p:nvSpPr>
        <p:spPr>
          <a:solidFill>
            <a:srgbClr val="FFFFFF"/>
          </a:solidFill>
          <a:ln/>
        </p:spPr>
      </p:sp>
      <p:sp>
        <p:nvSpPr>
          <p:cNvPr id="20377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panose="020B0604020202020204" pitchFamily="34" charset="0"/>
                <a:ea typeface="ＭＳ Ｐゴシック" charset="0"/>
              </a:rPr>
              <a:t>NP NT Preaching (np) Arabic</a:t>
            </a:r>
            <a:endParaRPr lang="en-US" b="0" dirty="0">
              <a:latin typeface="Arial" panose="020B0604020202020204" pitchFamily="34" charset="0"/>
              <a:ea typeface="ＭＳ Ｐゴシック" charset="0"/>
              <a:cs typeface="ＭＳ Ｐゴシック" charset="0"/>
            </a:endParaRPr>
          </a:p>
        </p:txBody>
      </p:sp>
    </p:spTree>
    <p:extLst>
      <p:ext uri="{BB962C8B-B14F-4D97-AF65-F5344CB8AC3E}">
        <p14:creationId xmlns:p14="http://schemas.microsoft.com/office/powerpoint/2010/main" val="733432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Slide Image Placeholder 1"/>
          <p:cNvSpPr>
            <a:spLocks noGrp="1" noRot="1" noChangeAspect="1"/>
          </p:cNvSpPr>
          <p:nvPr>
            <p:ph type="sldImg"/>
          </p:nvPr>
        </p:nvSpPr>
        <p:spPr>
          <a:ln/>
        </p:spPr>
      </p:sp>
      <p:sp>
        <p:nvSpPr>
          <p:cNvPr id="7956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7956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7708DD-8058-7A41-93BF-A3E76B4EFD0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Tree>
    <p:extLst>
      <p:ext uri="{BB962C8B-B14F-4D97-AF65-F5344CB8AC3E}">
        <p14:creationId xmlns:p14="http://schemas.microsoft.com/office/powerpoint/2010/main" val="3603080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Slide Image Placeholder 1"/>
          <p:cNvSpPr>
            <a:spLocks noGrp="1" noRot="1" noChangeAspect="1"/>
          </p:cNvSpPr>
          <p:nvPr>
            <p:ph type="sldImg"/>
          </p:nvPr>
        </p:nvSpPr>
        <p:spPr>
          <a:ln/>
        </p:spPr>
      </p:sp>
      <p:sp>
        <p:nvSpPr>
          <p:cNvPr id="7956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7956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7708DD-8058-7A41-93BF-A3E76B4EFD0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Tree>
    <p:extLst>
      <p:ext uri="{BB962C8B-B14F-4D97-AF65-F5344CB8AC3E}">
        <p14:creationId xmlns:p14="http://schemas.microsoft.com/office/powerpoint/2010/main" val="3617313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Slide Image Placeholder 1"/>
          <p:cNvSpPr>
            <a:spLocks noGrp="1" noRot="1" noChangeAspect="1"/>
          </p:cNvSpPr>
          <p:nvPr>
            <p:ph type="sldImg"/>
          </p:nvPr>
        </p:nvSpPr>
        <p:spPr>
          <a:ln/>
        </p:spPr>
      </p:sp>
      <p:sp>
        <p:nvSpPr>
          <p:cNvPr id="7956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7956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7708DD-8058-7A41-93BF-A3E76B4EFD0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Tree>
    <p:extLst>
      <p:ext uri="{BB962C8B-B14F-4D97-AF65-F5344CB8AC3E}">
        <p14:creationId xmlns:p14="http://schemas.microsoft.com/office/powerpoint/2010/main" val="38815941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Slide Image Placeholder 1"/>
          <p:cNvSpPr>
            <a:spLocks noGrp="1" noRot="1" noChangeAspect="1"/>
          </p:cNvSpPr>
          <p:nvPr>
            <p:ph type="sldImg"/>
          </p:nvPr>
        </p:nvSpPr>
        <p:spPr>
          <a:ln/>
        </p:spPr>
      </p:sp>
      <p:sp>
        <p:nvSpPr>
          <p:cNvPr id="7956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7956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7708DD-8058-7A41-93BF-A3E76B4EFD0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Tree>
    <p:extLst>
      <p:ext uri="{BB962C8B-B14F-4D97-AF65-F5344CB8AC3E}">
        <p14:creationId xmlns:p14="http://schemas.microsoft.com/office/powerpoint/2010/main" val="175626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5649" name="Slide Image Placeholder 1"/>
          <p:cNvSpPr>
            <a:spLocks noGrp="1" noRot="1" noChangeAspect="1"/>
          </p:cNvSpPr>
          <p:nvPr>
            <p:ph type="sldImg"/>
          </p:nvPr>
        </p:nvSpPr>
        <p:spPr>
          <a:ln/>
        </p:spPr>
      </p:sp>
      <p:sp>
        <p:nvSpPr>
          <p:cNvPr id="79565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endParaRPr lang="en-US">
              <a:latin typeface="Times New Roman" charset="0"/>
              <a:ea typeface="ＭＳ Ｐゴシック" charset="0"/>
              <a:cs typeface="ＭＳ Ｐゴシック" charset="0"/>
            </a:endParaRPr>
          </a:p>
        </p:txBody>
      </p:sp>
      <p:sp>
        <p:nvSpPr>
          <p:cNvPr id="79565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57708DD-8058-7A41-93BF-A3E76B4EFD0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9DC080-A41D-5945-A8D0-B0FF4BA49ED7}" type="slidenum">
              <a:rPr kumimoji="0" lang="en-GB" sz="1200" b="0" i="0" u="none" strike="noStrike" kern="1200" cap="none" spc="0" normalizeH="0" baseline="0" noProof="0">
                <a:ln>
                  <a:noFill/>
                </a:ln>
                <a:solidFill>
                  <a:srgbClr val="FFFFFF"/>
                </a:solidFill>
                <a:effectLst/>
                <a:uLnTx/>
                <a:uFillTx/>
                <a:latin typeface="Comic Sans MS"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FFFFFF"/>
              </a:solidFill>
              <a:effectLst/>
              <a:uLnTx/>
              <a:uFillTx/>
              <a:latin typeface="Comic Sans MS" charset="0"/>
              <a:ea typeface="ＭＳ Ｐゴシック" charset="0"/>
            </a:endParaRPr>
          </a:p>
        </p:txBody>
      </p:sp>
      <p:sp>
        <p:nvSpPr>
          <p:cNvPr id="306178" name="Rectangle 2"/>
          <p:cNvSpPr>
            <a:spLocks noGrp="1" noRot="1" noChangeAspect="1" noChangeArrowheads="1" noTextEdit="1"/>
          </p:cNvSpPr>
          <p:nvPr>
            <p:ph type="sldImg"/>
          </p:nvPr>
        </p:nvSpPr>
        <p:spPr>
          <a:ln/>
        </p:spPr>
      </p:sp>
      <p:sp>
        <p:nvSpPr>
          <p:cNvPr id="306179" name="Rectangle 3"/>
          <p:cNvSpPr>
            <a:spLocks noGrp="1" noChangeArrowheads="1"/>
          </p:cNvSpPr>
          <p:nvPr>
            <p:ph type="body" idx="1"/>
          </p:nvPr>
        </p:nvSpPr>
        <p:spPr>
          <a:xfrm>
            <a:off x="914400" y="4343400"/>
            <a:ext cx="5029200" cy="83343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p>
            <a:r>
              <a:rPr lang="en-US" b="1">
                <a:latin typeface="Times New Roman" charset="0"/>
                <a:ea typeface="ＭＳ Ｐゴシック" charset="0"/>
                <a:cs typeface="ＭＳ Ｐゴシック" charset="0"/>
              </a:rPr>
              <a:t>It has long been assumed that the temple was dedicated to Zeus. The altar is mentioned in the Book of Revelation, 2:11-12: "To the angel of the church in Pergamum, write this: . . . </a:t>
            </a:r>
            <a:r>
              <a:rPr lang="fr-FR"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I know that you live where Satan</a:t>
            </a:r>
            <a:r>
              <a:rPr lang="fr-FR" b="1">
                <a:latin typeface="Times New Roman" charset="0"/>
                <a:ea typeface="ＭＳ Ｐゴシック" charset="0"/>
                <a:cs typeface="ＭＳ Ｐゴシック" charset="0"/>
              </a:rPr>
              <a:t>'</a:t>
            </a:r>
            <a:r>
              <a:rPr lang="en-US" b="1">
                <a:latin typeface="Times New Roman" charset="0"/>
                <a:ea typeface="ＭＳ Ｐゴシック" charset="0"/>
                <a:cs typeface="ＭＳ Ｐゴシック" charset="0"/>
              </a:rPr>
              <a:t>s throne is . . . . </a:t>
            </a:r>
            <a:r>
              <a:rPr lang="fr-FR" b="1">
                <a:latin typeface="Times New Roman" charset="0"/>
                <a:ea typeface="ＭＳ Ｐゴシック" charset="0"/>
                <a:cs typeface="ＭＳ Ｐゴシック" charset="0"/>
              </a:rPr>
              <a:t>'"</a:t>
            </a:r>
            <a:r>
              <a:rPr lang="en-US" b="1">
                <a:latin typeface="Arial" charset="0"/>
                <a:ea typeface="ＭＳ Ｐゴシック" charset="0"/>
                <a:cs typeface="ＭＳ Ｐゴシック" charset="0"/>
              </a:rPr>
              <a:t> </a:t>
            </a:r>
            <a:r>
              <a:rPr lang="en-US" b="1">
                <a:latin typeface="Times New Roman" charset="0"/>
                <a:ea typeface="ＭＳ Ｐゴシック" charset="0"/>
                <a:cs typeface="ＭＳ Ｐゴシック" charset="0"/>
              </a:rPr>
              <a:t> This is a scale model of the altar.</a:t>
            </a:r>
            <a:endParaRPr lang="en-US">
              <a:latin typeface="Times New Roman"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04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5A967FE5-9DFD-0F4B-98F8-52D9E59C2C6D}" type="slidenum">
              <a:rPr kumimoji="0" lang="en-GB" sz="1200" b="0" i="0" u="none" strike="noStrike" kern="1200" cap="none" spc="0" normalizeH="0" baseline="0" noProof="0">
                <a:ln>
                  <a:noFill/>
                </a:ln>
                <a:solidFill>
                  <a:prstClr val="white"/>
                </a:solidFill>
                <a:effectLst/>
                <a:uLnTx/>
                <a:uFillTx/>
                <a:latin typeface="Comic Sans MS"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white"/>
              </a:solidFill>
              <a:effectLst/>
              <a:uLnTx/>
              <a:uFillTx/>
              <a:latin typeface="Comic Sans MS" charset="0"/>
              <a:ea typeface="ＭＳ Ｐゴシック" charset="0"/>
            </a:endParaRPr>
          </a:p>
        </p:txBody>
      </p:sp>
      <p:sp>
        <p:nvSpPr>
          <p:cNvPr id="830466" name="Rectangle 2"/>
          <p:cNvSpPr>
            <a:spLocks noGrp="1" noRot="1" noChangeAspect="1" noChangeArrowheads="1" noTextEdit="1"/>
          </p:cNvSpPr>
          <p:nvPr>
            <p:ph type="sldImg"/>
          </p:nvPr>
        </p:nvSpPr>
        <p:spPr>
          <a:ln/>
        </p:spPr>
      </p:sp>
      <p:sp>
        <p:nvSpPr>
          <p:cNvPr id="830467" name="Rectangle 3"/>
          <p:cNvSpPr>
            <a:spLocks noGrp="1" noChangeArrowheads="1"/>
          </p:cNvSpPr>
          <p:nvPr>
            <p:ph type="body" idx="1"/>
          </p:nvPr>
        </p:nvSpPr>
        <p:spPr>
          <a:xfrm>
            <a:off x="914400" y="4343400"/>
            <a:ext cx="5029200" cy="83317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 uri="{FAA26D3D-D897-4be2-8F04-BA451C77F1D7}">
              <ma14:placeholderFlag xmlns="" xmlns:ma14="http://schemas.microsoft.com/office/mac/drawingml/2011/main" val="1"/>
            </a:ext>
          </a:extLst>
        </p:spPr>
        <p:txBody>
          <a:bodyPr/>
          <a:lstStyle/>
          <a:p>
            <a:pPr algn="r" rtl="1"/>
            <a:r>
              <a:rPr lang="ar-SA" sz="1200" b="0" kern="1200" dirty="0">
                <a:solidFill>
                  <a:schemeClr val="tx1"/>
                </a:solidFill>
                <a:effectLst/>
                <a:latin typeface="Arial" panose="020B0604020202020204" pitchFamily="34" charset="0"/>
                <a:ea typeface="ＭＳ Ｐゴシック" pitchFamily="-108" charset="-128"/>
                <a:cs typeface="Arial" panose="020B0604020202020204" pitchFamily="34" charset="0"/>
              </a:rPr>
              <a:t>كان من المفترض ومنذ زمن طويل أن هذا المعبد كان مخصصًا لزيوس. وقد ذكر المذبح في سفر الرؤيا 2: 12- 13 "وأكتب إلى ملاك الكنيسة التي في برغامس... أنا عارف أعمالك وأين تسكن حيث كرسي الشيطان..." هذا هو نموذج مصغّر للمذبح. </a:t>
            </a:r>
            <a:endParaRPr lang="en-US" b="0"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20150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DDDCAA3C-BDE3-9E43-900A-8149D3A46783}" type="datetimeFigureOut">
              <a:rPr lang="en-US"/>
              <a:pPr>
                <a:defRPr/>
              </a:pPr>
              <a:t>8/15/24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73FD5E4D-711E-C342-8E20-3CF0FCF0EAED}" type="slidenum">
              <a:rPr lang="en-US"/>
              <a:pPr>
                <a:defRPr/>
              </a:pPr>
              <a:t>‹#›</a:t>
            </a:fld>
            <a:endParaRPr lang="en-US"/>
          </a:p>
        </p:txBody>
      </p:sp>
    </p:spTree>
    <p:extLst>
      <p:ext uri="{BB962C8B-B14F-4D97-AF65-F5344CB8AC3E}">
        <p14:creationId xmlns:p14="http://schemas.microsoft.com/office/powerpoint/2010/main" val="133970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9C30DE93-4143-AC4F-8CBE-2265478887EC}" type="datetimeFigureOut">
              <a:rPr lang="en-US"/>
              <a:pPr>
                <a:defRPr/>
              </a:pPr>
              <a:t>8/15/24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3734F31-08B1-1D4A-9C67-D07AB8523546}" type="slidenum">
              <a:rPr lang="en-US"/>
              <a:pPr>
                <a:defRPr/>
              </a:pPr>
              <a:t>‹#›</a:t>
            </a:fld>
            <a:endParaRPr lang="en-US"/>
          </a:p>
        </p:txBody>
      </p:sp>
    </p:spTree>
    <p:extLst>
      <p:ext uri="{BB962C8B-B14F-4D97-AF65-F5344CB8AC3E}">
        <p14:creationId xmlns:p14="http://schemas.microsoft.com/office/powerpoint/2010/main" val="422856719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a:xfrm>
            <a:off x="3575050" y="273050"/>
            <a:ext cx="5111750" cy="5853113"/>
          </a:xfrm>
        </p:spPr>
        <p:txBody>
          <a:bodyPr/>
          <a:lstStyle>
            <a:lvl1pPr>
              <a:defRPr sz="3200" b="1" i="0">
                <a:latin typeface="Arial" panose="020B0604020202020204" pitchFamily="34" charset="0"/>
                <a:cs typeface="Arial" panose="020B0604020202020204" pitchFamily="34" charset="0"/>
              </a:defRPr>
            </a:lvl1pPr>
            <a:lvl2pPr>
              <a:defRPr sz="2800" b="1" i="0">
                <a:latin typeface="Arial" panose="020B0604020202020204" pitchFamily="34" charset="0"/>
                <a:cs typeface="Arial" panose="020B0604020202020204" pitchFamily="34" charset="0"/>
              </a:defRPr>
            </a:lvl2pPr>
            <a:lvl3pPr>
              <a:defRPr sz="2400" b="1" i="0">
                <a:latin typeface="Arial" panose="020B0604020202020204" pitchFamily="34" charset="0"/>
                <a:cs typeface="Arial" panose="020B0604020202020204" pitchFamily="34" charset="0"/>
              </a:defRPr>
            </a:lvl3pPr>
            <a:lvl4pPr>
              <a:defRPr sz="2000" b="1" i="0">
                <a:latin typeface="Arial" panose="020B0604020202020204" pitchFamily="34" charset="0"/>
                <a:cs typeface="Arial" panose="020B0604020202020204" pitchFamily="34" charset="0"/>
              </a:defRPr>
            </a:lvl4pPr>
            <a:lvl5pPr>
              <a:defRPr sz="2000" b="1" i="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7FFF68E7-5224-284F-9E67-4424C231D012}" type="slidenum">
              <a:rPr lang="en-GB"/>
              <a:pPr>
                <a:defRPr/>
              </a:pPr>
              <a:t>‹#›</a:t>
            </a:fld>
            <a:endParaRPr lang="en-GB"/>
          </a:p>
        </p:txBody>
      </p:sp>
    </p:spTree>
    <p:extLst>
      <p:ext uri="{BB962C8B-B14F-4D97-AF65-F5344CB8AC3E}">
        <p14:creationId xmlns:p14="http://schemas.microsoft.com/office/powerpoint/2010/main" val="1824228669"/>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b="1" i="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1" i="0">
                <a:latin typeface="Arial" panose="020B0604020202020204" pitchFamily="34" charset="0"/>
                <a:cs typeface="Arial" panose="020B06040202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5"/>
          <p:cNvSpPr>
            <a:spLocks noGrp="1" noChangeArrowheads="1"/>
          </p:cNvSpPr>
          <p:nvPr>
            <p:ph type="sldNum" idx="10"/>
          </p:nvPr>
        </p:nvSpPr>
        <p:spPr>
          <a:ln/>
        </p:spPr>
        <p:txBody>
          <a:bodyPr/>
          <a:lstStyle>
            <a:lvl1pPr>
              <a:defRPr/>
            </a:lvl1pPr>
          </a:lstStyle>
          <a:p>
            <a:pPr>
              <a:defRPr/>
            </a:pPr>
            <a:fld id="{0CA86173-5A66-B44A-86F2-FF524B9C6549}" type="slidenum">
              <a:rPr lang="en-GB"/>
              <a:pPr>
                <a:defRPr/>
              </a:pPr>
              <a:t>‹#›</a:t>
            </a:fld>
            <a:endParaRPr lang="en-GB"/>
          </a:p>
        </p:txBody>
      </p:sp>
    </p:spTree>
    <p:extLst>
      <p:ext uri="{BB962C8B-B14F-4D97-AF65-F5344CB8AC3E}">
        <p14:creationId xmlns:p14="http://schemas.microsoft.com/office/powerpoint/2010/main" val="2969531567"/>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D59D8E58-2133-1749-95A8-0652230117A3}" type="slidenum">
              <a:rPr lang="en-GB"/>
              <a:pPr>
                <a:defRPr/>
              </a:pPr>
              <a:t>‹#›</a:t>
            </a:fld>
            <a:endParaRPr lang="en-GB"/>
          </a:p>
        </p:txBody>
      </p:sp>
    </p:spTree>
    <p:extLst>
      <p:ext uri="{BB962C8B-B14F-4D97-AF65-F5344CB8AC3E}">
        <p14:creationId xmlns:p14="http://schemas.microsoft.com/office/powerpoint/2010/main" val="102267455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Vertical Text Placeholder 2"/>
          <p:cNvSpPr>
            <a:spLocks noGrp="1"/>
          </p:cNvSpPr>
          <p:nvPr>
            <p:ph type="body" orient="vert" idx="1"/>
          </p:nvPr>
        </p:nvSpPr>
        <p:spPr>
          <a:xfrm>
            <a:off x="685800" y="609600"/>
            <a:ext cx="5676900" cy="5484813"/>
          </a:xfrm>
        </p:spPr>
        <p:txBody>
          <a:bodyPr vert="eaVert"/>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F9BA9C89-2B0E-584A-8486-2EE19BF1B506}" type="slidenum">
              <a:rPr lang="en-GB"/>
              <a:pPr>
                <a:defRPr/>
              </a:pPr>
              <a:t>‹#›</a:t>
            </a:fld>
            <a:endParaRPr lang="en-GB"/>
          </a:p>
        </p:txBody>
      </p:sp>
    </p:spTree>
    <p:extLst>
      <p:ext uri="{BB962C8B-B14F-4D97-AF65-F5344CB8AC3E}">
        <p14:creationId xmlns:p14="http://schemas.microsoft.com/office/powerpoint/2010/main" val="3519232902"/>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365020AF-4868-8C4E-B80A-2A49BDCF7139}" type="slidenum">
              <a:rPr lang="en-US"/>
              <a:pPr/>
              <a:t>‹#›</a:t>
            </a:fld>
            <a:endParaRPr lang="en-US"/>
          </a:p>
        </p:txBody>
      </p:sp>
    </p:spTree>
    <p:extLst>
      <p:ext uri="{BB962C8B-B14F-4D97-AF65-F5344CB8AC3E}">
        <p14:creationId xmlns:p14="http://schemas.microsoft.com/office/powerpoint/2010/main" val="62534761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9248B18-E124-6344-95E6-8A4DD84EC0C8}" type="slidenum">
              <a:rPr lang="en-US"/>
              <a:pPr/>
              <a:t>‹#›</a:t>
            </a:fld>
            <a:endParaRPr lang="en-US"/>
          </a:p>
        </p:txBody>
      </p:sp>
    </p:spTree>
    <p:extLst>
      <p:ext uri="{BB962C8B-B14F-4D97-AF65-F5344CB8AC3E}">
        <p14:creationId xmlns:p14="http://schemas.microsoft.com/office/powerpoint/2010/main" val="21678703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B14853C3-722B-4E49-82CF-49A9D7D26ED4}" type="slidenum">
              <a:rPr lang="en-US"/>
              <a:pPr/>
              <a:t>‹#›</a:t>
            </a:fld>
            <a:endParaRPr lang="en-US"/>
          </a:p>
        </p:txBody>
      </p:sp>
    </p:spTree>
    <p:extLst>
      <p:ext uri="{BB962C8B-B14F-4D97-AF65-F5344CB8AC3E}">
        <p14:creationId xmlns:p14="http://schemas.microsoft.com/office/powerpoint/2010/main" val="233942674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1A3567-F825-FC4D-A72A-93406CC1CCDF}" type="slidenum">
              <a:rPr lang="en-US"/>
              <a:pPr/>
              <a:t>‹#›</a:t>
            </a:fld>
            <a:endParaRPr lang="en-US"/>
          </a:p>
        </p:txBody>
      </p:sp>
    </p:spTree>
    <p:extLst>
      <p:ext uri="{BB962C8B-B14F-4D97-AF65-F5344CB8AC3E}">
        <p14:creationId xmlns:p14="http://schemas.microsoft.com/office/powerpoint/2010/main" val="34091143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7328F11B-7605-784D-ACDF-74F9139603F9}" type="slidenum">
              <a:rPr lang="en-US"/>
              <a:pPr/>
              <a:t>‹#›</a:t>
            </a:fld>
            <a:endParaRPr lang="en-US"/>
          </a:p>
        </p:txBody>
      </p:sp>
    </p:spTree>
    <p:extLst>
      <p:ext uri="{BB962C8B-B14F-4D97-AF65-F5344CB8AC3E}">
        <p14:creationId xmlns:p14="http://schemas.microsoft.com/office/powerpoint/2010/main" val="64198659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00C77D62-2543-024A-BDAC-733F3F4CBA5E}" type="slidenum">
              <a:rPr lang="en-US"/>
              <a:pPr/>
              <a:t>‹#›</a:t>
            </a:fld>
            <a:endParaRPr lang="en-US"/>
          </a:p>
        </p:txBody>
      </p:sp>
    </p:spTree>
    <p:extLst>
      <p:ext uri="{BB962C8B-B14F-4D97-AF65-F5344CB8AC3E}">
        <p14:creationId xmlns:p14="http://schemas.microsoft.com/office/powerpoint/2010/main" val="27132245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20169F48-FECA-6344-A722-70A2D8EB34B3}" type="datetimeFigureOut">
              <a:rPr lang="en-US"/>
              <a:pPr>
                <a:defRPr/>
              </a:pPr>
              <a:t>8/15/24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575B5868-79CC-8441-8A9A-DA29427344A5}" type="slidenum">
              <a:rPr lang="en-US"/>
              <a:pPr>
                <a:defRPr/>
              </a:pPr>
              <a:t>‹#›</a:t>
            </a:fld>
            <a:endParaRPr lang="en-US"/>
          </a:p>
        </p:txBody>
      </p:sp>
    </p:spTree>
    <p:extLst>
      <p:ext uri="{BB962C8B-B14F-4D97-AF65-F5344CB8AC3E}">
        <p14:creationId xmlns:p14="http://schemas.microsoft.com/office/powerpoint/2010/main" val="376238841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6EE4030F-4731-8F4A-8CBA-8BE1779F6242}" type="slidenum">
              <a:rPr lang="en-US"/>
              <a:pPr/>
              <a:t>‹#›</a:t>
            </a:fld>
            <a:endParaRPr lang="en-US"/>
          </a:p>
        </p:txBody>
      </p:sp>
    </p:spTree>
    <p:extLst>
      <p:ext uri="{BB962C8B-B14F-4D97-AF65-F5344CB8AC3E}">
        <p14:creationId xmlns:p14="http://schemas.microsoft.com/office/powerpoint/2010/main" val="197865534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C362D00F-FEE7-8149-BCD1-2FB81C5685E8}" type="slidenum">
              <a:rPr lang="en-US"/>
              <a:pPr/>
              <a:t>‹#›</a:t>
            </a:fld>
            <a:endParaRPr lang="en-US"/>
          </a:p>
        </p:txBody>
      </p:sp>
    </p:spTree>
    <p:extLst>
      <p:ext uri="{BB962C8B-B14F-4D97-AF65-F5344CB8AC3E}">
        <p14:creationId xmlns:p14="http://schemas.microsoft.com/office/powerpoint/2010/main" val="419722823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8FAA3D29-BCFA-B84C-A16C-D727DA32E5C4}" type="slidenum">
              <a:rPr lang="en-US"/>
              <a:pPr/>
              <a:t>‹#›</a:t>
            </a:fld>
            <a:endParaRPr lang="en-US"/>
          </a:p>
        </p:txBody>
      </p:sp>
    </p:spTree>
    <p:extLst>
      <p:ext uri="{BB962C8B-B14F-4D97-AF65-F5344CB8AC3E}">
        <p14:creationId xmlns:p14="http://schemas.microsoft.com/office/powerpoint/2010/main" val="35112650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5CBE9233-8ACE-9C40-B8BC-BA9EAB95BCDA}" type="slidenum">
              <a:rPr lang="en-US"/>
              <a:pPr/>
              <a:t>‹#›</a:t>
            </a:fld>
            <a:endParaRPr lang="en-US"/>
          </a:p>
        </p:txBody>
      </p:sp>
    </p:spTree>
    <p:extLst>
      <p:ext uri="{BB962C8B-B14F-4D97-AF65-F5344CB8AC3E}">
        <p14:creationId xmlns:p14="http://schemas.microsoft.com/office/powerpoint/2010/main" val="9947844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0CF21BBC-F9DF-4E46-9C1F-28A1061A28A8}" type="slidenum">
              <a:rPr lang="en-US"/>
              <a:pPr/>
              <a:t>‹#›</a:t>
            </a:fld>
            <a:endParaRPr lang="en-US"/>
          </a:p>
        </p:txBody>
      </p:sp>
    </p:spTree>
    <p:extLst>
      <p:ext uri="{BB962C8B-B14F-4D97-AF65-F5344CB8AC3E}">
        <p14:creationId xmlns:p14="http://schemas.microsoft.com/office/powerpoint/2010/main" val="25738000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683AAAD3-3A88-F341-BABA-D8D2E209C67C}" type="slidenum">
              <a:rPr lang="en-US"/>
              <a:pPr/>
              <a:t>‹#›</a:t>
            </a:fld>
            <a:endParaRPr lang="en-US"/>
          </a:p>
        </p:txBody>
      </p:sp>
    </p:spTree>
    <p:extLst>
      <p:ext uri="{BB962C8B-B14F-4D97-AF65-F5344CB8AC3E}">
        <p14:creationId xmlns:p14="http://schemas.microsoft.com/office/powerpoint/2010/main" val="324821645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endParaRPr lang="en-US"/>
          </a:p>
        </p:txBody>
      </p:sp>
      <p:sp>
        <p:nvSpPr>
          <p:cNvPr id="7" name="Rectangle 5"/>
          <p:cNvSpPr>
            <a:spLocks noGrp="1" noChangeArrowheads="1"/>
          </p:cNvSpPr>
          <p:nvPr>
            <p:ph type="ftr" sz="quarter" idx="11"/>
          </p:nvPr>
        </p:nvSpPr>
        <p:spPr>
          <a:ln/>
        </p:spPr>
        <p:txBody>
          <a:bodyPr/>
          <a:lstStyle>
            <a:lvl1pPr>
              <a:defRPr/>
            </a:lvl1pPr>
          </a:lstStyle>
          <a:p>
            <a:endParaRPr lang="en-US"/>
          </a:p>
        </p:txBody>
      </p:sp>
      <p:sp>
        <p:nvSpPr>
          <p:cNvPr id="8" name="Rectangle 6"/>
          <p:cNvSpPr>
            <a:spLocks noGrp="1" noChangeArrowheads="1"/>
          </p:cNvSpPr>
          <p:nvPr>
            <p:ph type="sldNum" sz="quarter" idx="12"/>
          </p:nvPr>
        </p:nvSpPr>
        <p:spPr>
          <a:ln/>
        </p:spPr>
        <p:txBody>
          <a:bodyPr/>
          <a:lstStyle>
            <a:lvl1pPr>
              <a:defRPr/>
            </a:lvl1pPr>
          </a:lstStyle>
          <a:p>
            <a:fld id="{456D9A24-0ED7-9144-85F8-D69403E1038A}" type="slidenum">
              <a:rPr lang="en-US"/>
              <a:pPr/>
              <a:t>‹#›</a:t>
            </a:fld>
            <a:endParaRPr lang="en-US"/>
          </a:p>
        </p:txBody>
      </p:sp>
    </p:spTree>
    <p:extLst>
      <p:ext uri="{BB962C8B-B14F-4D97-AF65-F5344CB8AC3E}">
        <p14:creationId xmlns:p14="http://schemas.microsoft.com/office/powerpoint/2010/main" val="4208442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FEBE8BC-4F13-C34D-837E-4A75DF5A2335}" type="slidenum">
              <a:rPr lang="en-US"/>
              <a:pPr>
                <a:defRPr/>
              </a:pPr>
              <a:t>‹#›</a:t>
            </a:fld>
            <a:endParaRPr lang="en-US"/>
          </a:p>
        </p:txBody>
      </p:sp>
    </p:spTree>
    <p:extLst>
      <p:ext uri="{BB962C8B-B14F-4D97-AF65-F5344CB8AC3E}">
        <p14:creationId xmlns:p14="http://schemas.microsoft.com/office/powerpoint/2010/main" val="34251102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8424576-DE2B-6547-A5CE-5C9654F89902}" type="slidenum">
              <a:rPr lang="en-US"/>
              <a:pPr>
                <a:defRPr/>
              </a:pPr>
              <a:t>‹#›</a:t>
            </a:fld>
            <a:endParaRPr lang="en-US"/>
          </a:p>
        </p:txBody>
      </p:sp>
    </p:spTree>
    <p:extLst>
      <p:ext uri="{BB962C8B-B14F-4D97-AF65-F5344CB8AC3E}">
        <p14:creationId xmlns:p14="http://schemas.microsoft.com/office/powerpoint/2010/main" val="3547014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92BFBA-A55C-0E4B-84B8-760B687AC913}" type="slidenum">
              <a:rPr lang="en-US"/>
              <a:pPr>
                <a:defRPr/>
              </a:pPr>
              <a:t>‹#›</a:t>
            </a:fld>
            <a:endParaRPr lang="en-US"/>
          </a:p>
        </p:txBody>
      </p:sp>
    </p:spTree>
    <p:extLst>
      <p:ext uri="{BB962C8B-B14F-4D97-AF65-F5344CB8AC3E}">
        <p14:creationId xmlns:p14="http://schemas.microsoft.com/office/powerpoint/2010/main" val="3204768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AF6AD4D-F900-3C4B-BEE1-4EE536BD6FF7}" type="slidenum">
              <a:rPr lang="en-US"/>
              <a:pPr>
                <a:defRPr/>
              </a:pPr>
              <a:t>‹#›</a:t>
            </a:fld>
            <a:endParaRPr lang="en-US"/>
          </a:p>
        </p:txBody>
      </p:sp>
    </p:spTree>
    <p:extLst>
      <p:ext uri="{BB962C8B-B14F-4D97-AF65-F5344CB8AC3E}">
        <p14:creationId xmlns:p14="http://schemas.microsoft.com/office/powerpoint/2010/main" val="3222127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CBC8DB2-3173-7F46-9E35-CE30A5E2FE54}" type="slidenum">
              <a:rPr lang="en-US"/>
              <a:pPr>
                <a:defRPr/>
              </a:pPr>
              <a:t>‹#›</a:t>
            </a:fld>
            <a:endParaRPr lang="en-US"/>
          </a:p>
        </p:txBody>
      </p:sp>
    </p:spTree>
    <p:extLst>
      <p:ext uri="{BB962C8B-B14F-4D97-AF65-F5344CB8AC3E}">
        <p14:creationId xmlns:p14="http://schemas.microsoft.com/office/powerpoint/2010/main" val="2442620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D744A14-E46B-2F4A-8294-2A8B5F1A7804}" type="slidenum">
              <a:rPr lang="en-US"/>
              <a:pPr>
                <a:defRPr/>
              </a:pPr>
              <a:t>‹#›</a:t>
            </a:fld>
            <a:endParaRPr lang="en-US"/>
          </a:p>
        </p:txBody>
      </p:sp>
    </p:spTree>
    <p:extLst>
      <p:ext uri="{BB962C8B-B14F-4D97-AF65-F5344CB8AC3E}">
        <p14:creationId xmlns:p14="http://schemas.microsoft.com/office/powerpoint/2010/main" val="8081803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1E779CA-709F-DA47-A37F-68D8D8C6B191}" type="slidenum">
              <a:rPr lang="en-US"/>
              <a:pPr>
                <a:defRPr/>
              </a:pPr>
              <a:t>‹#›</a:t>
            </a:fld>
            <a:endParaRPr lang="en-US"/>
          </a:p>
        </p:txBody>
      </p:sp>
    </p:spTree>
    <p:extLst>
      <p:ext uri="{BB962C8B-B14F-4D97-AF65-F5344CB8AC3E}">
        <p14:creationId xmlns:p14="http://schemas.microsoft.com/office/powerpoint/2010/main" val="22727305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9359908-3BD6-E74B-B00E-AE69FA9EEEE7}" type="slidenum">
              <a:rPr lang="en-US"/>
              <a:pPr>
                <a:defRPr/>
              </a:pPr>
              <a:t>‹#›</a:t>
            </a:fld>
            <a:endParaRPr lang="en-US"/>
          </a:p>
        </p:txBody>
      </p:sp>
    </p:spTree>
    <p:extLst>
      <p:ext uri="{BB962C8B-B14F-4D97-AF65-F5344CB8AC3E}">
        <p14:creationId xmlns:p14="http://schemas.microsoft.com/office/powerpoint/2010/main" val="1567763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9E8D3815-036C-F049-A7AF-5D6B7A67F767}" type="datetimeFigureOut">
              <a:rPr lang="en-US"/>
              <a:pPr>
                <a:defRPr/>
              </a:pPr>
              <a:t>8/15/24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DF35C00A-FA90-8B4B-B1FA-EBE78DFB6321}" type="slidenum">
              <a:rPr lang="en-US"/>
              <a:pPr>
                <a:defRPr/>
              </a:pPr>
              <a:t>‹#›</a:t>
            </a:fld>
            <a:endParaRPr lang="en-US"/>
          </a:p>
        </p:txBody>
      </p:sp>
    </p:spTree>
    <p:extLst>
      <p:ext uri="{BB962C8B-B14F-4D97-AF65-F5344CB8AC3E}">
        <p14:creationId xmlns:p14="http://schemas.microsoft.com/office/powerpoint/2010/main" val="2161612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119301A-BE75-3249-9121-500370E96D52}" type="slidenum">
              <a:rPr lang="en-US"/>
              <a:pPr>
                <a:defRPr/>
              </a:pPr>
              <a:t>‹#›</a:t>
            </a:fld>
            <a:endParaRPr lang="en-US"/>
          </a:p>
        </p:txBody>
      </p:sp>
    </p:spTree>
    <p:extLst>
      <p:ext uri="{BB962C8B-B14F-4D97-AF65-F5344CB8AC3E}">
        <p14:creationId xmlns:p14="http://schemas.microsoft.com/office/powerpoint/2010/main" val="638507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C2E7DD-30B5-4446-BD02-676794C1C989}" type="slidenum">
              <a:rPr lang="en-US"/>
              <a:pPr>
                <a:defRPr/>
              </a:pPr>
              <a:t>‹#›</a:t>
            </a:fld>
            <a:endParaRPr lang="en-US"/>
          </a:p>
        </p:txBody>
      </p:sp>
    </p:spTree>
    <p:extLst>
      <p:ext uri="{BB962C8B-B14F-4D97-AF65-F5344CB8AC3E}">
        <p14:creationId xmlns:p14="http://schemas.microsoft.com/office/powerpoint/2010/main" val="3282785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3A735C9-9A9D-2C42-B312-4FE27673F7FA}" type="slidenum">
              <a:rPr lang="en-US"/>
              <a:pPr>
                <a:defRPr/>
              </a:pPr>
              <a:t>‹#›</a:t>
            </a:fld>
            <a:endParaRPr lang="en-US"/>
          </a:p>
        </p:txBody>
      </p:sp>
    </p:spTree>
    <p:extLst>
      <p:ext uri="{BB962C8B-B14F-4D97-AF65-F5344CB8AC3E}">
        <p14:creationId xmlns:p14="http://schemas.microsoft.com/office/powerpoint/2010/main" val="27291798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32CC0B8-7B19-0B42-8DB9-754275221E96}" type="slidenum">
              <a:rPr lang="en-US"/>
              <a:pPr>
                <a:defRPr/>
              </a:pPr>
              <a:t>‹#›</a:t>
            </a:fld>
            <a:endParaRPr lang="en-US"/>
          </a:p>
        </p:txBody>
      </p:sp>
    </p:spTree>
    <p:extLst>
      <p:ext uri="{BB962C8B-B14F-4D97-AF65-F5344CB8AC3E}">
        <p14:creationId xmlns:p14="http://schemas.microsoft.com/office/powerpoint/2010/main" val="3157322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EDC43094-A764-6046-83D3-F74910D2B03C}" type="slidenum">
              <a:rPr lang="en-US"/>
              <a:pPr>
                <a:defRPr/>
              </a:pPr>
              <a:t>‹#›</a:t>
            </a:fld>
            <a:endParaRPr lang="en-US"/>
          </a:p>
        </p:txBody>
      </p:sp>
    </p:spTree>
    <p:extLst>
      <p:ext uri="{BB962C8B-B14F-4D97-AF65-F5344CB8AC3E}">
        <p14:creationId xmlns:p14="http://schemas.microsoft.com/office/powerpoint/2010/main" val="33061267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9A546A1-B38D-3147-845C-ABBC4C465E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1898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08B9C82-07FD-CE4F-BA86-417A5D1D6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37326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4377843-20D1-594F-83E6-D86DC29B27D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85313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C8943C9-A40B-A54A-ABFF-4839B316269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296829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412CD6B-61CF-1F4B-A031-A03CC79BED9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486828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384D3D72-343F-214E-A6E2-2B8A98A22FF6}" type="datetimeFigureOut">
              <a:rPr lang="en-US"/>
              <a:pPr>
                <a:defRPr/>
              </a:pPr>
              <a:t>8/15/24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2ABB312-E2B4-8B4A-BCEB-37C82BCCA2F4}" type="slidenum">
              <a:rPr lang="en-US"/>
              <a:pPr>
                <a:defRPr/>
              </a:pPr>
              <a:t>‹#›</a:t>
            </a:fld>
            <a:endParaRPr lang="en-US"/>
          </a:p>
        </p:txBody>
      </p:sp>
    </p:spTree>
    <p:extLst>
      <p:ext uri="{BB962C8B-B14F-4D97-AF65-F5344CB8AC3E}">
        <p14:creationId xmlns:p14="http://schemas.microsoft.com/office/powerpoint/2010/main" val="29083650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4054FD1-BEF4-6F47-9C02-2838B57B1B7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60314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4B57525-7970-B44F-8C24-B21F82FC03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71525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A38B8A-3F9F-AD47-8B30-675F7676257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6456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017FEDB-5848-DA47-BB6A-83F80EA7A9C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721172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201A1FA-E421-9349-8557-55724CE7ED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2949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D05C500-2FF2-7C42-9F0B-DFEC83D119C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99665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90478F21-F95A-2040-8AD3-6B55E4DAD1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219662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41148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0B29822C-117F-EC4C-A226-3ED541EDA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88305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75" y="2438400"/>
            <a:ext cx="9147175" cy="1063625"/>
            <a:chOff x="-2" y="1536"/>
            <a:chExt cx="5762" cy="670"/>
          </a:xfrm>
        </p:grpSpPr>
        <p:grpSp>
          <p:nvGrpSpPr>
            <p:cNvPr id="5" name="Group 3"/>
            <p:cNvGrpSpPr>
              <a:grpSpLocks/>
            </p:cNvGrpSpPr>
            <p:nvPr/>
          </p:nvGrpSpPr>
          <p:grpSpPr bwMode="auto">
            <a:xfrm flipH="1">
              <a:off x="-2" y="1562"/>
              <a:ext cx="5762" cy="638"/>
              <a:chOff x="-2" y="1562"/>
              <a:chExt cx="5762" cy="638"/>
            </a:xfrm>
          </p:grpSpPr>
          <p:sp>
            <p:nvSpPr>
              <p:cNvPr id="8" name="Freeform 4"/>
              <p:cNvSpPr>
                <a:spLocks/>
              </p:cNvSpPr>
              <p:nvPr/>
            </p:nvSpPr>
            <p:spPr bwMode="ltGray">
              <a:xfrm rot="-5400000">
                <a:off x="2559" y="-993"/>
                <a:ext cx="624" cy="5745"/>
              </a:xfrm>
              <a:custGeom>
                <a:avLst/>
                <a:gdLst>
                  <a:gd name="T0" fmla="*/ 0 w 1000"/>
                  <a:gd name="T1" fmla="*/ 0 h 720"/>
                  <a:gd name="T2" fmla="*/ 0 w 1000"/>
                  <a:gd name="T3" fmla="*/ 23287198 h 720"/>
                  <a:gd name="T4" fmla="*/ 95 w 1000"/>
                  <a:gd name="T5" fmla="*/ 23287198 h 720"/>
                  <a:gd name="T6" fmla="*/ 95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9" name="Freeform 5"/>
              <p:cNvSpPr>
                <a:spLocks/>
              </p:cNvSpPr>
              <p:nvPr/>
            </p:nvSpPr>
            <p:spPr bwMode="ltGray">
              <a:xfrm rot="-5400000">
                <a:off x="1323" y="1669"/>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 name="Freeform 6"/>
              <p:cNvSpPr>
                <a:spLocks/>
              </p:cNvSpPr>
              <p:nvPr/>
            </p:nvSpPr>
            <p:spPr bwMode="ltGray">
              <a:xfrm rot="-5400000">
                <a:off x="982" y="1669"/>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1" name="Freeform 7"/>
              <p:cNvSpPr>
                <a:spLocks/>
              </p:cNvSpPr>
              <p:nvPr/>
            </p:nvSpPr>
            <p:spPr bwMode="ltGray">
              <a:xfrm rot="-5400000">
                <a:off x="-57" y="1752"/>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2" name="Freeform 8"/>
              <p:cNvSpPr>
                <a:spLocks/>
              </p:cNvSpPr>
              <p:nvPr/>
            </p:nvSpPr>
            <p:spPr bwMode="ltGray">
              <a:xfrm rot="-5400000">
                <a:off x="664" y="1733"/>
                <a:ext cx="624" cy="294"/>
              </a:xfrm>
              <a:custGeom>
                <a:avLst/>
                <a:gdLst>
                  <a:gd name="T0" fmla="*/ 0 w 624"/>
                  <a:gd name="T1" fmla="*/ 0 h 317"/>
                  <a:gd name="T2" fmla="*/ 0 w 624"/>
                  <a:gd name="T3" fmla="*/ 186 h 317"/>
                  <a:gd name="T4" fmla="*/ 624 w 624"/>
                  <a:gd name="T5" fmla="*/ 1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3" name="Freeform 9"/>
              <p:cNvSpPr>
                <a:spLocks/>
              </p:cNvSpPr>
              <p:nvPr/>
            </p:nvSpPr>
            <p:spPr bwMode="ltGray">
              <a:xfrm rot="-5400000">
                <a:off x="442" y="1699"/>
                <a:ext cx="624" cy="362"/>
              </a:xfrm>
              <a:custGeom>
                <a:avLst/>
                <a:gdLst>
                  <a:gd name="T0" fmla="*/ 0 w 624"/>
                  <a:gd name="T1" fmla="*/ 0 h 272"/>
                  <a:gd name="T2" fmla="*/ 0 w 624"/>
                  <a:gd name="T3" fmla="*/ 1135 h 272"/>
                  <a:gd name="T4" fmla="*/ 240 w 624"/>
                  <a:gd name="T5" fmla="*/ 1002 h 272"/>
                  <a:gd name="T6" fmla="*/ 624 w 624"/>
                  <a:gd name="T7" fmla="*/ 11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4" name="Freeform 10"/>
              <p:cNvSpPr>
                <a:spLocks/>
              </p:cNvSpPr>
              <p:nvPr/>
            </p:nvSpPr>
            <p:spPr bwMode="ltGray">
              <a:xfrm rot="-5400000">
                <a:off x="156" y="1726"/>
                <a:ext cx="632" cy="315"/>
              </a:xfrm>
              <a:custGeom>
                <a:avLst/>
                <a:gdLst>
                  <a:gd name="T0" fmla="*/ 8 w 632"/>
                  <a:gd name="T1" fmla="*/ 23 h 362"/>
                  <a:gd name="T2" fmla="*/ 8 w 632"/>
                  <a:gd name="T3" fmla="*/ 158 h 362"/>
                  <a:gd name="T4" fmla="*/ 248 w 632"/>
                  <a:gd name="T5" fmla="*/ 158 h 362"/>
                  <a:gd name="T6" fmla="*/ 632 w 632"/>
                  <a:gd name="T7" fmla="*/ 158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5" name="Freeform 11"/>
              <p:cNvSpPr>
                <a:spLocks/>
              </p:cNvSpPr>
              <p:nvPr/>
            </p:nvSpPr>
            <p:spPr bwMode="ltGray">
              <a:xfrm rot="-5400000">
                <a:off x="3211" y="1664"/>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6" name="Freeform 12"/>
              <p:cNvSpPr>
                <a:spLocks/>
              </p:cNvSpPr>
              <p:nvPr/>
            </p:nvSpPr>
            <p:spPr bwMode="ltGray">
              <a:xfrm rot="-5400000">
                <a:off x="2870" y="1664"/>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7" name="Freeform 13"/>
              <p:cNvSpPr>
                <a:spLocks/>
              </p:cNvSpPr>
              <p:nvPr/>
            </p:nvSpPr>
            <p:spPr bwMode="ltGray">
              <a:xfrm rot="-5400000">
                <a:off x="1830" y="1747"/>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8" name="Freeform 14"/>
              <p:cNvSpPr>
                <a:spLocks/>
              </p:cNvSpPr>
              <p:nvPr/>
            </p:nvSpPr>
            <p:spPr bwMode="ltGray">
              <a:xfrm rot="-5400000">
                <a:off x="2551" y="1728"/>
                <a:ext cx="624" cy="294"/>
              </a:xfrm>
              <a:custGeom>
                <a:avLst/>
                <a:gdLst>
                  <a:gd name="T0" fmla="*/ 0 w 624"/>
                  <a:gd name="T1" fmla="*/ 0 h 317"/>
                  <a:gd name="T2" fmla="*/ 0 w 624"/>
                  <a:gd name="T3" fmla="*/ 186 h 317"/>
                  <a:gd name="T4" fmla="*/ 624 w 624"/>
                  <a:gd name="T5" fmla="*/ 1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9" name="Freeform 15"/>
              <p:cNvSpPr>
                <a:spLocks/>
              </p:cNvSpPr>
              <p:nvPr/>
            </p:nvSpPr>
            <p:spPr bwMode="ltGray">
              <a:xfrm rot="-5400000">
                <a:off x="2330" y="1694"/>
                <a:ext cx="624" cy="361"/>
              </a:xfrm>
              <a:custGeom>
                <a:avLst/>
                <a:gdLst>
                  <a:gd name="T0" fmla="*/ 0 w 624"/>
                  <a:gd name="T1" fmla="*/ 0 h 272"/>
                  <a:gd name="T2" fmla="*/ 0 w 624"/>
                  <a:gd name="T3" fmla="*/ 1120 h 272"/>
                  <a:gd name="T4" fmla="*/ 240 w 624"/>
                  <a:gd name="T5" fmla="*/ 989 h 272"/>
                  <a:gd name="T6" fmla="*/ 624 w 624"/>
                  <a:gd name="T7" fmla="*/ 112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0" name="Freeform 16"/>
              <p:cNvSpPr>
                <a:spLocks/>
              </p:cNvSpPr>
              <p:nvPr/>
            </p:nvSpPr>
            <p:spPr bwMode="ltGray">
              <a:xfrm rot="-5400000">
                <a:off x="2043" y="1721"/>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1" name="Freeform 17"/>
              <p:cNvSpPr>
                <a:spLocks/>
              </p:cNvSpPr>
              <p:nvPr/>
            </p:nvSpPr>
            <p:spPr bwMode="ltGray">
              <a:xfrm rot="-5400000">
                <a:off x="4077" y="1669"/>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2" name="Freeform 18"/>
              <p:cNvSpPr>
                <a:spLocks/>
              </p:cNvSpPr>
              <p:nvPr/>
            </p:nvSpPr>
            <p:spPr bwMode="ltGray">
              <a:xfrm rot="-5400000">
                <a:off x="3736" y="1669"/>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3" name="Freeform 19"/>
              <p:cNvSpPr>
                <a:spLocks/>
              </p:cNvSpPr>
              <p:nvPr/>
            </p:nvSpPr>
            <p:spPr bwMode="ltGray">
              <a:xfrm rot="-5400000">
                <a:off x="4584" y="1747"/>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4"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5" name="Freeform 21"/>
              <p:cNvSpPr>
                <a:spLocks/>
              </p:cNvSpPr>
              <p:nvPr/>
            </p:nvSpPr>
            <p:spPr bwMode="ltGray">
              <a:xfrm rot="-5400000">
                <a:off x="5084" y="1694"/>
                <a:ext cx="624" cy="361"/>
              </a:xfrm>
              <a:custGeom>
                <a:avLst/>
                <a:gdLst>
                  <a:gd name="T0" fmla="*/ 0 w 624"/>
                  <a:gd name="T1" fmla="*/ 0 h 272"/>
                  <a:gd name="T2" fmla="*/ 0 w 624"/>
                  <a:gd name="T3" fmla="*/ 1120 h 272"/>
                  <a:gd name="T4" fmla="*/ 240 w 624"/>
                  <a:gd name="T5" fmla="*/ 989 h 272"/>
                  <a:gd name="T6" fmla="*/ 624 w 624"/>
                  <a:gd name="T7" fmla="*/ 112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26" name="Freeform 22"/>
              <p:cNvSpPr>
                <a:spLocks/>
              </p:cNvSpPr>
              <p:nvPr/>
            </p:nvSpPr>
            <p:spPr bwMode="ltGray">
              <a:xfrm rot="-5400000">
                <a:off x="4797" y="1721"/>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sp>
          <p:nvSpPr>
            <p:cNvPr id="6" name="Freeform 23"/>
            <p:cNvSpPr>
              <a:spLocks/>
            </p:cNvSpPr>
            <p:nvPr/>
          </p:nvSpPr>
          <p:spPr bwMode="ltGray">
            <a:xfrm flipH="1">
              <a:off x="-2" y="1536"/>
              <a:ext cx="5762"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5400000" scaled="1"/>
            </a:gradFill>
            <a:ln>
              <a:noFill/>
            </a:ln>
            <a:effectLst/>
            <a:extLst>
              <a:ext uri="{91240B29-F687-4f45-9708-019B960494DF}">
                <a14:hiddenLine xmlns=""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000000"/>
                </a:solidFill>
                <a:latin typeface="Times New Roman" charset="0"/>
                <a:ea typeface="ＭＳ Ｐゴシック" charset="0"/>
                <a:cs typeface="ＭＳ Ｐゴシック" charset="0"/>
              </a:endParaRPr>
            </a:p>
          </p:txBody>
        </p:sp>
        <p:sp>
          <p:nvSpPr>
            <p:cNvPr id="7" name="Freeform 24"/>
            <p:cNvSpPr>
              <a:spLocks/>
            </p:cNvSpPr>
            <p:nvPr/>
          </p:nvSpPr>
          <p:spPr bwMode="ltGray">
            <a:xfrm flipH="1">
              <a:off x="-2" y="2017"/>
              <a:ext cx="5761"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5400000" scaled="1"/>
            </a:gradFill>
            <a:ln>
              <a:noFill/>
            </a:ln>
            <a:effectLst/>
            <a:extLst>
              <a:ext uri="{91240B29-F687-4f45-9708-019B960494DF}">
                <a14:hiddenLine xmlns="" xmlns:a14="http://schemas.microsoft.com/office/drawing/2010/main" w="9525" cap="flat">
                  <a:solidFill>
                    <a:schemeClr val="tx1"/>
                  </a:solidFill>
                  <a:prstDash val="solid"/>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000000"/>
                </a:solidFill>
                <a:latin typeface="Times New Roman" charset="0"/>
                <a:ea typeface="ＭＳ Ｐゴシック" charset="0"/>
                <a:cs typeface="ＭＳ Ｐゴシック" charset="0"/>
              </a:endParaRPr>
            </a:p>
          </p:txBody>
        </p:sp>
      </p:grpSp>
      <p:sp>
        <p:nvSpPr>
          <p:cNvPr id="5145" name="Rectangle 25"/>
          <p:cNvSpPr>
            <a:spLocks noGrp="1" noChangeArrowheads="1"/>
          </p:cNvSpPr>
          <p:nvPr>
            <p:ph type="ctrTitle"/>
          </p:nvPr>
        </p:nvSpPr>
        <p:spPr>
          <a:xfrm>
            <a:off x="1173163" y="1341438"/>
            <a:ext cx="7772400" cy="1143000"/>
          </a:xfrm>
        </p:spPr>
        <p:txBody>
          <a:bodyPr/>
          <a:lstStyle>
            <a:lvl1pPr>
              <a:defRPr/>
            </a:lvl1pPr>
          </a:lstStyle>
          <a:p>
            <a:pPr lvl="0"/>
            <a:r>
              <a:rPr lang="en-US" noProof="0"/>
              <a:t>Click to edit Master title style</a:t>
            </a:r>
          </a:p>
        </p:txBody>
      </p:sp>
      <p:sp>
        <p:nvSpPr>
          <p:cNvPr id="5146" name="Rectangle 26"/>
          <p:cNvSpPr>
            <a:spLocks noGrp="1" noChangeArrowheads="1"/>
          </p:cNvSpPr>
          <p:nvPr>
            <p:ph type="subTitle" idx="1"/>
          </p:nvPr>
        </p:nvSpPr>
        <p:spPr>
          <a:xfrm>
            <a:off x="1166813" y="3886200"/>
            <a:ext cx="6400800" cy="1752600"/>
          </a:xfrm>
        </p:spPr>
        <p:txBody>
          <a:bodyPr/>
          <a:lstStyle>
            <a:lvl1pPr marL="0" indent="0">
              <a:buFont typeface="Monotype Sorts" charset="0"/>
              <a:buNone/>
              <a:defRPr/>
            </a:lvl1pPr>
          </a:lstStyle>
          <a:p>
            <a:pPr lvl="0"/>
            <a:r>
              <a:rPr lang="en-US" noProof="0"/>
              <a:t>Click to edit Master subtitle style</a:t>
            </a:r>
          </a:p>
        </p:txBody>
      </p:sp>
      <p:sp>
        <p:nvSpPr>
          <p:cNvPr id="27" name="Rectangle 27"/>
          <p:cNvSpPr>
            <a:spLocks noGrp="1" noChangeArrowheads="1"/>
          </p:cNvSpPr>
          <p:nvPr>
            <p:ph type="dt" sz="half" idx="10"/>
          </p:nvPr>
        </p:nvSpPr>
        <p:spPr>
          <a:xfrm>
            <a:off x="1166813" y="6248400"/>
            <a:ext cx="1905000" cy="457200"/>
          </a:xfrm>
        </p:spPr>
        <p:txBody>
          <a:bodyPr/>
          <a:lstStyle>
            <a:lvl1pPr>
              <a:defRPr>
                <a:solidFill>
                  <a:srgbClr val="000000"/>
                </a:solidFill>
              </a:defRPr>
            </a:lvl1pPr>
          </a:lstStyle>
          <a:p>
            <a:pPr>
              <a:defRPr/>
            </a:pPr>
            <a:endParaRPr lang="en-US">
              <a:latin typeface="Arial"/>
            </a:endParaRPr>
          </a:p>
        </p:txBody>
      </p:sp>
      <p:sp>
        <p:nvSpPr>
          <p:cNvPr id="28" name="Rectangle 28"/>
          <p:cNvSpPr>
            <a:spLocks noGrp="1" noChangeArrowheads="1"/>
          </p:cNvSpPr>
          <p:nvPr>
            <p:ph type="ftr" sz="quarter" idx="11"/>
          </p:nvPr>
        </p:nvSpPr>
        <p:spPr/>
        <p:txBody>
          <a:bodyPr/>
          <a:lstStyle>
            <a:lvl1pPr>
              <a:defRPr>
                <a:solidFill>
                  <a:srgbClr val="000000"/>
                </a:solidFill>
              </a:defRPr>
            </a:lvl1pPr>
          </a:lstStyle>
          <a:p>
            <a:pPr>
              <a:defRPr/>
            </a:pPr>
            <a:endParaRPr lang="en-US">
              <a:latin typeface="Arial"/>
            </a:endParaRPr>
          </a:p>
        </p:txBody>
      </p:sp>
      <p:sp>
        <p:nvSpPr>
          <p:cNvPr id="29" name="Rectangle 29"/>
          <p:cNvSpPr>
            <a:spLocks noGrp="1" noChangeArrowheads="1"/>
          </p:cNvSpPr>
          <p:nvPr>
            <p:ph type="sldNum" sz="quarter" idx="12"/>
          </p:nvPr>
        </p:nvSpPr>
        <p:spPr/>
        <p:txBody>
          <a:bodyPr/>
          <a:lstStyle>
            <a:lvl1pPr>
              <a:defRPr>
                <a:solidFill>
                  <a:srgbClr val="000000"/>
                </a:solidFill>
              </a:defRPr>
            </a:lvl1pPr>
          </a:lstStyle>
          <a:p>
            <a:pPr>
              <a:defRPr/>
            </a:pPr>
            <a:fld id="{7B82B94B-977B-5447-8650-AEC5F7170E43}" type="slidenum">
              <a:rPr lang="en-US">
                <a:latin typeface="Arial"/>
              </a:rPr>
              <a:pPr>
                <a:defRPr/>
              </a:pPr>
              <a:t>‹#›</a:t>
            </a:fld>
            <a:endParaRPr lang="en-US">
              <a:latin typeface="Arial"/>
            </a:endParaRPr>
          </a:p>
        </p:txBody>
      </p:sp>
    </p:spTree>
    <p:extLst>
      <p:ext uri="{BB962C8B-B14F-4D97-AF65-F5344CB8AC3E}">
        <p14:creationId xmlns:p14="http://schemas.microsoft.com/office/powerpoint/2010/main" val="950773601"/>
      </p:ext>
    </p:extLst>
  </p:cSld>
  <p:clrMapOvr>
    <a:masterClrMapping/>
  </p:clrMapOvr>
  <p:transition>
    <p:random/>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903E3A84-F32E-9447-A858-28B7F833E1CC}"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433819147"/>
      </p:ext>
    </p:extLst>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6AAD7415-7976-024B-A92D-59AB9749FA0D}" type="datetimeFigureOut">
              <a:rPr lang="en-US"/>
              <a:pPr>
                <a:defRPr/>
              </a:pPr>
              <a:t>8/15/24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7CE7BE8-5A69-1442-8BE1-0DD631D963A4}" type="slidenum">
              <a:rPr lang="en-US"/>
              <a:pPr>
                <a:defRPr/>
              </a:pPr>
              <a:t>‹#›</a:t>
            </a:fld>
            <a:endParaRPr lang="en-US"/>
          </a:p>
        </p:txBody>
      </p:sp>
    </p:spTree>
    <p:extLst>
      <p:ext uri="{BB962C8B-B14F-4D97-AF65-F5344CB8AC3E}">
        <p14:creationId xmlns:p14="http://schemas.microsoft.com/office/powerpoint/2010/main" val="38354793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8D802A19-3B9C-7745-8A6B-096EB0EE906C}"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319805620"/>
      </p:ext>
    </p:extLst>
  </p:cSld>
  <p:clrMapOvr>
    <a:masterClrMapping/>
  </p:clrMapOvr>
  <p:transition>
    <p:random/>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731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35563"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9FC94682-928D-D940-B11E-45F8F79C8E67}"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075970129"/>
      </p:ext>
    </p:extLst>
  </p:cSld>
  <p:clrMapOvr>
    <a:masterClrMapping/>
  </p:clrMapOvr>
  <p:transition>
    <p:random/>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8"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9" name="Rectangle 29"/>
          <p:cNvSpPr>
            <a:spLocks noGrp="1" noChangeArrowheads="1"/>
          </p:cNvSpPr>
          <p:nvPr>
            <p:ph type="sldNum" sz="quarter" idx="12"/>
          </p:nvPr>
        </p:nvSpPr>
        <p:spPr>
          <a:ln/>
        </p:spPr>
        <p:txBody>
          <a:bodyPr/>
          <a:lstStyle>
            <a:lvl1pPr>
              <a:defRPr/>
            </a:lvl1pPr>
          </a:lstStyle>
          <a:p>
            <a:pPr>
              <a:defRPr/>
            </a:pPr>
            <a:fld id="{DDF2E930-7AF6-4F44-ACFB-C1F7D34035CD}"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666120613"/>
      </p:ext>
    </p:extLst>
  </p:cSld>
  <p:clrMapOvr>
    <a:masterClrMapping/>
  </p:clrMapOvr>
  <p:transition>
    <p:random/>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4"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5" name="Rectangle 29"/>
          <p:cNvSpPr>
            <a:spLocks noGrp="1" noChangeArrowheads="1"/>
          </p:cNvSpPr>
          <p:nvPr>
            <p:ph type="sldNum" sz="quarter" idx="12"/>
          </p:nvPr>
        </p:nvSpPr>
        <p:spPr>
          <a:ln/>
        </p:spPr>
        <p:txBody>
          <a:bodyPr/>
          <a:lstStyle>
            <a:lvl1pPr>
              <a:defRPr/>
            </a:lvl1pPr>
          </a:lstStyle>
          <a:p>
            <a:pPr>
              <a:defRPr/>
            </a:pPr>
            <a:fld id="{41C5D4AD-4C69-D840-8A95-D461304D1A7B}"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928597411"/>
      </p:ext>
    </p:extLst>
  </p:cSld>
  <p:clrMapOvr>
    <a:masterClrMapping/>
  </p:clrMapOvr>
  <p:transition>
    <p:random/>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3"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4" name="Rectangle 29"/>
          <p:cNvSpPr>
            <a:spLocks noGrp="1" noChangeArrowheads="1"/>
          </p:cNvSpPr>
          <p:nvPr>
            <p:ph type="sldNum" sz="quarter" idx="12"/>
          </p:nvPr>
        </p:nvSpPr>
        <p:spPr>
          <a:ln/>
        </p:spPr>
        <p:txBody>
          <a:bodyPr/>
          <a:lstStyle>
            <a:lvl1pPr>
              <a:defRPr/>
            </a:lvl1pPr>
          </a:lstStyle>
          <a:p>
            <a:pPr>
              <a:defRPr/>
            </a:pPr>
            <a:fld id="{30D297DC-C190-E248-93EB-1DF2F0B3C47F}"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099616424"/>
      </p:ext>
    </p:extLst>
  </p:cSld>
  <p:clrMapOvr>
    <a:masterClrMapping/>
  </p:clrMapOvr>
  <p:transition>
    <p:random/>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849B27F0-4894-224C-A6FA-AF3860808952}"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2793183687"/>
      </p:ext>
    </p:extLst>
  </p:cSld>
  <p:clrMapOvr>
    <a:masterClrMapping/>
  </p:clrMapOvr>
  <p:transition>
    <p:random/>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6"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7" name="Rectangle 29"/>
          <p:cNvSpPr>
            <a:spLocks noGrp="1" noChangeArrowheads="1"/>
          </p:cNvSpPr>
          <p:nvPr>
            <p:ph type="sldNum" sz="quarter" idx="12"/>
          </p:nvPr>
        </p:nvSpPr>
        <p:spPr>
          <a:ln/>
        </p:spPr>
        <p:txBody>
          <a:bodyPr/>
          <a:lstStyle>
            <a:lvl1pPr>
              <a:defRPr/>
            </a:lvl1pPr>
          </a:lstStyle>
          <a:p>
            <a:pPr>
              <a:defRPr/>
            </a:pPr>
            <a:fld id="{645E6035-960F-B24F-B452-336C1715A56A}"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3959857428"/>
      </p:ext>
    </p:extLst>
  </p:cSld>
  <p:clrMapOvr>
    <a:masterClrMapping/>
  </p:clrMapOvr>
  <p:transition>
    <p:random/>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2403458A-ABB9-F94C-AE50-8B884489871F}"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715132687"/>
      </p:ext>
    </p:extLst>
  </p:cSld>
  <p:clrMapOvr>
    <a:masterClrMapping/>
  </p:clrMapOvr>
  <p:transition>
    <p:random/>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2463"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73163"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7"/>
          <p:cNvSpPr>
            <a:spLocks noGrp="1" noChangeArrowheads="1"/>
          </p:cNvSpPr>
          <p:nvPr>
            <p:ph type="dt" sz="half" idx="10"/>
          </p:nvPr>
        </p:nvSpPr>
        <p:spPr>
          <a:ln/>
        </p:spPr>
        <p:txBody>
          <a:bodyPr/>
          <a:lstStyle>
            <a:lvl1pPr>
              <a:defRPr/>
            </a:lvl1pPr>
          </a:lstStyle>
          <a:p>
            <a:pPr>
              <a:defRPr/>
            </a:pPr>
            <a:endParaRPr lang="en-US">
              <a:solidFill>
                <a:srgbClr val="000000"/>
              </a:solidFill>
              <a:latin typeface="Arial"/>
            </a:endParaRPr>
          </a:p>
        </p:txBody>
      </p:sp>
      <p:sp>
        <p:nvSpPr>
          <p:cNvPr id="5" name="Rectangle 28"/>
          <p:cNvSpPr>
            <a:spLocks noGrp="1" noChangeArrowheads="1"/>
          </p:cNvSpPr>
          <p:nvPr>
            <p:ph type="ftr" sz="quarter" idx="11"/>
          </p:nvPr>
        </p:nvSpPr>
        <p:spPr>
          <a:ln/>
        </p:spPr>
        <p:txBody>
          <a:bodyPr/>
          <a:lstStyle>
            <a:lvl1pPr>
              <a:defRPr/>
            </a:lvl1pPr>
          </a:lstStyle>
          <a:p>
            <a:pPr>
              <a:defRPr/>
            </a:pPr>
            <a:endParaRPr lang="en-US">
              <a:solidFill>
                <a:srgbClr val="000000"/>
              </a:solidFill>
              <a:latin typeface="Arial"/>
            </a:endParaRPr>
          </a:p>
        </p:txBody>
      </p:sp>
      <p:sp>
        <p:nvSpPr>
          <p:cNvPr id="6" name="Rectangle 29"/>
          <p:cNvSpPr>
            <a:spLocks noGrp="1" noChangeArrowheads="1"/>
          </p:cNvSpPr>
          <p:nvPr>
            <p:ph type="sldNum" sz="quarter" idx="12"/>
          </p:nvPr>
        </p:nvSpPr>
        <p:spPr>
          <a:ln/>
        </p:spPr>
        <p:txBody>
          <a:bodyPr/>
          <a:lstStyle>
            <a:lvl1pPr>
              <a:defRPr/>
            </a:lvl1pPr>
          </a:lstStyle>
          <a:p>
            <a:pPr>
              <a:defRPr/>
            </a:pPr>
            <a:fld id="{36E8F7A9-BCB4-EC43-84A1-22515C50129E}" type="slidenum">
              <a:rPr lang="en-US">
                <a:solidFill>
                  <a:srgbClr val="000000"/>
                </a:solidFill>
                <a:latin typeface="Arial"/>
              </a:rPr>
              <a:pPr>
                <a:defRPr/>
              </a:pPr>
              <a:t>‹#›</a:t>
            </a:fld>
            <a:endParaRPr lang="en-US">
              <a:solidFill>
                <a:srgbClr val="000000"/>
              </a:solidFill>
              <a:latin typeface="Arial"/>
            </a:endParaRPr>
          </a:p>
        </p:txBody>
      </p:sp>
    </p:spTree>
    <p:extLst>
      <p:ext uri="{BB962C8B-B14F-4D97-AF65-F5344CB8AC3E}">
        <p14:creationId xmlns:p14="http://schemas.microsoft.com/office/powerpoint/2010/main" val="1882988027"/>
      </p:ext>
    </p:extLst>
  </p:cSld>
  <p:clrMapOvr>
    <a:masterClrMapping/>
  </p:clrMapOvr>
  <p:transition>
    <p:random/>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55CB3FD8-0BA8-6C47-A903-EFFA255B8DAE}" type="datetimeFigureOut">
              <a:rPr lang="en-US"/>
              <a:pPr>
                <a:defRPr/>
              </a:pPr>
              <a:t>8/15/24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C0ECC31E-2E98-0943-9014-3B98B83E1068}" type="slidenum">
              <a:rPr lang="en-US"/>
              <a:pPr>
                <a:defRPr/>
              </a:pPr>
              <a:t>‹#›</a:t>
            </a:fld>
            <a:endParaRPr lang="en-US"/>
          </a:p>
        </p:txBody>
      </p:sp>
    </p:spTree>
    <p:extLst>
      <p:ext uri="{BB962C8B-B14F-4D97-AF65-F5344CB8AC3E}">
        <p14:creationId xmlns:p14="http://schemas.microsoft.com/office/powerpoint/2010/main" val="2868799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BA8CA76E-C9A8-1A4D-8CF4-A3D0DE00DBB2}" type="datetimeFigureOut">
              <a:rPr lang="en-US"/>
              <a:pPr>
                <a:defRPr/>
              </a:pPr>
              <a:t>8/15/24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CCB14D51-7A3B-4B43-BC4E-B2591264ACC9}" type="slidenum">
              <a:rPr lang="en-US"/>
              <a:pPr>
                <a:defRPr/>
              </a:pPr>
              <a:t>‹#›</a:t>
            </a:fld>
            <a:endParaRPr lang="en-US"/>
          </a:p>
        </p:txBody>
      </p:sp>
    </p:spTree>
    <p:extLst>
      <p:ext uri="{BB962C8B-B14F-4D97-AF65-F5344CB8AC3E}">
        <p14:creationId xmlns:p14="http://schemas.microsoft.com/office/powerpoint/2010/main" val="49091249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EFB31F30-3C0E-E940-9F82-583F2CE26B05}" type="datetimeFigureOut">
              <a:rPr lang="en-US"/>
              <a:pPr>
                <a:defRPr/>
              </a:pPr>
              <a:t>8/15/24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7FCF55B9-337F-E947-9EFC-767ADF54C660}" type="slidenum">
              <a:rPr lang="en-US"/>
              <a:pPr>
                <a:defRPr/>
              </a:pPr>
              <a:t>‹#›</a:t>
            </a:fld>
            <a:endParaRPr lang="en-US"/>
          </a:p>
        </p:txBody>
      </p:sp>
    </p:spTree>
    <p:extLst>
      <p:ext uri="{BB962C8B-B14F-4D97-AF65-F5344CB8AC3E}">
        <p14:creationId xmlns:p14="http://schemas.microsoft.com/office/powerpoint/2010/main" val="183803339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994E338D-7063-4840-A03E-FC0D2149AD7B}" type="datetimeFigureOut">
              <a:rPr lang="en-US"/>
              <a:pPr>
                <a:defRPr/>
              </a:pPr>
              <a:t>8/15/24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B7089F7A-D023-CF40-820D-CB2881AE9BC4}" type="slidenum">
              <a:rPr lang="en-US"/>
              <a:pPr>
                <a:defRPr/>
              </a:pPr>
              <a:t>‹#›</a:t>
            </a:fld>
            <a:endParaRPr lang="en-US"/>
          </a:p>
        </p:txBody>
      </p:sp>
    </p:spTree>
    <p:extLst>
      <p:ext uri="{BB962C8B-B14F-4D97-AF65-F5344CB8AC3E}">
        <p14:creationId xmlns:p14="http://schemas.microsoft.com/office/powerpoint/2010/main" val="37265116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B56C2FF6-6E6D-B641-962F-CA6EDD201339}" type="datetimeFigureOut">
              <a:rPr lang="en-US"/>
              <a:pPr>
                <a:defRPr/>
              </a:pPr>
              <a:t>8/15/24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5564789A-6E74-7D4E-87DE-890DAFE2E2AC}" type="slidenum">
              <a:rPr lang="en-US"/>
              <a:pPr>
                <a:defRPr/>
              </a:pPr>
              <a:t>‹#›</a:t>
            </a:fld>
            <a:endParaRPr lang="en-US"/>
          </a:p>
        </p:txBody>
      </p:sp>
    </p:spTree>
    <p:extLst>
      <p:ext uri="{BB962C8B-B14F-4D97-AF65-F5344CB8AC3E}">
        <p14:creationId xmlns:p14="http://schemas.microsoft.com/office/powerpoint/2010/main" val="41787828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A2D71F27-38BC-D640-9D3F-576541C6523F}" type="datetimeFigureOut">
              <a:rPr lang="en-US"/>
              <a:pPr>
                <a:defRPr/>
              </a:pPr>
              <a:t>8/15/24</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94336BBD-CA4D-8243-8611-497A4BCCD6BC}" type="slidenum">
              <a:rPr lang="en-US"/>
              <a:pPr>
                <a:defRPr/>
              </a:pPr>
              <a:t>‹#›</a:t>
            </a:fld>
            <a:endParaRPr lang="en-US"/>
          </a:p>
        </p:txBody>
      </p:sp>
    </p:spTree>
    <p:extLst>
      <p:ext uri="{BB962C8B-B14F-4D97-AF65-F5344CB8AC3E}">
        <p14:creationId xmlns:p14="http://schemas.microsoft.com/office/powerpoint/2010/main" val="41018943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11C2298D-F0DE-E547-B173-12F113EE6132}" type="datetimeFigureOut">
              <a:rPr lang="en-US"/>
              <a:pPr>
                <a:defRPr/>
              </a:pPr>
              <a:t>8/15/24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D779CC5D-AF8C-7846-BC8E-2BD936CEB171}" type="slidenum">
              <a:rPr lang="en-US"/>
              <a:pPr>
                <a:defRPr/>
              </a:pPr>
              <a:t>‹#›</a:t>
            </a:fld>
            <a:endParaRPr lang="en-US"/>
          </a:p>
        </p:txBody>
      </p:sp>
    </p:spTree>
    <p:extLst>
      <p:ext uri="{BB962C8B-B14F-4D97-AF65-F5344CB8AC3E}">
        <p14:creationId xmlns:p14="http://schemas.microsoft.com/office/powerpoint/2010/main" val="331457127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70EC7C3C-A0B1-1041-9A55-8130743EDA9C}" type="datetimeFigureOut">
              <a:rPr lang="en-US"/>
              <a:pPr>
                <a:defRPr/>
              </a:pPr>
              <a:t>8/15/24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61EAAA05-540C-8948-B30D-0E536E4488BE}" type="slidenum">
              <a:rPr lang="en-US"/>
              <a:pPr>
                <a:defRPr/>
              </a:pPr>
              <a:t>‹#›</a:t>
            </a:fld>
            <a:endParaRPr lang="en-US"/>
          </a:p>
        </p:txBody>
      </p:sp>
    </p:spTree>
    <p:extLst>
      <p:ext uri="{BB962C8B-B14F-4D97-AF65-F5344CB8AC3E}">
        <p14:creationId xmlns:p14="http://schemas.microsoft.com/office/powerpoint/2010/main" val="186148934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FD005058-0CCC-524F-94C6-66DFCA6A7567}" type="datetimeFigureOut">
              <a:rPr lang="en-US"/>
              <a:pPr>
                <a:defRPr/>
              </a:pPr>
              <a:t>8/15/24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7057400E-2EBD-D040-B510-A2F50790047D}" type="slidenum">
              <a:rPr lang="en-US"/>
              <a:pPr>
                <a:defRPr/>
              </a:pPr>
              <a:t>‹#›</a:t>
            </a:fld>
            <a:endParaRPr lang="en-US"/>
          </a:p>
        </p:txBody>
      </p:sp>
    </p:spTree>
    <p:extLst>
      <p:ext uri="{BB962C8B-B14F-4D97-AF65-F5344CB8AC3E}">
        <p14:creationId xmlns:p14="http://schemas.microsoft.com/office/powerpoint/2010/main" val="23636375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8EA9A954-7E3C-FE43-9210-BC1737AE28A1}" type="datetimeFigureOut">
              <a:rPr lang="en-US"/>
              <a:pPr>
                <a:defRPr/>
              </a:pPr>
              <a:t>8/15/24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B405D563-3D73-744F-8734-92DFA0DC0907}" type="slidenum">
              <a:rPr lang="en-US"/>
              <a:pPr>
                <a:defRPr/>
              </a:pPr>
              <a:t>‹#›</a:t>
            </a:fld>
            <a:endParaRPr lang="en-US"/>
          </a:p>
        </p:txBody>
      </p:sp>
    </p:spTree>
    <p:extLst>
      <p:ext uri="{BB962C8B-B14F-4D97-AF65-F5344CB8AC3E}">
        <p14:creationId xmlns:p14="http://schemas.microsoft.com/office/powerpoint/2010/main" val="120595189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B79AA5B1-D8C1-0B44-94EB-F4C16861A6E0}" type="datetimeFigureOut">
              <a:rPr lang="en-US"/>
              <a:pPr>
                <a:defRPr/>
              </a:pPr>
              <a:t>8/15/24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0760224E-5F5F-064C-A278-5848FBFCAC23}" type="slidenum">
              <a:rPr lang="en-US"/>
              <a:pPr>
                <a:defRPr/>
              </a:pPr>
              <a:t>‹#›</a:t>
            </a:fld>
            <a:endParaRPr lang="en-US"/>
          </a:p>
        </p:txBody>
      </p:sp>
    </p:spTree>
    <p:extLst>
      <p:ext uri="{BB962C8B-B14F-4D97-AF65-F5344CB8AC3E}">
        <p14:creationId xmlns:p14="http://schemas.microsoft.com/office/powerpoint/2010/main" val="26130849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282459B9-C4D8-4A4D-B0AB-B116936A892F}" type="datetimeFigureOut">
              <a:rPr lang="en-US"/>
              <a:pPr>
                <a:defRPr/>
              </a:pPr>
              <a:t>8/15/24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a:solidFill>
                  <a:prstClr val="black"/>
                </a:solidFill>
                <a:latin typeface="Calibri"/>
              </a:defRPr>
            </a:lvl1pPr>
          </a:lstStyle>
          <a:p>
            <a:pPr>
              <a:defRPr/>
            </a:pPr>
            <a:fld id="{1A193DA1-BA3E-AD4E-A332-D9E568345858}" type="slidenum">
              <a:rPr lang="en-US"/>
              <a:pPr>
                <a:defRPr/>
              </a:pPr>
              <a:t>‹#›</a:t>
            </a:fld>
            <a:endParaRPr lang="en-US"/>
          </a:p>
        </p:txBody>
      </p:sp>
    </p:spTree>
    <p:extLst>
      <p:ext uri="{BB962C8B-B14F-4D97-AF65-F5344CB8AC3E}">
        <p14:creationId xmlns:p14="http://schemas.microsoft.com/office/powerpoint/2010/main" val="3344164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3040DE3F-560F-3B4F-A444-C25B5757E361}" type="datetimeFigureOut">
              <a:rPr lang="en-US"/>
              <a:pPr>
                <a:defRPr/>
              </a:pPr>
              <a:t>8/15/24</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F766176-F108-5B4F-B0E9-6F60DBCED697}" type="slidenum">
              <a:rPr lang="en-US"/>
              <a:pPr>
                <a:defRPr/>
              </a:pPr>
              <a:t>‹#›</a:t>
            </a:fld>
            <a:endParaRPr lang="en-US"/>
          </a:p>
        </p:txBody>
      </p:sp>
    </p:spTree>
    <p:extLst>
      <p:ext uri="{BB962C8B-B14F-4D97-AF65-F5344CB8AC3E}">
        <p14:creationId xmlns:p14="http://schemas.microsoft.com/office/powerpoint/2010/main" val="9229327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6291173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99423846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30192222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21001572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51554042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73548653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253135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3621213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13531587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699078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7762A77A-9239-A046-9C27-A726502B3DE6}" type="datetimeFigureOut">
              <a:rPr lang="en-US"/>
              <a:pPr>
                <a:defRPr/>
              </a:pPr>
              <a:t>8/15/24</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87677020-992B-8143-B010-6E8E429B8CA8}" type="slidenum">
              <a:rPr lang="en-US"/>
              <a:pPr>
                <a:defRPr/>
              </a:pPr>
              <a:t>‹#›</a:t>
            </a:fld>
            <a:endParaRPr lang="en-US"/>
          </a:p>
        </p:txBody>
      </p:sp>
    </p:spTree>
    <p:extLst>
      <p:ext uri="{BB962C8B-B14F-4D97-AF65-F5344CB8AC3E}">
        <p14:creationId xmlns:p14="http://schemas.microsoft.com/office/powerpoint/2010/main" val="85988941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AC0F5B04-0A0A-4D3B-9CB0-4722B18F0223}" type="datetimeFigureOut">
              <a:rPr lang="en-US">
                <a:solidFill>
                  <a:prstClr val="black"/>
                </a:solidFill>
                <a:latin typeface="Calibri"/>
                <a:ea typeface="ＭＳ Ｐゴシック" charset="0"/>
                <a:cs typeface="ＭＳ Ｐゴシック" charset="0"/>
              </a:rPr>
              <a:pPr defTabSz="914400"/>
              <a:t>8/15/24</a:t>
            </a:fld>
            <a:endParaRPr lang="en-US">
              <a:solidFill>
                <a:prstClr val="black"/>
              </a:solidFill>
              <a:latin typeface="Calibri"/>
              <a:ea typeface="ＭＳ Ｐゴシック" charset="0"/>
              <a:cs typeface="ＭＳ Ｐゴシック"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latin typeface="Calibri"/>
              <a:ea typeface="ＭＳ Ｐゴシック" charset="0"/>
              <a:cs typeface="ＭＳ Ｐゴシック"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B2551307-7FD0-4CFF-B6E6-1FEF1BAD319D}" type="slidenum">
              <a:rPr lang="en-US">
                <a:solidFill>
                  <a:prstClr val="black"/>
                </a:solidFill>
                <a:latin typeface="Calibri"/>
                <a:ea typeface="ＭＳ Ｐゴシック" charset="0"/>
                <a:cs typeface="ＭＳ Ｐゴシック" charset="0"/>
              </a:rPr>
              <a:pPr defTabSz="914400"/>
              <a:t>‹#›</a:t>
            </a:fld>
            <a:endParaRPr lang="en-US">
              <a:solidFill>
                <a:prstClr val="black"/>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34397883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2"/>
          <p:cNvSpPr>
            <a:spLocks/>
          </p:cNvSpPr>
          <p:nvPr/>
        </p:nvSpPr>
        <p:spPr bwMode="gray">
          <a:xfrm>
            <a:off x="690563" y="3340100"/>
            <a:ext cx="7653337" cy="485775"/>
          </a:xfrm>
          <a:custGeom>
            <a:avLst/>
            <a:gdLst>
              <a:gd name="T0" fmla="*/ 2147483647 w 4128"/>
              <a:gd name="T1" fmla="*/ 2147483647 h 479"/>
              <a:gd name="T2" fmla="*/ 2147483647 w 4128"/>
              <a:gd name="T3" fmla="*/ 2147483647 h 479"/>
              <a:gd name="T4" fmla="*/ 2147483647 w 4128"/>
              <a:gd name="T5" fmla="*/ 2147483647 h 479"/>
              <a:gd name="T6" fmla="*/ 0 w 4128"/>
              <a:gd name="T7" fmla="*/ 2147483647 h 479"/>
              <a:gd name="T8" fmla="*/ 2147483647 w 4128"/>
              <a:gd name="T9" fmla="*/ 2147483647 h 4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128" h="479">
                <a:moveTo>
                  <a:pt x="163" y="200"/>
                </a:moveTo>
                <a:cubicBezTo>
                  <a:pt x="163" y="200"/>
                  <a:pt x="2054" y="0"/>
                  <a:pt x="4128" y="200"/>
                </a:cubicBezTo>
                <a:cubicBezTo>
                  <a:pt x="4128" y="200"/>
                  <a:pt x="4128" y="314"/>
                  <a:pt x="4128" y="429"/>
                </a:cubicBezTo>
                <a:cubicBezTo>
                  <a:pt x="2371" y="200"/>
                  <a:pt x="688" y="479"/>
                  <a:pt x="0" y="441"/>
                </a:cubicBezTo>
                <a:lnTo>
                  <a:pt x="163" y="200"/>
                </a:lnTo>
                <a:close/>
              </a:path>
            </a:pathLst>
          </a:custGeom>
          <a:solidFill>
            <a:schemeClr val="hlink">
              <a:alpha val="50195"/>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pPr fontAlgn="base">
              <a:spcBef>
                <a:spcPct val="0"/>
              </a:spcBef>
              <a:spcAft>
                <a:spcPct val="0"/>
              </a:spcAft>
            </a:pPr>
            <a:endParaRPr lang="en-US">
              <a:solidFill>
                <a:srgbClr val="333333"/>
              </a:solidFill>
              <a:latin typeface="Times New Roman" charset="0"/>
              <a:ea typeface="ＭＳ Ｐゴシック" charset="0"/>
              <a:cs typeface="ＭＳ Ｐゴシック" charset="0"/>
            </a:endParaRPr>
          </a:p>
        </p:txBody>
      </p:sp>
      <p:sp>
        <p:nvSpPr>
          <p:cNvPr id="139267" name="Rectangle 3"/>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139268" name="Rectangle 4"/>
          <p:cNvSpPr>
            <a:spLocks noGrp="1" noChangeArrowheads="1"/>
          </p:cNvSpPr>
          <p:nvPr>
            <p:ph type="subTitle" idx="1"/>
          </p:nvPr>
        </p:nvSpPr>
        <p:spPr>
          <a:xfrm>
            <a:off x="1371600" y="3886200"/>
            <a:ext cx="6400800" cy="1752600"/>
          </a:xfrm>
        </p:spPr>
        <p:txBody>
          <a:bodyPr/>
          <a:lstStyle>
            <a:lvl1pPr marL="0" indent="0" algn="ctr">
              <a:buFont typeface="Monotype Sorts" pitchFamily="-111" charset="2"/>
              <a:buNone/>
              <a:defRPr/>
            </a:lvl1pPr>
          </a:lstStyle>
          <a:p>
            <a:r>
              <a:rPr lang="en-US"/>
              <a:t>Click to edit Master subtitle style</a:t>
            </a:r>
          </a:p>
        </p:txBody>
      </p:sp>
      <p:sp>
        <p:nvSpPr>
          <p:cNvPr id="5" name="Rectangle 5"/>
          <p:cNvSpPr>
            <a:spLocks noGrp="1" noChangeArrowheads="1"/>
          </p:cNvSpPr>
          <p:nvPr>
            <p:ph type="dt" sz="half" idx="10"/>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6" name="Rectangle 6"/>
          <p:cNvSpPr>
            <a:spLocks noGrp="1" noChangeArrowheads="1"/>
          </p:cNvSpPr>
          <p:nvPr>
            <p:ph type="ftr" sz="quarter" idx="11"/>
          </p:nvPr>
        </p:nvSpPr>
        <p:spPr/>
        <p:txBody>
          <a:bodyPr/>
          <a:lstStyle>
            <a:lvl1pPr defTabSz="457200" eaLnBrk="1" fontAlgn="auto" hangingPunct="1">
              <a:spcBef>
                <a:spcPts val="0"/>
              </a:spcBef>
              <a:spcAft>
                <a:spcPts val="0"/>
              </a:spcAft>
              <a:defRPr>
                <a:solidFill>
                  <a:srgbClr val="578963"/>
                </a:solidFill>
              </a:defRPr>
            </a:lvl1pPr>
          </a:lstStyle>
          <a:p>
            <a:pPr>
              <a:defRPr/>
            </a:pPr>
            <a:endParaRPr lang="en-US"/>
          </a:p>
        </p:txBody>
      </p:sp>
      <p:sp>
        <p:nvSpPr>
          <p:cNvPr id="7" name="Rectangle 7"/>
          <p:cNvSpPr>
            <a:spLocks noGrp="1" noChangeArrowheads="1"/>
          </p:cNvSpPr>
          <p:nvPr>
            <p:ph type="sldNum" sz="quarter" idx="12"/>
          </p:nvPr>
        </p:nvSpPr>
        <p:spPr/>
        <p:txBody>
          <a:bodyPr/>
          <a:lstStyle>
            <a:lvl1pPr defTabSz="457200" eaLnBrk="1" hangingPunct="1">
              <a:spcBef>
                <a:spcPct val="0"/>
              </a:spcBef>
              <a:defRPr/>
            </a:lvl1pPr>
          </a:lstStyle>
          <a:p>
            <a:pPr>
              <a:defRPr/>
            </a:pPr>
            <a:fld id="{EB2B71A9-0352-C44C-862F-9C26A05BD3F4}"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6598547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70E384BA-D442-944A-8F93-61754ED82729}"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62654251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E3E39349-7AA1-C14C-B960-5A7E6C8DAF5C}"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4661002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FCF51995-73A8-5A48-89BA-1633C01375A5}"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103407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8"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9"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46B1889F-7CDE-2546-A674-2A2F838812C7}"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864961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D1CECF33-A94D-CB46-99C0-AC5909EED7E5}"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10738688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3"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4"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B7522A03-17AC-3B4C-9A2B-B5D533A1CDE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8992697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DD5BFE59-746A-C146-86A6-5F38DD3912D1}"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170302935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7"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E8D1D492-5F39-904F-8388-CE770E3E0C62}"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4121746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75065795-8B0C-F34B-8FA6-9C0C476B29FC}" type="datetimeFigureOut">
              <a:rPr lang="en-US"/>
              <a:pPr>
                <a:defRPr/>
              </a:pPr>
              <a:t>8/15/24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ED64077C-2889-1049-A723-A708A0EFAB2A}" type="slidenum">
              <a:rPr lang="en-US"/>
              <a:pPr>
                <a:defRPr/>
              </a:pPr>
              <a:t>‹#›</a:t>
            </a:fld>
            <a:endParaRPr lang="en-US"/>
          </a:p>
        </p:txBody>
      </p:sp>
    </p:spTree>
    <p:extLst>
      <p:ext uri="{BB962C8B-B14F-4D97-AF65-F5344CB8AC3E}">
        <p14:creationId xmlns:p14="http://schemas.microsoft.com/office/powerpoint/2010/main" val="54521538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0DBEE9FF-7FCC-4246-8CDF-14B655F22E57}"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310878701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4572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4572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defTabSz="457200" eaLnBrk="1" fontAlgn="auto" hangingPunct="1">
              <a:spcBef>
                <a:spcPts val="0"/>
              </a:spcBef>
              <a:spcAft>
                <a:spcPts val="0"/>
              </a:spcAft>
              <a:defRPr/>
            </a:lvl1pPr>
          </a:lstStyle>
          <a:p>
            <a:pPr>
              <a:defRPr/>
            </a:pPr>
            <a:endParaRPr lang="en-US"/>
          </a:p>
        </p:txBody>
      </p:sp>
      <p:sp>
        <p:nvSpPr>
          <p:cNvPr id="5" name="Rectangle 1029"/>
          <p:cNvSpPr>
            <a:spLocks noGrp="1" noChangeArrowheads="1"/>
          </p:cNvSpPr>
          <p:nvPr>
            <p:ph type="ftr" sz="quarter" idx="11"/>
          </p:nvPr>
        </p:nvSpPr>
        <p:spPr/>
        <p:txBody>
          <a:bodyPr/>
          <a:lstStyle>
            <a:lvl1pPr defTabSz="457200" eaLnBrk="1" fontAlgn="auto" hangingPunct="1">
              <a:spcBef>
                <a:spcPts val="0"/>
              </a:spcBef>
              <a:spcAft>
                <a:spcPts val="0"/>
              </a:spcAft>
              <a:defRPr/>
            </a:lvl1pPr>
          </a:lstStyle>
          <a:p>
            <a:pPr>
              <a:defRPr/>
            </a:pPr>
            <a:endParaRPr lang="en-US"/>
          </a:p>
        </p:txBody>
      </p:sp>
      <p:sp>
        <p:nvSpPr>
          <p:cNvPr id="6" name="Rectangle 1030"/>
          <p:cNvSpPr>
            <a:spLocks noGrp="1" noChangeArrowheads="1"/>
          </p:cNvSpPr>
          <p:nvPr>
            <p:ph type="sldNum" sz="quarter" idx="12"/>
          </p:nvPr>
        </p:nvSpPr>
        <p:spPr/>
        <p:txBody>
          <a:bodyPr/>
          <a:lstStyle>
            <a:lvl1pPr defTabSz="457200" eaLnBrk="1" hangingPunct="1">
              <a:spcBef>
                <a:spcPct val="0"/>
              </a:spcBef>
              <a:defRPr/>
            </a:lvl1pPr>
          </a:lstStyle>
          <a:p>
            <a:pPr>
              <a:defRPr/>
            </a:pPr>
            <a:fld id="{21AB2E97-D180-A24F-9E6E-45FF73F64A00}" type="slidenum">
              <a:rPr lang="en-US">
                <a:latin typeface="Times New Roman"/>
              </a:rPr>
              <a:pPr>
                <a:defRPr/>
              </a:pPr>
              <a:t>‹#›</a:t>
            </a:fld>
            <a:endParaRPr lang="en-US">
              <a:latin typeface="Times New Roman"/>
            </a:endParaRPr>
          </a:p>
        </p:txBody>
      </p:sp>
    </p:spTree>
    <p:extLst>
      <p:ext uri="{BB962C8B-B14F-4D97-AF65-F5344CB8AC3E}">
        <p14:creationId xmlns:p14="http://schemas.microsoft.com/office/powerpoint/2010/main" val="2763510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A5AA032B-F343-4040-A302-60B51FE431A6}" type="slidenum">
              <a:rPr lang="en-US"/>
              <a:pPr>
                <a:defRPr/>
              </a:pPr>
              <a:t>‹#›</a:t>
            </a:fld>
            <a:endParaRPr lang="en-US"/>
          </a:p>
        </p:txBody>
      </p:sp>
    </p:spTree>
    <p:extLst>
      <p:ext uri="{BB962C8B-B14F-4D97-AF65-F5344CB8AC3E}">
        <p14:creationId xmlns:p14="http://schemas.microsoft.com/office/powerpoint/2010/main" val="1579603390"/>
      </p:ext>
    </p:extLst>
  </p:cSld>
  <p:clrMapOvr>
    <a:masterClrMapping/>
  </p:clrMapOvr>
  <p:transition spd="med">
    <p:randomBar dir="vert"/>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1D4C350B-D93B-F442-87E4-F5D3387E0801}" type="slidenum">
              <a:rPr lang="en-US"/>
              <a:pPr>
                <a:defRPr/>
              </a:pPr>
              <a:t>‹#›</a:t>
            </a:fld>
            <a:endParaRPr lang="en-US"/>
          </a:p>
        </p:txBody>
      </p:sp>
    </p:spTree>
    <p:extLst>
      <p:ext uri="{BB962C8B-B14F-4D97-AF65-F5344CB8AC3E}">
        <p14:creationId xmlns:p14="http://schemas.microsoft.com/office/powerpoint/2010/main" val="1439032745"/>
      </p:ext>
    </p:extLst>
  </p:cSld>
  <p:clrMapOvr>
    <a:masterClrMapping/>
  </p:clrMapOvr>
  <p:transition spd="med">
    <p:randomBar dir="vert"/>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30F30067-492C-6343-9714-5F88F97C219E}" type="slidenum">
              <a:rPr lang="en-US"/>
              <a:pPr>
                <a:defRPr/>
              </a:pPr>
              <a:t>‹#›</a:t>
            </a:fld>
            <a:endParaRPr lang="en-US"/>
          </a:p>
        </p:txBody>
      </p:sp>
    </p:spTree>
    <p:extLst>
      <p:ext uri="{BB962C8B-B14F-4D97-AF65-F5344CB8AC3E}">
        <p14:creationId xmlns:p14="http://schemas.microsoft.com/office/powerpoint/2010/main" val="3581449234"/>
      </p:ext>
    </p:extLst>
  </p:cSld>
  <p:clrMapOvr>
    <a:masterClrMapping/>
  </p:clrMapOvr>
  <p:transition spd="med">
    <p:randomBar dir="vert"/>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002F1A5E-7E70-7F40-A725-2BFE50077A17}" type="slidenum">
              <a:rPr lang="en-US"/>
              <a:pPr>
                <a:defRPr/>
              </a:pPr>
              <a:t>‹#›</a:t>
            </a:fld>
            <a:endParaRPr lang="en-US"/>
          </a:p>
        </p:txBody>
      </p:sp>
    </p:spTree>
    <p:extLst>
      <p:ext uri="{BB962C8B-B14F-4D97-AF65-F5344CB8AC3E}">
        <p14:creationId xmlns:p14="http://schemas.microsoft.com/office/powerpoint/2010/main" val="2953346185"/>
      </p:ext>
    </p:extLst>
  </p:cSld>
  <p:clrMapOvr>
    <a:masterClrMapping/>
  </p:clrMapOvr>
  <p:transition spd="med">
    <p:randomBar dir="vert"/>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8"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9" name="Rectangle 6"/>
          <p:cNvSpPr>
            <a:spLocks noGrp="1" noChangeArrowheads="1"/>
          </p:cNvSpPr>
          <p:nvPr>
            <p:ph type="sldNum" sz="quarter" idx="12"/>
          </p:nvPr>
        </p:nvSpPr>
        <p:spPr/>
        <p:txBody>
          <a:bodyPr/>
          <a:lstStyle>
            <a:lvl1pPr defTabSz="457200">
              <a:defRPr/>
            </a:lvl1pPr>
          </a:lstStyle>
          <a:p>
            <a:pPr>
              <a:defRPr/>
            </a:pPr>
            <a:fld id="{AB89C03A-7B9A-F449-872A-53EB2AE8F033}" type="slidenum">
              <a:rPr lang="en-US"/>
              <a:pPr>
                <a:defRPr/>
              </a:pPr>
              <a:t>‹#›</a:t>
            </a:fld>
            <a:endParaRPr lang="en-US"/>
          </a:p>
        </p:txBody>
      </p:sp>
    </p:spTree>
    <p:extLst>
      <p:ext uri="{BB962C8B-B14F-4D97-AF65-F5344CB8AC3E}">
        <p14:creationId xmlns:p14="http://schemas.microsoft.com/office/powerpoint/2010/main" val="3757117044"/>
      </p:ext>
    </p:extLst>
  </p:cSld>
  <p:clrMapOvr>
    <a:masterClrMapping/>
  </p:clrMapOvr>
  <p:transition spd="med">
    <p:randomBar dir="vert"/>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4"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5" name="Rectangle 6"/>
          <p:cNvSpPr>
            <a:spLocks noGrp="1" noChangeArrowheads="1"/>
          </p:cNvSpPr>
          <p:nvPr>
            <p:ph type="sldNum" sz="quarter" idx="12"/>
          </p:nvPr>
        </p:nvSpPr>
        <p:spPr/>
        <p:txBody>
          <a:bodyPr/>
          <a:lstStyle>
            <a:lvl1pPr defTabSz="457200">
              <a:defRPr/>
            </a:lvl1pPr>
          </a:lstStyle>
          <a:p>
            <a:pPr>
              <a:defRPr/>
            </a:pPr>
            <a:fld id="{6AD6521F-0C79-CF43-B32B-59E163DB3836}" type="slidenum">
              <a:rPr lang="en-US"/>
              <a:pPr>
                <a:defRPr/>
              </a:pPr>
              <a:t>‹#›</a:t>
            </a:fld>
            <a:endParaRPr lang="en-US"/>
          </a:p>
        </p:txBody>
      </p:sp>
    </p:spTree>
    <p:extLst>
      <p:ext uri="{BB962C8B-B14F-4D97-AF65-F5344CB8AC3E}">
        <p14:creationId xmlns:p14="http://schemas.microsoft.com/office/powerpoint/2010/main" val="2418200138"/>
      </p:ext>
    </p:extLst>
  </p:cSld>
  <p:clrMapOvr>
    <a:masterClrMapping/>
  </p:clrMapOvr>
  <p:transition spd="med">
    <p:randomBar dir="vert"/>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3"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4" name="Rectangle 6"/>
          <p:cNvSpPr>
            <a:spLocks noGrp="1" noChangeArrowheads="1"/>
          </p:cNvSpPr>
          <p:nvPr>
            <p:ph type="sldNum" sz="quarter" idx="12"/>
          </p:nvPr>
        </p:nvSpPr>
        <p:spPr/>
        <p:txBody>
          <a:bodyPr/>
          <a:lstStyle>
            <a:lvl1pPr defTabSz="457200">
              <a:defRPr/>
            </a:lvl1pPr>
          </a:lstStyle>
          <a:p>
            <a:pPr>
              <a:defRPr/>
            </a:pPr>
            <a:fld id="{78167CB3-685D-1D4E-AF46-59A4E276561D}" type="slidenum">
              <a:rPr lang="en-US"/>
              <a:pPr>
                <a:defRPr/>
              </a:pPr>
              <a:t>‹#›</a:t>
            </a:fld>
            <a:endParaRPr lang="en-US"/>
          </a:p>
        </p:txBody>
      </p:sp>
    </p:spTree>
    <p:extLst>
      <p:ext uri="{BB962C8B-B14F-4D97-AF65-F5344CB8AC3E}">
        <p14:creationId xmlns:p14="http://schemas.microsoft.com/office/powerpoint/2010/main" val="1718882469"/>
      </p:ext>
    </p:extLst>
  </p:cSld>
  <p:clrMapOvr>
    <a:masterClrMapping/>
  </p:clrMapOvr>
  <p:transition spd="med">
    <p:randomBar dir="vert"/>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CD88617E-CBB5-AD4F-A5A7-3A5C037BCA68}" type="slidenum">
              <a:rPr lang="en-US"/>
              <a:pPr>
                <a:defRPr/>
              </a:pPr>
              <a:t>‹#›</a:t>
            </a:fld>
            <a:endParaRPr lang="en-US"/>
          </a:p>
        </p:txBody>
      </p:sp>
    </p:spTree>
    <p:extLst>
      <p:ext uri="{BB962C8B-B14F-4D97-AF65-F5344CB8AC3E}">
        <p14:creationId xmlns:p14="http://schemas.microsoft.com/office/powerpoint/2010/main" val="2788977992"/>
      </p:ext>
    </p:extLst>
  </p:cSld>
  <p:clrMapOvr>
    <a:masterClrMapping/>
  </p:clrMapOvr>
  <p:transition spd="med">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016F6638-BDD7-FF45-A452-32DB3CE5A044}" type="datetimeFigureOut">
              <a:rPr lang="en-US"/>
              <a:pPr>
                <a:defRPr/>
              </a:pPr>
              <a:t>8/15/24</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eaLnBrk="1" fontAlgn="auto" hangingPunct="1">
              <a:spcBef>
                <a:spcPts val="0"/>
              </a:spcBef>
              <a:spcAft>
                <a:spcPts val="0"/>
              </a:spcAft>
              <a:defRPr sz="1800">
                <a:solidFill>
                  <a:prstClr val="black"/>
                </a:solidFill>
                <a:latin typeface="Calibri"/>
              </a:defRPr>
            </a:lvl1pPr>
          </a:lstStyle>
          <a:p>
            <a:pPr>
              <a:defRPr/>
            </a:pPr>
            <a:fld id="{CECF05C6-22CC-E741-95EB-69033B280EF9}" type="slidenum">
              <a:rPr lang="en-US"/>
              <a:pPr>
                <a:defRPr/>
              </a:pPr>
              <a:t>‹#›</a:t>
            </a:fld>
            <a:endParaRPr lang="en-US"/>
          </a:p>
        </p:txBody>
      </p:sp>
    </p:spTree>
    <p:extLst>
      <p:ext uri="{BB962C8B-B14F-4D97-AF65-F5344CB8AC3E}">
        <p14:creationId xmlns:p14="http://schemas.microsoft.com/office/powerpoint/2010/main" val="8782501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6"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7" name="Rectangle 6"/>
          <p:cNvSpPr>
            <a:spLocks noGrp="1" noChangeArrowheads="1"/>
          </p:cNvSpPr>
          <p:nvPr>
            <p:ph type="sldNum" sz="quarter" idx="12"/>
          </p:nvPr>
        </p:nvSpPr>
        <p:spPr/>
        <p:txBody>
          <a:bodyPr/>
          <a:lstStyle>
            <a:lvl1pPr defTabSz="457200">
              <a:defRPr/>
            </a:lvl1pPr>
          </a:lstStyle>
          <a:p>
            <a:pPr>
              <a:defRPr/>
            </a:pPr>
            <a:fld id="{A149708C-66D4-DA42-BDAF-02149EFF7B90}" type="slidenum">
              <a:rPr lang="en-US"/>
              <a:pPr>
                <a:defRPr/>
              </a:pPr>
              <a:t>‹#›</a:t>
            </a:fld>
            <a:endParaRPr lang="en-US"/>
          </a:p>
        </p:txBody>
      </p:sp>
    </p:spTree>
    <p:extLst>
      <p:ext uri="{BB962C8B-B14F-4D97-AF65-F5344CB8AC3E}">
        <p14:creationId xmlns:p14="http://schemas.microsoft.com/office/powerpoint/2010/main" val="522029150"/>
      </p:ext>
    </p:extLst>
  </p:cSld>
  <p:clrMapOvr>
    <a:masterClrMapping/>
  </p:clrMapOvr>
  <p:transition spd="med">
    <p:randomBar dir="vert"/>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75B7EAEA-5DA3-0648-B379-685D4E8951EC}" type="slidenum">
              <a:rPr lang="en-US"/>
              <a:pPr>
                <a:defRPr/>
              </a:pPr>
              <a:t>‹#›</a:t>
            </a:fld>
            <a:endParaRPr lang="en-US"/>
          </a:p>
        </p:txBody>
      </p:sp>
    </p:spTree>
    <p:extLst>
      <p:ext uri="{BB962C8B-B14F-4D97-AF65-F5344CB8AC3E}">
        <p14:creationId xmlns:p14="http://schemas.microsoft.com/office/powerpoint/2010/main" val="3421789258"/>
      </p:ext>
    </p:extLst>
  </p:cSld>
  <p:clrMapOvr>
    <a:masterClrMapping/>
  </p:clrMapOvr>
  <p:transition spd="med">
    <p:randomBar dir="vert"/>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defTabSz="457200" fontAlgn="auto">
              <a:spcAft>
                <a:spcPts val="0"/>
              </a:spcAft>
              <a:defRPr/>
            </a:lvl1pPr>
          </a:lstStyle>
          <a:p>
            <a:pPr>
              <a:defRPr/>
            </a:pPr>
            <a:endParaRPr lang="en-US"/>
          </a:p>
        </p:txBody>
      </p:sp>
      <p:sp>
        <p:nvSpPr>
          <p:cNvPr id="5" name="Rectangle 5"/>
          <p:cNvSpPr>
            <a:spLocks noGrp="1" noChangeArrowheads="1"/>
          </p:cNvSpPr>
          <p:nvPr>
            <p:ph type="ftr" sz="quarter" idx="11"/>
          </p:nvPr>
        </p:nvSpPr>
        <p:spPr/>
        <p:txBody>
          <a:bodyPr/>
          <a:lstStyle>
            <a:lvl1pPr defTabSz="457200" fontAlgn="auto">
              <a:spcAft>
                <a:spcPts val="0"/>
              </a:spcAft>
              <a:defRPr/>
            </a:lvl1pPr>
          </a:lstStyle>
          <a:p>
            <a:pPr>
              <a:defRPr/>
            </a:pPr>
            <a:endParaRPr lang="en-US"/>
          </a:p>
        </p:txBody>
      </p:sp>
      <p:sp>
        <p:nvSpPr>
          <p:cNvPr id="6" name="Rectangle 6"/>
          <p:cNvSpPr>
            <a:spLocks noGrp="1" noChangeArrowheads="1"/>
          </p:cNvSpPr>
          <p:nvPr>
            <p:ph type="sldNum" sz="quarter" idx="12"/>
          </p:nvPr>
        </p:nvSpPr>
        <p:spPr/>
        <p:txBody>
          <a:bodyPr/>
          <a:lstStyle>
            <a:lvl1pPr defTabSz="457200">
              <a:defRPr/>
            </a:lvl1pPr>
          </a:lstStyle>
          <a:p>
            <a:pPr>
              <a:defRPr/>
            </a:pPr>
            <a:fld id="{EE21DA28-B47D-2146-8AC8-C5033482F54D}" type="slidenum">
              <a:rPr lang="en-US"/>
              <a:pPr>
                <a:defRPr/>
              </a:pPr>
              <a:t>‹#›</a:t>
            </a:fld>
            <a:endParaRPr lang="en-US"/>
          </a:p>
        </p:txBody>
      </p:sp>
    </p:spTree>
    <p:extLst>
      <p:ext uri="{BB962C8B-B14F-4D97-AF65-F5344CB8AC3E}">
        <p14:creationId xmlns:p14="http://schemas.microsoft.com/office/powerpoint/2010/main" val="3240759898"/>
      </p:ext>
    </p:extLst>
  </p:cSld>
  <p:clrMapOvr>
    <a:masterClrMapping/>
  </p:clrMapOvr>
  <p:transition spd="med">
    <p:randomBar dir="vert"/>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1" i="0">
                <a:latin typeface="Arial" panose="020B0604020202020204" pitchFamily="34" charset="0"/>
                <a:cs typeface="Arial" panose="020B0604020202020204"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BF34DE0C-9FB8-0243-BE02-6A45ED28834A}" type="slidenum">
              <a:rPr lang="en-GB"/>
              <a:pPr>
                <a:defRPr/>
              </a:pPr>
              <a:t>‹#›</a:t>
            </a:fld>
            <a:endParaRPr lang="en-GB"/>
          </a:p>
        </p:txBody>
      </p:sp>
    </p:spTree>
    <p:extLst>
      <p:ext uri="{BB962C8B-B14F-4D97-AF65-F5344CB8AC3E}">
        <p14:creationId xmlns:p14="http://schemas.microsoft.com/office/powerpoint/2010/main" val="3179669172"/>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idx="1"/>
          </p:nvPr>
        </p:nvSpPr>
        <p:spPr/>
        <p:txBody>
          <a:bodyPr/>
          <a:lstStyle>
            <a:lvl1pPr>
              <a:defRPr b="1" i="0">
                <a:latin typeface="Arial" panose="020B0604020202020204" pitchFamily="34" charset="0"/>
                <a:cs typeface="Arial" panose="020B0604020202020204" pitchFamily="34" charset="0"/>
              </a:defRPr>
            </a:lvl1pPr>
            <a:lvl2pPr>
              <a:defRPr b="1" i="0">
                <a:latin typeface="Arial" panose="020B0604020202020204" pitchFamily="34" charset="0"/>
                <a:cs typeface="Arial" panose="020B0604020202020204" pitchFamily="34" charset="0"/>
              </a:defRPr>
            </a:lvl2pPr>
            <a:lvl3pPr>
              <a:defRPr b="1" i="0">
                <a:latin typeface="Arial" panose="020B0604020202020204" pitchFamily="34" charset="0"/>
                <a:cs typeface="Arial" panose="020B0604020202020204" pitchFamily="34" charset="0"/>
              </a:defRPr>
            </a:lvl3pPr>
            <a:lvl4pPr>
              <a:defRPr b="1" i="0">
                <a:latin typeface="Arial" panose="020B0604020202020204" pitchFamily="34" charset="0"/>
                <a:cs typeface="Arial" panose="020B0604020202020204" pitchFamily="34" charset="0"/>
              </a:defRPr>
            </a:lvl4pPr>
            <a:lvl5pPr>
              <a:defRPr b="1" i="0">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Rectangle 5"/>
          <p:cNvSpPr>
            <a:spLocks noGrp="1" noChangeArrowheads="1"/>
          </p:cNvSpPr>
          <p:nvPr>
            <p:ph type="sldNum" idx="10"/>
          </p:nvPr>
        </p:nvSpPr>
        <p:spPr>
          <a:ln/>
        </p:spPr>
        <p:txBody>
          <a:bodyPr/>
          <a:lstStyle>
            <a:lvl1pPr>
              <a:defRPr/>
            </a:lvl1pPr>
          </a:lstStyle>
          <a:p>
            <a:pPr>
              <a:defRPr/>
            </a:pPr>
            <a:fld id="{A9AD8DE8-E0A4-E64E-953E-3DE35C2944DA}" type="slidenum">
              <a:rPr lang="en-GB"/>
              <a:pPr>
                <a:defRPr/>
              </a:pPr>
              <a:t>‹#›</a:t>
            </a:fld>
            <a:endParaRPr lang="en-GB"/>
          </a:p>
        </p:txBody>
      </p:sp>
    </p:spTree>
    <p:extLst>
      <p:ext uri="{BB962C8B-B14F-4D97-AF65-F5344CB8AC3E}">
        <p14:creationId xmlns:p14="http://schemas.microsoft.com/office/powerpoint/2010/main" val="620126106"/>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i="0" cap="all">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i="0">
                <a:latin typeface="Arial" panose="020B0604020202020204" pitchFamily="34" charset="0"/>
                <a:cs typeface="Arial" panose="020B0604020202020204"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5"/>
          <p:cNvSpPr>
            <a:spLocks noGrp="1" noChangeArrowheads="1"/>
          </p:cNvSpPr>
          <p:nvPr>
            <p:ph type="sldNum" idx="10"/>
          </p:nvPr>
        </p:nvSpPr>
        <p:spPr>
          <a:ln/>
        </p:spPr>
        <p:txBody>
          <a:bodyPr/>
          <a:lstStyle>
            <a:lvl1pPr>
              <a:defRPr/>
            </a:lvl1pPr>
          </a:lstStyle>
          <a:p>
            <a:pPr>
              <a:defRPr/>
            </a:pPr>
            <a:fld id="{33B1D2EC-F3D1-DE41-B726-1BC13F7CDD4D}" type="slidenum">
              <a:rPr lang="en-GB"/>
              <a:pPr>
                <a:defRPr/>
              </a:pPr>
              <a:t>‹#›</a:t>
            </a:fld>
            <a:endParaRPr lang="en-GB"/>
          </a:p>
        </p:txBody>
      </p:sp>
    </p:spTree>
    <p:extLst>
      <p:ext uri="{BB962C8B-B14F-4D97-AF65-F5344CB8AC3E}">
        <p14:creationId xmlns:p14="http://schemas.microsoft.com/office/powerpoint/2010/main" val="1679879567"/>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Content Placeholder 2"/>
          <p:cNvSpPr>
            <a:spLocks noGrp="1"/>
          </p:cNvSpPr>
          <p:nvPr>
            <p:ph sz="half" idx="1"/>
          </p:nvPr>
        </p:nvSpPr>
        <p:spPr>
          <a:xfrm>
            <a:off x="685800" y="1981200"/>
            <a:ext cx="3808413"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4" name="Content Placeholder 3"/>
          <p:cNvSpPr>
            <a:spLocks noGrp="1"/>
          </p:cNvSpPr>
          <p:nvPr>
            <p:ph sz="half" idx="2"/>
          </p:nvPr>
        </p:nvSpPr>
        <p:spPr>
          <a:xfrm>
            <a:off x="4646613" y="1981200"/>
            <a:ext cx="3810000" cy="4113213"/>
          </a:xfrm>
        </p:spPr>
        <p:txBody>
          <a:bodyPr/>
          <a:lstStyle>
            <a:lvl1pPr>
              <a:defRPr sz="2800" b="1" i="0">
                <a:latin typeface="Arial" panose="020B0604020202020204" pitchFamily="34" charset="0"/>
                <a:cs typeface="Arial" panose="020B0604020202020204" pitchFamily="34" charset="0"/>
              </a:defRPr>
            </a:lvl1pPr>
            <a:lvl2pPr>
              <a:defRPr sz="2400" b="1" i="0">
                <a:latin typeface="Arial" panose="020B0604020202020204" pitchFamily="34" charset="0"/>
                <a:cs typeface="Arial" panose="020B0604020202020204" pitchFamily="34" charset="0"/>
              </a:defRPr>
            </a:lvl2pPr>
            <a:lvl3pPr>
              <a:defRPr sz="2000" b="1" i="0">
                <a:latin typeface="Arial" panose="020B0604020202020204" pitchFamily="34" charset="0"/>
                <a:cs typeface="Arial" panose="020B0604020202020204" pitchFamily="34" charset="0"/>
              </a:defRPr>
            </a:lvl3pPr>
            <a:lvl4pPr>
              <a:defRPr sz="1800" b="1" i="0">
                <a:latin typeface="Arial" panose="020B0604020202020204" pitchFamily="34" charset="0"/>
                <a:cs typeface="Arial" panose="020B0604020202020204" pitchFamily="34" charset="0"/>
              </a:defRPr>
            </a:lvl4pPr>
            <a:lvl5pPr>
              <a:defRPr sz="1800" b="1" i="0">
                <a:latin typeface="Arial" panose="020B060402020202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Rectangle 5"/>
          <p:cNvSpPr>
            <a:spLocks noGrp="1" noChangeArrowheads="1"/>
          </p:cNvSpPr>
          <p:nvPr>
            <p:ph type="sldNum" idx="10"/>
          </p:nvPr>
        </p:nvSpPr>
        <p:spPr>
          <a:ln/>
        </p:spPr>
        <p:txBody>
          <a:bodyPr/>
          <a:lstStyle>
            <a:lvl1pPr>
              <a:defRPr/>
            </a:lvl1pPr>
          </a:lstStyle>
          <a:p>
            <a:pPr>
              <a:defRPr/>
            </a:pPr>
            <a:fld id="{F85347A7-2A04-6D44-8D84-3ABA9238A062}" type="slidenum">
              <a:rPr lang="en-GB"/>
              <a:pPr>
                <a:defRPr/>
              </a:pPr>
              <a:t>‹#›</a:t>
            </a:fld>
            <a:endParaRPr lang="en-GB"/>
          </a:p>
        </p:txBody>
      </p:sp>
    </p:spTree>
    <p:extLst>
      <p:ext uri="{BB962C8B-B14F-4D97-AF65-F5344CB8AC3E}">
        <p14:creationId xmlns:p14="http://schemas.microsoft.com/office/powerpoint/2010/main" val="3421260697"/>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i="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1" i="0">
                <a:latin typeface="Arial" panose="020B0604020202020204" pitchFamily="34" charset="0"/>
                <a:cs typeface="Arial" panose="020B0604020202020204" pitchFamily="34" charset="0"/>
              </a:defRPr>
            </a:lvl1pPr>
            <a:lvl2pPr>
              <a:defRPr sz="2000" b="1" i="0">
                <a:latin typeface="Arial" panose="020B0604020202020204" pitchFamily="34" charset="0"/>
                <a:cs typeface="Arial" panose="020B0604020202020204" pitchFamily="34" charset="0"/>
              </a:defRPr>
            </a:lvl2pPr>
            <a:lvl3pPr>
              <a:defRPr sz="1800" b="1" i="0">
                <a:latin typeface="Arial" panose="020B0604020202020204" pitchFamily="34" charset="0"/>
                <a:cs typeface="Arial" panose="020B0604020202020204" pitchFamily="34" charset="0"/>
              </a:defRPr>
            </a:lvl3pPr>
            <a:lvl4pPr>
              <a:defRPr sz="1600" b="1" i="0">
                <a:latin typeface="Arial" panose="020B0604020202020204" pitchFamily="34" charset="0"/>
                <a:cs typeface="Arial" panose="020B0604020202020204" pitchFamily="34" charset="0"/>
              </a:defRPr>
            </a:lvl4pPr>
            <a:lvl5pPr>
              <a:defRPr sz="1600" b="1" i="0">
                <a:latin typeface="Arial" panose="020B0604020202020204" pitchFamily="34" charset="0"/>
                <a:cs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SG" dirty="0"/>
          </a:p>
        </p:txBody>
      </p:sp>
      <p:sp>
        <p:nvSpPr>
          <p:cNvPr id="7" name="Rectangle 5"/>
          <p:cNvSpPr>
            <a:spLocks noGrp="1" noChangeArrowheads="1"/>
          </p:cNvSpPr>
          <p:nvPr>
            <p:ph type="sldNum" idx="10"/>
          </p:nvPr>
        </p:nvSpPr>
        <p:spPr>
          <a:ln/>
        </p:spPr>
        <p:txBody>
          <a:bodyPr/>
          <a:lstStyle>
            <a:lvl1pPr>
              <a:defRPr/>
            </a:lvl1pPr>
          </a:lstStyle>
          <a:p>
            <a:pPr>
              <a:defRPr/>
            </a:pPr>
            <a:fld id="{80B764D0-5BA9-B149-A0A9-3D4022501C8D}" type="slidenum">
              <a:rPr lang="en-GB"/>
              <a:pPr>
                <a:defRPr/>
              </a:pPr>
              <a:t>‹#›</a:t>
            </a:fld>
            <a:endParaRPr lang="en-GB"/>
          </a:p>
        </p:txBody>
      </p:sp>
    </p:spTree>
    <p:extLst>
      <p:ext uri="{BB962C8B-B14F-4D97-AF65-F5344CB8AC3E}">
        <p14:creationId xmlns:p14="http://schemas.microsoft.com/office/powerpoint/2010/main" val="3318120510"/>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SG" dirty="0"/>
          </a:p>
        </p:txBody>
      </p:sp>
      <p:sp>
        <p:nvSpPr>
          <p:cNvPr id="3" name="Rectangle 5"/>
          <p:cNvSpPr>
            <a:spLocks noGrp="1" noChangeArrowheads="1"/>
          </p:cNvSpPr>
          <p:nvPr>
            <p:ph type="sldNum" idx="10"/>
          </p:nvPr>
        </p:nvSpPr>
        <p:spPr>
          <a:ln/>
        </p:spPr>
        <p:txBody>
          <a:bodyPr/>
          <a:lstStyle>
            <a:lvl1pPr>
              <a:defRPr/>
            </a:lvl1pPr>
          </a:lstStyle>
          <a:p>
            <a:pPr>
              <a:defRPr/>
            </a:pPr>
            <a:fld id="{A9985377-9BA2-DA4B-9B5F-B625ECADCDB7}" type="slidenum">
              <a:rPr lang="en-GB"/>
              <a:pPr>
                <a:defRPr/>
              </a:pPr>
              <a:t>‹#›</a:t>
            </a:fld>
            <a:endParaRPr lang="en-GB"/>
          </a:p>
        </p:txBody>
      </p:sp>
    </p:spTree>
    <p:extLst>
      <p:ext uri="{BB962C8B-B14F-4D97-AF65-F5344CB8AC3E}">
        <p14:creationId xmlns:p14="http://schemas.microsoft.com/office/powerpoint/2010/main" val="3759149844"/>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a:ln/>
        </p:spPr>
        <p:txBody>
          <a:bodyPr/>
          <a:lstStyle>
            <a:lvl1pPr>
              <a:defRPr/>
            </a:lvl1pPr>
          </a:lstStyle>
          <a:p>
            <a:pPr>
              <a:defRPr/>
            </a:pPr>
            <a:fld id="{F544AE76-501E-8344-BA13-059043118E0B}" type="slidenum">
              <a:rPr lang="en-GB"/>
              <a:pPr>
                <a:defRPr/>
              </a:pPr>
              <a:t>‹#›</a:t>
            </a:fld>
            <a:endParaRPr lang="en-GB"/>
          </a:p>
        </p:txBody>
      </p:sp>
    </p:spTree>
    <p:extLst>
      <p:ext uri="{BB962C8B-B14F-4D97-AF65-F5344CB8AC3E}">
        <p14:creationId xmlns:p14="http://schemas.microsoft.com/office/powerpoint/2010/main" val="223206561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slideLayout" Target="../slideLayouts/slideLayout116.xml"/><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slideLayout" Target="../slideLayouts/slideLayout115.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 Id="rId1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theme" Target="../theme/theme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image" Target="NUL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theme" Target="../theme/theme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Lst>
  <p:txStyles>
    <p:titleStyle>
      <a:lvl1pPr algn="ctr" rtl="0" eaLnBrk="0" fontAlgn="base" hangingPunct="0">
        <a:spcBef>
          <a:spcPct val="0"/>
        </a:spcBef>
        <a:spcAft>
          <a:spcPct val="0"/>
        </a:spcAft>
        <a:defRPr sz="4400" kern="12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defRPr>
      </a:lvl5pPr>
      <a:lvl6pPr marL="457200" algn="ctr" rtl="0" fontAlgn="base">
        <a:spcBef>
          <a:spcPct val="0"/>
        </a:spcBef>
        <a:spcAft>
          <a:spcPct val="0"/>
        </a:spcAft>
        <a:defRPr sz="4400">
          <a:solidFill>
            <a:srgbClr val="FFFFFF"/>
          </a:solidFill>
          <a:latin typeface="Arial" charset="0"/>
          <a:ea typeface="ＭＳ Ｐゴシック" charset="0"/>
        </a:defRPr>
      </a:lvl6pPr>
      <a:lvl7pPr marL="914400" algn="ctr" rtl="0" fontAlgn="base">
        <a:spcBef>
          <a:spcPct val="0"/>
        </a:spcBef>
        <a:spcAft>
          <a:spcPct val="0"/>
        </a:spcAft>
        <a:defRPr sz="4400">
          <a:solidFill>
            <a:srgbClr val="FFFFFF"/>
          </a:solidFill>
          <a:latin typeface="Arial" charset="0"/>
          <a:ea typeface="ＭＳ Ｐゴシック" charset="0"/>
        </a:defRPr>
      </a:lvl7pPr>
      <a:lvl8pPr marL="1371600" algn="ctr" rtl="0" fontAlgn="base">
        <a:spcBef>
          <a:spcPct val="0"/>
        </a:spcBef>
        <a:spcAft>
          <a:spcPct val="0"/>
        </a:spcAft>
        <a:defRPr sz="4400">
          <a:solidFill>
            <a:srgbClr val="FFFFFF"/>
          </a:solidFill>
          <a:latin typeface="Arial" charset="0"/>
          <a:ea typeface="ＭＳ Ｐゴシック" charset="0"/>
        </a:defRPr>
      </a:lvl8pPr>
      <a:lvl9pPr marL="1828800" algn="ctr" rtl="0" fontAlgn="base">
        <a:spcBef>
          <a:spcPct val="0"/>
        </a:spcBef>
        <a:spcAft>
          <a:spcPct val="0"/>
        </a:spcAft>
        <a:defRPr sz="4400">
          <a:solidFill>
            <a:srgbClr val="FFFFF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FFFFFF"/>
          </a:solidFill>
          <a:latin typeface="Arial"/>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rgbClr val="FFFFFF"/>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8100" y="44450"/>
            <a:ext cx="9070975"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198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solidFill>
                  <a:srgbClr val="000000"/>
                </a:solidFill>
                <a:latin typeface="Times New Roman"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Times New Roman"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Times New Roman" charset="0"/>
              </a:defRPr>
            </a:lvl1pPr>
          </a:lstStyle>
          <a:p>
            <a:fld id="{FB86E4DB-D816-404F-AFDB-436656DEF4B3}" type="slidenum">
              <a:rPr lang="en-US" smtClean="0"/>
              <a:pPr/>
              <a:t>‹#›</a:t>
            </a:fld>
            <a:endParaRPr lang="en-US"/>
          </a:p>
        </p:txBody>
      </p:sp>
    </p:spTree>
    <p:extLst>
      <p:ext uri="{BB962C8B-B14F-4D97-AF65-F5344CB8AC3E}">
        <p14:creationId xmlns:p14="http://schemas.microsoft.com/office/powerpoint/2010/main" val="12766708"/>
      </p:ext>
    </p:extLst>
  </p:cSld>
  <p:clrMap bg1="lt1" tx1="dk1" bg2="lt2" tx2="dk2" accent1="accent1" accent2="accent2" accent3="accent3" accent4="accent4" accent5="accent5" accent6="accent6" hlink="hlink" folHlink="folHlink"/>
  <p:sldLayoutIdLst>
    <p:sldLayoutId id="2147484230" r:id="rId1"/>
    <p:sldLayoutId id="2147484231" r:id="rId2"/>
    <p:sldLayoutId id="2147484232" r:id="rId3"/>
    <p:sldLayoutId id="2147484233" r:id="rId4"/>
    <p:sldLayoutId id="2147484234" r:id="rId5"/>
    <p:sldLayoutId id="2147484235" r:id="rId6"/>
    <p:sldLayoutId id="2147484236" r:id="rId7"/>
    <p:sldLayoutId id="2147484237" r:id="rId8"/>
    <p:sldLayoutId id="2147484238" r:id="rId9"/>
    <p:sldLayoutId id="2147484239" r:id="rId10"/>
    <p:sldLayoutId id="2147484240" r:id="rId11"/>
    <p:sldLayoutId id="2147484241" r:id="rId12"/>
    <p:sldLayoutId id="2147484242"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Arial" pitchFamily="34" charset="0"/>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11"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11"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charset="0"/>
              </a:defRPr>
            </a:lvl1pPr>
          </a:lstStyle>
          <a:p>
            <a:pPr>
              <a:defRPr/>
            </a:pPr>
            <a:fld id="{F96335A5-6C46-3845-BD1F-480D0F713D2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4" r:id="rId1"/>
    <p:sldLayoutId id="2147484085" r:id="rId2"/>
    <p:sldLayoutId id="2147484086" r:id="rId3"/>
    <p:sldLayoutId id="2147484087" r:id="rId4"/>
    <p:sldLayoutId id="2147484088" r:id="rId5"/>
    <p:sldLayoutId id="2147484089" r:id="rId6"/>
    <p:sldLayoutId id="2147484090" r:id="rId7"/>
    <p:sldLayoutId id="2147484091" r:id="rId8"/>
    <p:sldLayoutId id="2147484092" r:id="rId9"/>
    <p:sldLayoutId id="2147484093" r:id="rId10"/>
    <p:sldLayoutId id="2147484094" r:id="rId11"/>
    <p:sldLayoutId id="2147484095" r:id="rId12"/>
    <p:sldLayoutId id="2147484096"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7728" y="44624"/>
            <a:ext cx="9070776"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11" charset="0"/>
                <a:ea typeface="+mn-ea"/>
                <a:cs typeface="+mn-cs"/>
              </a:defRPr>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charset="0"/>
              </a:defRPr>
            </a:lvl1pPr>
          </a:lstStyle>
          <a:p>
            <a:pPr defTabSz="914400" eaLnBrk="0" fontAlgn="base" hangingPunct="0">
              <a:spcBef>
                <a:spcPct val="0"/>
              </a:spcBef>
              <a:spcAft>
                <a:spcPct val="0"/>
              </a:spcAft>
              <a:defRPr/>
            </a:pPr>
            <a:fld id="{1086487F-A443-774C-B771-167E7F98E6D9}" type="slidenum">
              <a:rPr lang="en-US">
                <a:solidFill>
                  <a:srgbClr val="000000"/>
                </a:solidFill>
                <a:ea typeface="ＭＳ Ｐゴシック" charset="0"/>
                <a:cs typeface="ＭＳ Ｐゴシック" charset="0"/>
              </a:rPr>
              <a:pPr defTabSz="914400" eaLnBrk="0" fontAlgn="base" hangingPunct="0">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566459995"/>
      </p:ext>
    </p:extLst>
  </p:cSld>
  <p:clrMap bg1="lt1" tx1="dk1" bg2="lt2" tx2="dk2" accent1="accent1" accent2="accent2" accent3="accent3" accent4="accent4" accent5="accent5" accent6="accent6" hlink="hlink" folHlink="folHlink"/>
  <p:sldLayoutIdLst>
    <p:sldLayoutId id="2147484132" r:id="rId1"/>
    <p:sldLayoutId id="2147484133" r:id="rId2"/>
    <p:sldLayoutId id="2147484134" r:id="rId3"/>
    <p:sldLayoutId id="2147484135" r:id="rId4"/>
    <p:sldLayoutId id="2147484136" r:id="rId5"/>
    <p:sldLayoutId id="2147484137" r:id="rId6"/>
    <p:sldLayoutId id="2147484138" r:id="rId7"/>
    <p:sldLayoutId id="2147484139" r:id="rId8"/>
    <p:sldLayoutId id="2147484140" r:id="rId9"/>
    <p:sldLayoutId id="2147484141" r:id="rId10"/>
    <p:sldLayoutId id="2147484142" r:id="rId11"/>
    <p:sldLayoutId id="2147484143" r:id="rId12"/>
    <p:sldLayoutId id="2147484144" r:id="rId13"/>
  </p:sldLayoutIdLst>
  <p:hf sldNum="0" hdr="0" ftr="0" dt="0"/>
  <p:txStyles>
    <p:title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ＭＳ Ｐゴシック" pitchFamily="-108" charset="-128"/>
          <a:cs typeface="Arial"/>
        </a:defRPr>
      </a:lvl1pPr>
      <a:lvl2pPr marL="742950" indent="-285750" algn="l" rtl="0" eaLnBrk="0" fontAlgn="base" hangingPunct="0">
        <a:spcBef>
          <a:spcPct val="20000"/>
        </a:spcBef>
        <a:spcAft>
          <a:spcPct val="0"/>
        </a:spcAft>
        <a:buChar char="–"/>
        <a:defRPr sz="2800">
          <a:solidFill>
            <a:schemeClr val="bg1"/>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ＭＳ Ｐゴシック"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ＭＳ Ｐゴシック" charset="-128"/>
          <a:cs typeface="Arial"/>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blurRad="63500" dist="107763" dir="2700000" algn="ctr" rotWithShape="0">
            <a:srgbClr val="000000">
              <a:alpha val="74998"/>
            </a:srgbClr>
          </a:outerShdw>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4763"/>
            <a:ext cx="1063625" cy="6858001"/>
            <a:chOff x="0" y="-3"/>
            <a:chExt cx="670" cy="4320"/>
          </a:xfrm>
        </p:grpSpPr>
        <p:grpSp>
          <p:nvGrpSpPr>
            <p:cNvPr id="1032" name="Group 3"/>
            <p:cNvGrpSpPr>
              <a:grpSpLocks/>
            </p:cNvGrpSpPr>
            <p:nvPr/>
          </p:nvGrpSpPr>
          <p:grpSpPr bwMode="auto">
            <a:xfrm rot="16200000" flipH="1">
              <a:off x="-1815" y="1838"/>
              <a:ext cx="4320" cy="638"/>
              <a:chOff x="-2" y="1562"/>
              <a:chExt cx="5762" cy="638"/>
            </a:xfrm>
          </p:grpSpPr>
          <p:sp>
            <p:nvSpPr>
              <p:cNvPr id="1035" name="Freeform 4"/>
              <p:cNvSpPr>
                <a:spLocks/>
              </p:cNvSpPr>
              <p:nvPr/>
            </p:nvSpPr>
            <p:spPr bwMode="ltGray">
              <a:xfrm rot="-5400000">
                <a:off x="2559" y="-993"/>
                <a:ext cx="624" cy="5745"/>
              </a:xfrm>
              <a:custGeom>
                <a:avLst/>
                <a:gdLst>
                  <a:gd name="T0" fmla="*/ 0 w 1000"/>
                  <a:gd name="T1" fmla="*/ 0 h 720"/>
                  <a:gd name="T2" fmla="*/ 0 w 1000"/>
                  <a:gd name="T3" fmla="*/ 23287198 h 720"/>
                  <a:gd name="T4" fmla="*/ 95 w 1000"/>
                  <a:gd name="T5" fmla="*/ 23287198 h 720"/>
                  <a:gd name="T6" fmla="*/ 95 w 1000"/>
                  <a:gd name="T7" fmla="*/ 0 h 720"/>
                  <a:gd name="T8" fmla="*/ 0 w 1000"/>
                  <a:gd name="T9" fmla="*/ 0 h 72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0" h="720">
                    <a:moveTo>
                      <a:pt x="0" y="0"/>
                    </a:moveTo>
                    <a:lnTo>
                      <a:pt x="0" y="720"/>
                    </a:lnTo>
                    <a:lnTo>
                      <a:pt x="1000" y="720"/>
                    </a:lnTo>
                    <a:lnTo>
                      <a:pt x="1000" y="0"/>
                    </a:lnTo>
                    <a:lnTo>
                      <a:pt x="0" y="0"/>
                    </a:lnTo>
                    <a:close/>
                  </a:path>
                </a:pathLst>
              </a:custGeom>
              <a:solidFill>
                <a:schemeClr val="accent1"/>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36" name="Freeform 5"/>
              <p:cNvSpPr>
                <a:spLocks/>
              </p:cNvSpPr>
              <p:nvPr/>
            </p:nvSpPr>
            <p:spPr bwMode="ltGray">
              <a:xfrm rot="-5400000">
                <a:off x="1323" y="1669"/>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37" name="Freeform 6"/>
              <p:cNvSpPr>
                <a:spLocks/>
              </p:cNvSpPr>
              <p:nvPr/>
            </p:nvSpPr>
            <p:spPr bwMode="ltGray">
              <a:xfrm rot="-5400000">
                <a:off x="982" y="1669"/>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folHlink"/>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38" name="Freeform 7"/>
              <p:cNvSpPr>
                <a:spLocks/>
              </p:cNvSpPr>
              <p:nvPr/>
            </p:nvSpPr>
            <p:spPr bwMode="ltGray">
              <a:xfrm rot="-5400000">
                <a:off x="-57" y="1752"/>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bg2"/>
              </a:solidFill>
              <a:ln>
                <a:noFill/>
              </a:ln>
              <a:extLst>
                <a:ext uri="{91240B29-F687-4f45-9708-019B960494DF}">
                  <a14:hiddenLine xmlns=""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39" name="Freeform 8"/>
              <p:cNvSpPr>
                <a:spLocks/>
              </p:cNvSpPr>
              <p:nvPr/>
            </p:nvSpPr>
            <p:spPr bwMode="ltGray">
              <a:xfrm rot="-5400000">
                <a:off x="664" y="1733"/>
                <a:ext cx="624" cy="294"/>
              </a:xfrm>
              <a:custGeom>
                <a:avLst/>
                <a:gdLst>
                  <a:gd name="T0" fmla="*/ 0 w 624"/>
                  <a:gd name="T1" fmla="*/ 0 h 317"/>
                  <a:gd name="T2" fmla="*/ 0 w 624"/>
                  <a:gd name="T3" fmla="*/ 186 h 317"/>
                  <a:gd name="T4" fmla="*/ 624 w 624"/>
                  <a:gd name="T5" fmla="*/ 1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tx1"/>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0" name="Freeform 9"/>
              <p:cNvSpPr>
                <a:spLocks/>
              </p:cNvSpPr>
              <p:nvPr/>
            </p:nvSpPr>
            <p:spPr bwMode="ltGray">
              <a:xfrm rot="-5400000">
                <a:off x="442" y="1699"/>
                <a:ext cx="624" cy="362"/>
              </a:xfrm>
              <a:custGeom>
                <a:avLst/>
                <a:gdLst>
                  <a:gd name="T0" fmla="*/ 0 w 624"/>
                  <a:gd name="T1" fmla="*/ 0 h 272"/>
                  <a:gd name="T2" fmla="*/ 0 w 624"/>
                  <a:gd name="T3" fmla="*/ 1135 h 272"/>
                  <a:gd name="T4" fmla="*/ 240 w 624"/>
                  <a:gd name="T5" fmla="*/ 1002 h 272"/>
                  <a:gd name="T6" fmla="*/ 624 w 624"/>
                  <a:gd name="T7" fmla="*/ 1135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1" name="Freeform 10"/>
              <p:cNvSpPr>
                <a:spLocks/>
              </p:cNvSpPr>
              <p:nvPr/>
            </p:nvSpPr>
            <p:spPr bwMode="ltGray">
              <a:xfrm rot="-5400000">
                <a:off x="156" y="1726"/>
                <a:ext cx="632" cy="315"/>
              </a:xfrm>
              <a:custGeom>
                <a:avLst/>
                <a:gdLst>
                  <a:gd name="T0" fmla="*/ 8 w 632"/>
                  <a:gd name="T1" fmla="*/ 23 h 362"/>
                  <a:gd name="T2" fmla="*/ 8 w 632"/>
                  <a:gd name="T3" fmla="*/ 158 h 362"/>
                  <a:gd name="T4" fmla="*/ 248 w 632"/>
                  <a:gd name="T5" fmla="*/ 158 h 362"/>
                  <a:gd name="T6" fmla="*/ 632 w 632"/>
                  <a:gd name="T7" fmla="*/ 158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2" name="Freeform 11"/>
              <p:cNvSpPr>
                <a:spLocks/>
              </p:cNvSpPr>
              <p:nvPr/>
            </p:nvSpPr>
            <p:spPr bwMode="ltGray">
              <a:xfrm rot="-5400000">
                <a:off x="3211" y="1664"/>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bg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3" name="Freeform 12"/>
              <p:cNvSpPr>
                <a:spLocks/>
              </p:cNvSpPr>
              <p:nvPr/>
            </p:nvSpPr>
            <p:spPr bwMode="ltGray">
              <a:xfrm rot="-5400000">
                <a:off x="2870" y="1664"/>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1"/>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4" name="Freeform 13"/>
              <p:cNvSpPr>
                <a:spLocks/>
              </p:cNvSpPr>
              <p:nvPr/>
            </p:nvSpPr>
            <p:spPr bwMode="ltGray">
              <a:xfrm rot="-5400000">
                <a:off x="1830" y="1747"/>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tx2"/>
              </a:solidFill>
              <a:ln>
                <a:noFill/>
              </a:ln>
              <a:extLst>
                <a:ext uri="{91240B29-F687-4f45-9708-019B960494DF}">
                  <a14:hiddenLine xmlns=""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5" name="Freeform 14"/>
              <p:cNvSpPr>
                <a:spLocks/>
              </p:cNvSpPr>
              <p:nvPr/>
            </p:nvSpPr>
            <p:spPr bwMode="ltGray">
              <a:xfrm rot="-5400000">
                <a:off x="2551" y="1728"/>
                <a:ext cx="624" cy="294"/>
              </a:xfrm>
              <a:custGeom>
                <a:avLst/>
                <a:gdLst>
                  <a:gd name="T0" fmla="*/ 0 w 624"/>
                  <a:gd name="T1" fmla="*/ 0 h 317"/>
                  <a:gd name="T2" fmla="*/ 0 w 624"/>
                  <a:gd name="T3" fmla="*/ 186 h 317"/>
                  <a:gd name="T4" fmla="*/ 624 w 624"/>
                  <a:gd name="T5" fmla="*/ 186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520" y="317"/>
                      <a:pt x="624" y="272"/>
                    </a:cubicBezTo>
                    <a:lnTo>
                      <a:pt x="624" y="0"/>
                    </a:lnTo>
                    <a:cubicBezTo>
                      <a:pt x="240" y="42"/>
                      <a:pt x="130" y="0"/>
                      <a:pt x="0" y="0"/>
                    </a:cubicBezTo>
                    <a:close/>
                  </a:path>
                </a:pathLst>
              </a:custGeom>
              <a:solidFill>
                <a:schemeClr val="folHlink"/>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6" name="Freeform 15"/>
              <p:cNvSpPr>
                <a:spLocks/>
              </p:cNvSpPr>
              <p:nvPr/>
            </p:nvSpPr>
            <p:spPr bwMode="ltGray">
              <a:xfrm rot="-5400000">
                <a:off x="2330" y="1694"/>
                <a:ext cx="624" cy="361"/>
              </a:xfrm>
              <a:custGeom>
                <a:avLst/>
                <a:gdLst>
                  <a:gd name="T0" fmla="*/ 0 w 624"/>
                  <a:gd name="T1" fmla="*/ 0 h 272"/>
                  <a:gd name="T2" fmla="*/ 0 w 624"/>
                  <a:gd name="T3" fmla="*/ 1120 h 272"/>
                  <a:gd name="T4" fmla="*/ 240 w 624"/>
                  <a:gd name="T5" fmla="*/ 989 h 272"/>
                  <a:gd name="T6" fmla="*/ 624 w 624"/>
                  <a:gd name="T7" fmla="*/ 112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7" name="Freeform 16"/>
              <p:cNvSpPr>
                <a:spLocks/>
              </p:cNvSpPr>
              <p:nvPr/>
            </p:nvSpPr>
            <p:spPr bwMode="ltGray">
              <a:xfrm rot="-5400000">
                <a:off x="2043" y="1721"/>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hlink"/>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8" name="Freeform 17"/>
              <p:cNvSpPr>
                <a:spLocks/>
              </p:cNvSpPr>
              <p:nvPr/>
            </p:nvSpPr>
            <p:spPr bwMode="ltGray">
              <a:xfrm rot="-5400000">
                <a:off x="4077" y="1669"/>
                <a:ext cx="624" cy="421"/>
              </a:xfrm>
              <a:custGeom>
                <a:avLst/>
                <a:gdLst>
                  <a:gd name="T0" fmla="*/ 0 w 624"/>
                  <a:gd name="T1" fmla="*/ 0 h 317"/>
                  <a:gd name="T2" fmla="*/ 0 w 624"/>
                  <a:gd name="T3" fmla="*/ 1122 h 317"/>
                  <a:gd name="T4" fmla="*/ 624 w 624"/>
                  <a:gd name="T5" fmla="*/ 1122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cubicBezTo>
                      <a:pt x="0" y="0"/>
                      <a:pt x="0" y="272"/>
                      <a:pt x="0" y="272"/>
                    </a:cubicBezTo>
                    <a:cubicBezTo>
                      <a:pt x="432" y="224"/>
                      <a:pt x="520" y="317"/>
                      <a:pt x="624" y="272"/>
                    </a:cubicBezTo>
                    <a:lnTo>
                      <a:pt x="624" y="0"/>
                    </a:lnTo>
                    <a:lnTo>
                      <a:pt x="0" y="0"/>
                    </a:lnTo>
                    <a:close/>
                  </a:path>
                </a:pathLst>
              </a:custGeom>
              <a:solidFill>
                <a:schemeClr val="hlink"/>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49" name="Freeform 18"/>
              <p:cNvSpPr>
                <a:spLocks/>
              </p:cNvSpPr>
              <p:nvPr/>
            </p:nvSpPr>
            <p:spPr bwMode="ltGray">
              <a:xfrm rot="-5400000">
                <a:off x="3736" y="1669"/>
                <a:ext cx="624" cy="422"/>
              </a:xfrm>
              <a:custGeom>
                <a:avLst/>
                <a:gdLst>
                  <a:gd name="T0" fmla="*/ 0 w 624"/>
                  <a:gd name="T1" fmla="*/ 0 h 317"/>
                  <a:gd name="T2" fmla="*/ 0 w 624"/>
                  <a:gd name="T3" fmla="*/ 1138 h 317"/>
                  <a:gd name="T4" fmla="*/ 624 w 624"/>
                  <a:gd name="T5" fmla="*/ 1138 h 317"/>
                  <a:gd name="T6" fmla="*/ 624 w 624"/>
                  <a:gd name="T7" fmla="*/ 0 h 317"/>
                  <a:gd name="T8" fmla="*/ 0 w 624"/>
                  <a:gd name="T9" fmla="*/ 0 h 31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24" h="317">
                    <a:moveTo>
                      <a:pt x="0" y="0"/>
                    </a:moveTo>
                    <a:lnTo>
                      <a:pt x="0" y="272"/>
                    </a:lnTo>
                    <a:cubicBezTo>
                      <a:pt x="104" y="317"/>
                      <a:pt x="432" y="240"/>
                      <a:pt x="624" y="272"/>
                    </a:cubicBezTo>
                    <a:lnTo>
                      <a:pt x="624" y="0"/>
                    </a:lnTo>
                    <a:lnTo>
                      <a:pt x="0" y="0"/>
                    </a:lnTo>
                    <a:close/>
                  </a:path>
                </a:pathLst>
              </a:custGeom>
              <a:solidFill>
                <a:schemeClr val="tx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50" name="Freeform 19"/>
              <p:cNvSpPr>
                <a:spLocks/>
              </p:cNvSpPr>
              <p:nvPr/>
            </p:nvSpPr>
            <p:spPr bwMode="ltGray">
              <a:xfrm rot="-5400000">
                <a:off x="4584" y="1747"/>
                <a:ext cx="624" cy="255"/>
              </a:xfrm>
              <a:custGeom>
                <a:avLst/>
                <a:gdLst>
                  <a:gd name="T0" fmla="*/ 0 w 624"/>
                  <a:gd name="T1" fmla="*/ 8 h 370"/>
                  <a:gd name="T2" fmla="*/ 0 w 624"/>
                  <a:gd name="T3" fmla="*/ 50 h 370"/>
                  <a:gd name="T4" fmla="*/ 624 w 624"/>
                  <a:gd name="T5" fmla="*/ 50 h 370"/>
                  <a:gd name="T6" fmla="*/ 624 w 624"/>
                  <a:gd name="T7" fmla="*/ 8 h 370"/>
                  <a:gd name="T8" fmla="*/ 384 w 624"/>
                  <a:gd name="T9" fmla="*/ 1 h 370"/>
                  <a:gd name="T10" fmla="*/ 0 w 624"/>
                  <a:gd name="T11" fmla="*/ 8 h 37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370">
                    <a:moveTo>
                      <a:pt x="0" y="53"/>
                    </a:moveTo>
                    <a:lnTo>
                      <a:pt x="0" y="325"/>
                    </a:lnTo>
                    <a:cubicBezTo>
                      <a:pt x="104" y="370"/>
                      <a:pt x="520" y="370"/>
                      <a:pt x="624" y="325"/>
                    </a:cubicBezTo>
                    <a:lnTo>
                      <a:pt x="624" y="53"/>
                    </a:lnTo>
                    <a:cubicBezTo>
                      <a:pt x="584" y="0"/>
                      <a:pt x="488" y="8"/>
                      <a:pt x="384" y="8"/>
                    </a:cubicBezTo>
                    <a:cubicBezTo>
                      <a:pt x="280" y="8"/>
                      <a:pt x="80" y="44"/>
                      <a:pt x="0" y="53"/>
                    </a:cubicBezTo>
                    <a:close/>
                  </a:path>
                </a:pathLst>
              </a:custGeom>
              <a:solidFill>
                <a:schemeClr val="folHlink"/>
              </a:solidFill>
              <a:ln>
                <a:noFill/>
              </a:ln>
              <a:extLst>
                <a:ext uri="{91240B29-F687-4f45-9708-019B960494DF}">
                  <a14:hiddenLine xmlns="" xmlns:a14="http://schemas.microsoft.com/office/drawing/2010/main" w="9525">
                    <a:solidFill>
                      <a:schemeClr val="tx2"/>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51" name="Freeform 20"/>
              <p:cNvSpPr>
                <a:spLocks/>
              </p:cNvSpPr>
              <p:nvPr/>
            </p:nvSpPr>
            <p:spPr bwMode="ltGray">
              <a:xfrm>
                <a:off x="5469" y="1562"/>
                <a:ext cx="291" cy="625"/>
              </a:xfrm>
              <a:custGeom>
                <a:avLst/>
                <a:gdLst>
                  <a:gd name="T0" fmla="*/ 0 w 291"/>
                  <a:gd name="T1" fmla="*/ 624 h 625"/>
                  <a:gd name="T2" fmla="*/ 291 w 291"/>
                  <a:gd name="T3" fmla="*/ 625 h 625"/>
                  <a:gd name="T4" fmla="*/ 291 w 291"/>
                  <a:gd name="T5" fmla="*/ 6 h 625"/>
                  <a:gd name="T6" fmla="*/ 0 w 291"/>
                  <a:gd name="T7" fmla="*/ 0 h 625"/>
                  <a:gd name="T8" fmla="*/ 0 w 291"/>
                  <a:gd name="T9" fmla="*/ 624 h 62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1" h="625">
                    <a:moveTo>
                      <a:pt x="0" y="624"/>
                    </a:moveTo>
                    <a:lnTo>
                      <a:pt x="291" y="625"/>
                    </a:lnTo>
                    <a:lnTo>
                      <a:pt x="291" y="6"/>
                    </a:lnTo>
                    <a:lnTo>
                      <a:pt x="0" y="0"/>
                    </a:lnTo>
                    <a:cubicBezTo>
                      <a:pt x="39" y="384"/>
                      <a:pt x="0" y="494"/>
                      <a:pt x="0" y="624"/>
                    </a:cubicBezTo>
                    <a:close/>
                  </a:path>
                </a:pathLst>
              </a:custGeom>
              <a:solidFill>
                <a:schemeClr val="tx1"/>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52" name="Freeform 21"/>
              <p:cNvSpPr>
                <a:spLocks/>
              </p:cNvSpPr>
              <p:nvPr/>
            </p:nvSpPr>
            <p:spPr bwMode="ltGray">
              <a:xfrm rot="-5400000">
                <a:off x="5084" y="1694"/>
                <a:ext cx="624" cy="361"/>
              </a:xfrm>
              <a:custGeom>
                <a:avLst/>
                <a:gdLst>
                  <a:gd name="T0" fmla="*/ 0 w 624"/>
                  <a:gd name="T1" fmla="*/ 0 h 272"/>
                  <a:gd name="T2" fmla="*/ 0 w 624"/>
                  <a:gd name="T3" fmla="*/ 1120 h 272"/>
                  <a:gd name="T4" fmla="*/ 240 w 624"/>
                  <a:gd name="T5" fmla="*/ 989 h 272"/>
                  <a:gd name="T6" fmla="*/ 624 w 624"/>
                  <a:gd name="T7" fmla="*/ 1120 h 272"/>
                  <a:gd name="T8" fmla="*/ 624 w 624"/>
                  <a:gd name="T9" fmla="*/ 0 h 272"/>
                  <a:gd name="T10" fmla="*/ 0 w 624"/>
                  <a:gd name="T11" fmla="*/ 0 h 27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24" h="272">
                    <a:moveTo>
                      <a:pt x="0" y="0"/>
                    </a:moveTo>
                    <a:cubicBezTo>
                      <a:pt x="0" y="0"/>
                      <a:pt x="0" y="272"/>
                      <a:pt x="0" y="272"/>
                    </a:cubicBezTo>
                    <a:cubicBezTo>
                      <a:pt x="96" y="240"/>
                      <a:pt x="136" y="240"/>
                      <a:pt x="240" y="240"/>
                    </a:cubicBezTo>
                    <a:cubicBezTo>
                      <a:pt x="344" y="240"/>
                      <a:pt x="528" y="272"/>
                      <a:pt x="624" y="272"/>
                    </a:cubicBezTo>
                    <a:lnTo>
                      <a:pt x="624" y="0"/>
                    </a:lnTo>
                    <a:lnTo>
                      <a:pt x="0" y="0"/>
                    </a:lnTo>
                    <a:close/>
                  </a:path>
                </a:pathLst>
              </a:custGeom>
              <a:solidFill>
                <a:schemeClr val="accent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sp>
            <p:nvSpPr>
              <p:cNvPr id="1053" name="Freeform 22"/>
              <p:cNvSpPr>
                <a:spLocks/>
              </p:cNvSpPr>
              <p:nvPr/>
            </p:nvSpPr>
            <p:spPr bwMode="ltGray">
              <a:xfrm rot="-5400000">
                <a:off x="4797" y="1721"/>
                <a:ext cx="632" cy="316"/>
              </a:xfrm>
              <a:custGeom>
                <a:avLst/>
                <a:gdLst>
                  <a:gd name="T0" fmla="*/ 8 w 632"/>
                  <a:gd name="T1" fmla="*/ 23 h 362"/>
                  <a:gd name="T2" fmla="*/ 8 w 632"/>
                  <a:gd name="T3" fmla="*/ 161 h 362"/>
                  <a:gd name="T4" fmla="*/ 248 w 632"/>
                  <a:gd name="T5" fmla="*/ 161 h 362"/>
                  <a:gd name="T6" fmla="*/ 632 w 632"/>
                  <a:gd name="T7" fmla="*/ 161 h 362"/>
                  <a:gd name="T8" fmla="*/ 632 w 632"/>
                  <a:gd name="T9" fmla="*/ 23 h 362"/>
                  <a:gd name="T10" fmla="*/ 104 w 632"/>
                  <a:gd name="T11" fmla="*/ 23 h 362"/>
                  <a:gd name="T12" fmla="*/ 8 w 632"/>
                  <a:gd name="T13" fmla="*/ 23 h 36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32" h="362">
                    <a:moveTo>
                      <a:pt x="8" y="45"/>
                    </a:moveTo>
                    <a:lnTo>
                      <a:pt x="8" y="317"/>
                    </a:lnTo>
                    <a:cubicBezTo>
                      <a:pt x="48" y="362"/>
                      <a:pt x="144" y="317"/>
                      <a:pt x="248" y="317"/>
                    </a:cubicBezTo>
                    <a:cubicBezTo>
                      <a:pt x="352" y="317"/>
                      <a:pt x="568" y="362"/>
                      <a:pt x="632" y="317"/>
                    </a:cubicBezTo>
                    <a:lnTo>
                      <a:pt x="632" y="45"/>
                    </a:lnTo>
                    <a:cubicBezTo>
                      <a:pt x="544" y="0"/>
                      <a:pt x="208" y="45"/>
                      <a:pt x="104" y="45"/>
                    </a:cubicBezTo>
                    <a:cubicBezTo>
                      <a:pt x="0" y="45"/>
                      <a:pt x="28" y="45"/>
                      <a:pt x="8" y="45"/>
                    </a:cubicBezTo>
                    <a:close/>
                  </a:path>
                </a:pathLst>
              </a:custGeom>
              <a:solidFill>
                <a:schemeClr val="tx2"/>
              </a:solidFill>
              <a:ln>
                <a:noFill/>
              </a:ln>
              <a:extLst>
                <a:ext uri="{91240B29-F687-4f45-9708-019B960494DF}">
                  <a14:hiddenLine xmlns="" xmlns:a14="http://schemas.microsoft.com/office/drawing/2010/main" w="9525">
                    <a:solidFill>
                      <a:schemeClr val="tx1"/>
                    </a:solidFill>
                    <a:round/>
                    <a:headEnd/>
                    <a:tailEnd/>
                  </a14:hiddenLine>
                </a:ext>
              </a:extLst>
            </p:spPr>
            <p:txBody>
              <a:bodyPr wrap="none" anchor="ctr"/>
              <a:lstStyle/>
              <a:p>
                <a:pPr defTabSz="914400" eaLnBrk="0" fontAlgn="base" hangingPunct="0">
                  <a:spcBef>
                    <a:spcPct val="0"/>
                  </a:spcBef>
                  <a:spcAft>
                    <a:spcPct val="0"/>
                  </a:spcAft>
                </a:pPr>
                <a:endParaRPr lang="en-US" sz="2400">
                  <a:solidFill>
                    <a:srgbClr val="000000"/>
                  </a:solidFill>
                  <a:latin typeface="Times New Roman" charset="0"/>
                  <a:ea typeface="ＭＳ Ｐゴシック" charset="0"/>
                  <a:cs typeface="ＭＳ Ｐゴシック" charset="0"/>
                </a:endParaRPr>
              </a:p>
            </p:txBody>
          </p:sp>
        </p:grpSp>
        <p:sp>
          <p:nvSpPr>
            <p:cNvPr id="4119" name="Freeform 23"/>
            <p:cNvSpPr>
              <a:spLocks/>
            </p:cNvSpPr>
            <p:nvPr/>
          </p:nvSpPr>
          <p:spPr bwMode="ltGray">
            <a:xfrm rot="16200000" flipH="1">
              <a:off x="-1954" y="1951"/>
              <a:ext cx="4320" cy="412"/>
            </a:xfrm>
            <a:custGeom>
              <a:avLst/>
              <a:gdLst>
                <a:gd name="T0" fmla="*/ 0 w 5762"/>
                <a:gd name="T1" fmla="*/ 196 h 385"/>
                <a:gd name="T2" fmla="*/ 5762 w 5762"/>
                <a:gd name="T3" fmla="*/ 188 h 385"/>
                <a:gd name="T4" fmla="*/ 5762 w 5762"/>
                <a:gd name="T5" fmla="*/ 4 h 385"/>
                <a:gd name="T6" fmla="*/ 0 w 5762"/>
                <a:gd name="T7" fmla="*/ 0 h 385"/>
                <a:gd name="T8" fmla="*/ 0 w 5762"/>
                <a:gd name="T9" fmla="*/ 196 h 385"/>
              </a:gdLst>
              <a:ahLst/>
              <a:cxnLst>
                <a:cxn ang="0">
                  <a:pos x="T0" y="T1"/>
                </a:cxn>
                <a:cxn ang="0">
                  <a:pos x="T2" y="T3"/>
                </a:cxn>
                <a:cxn ang="0">
                  <a:pos x="T4" y="T5"/>
                </a:cxn>
                <a:cxn ang="0">
                  <a:pos x="T6" y="T7"/>
                </a:cxn>
                <a:cxn ang="0">
                  <a:pos x="T8" y="T9"/>
                </a:cxn>
              </a:cxnLst>
              <a:rect l="0" t="0" r="r" b="b"/>
              <a:pathLst>
                <a:path w="5762" h="385">
                  <a:moveTo>
                    <a:pt x="0" y="196"/>
                  </a:moveTo>
                  <a:cubicBezTo>
                    <a:pt x="1667" y="385"/>
                    <a:pt x="2275" y="93"/>
                    <a:pt x="5762" y="188"/>
                  </a:cubicBezTo>
                  <a:lnTo>
                    <a:pt x="5762" y="4"/>
                  </a:lnTo>
                  <a:lnTo>
                    <a:pt x="0" y="0"/>
                  </a:lnTo>
                  <a:lnTo>
                    <a:pt x="0" y="196"/>
                  </a:lnTo>
                  <a:close/>
                </a:path>
              </a:pathLst>
            </a:custGeom>
            <a:gradFill rotWithShape="0">
              <a:gsLst>
                <a:gs pos="0">
                  <a:schemeClr val="bg1"/>
                </a:gs>
                <a:gs pos="100000">
                  <a:srgbClr val="767676"/>
                </a:gs>
              </a:gsLst>
              <a:lin ang="0" scaled="1"/>
            </a:gradFill>
            <a:ln>
              <a:noFill/>
            </a:ln>
            <a:effectLst/>
            <a:extLst>
              <a:ext uri="{91240B29-F687-4f45-9708-019B960494DF}">
                <a14:hiddenLine xmlns=""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000000"/>
                </a:solidFill>
                <a:latin typeface="Times New Roman" charset="0"/>
                <a:ea typeface="ＭＳ Ｐゴシック" charset="0"/>
                <a:cs typeface="ＭＳ Ｐゴシック" charset="0"/>
              </a:endParaRPr>
            </a:p>
          </p:txBody>
        </p:sp>
        <p:sp>
          <p:nvSpPr>
            <p:cNvPr id="4120" name="Freeform 24"/>
            <p:cNvSpPr>
              <a:spLocks/>
            </p:cNvSpPr>
            <p:nvPr/>
          </p:nvSpPr>
          <p:spPr bwMode="ltGray">
            <a:xfrm rot="16200000" flipH="1">
              <a:off x="-1584" y="2062"/>
              <a:ext cx="4319" cy="189"/>
            </a:xfrm>
            <a:custGeom>
              <a:avLst/>
              <a:gdLst>
                <a:gd name="T0" fmla="*/ 0 w 5761"/>
                <a:gd name="T1" fmla="*/ 28 h 189"/>
                <a:gd name="T2" fmla="*/ 5761 w 5761"/>
                <a:gd name="T3" fmla="*/ 0 h 189"/>
                <a:gd name="T4" fmla="*/ 5761 w 5761"/>
                <a:gd name="T5" fmla="*/ 189 h 189"/>
                <a:gd name="T6" fmla="*/ 1 w 5761"/>
                <a:gd name="T7" fmla="*/ 189 h 189"/>
                <a:gd name="T8" fmla="*/ 0 w 5761"/>
                <a:gd name="T9" fmla="*/ 28 h 189"/>
              </a:gdLst>
              <a:ahLst/>
              <a:cxnLst>
                <a:cxn ang="0">
                  <a:pos x="T0" y="T1"/>
                </a:cxn>
                <a:cxn ang="0">
                  <a:pos x="T2" y="T3"/>
                </a:cxn>
                <a:cxn ang="0">
                  <a:pos x="T4" y="T5"/>
                </a:cxn>
                <a:cxn ang="0">
                  <a:pos x="T6" y="T7"/>
                </a:cxn>
                <a:cxn ang="0">
                  <a:pos x="T8" y="T9"/>
                </a:cxn>
              </a:cxnLst>
              <a:rect l="0" t="0" r="r" b="b"/>
              <a:pathLst>
                <a:path w="5761" h="189">
                  <a:moveTo>
                    <a:pt x="0" y="28"/>
                  </a:moveTo>
                  <a:cubicBezTo>
                    <a:pt x="961" y="0"/>
                    <a:pt x="4971" y="161"/>
                    <a:pt x="5761" y="0"/>
                  </a:cubicBezTo>
                  <a:lnTo>
                    <a:pt x="5761" y="189"/>
                  </a:lnTo>
                  <a:lnTo>
                    <a:pt x="1" y="189"/>
                  </a:lnTo>
                  <a:lnTo>
                    <a:pt x="0" y="28"/>
                  </a:lnTo>
                  <a:close/>
                </a:path>
              </a:pathLst>
            </a:custGeom>
            <a:gradFill rotWithShape="0">
              <a:gsLst>
                <a:gs pos="0">
                  <a:srgbClr val="767676"/>
                </a:gs>
                <a:gs pos="100000">
                  <a:schemeClr val="bg1"/>
                </a:gs>
              </a:gsLst>
              <a:lin ang="0" scaled="1"/>
            </a:gradFill>
            <a:ln>
              <a:noFill/>
            </a:ln>
            <a:effectLst/>
            <a:extLst>
              <a:ext uri="{91240B29-F687-4f45-9708-019B960494DF}">
                <a14:hiddenLine xmlns="" xmlns:a14="http://schemas.microsoft.com/office/drawing/2010/main" w="9525" cap="flat">
                  <a:solidFill>
                    <a:schemeClr val="tx1"/>
                  </a:solidFill>
                  <a:prstDash val="solid"/>
                  <a:miter lim="800000"/>
                  <a:headEnd type="none" w="med" len="med"/>
                  <a:tailEnd type="none" w="med" len="me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fontAlgn="base" hangingPunct="0">
                <a:spcBef>
                  <a:spcPct val="0"/>
                </a:spcBef>
                <a:spcAft>
                  <a:spcPct val="0"/>
                </a:spcAft>
                <a:defRPr/>
              </a:pPr>
              <a:endParaRPr lang="en-US" sz="2400">
                <a:solidFill>
                  <a:srgbClr val="000000"/>
                </a:solidFill>
                <a:latin typeface="Times New Roman" charset="0"/>
                <a:ea typeface="ＭＳ Ｐゴシック" charset="0"/>
                <a:cs typeface="ＭＳ Ｐゴシック" charset="0"/>
              </a:endParaRPr>
            </a:p>
          </p:txBody>
        </p:sp>
      </p:grpSp>
      <p:sp>
        <p:nvSpPr>
          <p:cNvPr id="1027" name="Rectangle 25"/>
          <p:cNvSpPr>
            <a:spLocks noGrp="1" noChangeArrowheads="1"/>
          </p:cNvSpPr>
          <p:nvPr>
            <p:ph type="title"/>
          </p:nvPr>
        </p:nvSpPr>
        <p:spPr bwMode="auto">
          <a:xfrm>
            <a:off x="1173163" y="457200"/>
            <a:ext cx="7772400" cy="1143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26"/>
          <p:cNvSpPr>
            <a:spLocks noGrp="1" noChangeArrowheads="1"/>
          </p:cNvSpPr>
          <p:nvPr>
            <p:ph type="body" idx="1"/>
          </p:nvPr>
        </p:nvSpPr>
        <p:spPr bwMode="auto">
          <a:xfrm>
            <a:off x="1173163" y="1981200"/>
            <a:ext cx="7772400" cy="4114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23" name="Rectangle 27"/>
          <p:cNvSpPr>
            <a:spLocks noGrp="1" noChangeArrowheads="1"/>
          </p:cNvSpPr>
          <p:nvPr>
            <p:ph type="dt" sz="half" idx="2"/>
          </p:nvPr>
        </p:nvSpPr>
        <p:spPr bwMode="auto">
          <a:xfrm>
            <a:off x="1173163" y="6265863"/>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spcBef>
                <a:spcPct val="50000"/>
              </a:spcBef>
              <a:defRPr sz="1400">
                <a:latin typeface="+mn-lt"/>
                <a:cs typeface="+mn-cs"/>
              </a:defRPr>
            </a:lvl1pPr>
          </a:lstStyle>
          <a:p>
            <a:pPr defTabSz="914400" eaLnBrk="0" fontAlgn="base" hangingPunct="0">
              <a:spcAft>
                <a:spcPct val="0"/>
              </a:spcAft>
              <a:defRPr/>
            </a:pPr>
            <a:endParaRPr lang="en-US">
              <a:solidFill>
                <a:srgbClr val="000000"/>
              </a:solidFill>
              <a:latin typeface="Arial"/>
              <a:ea typeface="ＭＳ Ｐゴシック" charset="0"/>
            </a:endParaRPr>
          </a:p>
        </p:txBody>
      </p:sp>
      <p:sp>
        <p:nvSpPr>
          <p:cNvPr id="4124" name="Rectangle 28"/>
          <p:cNvSpPr>
            <a:spLocks noGrp="1" noChangeArrowheads="1"/>
          </p:cNvSpPr>
          <p:nvPr>
            <p:ph type="ftr" sz="quarter" idx="3"/>
          </p:nvPr>
        </p:nvSpPr>
        <p:spPr bwMode="auto">
          <a:xfrm>
            <a:off x="3581400" y="6248400"/>
            <a:ext cx="28956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a:spcBef>
                <a:spcPct val="50000"/>
              </a:spcBef>
              <a:defRPr sz="1400">
                <a:latin typeface="+mn-lt"/>
                <a:cs typeface="+mn-cs"/>
              </a:defRPr>
            </a:lvl1pPr>
          </a:lstStyle>
          <a:p>
            <a:pPr defTabSz="914400" eaLnBrk="0" fontAlgn="base" hangingPunct="0">
              <a:spcAft>
                <a:spcPct val="0"/>
              </a:spcAft>
              <a:defRPr/>
            </a:pPr>
            <a:endParaRPr lang="en-US">
              <a:solidFill>
                <a:srgbClr val="000000"/>
              </a:solidFill>
              <a:latin typeface="Arial"/>
              <a:ea typeface="ＭＳ Ｐゴシック" charset="0"/>
            </a:endParaRPr>
          </a:p>
        </p:txBody>
      </p:sp>
      <p:sp>
        <p:nvSpPr>
          <p:cNvPr id="4125" name="Rectangle 29"/>
          <p:cNvSpPr>
            <a:spLocks noGrp="1" noChangeArrowheads="1"/>
          </p:cNvSpPr>
          <p:nvPr>
            <p:ph type="sldNum" sz="quarter" idx="4"/>
          </p:nvPr>
        </p:nvSpPr>
        <p:spPr bwMode="auto">
          <a:xfrm>
            <a:off x="7010400" y="6248400"/>
            <a:ext cx="1905000" cy="457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spcBef>
                <a:spcPct val="50000"/>
              </a:spcBef>
              <a:defRPr sz="1400">
                <a:latin typeface="+mn-lt"/>
                <a:cs typeface="+mn-cs"/>
              </a:defRPr>
            </a:lvl1pPr>
          </a:lstStyle>
          <a:p>
            <a:pPr defTabSz="914400" eaLnBrk="0" fontAlgn="base" hangingPunct="0">
              <a:spcAft>
                <a:spcPct val="0"/>
              </a:spcAft>
              <a:defRPr/>
            </a:pPr>
            <a:fld id="{63CF4C73-87DC-0747-BB43-22CDCC9EE31E}" type="slidenum">
              <a:rPr lang="en-US">
                <a:solidFill>
                  <a:srgbClr val="000000"/>
                </a:solidFill>
                <a:latin typeface="Arial"/>
                <a:ea typeface="ＭＳ Ｐゴシック" charset="0"/>
              </a:rPr>
              <a:pPr defTabSz="914400" eaLnBrk="0" fontAlgn="base" hangingPunct="0">
                <a:spcAft>
                  <a:spcPct val="0"/>
                </a:spcAft>
                <a:defRPr/>
              </a:pPr>
              <a:t>‹#›</a:t>
            </a:fld>
            <a:endParaRPr lang="en-US">
              <a:solidFill>
                <a:srgbClr val="000000"/>
              </a:solidFill>
              <a:latin typeface="Arial"/>
              <a:ea typeface="ＭＳ Ｐゴシック" charset="0"/>
            </a:endParaRPr>
          </a:p>
        </p:txBody>
      </p:sp>
    </p:spTree>
    <p:extLst>
      <p:ext uri="{BB962C8B-B14F-4D97-AF65-F5344CB8AC3E}">
        <p14:creationId xmlns:p14="http://schemas.microsoft.com/office/powerpoint/2010/main" val="2376413519"/>
      </p:ext>
    </p:extLst>
  </p:cSld>
  <p:clrMap bg1="lt1" tx1="dk1" bg2="lt2" tx2="dk2" accent1="accent1" accent2="accent2" accent3="accent3" accent4="accent4" accent5="accent5" accent6="accent6" hlink="hlink" folHlink="folHlink"/>
  <p:sldLayoutIdLst>
    <p:sldLayoutId id="2147484158" r:id="rId1"/>
    <p:sldLayoutId id="2147484159" r:id="rId2"/>
    <p:sldLayoutId id="2147484160" r:id="rId3"/>
    <p:sldLayoutId id="2147484161" r:id="rId4"/>
    <p:sldLayoutId id="2147484162" r:id="rId5"/>
    <p:sldLayoutId id="2147484163" r:id="rId6"/>
    <p:sldLayoutId id="2147484164" r:id="rId7"/>
    <p:sldLayoutId id="2147484165" r:id="rId8"/>
    <p:sldLayoutId id="2147484166" r:id="rId9"/>
    <p:sldLayoutId id="2147484167" r:id="rId10"/>
    <p:sldLayoutId id="2147484168" r:id="rId11"/>
  </p:sldLayoutIdLst>
  <p:transition>
    <p:random/>
  </p:transition>
  <p:txStyles>
    <p:titleStyle>
      <a:lvl1pPr algn="l" rtl="0" eaLnBrk="0" fontAlgn="base" hangingPunct="0">
        <a:spcBef>
          <a:spcPct val="0"/>
        </a:spcBef>
        <a:spcAft>
          <a:spcPct val="0"/>
        </a:spcAft>
        <a:defRPr kumimoji="1" sz="4400">
          <a:solidFill>
            <a:schemeClr val="tx2"/>
          </a:solidFill>
          <a:latin typeface="+mj-lt"/>
          <a:ea typeface="+mj-ea"/>
          <a:cs typeface="ＭＳ Ｐゴシック" charset="0"/>
        </a:defRPr>
      </a:lvl1pPr>
      <a:lvl2pPr algn="l"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2pPr>
      <a:lvl3pPr algn="l"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3pPr>
      <a:lvl4pPr algn="l"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4pPr>
      <a:lvl5pPr algn="l" rtl="0" eaLnBrk="0" fontAlgn="base" hangingPunct="0">
        <a:spcBef>
          <a:spcPct val="0"/>
        </a:spcBef>
        <a:spcAft>
          <a:spcPct val="0"/>
        </a:spcAft>
        <a:defRPr kumimoji="1" sz="4400">
          <a:solidFill>
            <a:schemeClr val="tx2"/>
          </a:solidFill>
          <a:latin typeface="Times New Roman" charset="0"/>
          <a:ea typeface="ＭＳ Ｐゴシック" charset="0"/>
          <a:cs typeface="ＭＳ Ｐゴシック" charset="0"/>
        </a:defRPr>
      </a:lvl5pPr>
      <a:lvl6pPr marL="457200" algn="l" rtl="0" eaLnBrk="0" fontAlgn="base" hangingPunct="0">
        <a:spcBef>
          <a:spcPct val="0"/>
        </a:spcBef>
        <a:spcAft>
          <a:spcPct val="0"/>
        </a:spcAft>
        <a:defRPr kumimoji="1" sz="4400">
          <a:solidFill>
            <a:schemeClr val="tx2"/>
          </a:solidFill>
          <a:latin typeface="Times New Roman" charset="0"/>
          <a:ea typeface="ＭＳ Ｐゴシック" charset="0"/>
        </a:defRPr>
      </a:lvl6pPr>
      <a:lvl7pPr marL="914400" algn="l" rtl="0" eaLnBrk="0" fontAlgn="base" hangingPunct="0">
        <a:spcBef>
          <a:spcPct val="0"/>
        </a:spcBef>
        <a:spcAft>
          <a:spcPct val="0"/>
        </a:spcAft>
        <a:defRPr kumimoji="1" sz="4400">
          <a:solidFill>
            <a:schemeClr val="tx2"/>
          </a:solidFill>
          <a:latin typeface="Times New Roman" charset="0"/>
          <a:ea typeface="ＭＳ Ｐゴシック" charset="0"/>
        </a:defRPr>
      </a:lvl7pPr>
      <a:lvl8pPr marL="1371600" algn="l" rtl="0" eaLnBrk="0" fontAlgn="base" hangingPunct="0">
        <a:spcBef>
          <a:spcPct val="0"/>
        </a:spcBef>
        <a:spcAft>
          <a:spcPct val="0"/>
        </a:spcAft>
        <a:defRPr kumimoji="1" sz="4400">
          <a:solidFill>
            <a:schemeClr val="tx2"/>
          </a:solidFill>
          <a:latin typeface="Times New Roman" charset="0"/>
          <a:ea typeface="ＭＳ Ｐゴシック" charset="0"/>
        </a:defRPr>
      </a:lvl8pPr>
      <a:lvl9pPr marL="1828800" algn="l" rtl="0" eaLnBrk="0" fontAlgn="base" hangingPunct="0">
        <a:spcBef>
          <a:spcPct val="0"/>
        </a:spcBef>
        <a:spcAft>
          <a:spcPct val="0"/>
        </a:spcAft>
        <a:defRPr kumimoji="1" sz="4400">
          <a:solidFill>
            <a:schemeClr val="tx2"/>
          </a:solidFill>
          <a:latin typeface="Times New Roman" charset="0"/>
          <a:ea typeface="ＭＳ Ｐゴシック" charset="0"/>
        </a:defRPr>
      </a:lvl9pPr>
    </p:titleStyle>
    <p:bodyStyle>
      <a:lvl1pPr marL="342900" indent="-342900" algn="l" rtl="0" eaLnBrk="0" fontAlgn="base" hangingPunct="0">
        <a:spcBef>
          <a:spcPct val="20000"/>
        </a:spcBef>
        <a:spcAft>
          <a:spcPct val="0"/>
        </a:spcAft>
        <a:buClr>
          <a:schemeClr val="accent1"/>
        </a:buClr>
        <a:buSzPct val="70000"/>
        <a:buFont typeface="Monotype Sorts" charset="0"/>
        <a:buChar char="n"/>
        <a:defRPr kumimoji="1"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eaLnBrk="0" fontAlgn="base" hangingPunct="0">
        <a:spcBef>
          <a:spcPct val="20000"/>
        </a:spcBef>
        <a:spcAft>
          <a:spcPct val="0"/>
        </a:spcAft>
        <a:buChar char="»"/>
        <a:defRPr kumimoji="1" sz="2000">
          <a:solidFill>
            <a:schemeClr val="tx1"/>
          </a:solidFill>
          <a:latin typeface="+mn-lt"/>
          <a:ea typeface="+mn-ea"/>
        </a:defRPr>
      </a:lvl6pPr>
      <a:lvl7pPr marL="2971800" indent="-228600" algn="l" rtl="0" eaLnBrk="0" fontAlgn="base" hangingPunct="0">
        <a:spcBef>
          <a:spcPct val="20000"/>
        </a:spcBef>
        <a:spcAft>
          <a:spcPct val="0"/>
        </a:spcAft>
        <a:buChar char="»"/>
        <a:defRPr kumimoji="1" sz="2000">
          <a:solidFill>
            <a:schemeClr val="tx1"/>
          </a:solidFill>
          <a:latin typeface="+mn-lt"/>
          <a:ea typeface="+mn-ea"/>
        </a:defRPr>
      </a:lvl7pPr>
      <a:lvl8pPr marL="3429000" indent="-228600" algn="l" rtl="0" eaLnBrk="0" fontAlgn="base" hangingPunct="0">
        <a:spcBef>
          <a:spcPct val="20000"/>
        </a:spcBef>
        <a:spcAft>
          <a:spcPct val="0"/>
        </a:spcAft>
        <a:buChar char="»"/>
        <a:defRPr kumimoji="1" sz="2000">
          <a:solidFill>
            <a:schemeClr val="tx1"/>
          </a:solidFill>
          <a:latin typeface="+mn-lt"/>
          <a:ea typeface="+mn-ea"/>
        </a:defRPr>
      </a:lvl8pPr>
      <a:lvl9pPr marL="3886200" indent="-228600" algn="l" rtl="0" eaLnBrk="0" fontAlgn="base" hangingPunct="0">
        <a:spcBef>
          <a:spcPct val="20000"/>
        </a:spcBef>
        <a:spcAft>
          <a:spcPct val="0"/>
        </a:spcAft>
        <a:buChar char="»"/>
        <a:defRPr kumimoji="1"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22" name="Title Placeholder 1"/>
          <p:cNvSpPr>
            <a:spLocks noGrp="1"/>
          </p:cNvSpPr>
          <p:nvPr>
            <p:ph type="title"/>
          </p:nvPr>
        </p:nvSpPr>
        <p:spPr bwMode="auto">
          <a:xfrm>
            <a:off x="0" y="0"/>
            <a:ext cx="91440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870564579"/>
      </p:ext>
    </p:extLst>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ctr" rtl="0" eaLnBrk="0" fontAlgn="base" hangingPunct="0">
        <a:spcBef>
          <a:spcPct val="0"/>
        </a:spcBef>
        <a:spcAft>
          <a:spcPct val="0"/>
        </a:spcAft>
        <a:defRPr sz="4400" kern="1200">
          <a:solidFill>
            <a:srgbClr val="FFFFFF"/>
          </a:solidFill>
          <a:latin typeface="Arial"/>
          <a:ea typeface="ＭＳ Ｐゴシック" charset="0"/>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0"/>
        </a:defRPr>
      </a:lvl2pPr>
      <a:lvl3pPr algn="ctr" rtl="0" eaLnBrk="0" fontAlgn="base" hangingPunct="0">
        <a:spcBef>
          <a:spcPct val="0"/>
        </a:spcBef>
        <a:spcAft>
          <a:spcPct val="0"/>
        </a:spcAft>
        <a:defRPr sz="4400">
          <a:solidFill>
            <a:srgbClr val="FFFFFF"/>
          </a:solidFill>
          <a:latin typeface="Arial" charset="0"/>
          <a:ea typeface="ＭＳ Ｐゴシック" charset="0"/>
        </a:defRPr>
      </a:lvl3pPr>
      <a:lvl4pPr algn="ctr" rtl="0" eaLnBrk="0" fontAlgn="base" hangingPunct="0">
        <a:spcBef>
          <a:spcPct val="0"/>
        </a:spcBef>
        <a:spcAft>
          <a:spcPct val="0"/>
        </a:spcAft>
        <a:defRPr sz="4400">
          <a:solidFill>
            <a:srgbClr val="FFFFFF"/>
          </a:solidFill>
          <a:latin typeface="Arial" charset="0"/>
          <a:ea typeface="ＭＳ Ｐゴシック" charset="0"/>
        </a:defRPr>
      </a:lvl4pPr>
      <a:lvl5pPr algn="ctr" rtl="0" eaLnBrk="0" fontAlgn="base" hangingPunct="0">
        <a:spcBef>
          <a:spcPct val="0"/>
        </a:spcBef>
        <a:spcAft>
          <a:spcPct val="0"/>
        </a:spcAft>
        <a:defRPr sz="4400">
          <a:solidFill>
            <a:srgbClr val="FFFFFF"/>
          </a:solidFill>
          <a:latin typeface="Arial" charset="0"/>
          <a:ea typeface="ＭＳ Ｐゴシック" charset="0"/>
        </a:defRPr>
      </a:lvl5pPr>
      <a:lvl6pPr marL="457200" algn="ctr" rtl="0" fontAlgn="base">
        <a:spcBef>
          <a:spcPct val="0"/>
        </a:spcBef>
        <a:spcAft>
          <a:spcPct val="0"/>
        </a:spcAft>
        <a:defRPr sz="4400">
          <a:solidFill>
            <a:srgbClr val="FFFFFF"/>
          </a:solidFill>
          <a:latin typeface="Arial" charset="0"/>
          <a:ea typeface="ＭＳ Ｐゴシック" charset="0"/>
        </a:defRPr>
      </a:lvl6pPr>
      <a:lvl7pPr marL="914400" algn="ctr" rtl="0" fontAlgn="base">
        <a:spcBef>
          <a:spcPct val="0"/>
        </a:spcBef>
        <a:spcAft>
          <a:spcPct val="0"/>
        </a:spcAft>
        <a:defRPr sz="4400">
          <a:solidFill>
            <a:srgbClr val="FFFFFF"/>
          </a:solidFill>
          <a:latin typeface="Arial" charset="0"/>
          <a:ea typeface="ＭＳ Ｐゴシック" charset="0"/>
        </a:defRPr>
      </a:lvl7pPr>
      <a:lvl8pPr marL="1371600" algn="ctr" rtl="0" fontAlgn="base">
        <a:spcBef>
          <a:spcPct val="0"/>
        </a:spcBef>
        <a:spcAft>
          <a:spcPct val="0"/>
        </a:spcAft>
        <a:defRPr sz="4400">
          <a:solidFill>
            <a:srgbClr val="FFFFFF"/>
          </a:solidFill>
          <a:latin typeface="Arial" charset="0"/>
          <a:ea typeface="ＭＳ Ｐゴシック" charset="0"/>
        </a:defRPr>
      </a:lvl8pPr>
      <a:lvl9pPr marL="1828800" algn="ctr" rtl="0" fontAlgn="base">
        <a:spcBef>
          <a:spcPct val="0"/>
        </a:spcBef>
        <a:spcAft>
          <a:spcPct val="0"/>
        </a:spcAft>
        <a:defRPr sz="4400">
          <a:solidFill>
            <a:srgbClr val="FFFFF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rgbClr val="FFFFFF"/>
          </a:solidFill>
          <a:latin typeface="Arial"/>
          <a:ea typeface="ＭＳ Ｐゴシック" charset="0"/>
          <a:cs typeface="Arial"/>
        </a:defRPr>
      </a:lvl1pPr>
      <a:lvl2pPr marL="742950" indent="-285750" algn="l" rtl="0" eaLnBrk="0" fontAlgn="base" hangingPunct="0">
        <a:spcBef>
          <a:spcPct val="20000"/>
        </a:spcBef>
        <a:spcAft>
          <a:spcPct val="0"/>
        </a:spcAft>
        <a:buFont typeface="Arial" charset="0"/>
        <a:buChar char="–"/>
        <a:defRPr sz="2800" kern="1200">
          <a:solidFill>
            <a:srgbClr val="FFFFFF"/>
          </a:solidFill>
          <a:latin typeface="Arial"/>
          <a:ea typeface="ＭＳ Ｐゴシック" charset="0"/>
          <a:cs typeface="Arial"/>
        </a:defRPr>
      </a:lvl2pPr>
      <a:lvl3pPr marL="1143000" indent="-228600" algn="l" rtl="0" eaLnBrk="0" fontAlgn="base" hangingPunct="0">
        <a:spcBef>
          <a:spcPct val="20000"/>
        </a:spcBef>
        <a:spcAft>
          <a:spcPct val="0"/>
        </a:spcAft>
        <a:buFont typeface="Arial" charset="0"/>
        <a:buChar char="•"/>
        <a:defRPr sz="2400" kern="1200">
          <a:solidFill>
            <a:srgbClr val="FFFFFF"/>
          </a:solidFill>
          <a:latin typeface="Arial"/>
          <a:ea typeface="ＭＳ Ｐゴシック" charset="0"/>
          <a:cs typeface="Arial"/>
        </a:defRPr>
      </a:lvl3pPr>
      <a:lvl4pPr marL="16002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4pPr>
      <a:lvl5pPr marL="2057400" indent="-228600" algn="l" rtl="0" eaLnBrk="0" fontAlgn="base" hangingPunct="0">
        <a:spcBef>
          <a:spcPct val="20000"/>
        </a:spcBef>
        <a:spcAft>
          <a:spcPct val="0"/>
        </a:spcAft>
        <a:buFont typeface="Arial" charset="0"/>
        <a:buChar char="»"/>
        <a:defRPr sz="2000" kern="1200">
          <a:solidFill>
            <a:srgbClr val="FFFFFF"/>
          </a:solidFill>
          <a:latin typeface="Arial"/>
          <a:ea typeface="ＭＳ Ｐゴシック" charset="0"/>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443851684"/>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Lst>
  <p:txStyles>
    <p:titleStyle>
      <a:lvl1pPr algn="ctr" defTabSz="914400" rtl="0" eaLnBrk="1" latinLnBrk="0" hangingPunct="1">
        <a:spcBef>
          <a:spcPct val="0"/>
        </a:spcBef>
        <a:buNone/>
        <a:defRPr sz="4400" kern="1200">
          <a:solidFill>
            <a:srgbClr val="FFFFFF"/>
          </a:solidFill>
          <a:latin typeface="Arial"/>
          <a:ea typeface="+mj-ea"/>
          <a:cs typeface="Arial"/>
        </a:defRPr>
      </a:lvl1pPr>
    </p:titleStyle>
    <p:bodyStyle>
      <a:lvl1pPr marL="342900" indent="-342900" algn="l" defTabSz="914400" rtl="0" eaLnBrk="1" latinLnBrk="0" hangingPunct="1">
        <a:spcBef>
          <a:spcPct val="20000"/>
        </a:spcBef>
        <a:buFont typeface="Arial" pitchFamily="34" charset="0"/>
        <a:buChar char="•"/>
        <a:defRPr sz="3200" kern="1200">
          <a:solidFill>
            <a:srgbClr val="FFFFFF"/>
          </a:solidFill>
          <a:latin typeface="Arial"/>
          <a:ea typeface="+mn-ea"/>
          <a:cs typeface="Arial"/>
        </a:defRPr>
      </a:lvl1pPr>
      <a:lvl2pPr marL="742950" indent="-285750" algn="l" defTabSz="914400" rtl="0" eaLnBrk="1" latinLnBrk="0" hangingPunct="1">
        <a:spcBef>
          <a:spcPct val="20000"/>
        </a:spcBef>
        <a:buFont typeface="Arial" pitchFamily="34" charset="0"/>
        <a:buChar char="–"/>
        <a:defRPr sz="2800" kern="1200">
          <a:solidFill>
            <a:srgbClr val="FFFFFF"/>
          </a:solidFill>
          <a:latin typeface="Arial"/>
          <a:ea typeface="+mn-ea"/>
          <a:cs typeface="Arial"/>
        </a:defRPr>
      </a:lvl2pPr>
      <a:lvl3pPr marL="1143000" indent="-228600" algn="l" defTabSz="914400" rtl="0" eaLnBrk="1" latinLnBrk="0" hangingPunct="1">
        <a:spcBef>
          <a:spcPct val="20000"/>
        </a:spcBef>
        <a:buFont typeface="Arial" pitchFamily="34" charset="0"/>
        <a:buChar char="•"/>
        <a:defRPr sz="2400" kern="1200">
          <a:solidFill>
            <a:srgbClr val="FFFFFF"/>
          </a:solidFill>
          <a:latin typeface="Arial"/>
          <a:ea typeface="+mn-ea"/>
          <a:cs typeface="Arial"/>
        </a:defRPr>
      </a:lvl3pPr>
      <a:lvl4pPr marL="1600200" indent="-228600" algn="l" defTabSz="914400" rtl="0" eaLnBrk="1" latinLnBrk="0" hangingPunct="1">
        <a:spcBef>
          <a:spcPct val="20000"/>
        </a:spcBef>
        <a:buFont typeface="Arial" pitchFamily="34" charset="0"/>
        <a:buChar char="–"/>
        <a:defRPr sz="2000" kern="1200">
          <a:solidFill>
            <a:srgbClr val="FFFFFF"/>
          </a:solidFill>
          <a:latin typeface="Arial"/>
          <a:ea typeface="+mn-ea"/>
          <a:cs typeface="Arial"/>
        </a:defRPr>
      </a:lvl4pPr>
      <a:lvl5pPr marL="2057400" indent="-228600" algn="l" defTabSz="914400" rtl="0" eaLnBrk="1" latinLnBrk="0" hangingPunct="1">
        <a:spcBef>
          <a:spcPct val="20000"/>
        </a:spcBef>
        <a:buFont typeface="Arial" pitchFamily="34" charset="0"/>
        <a:buChar char="»"/>
        <a:defRPr sz="2000" kern="1200">
          <a:solidFill>
            <a:srgbClr val="FFFFFF"/>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5602" name="Rectangle 1026"/>
          <p:cNvSpPr>
            <a:spLocks noGrp="1" noChangeArrowheads="1"/>
          </p:cNvSpPr>
          <p:nvPr>
            <p:ph type="title"/>
          </p:nvPr>
        </p:nvSpPr>
        <p:spPr bwMode="auto">
          <a:xfrm>
            <a:off x="685800" y="4572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25603" name="Rectangle 1027"/>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8244" name="Rectangle 1028"/>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138245"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defTabSz="914400" eaLnBrk="0" hangingPunct="0">
              <a:spcBef>
                <a:spcPct val="50000"/>
              </a:spcBef>
              <a:buFontTx/>
              <a:buNone/>
              <a:defRPr sz="1400" b="0">
                <a:solidFill>
                  <a:srgbClr val="578963"/>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138246"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defTabSz="914400" eaLnBrk="0" hangingPunct="0">
              <a:spcBef>
                <a:spcPct val="50000"/>
              </a:spcBef>
              <a:defRPr sz="1400">
                <a:solidFill>
                  <a:srgbClr val="578963"/>
                </a:solidFill>
                <a:cs typeface="Times New Roman" charset="0"/>
              </a:defRPr>
            </a:lvl1pPr>
          </a:lstStyle>
          <a:p>
            <a:pPr fontAlgn="base">
              <a:spcAft>
                <a:spcPct val="0"/>
              </a:spcAft>
              <a:defRPr/>
            </a:pPr>
            <a:fld id="{FF17BAD0-A917-D446-9B19-37F6F25B3373}" type="slidenum">
              <a:rPr lang="en-US">
                <a:latin typeface="Times New Roman" charset="0"/>
                <a:ea typeface="ＭＳ Ｐゴシック" charset="0"/>
              </a:rPr>
              <a:pPr fontAlgn="base">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3251715192"/>
      </p:ext>
    </p:extLst>
  </p:cSld>
  <p:clrMap bg1="lt1" tx1="dk1" bg2="lt2" tx2="dk2" accent1="accent1" accent2="accent2" accent3="accent3" accent4="accent4" accent5="accent5" accent6="accent6" hlink="hlink" folHlink="folHlink"/>
  <p:sldLayoutIdLst>
    <p:sldLayoutId id="2147484194" r:id="rId1"/>
    <p:sldLayoutId id="2147484195" r:id="rId2"/>
    <p:sldLayoutId id="2147484196" r:id="rId3"/>
    <p:sldLayoutId id="2147484197" r:id="rId4"/>
    <p:sldLayoutId id="2147484198" r:id="rId5"/>
    <p:sldLayoutId id="2147484199" r:id="rId6"/>
    <p:sldLayoutId id="2147484200" r:id="rId7"/>
    <p:sldLayoutId id="2147484201" r:id="rId8"/>
    <p:sldLayoutId id="2147484202" r:id="rId9"/>
    <p:sldLayoutId id="2147484203" r:id="rId10"/>
    <p:sldLayoutId id="2147484204" r:id="rId11"/>
  </p:sldLayoutIdLst>
  <p:txStyles>
    <p:titleStyle>
      <a:lvl1pPr algn="l" rtl="0" eaLnBrk="0" fontAlgn="base" hangingPunct="0">
        <a:spcBef>
          <a:spcPct val="0"/>
        </a:spcBef>
        <a:spcAft>
          <a:spcPct val="0"/>
        </a:spcAft>
        <a:defRPr kumimoji="1" sz="4400">
          <a:solidFill>
            <a:schemeClr val="tx2"/>
          </a:solidFill>
          <a:latin typeface="Arial"/>
          <a:ea typeface="MS PGothic" charset="0"/>
          <a:cs typeface="Arial"/>
        </a:defRPr>
      </a:lvl1pPr>
      <a:lvl2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2pPr>
      <a:lvl3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3pPr>
      <a:lvl4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4pPr>
      <a:lvl5pPr algn="l" rtl="0" eaLnBrk="0" fontAlgn="base" hangingPunct="0">
        <a:spcBef>
          <a:spcPct val="0"/>
        </a:spcBef>
        <a:spcAft>
          <a:spcPct val="0"/>
        </a:spcAft>
        <a:defRPr kumimoji="1" sz="4400">
          <a:solidFill>
            <a:schemeClr val="tx2"/>
          </a:solidFill>
          <a:latin typeface="Arial" charset="0"/>
          <a:ea typeface="MS PGothic" charset="0"/>
          <a:cs typeface="ＭＳ Ｐゴシック" pitchFamily="-111" charset="-128"/>
        </a:defRPr>
      </a:lvl5pPr>
      <a:lvl6pPr marL="457200" algn="l" rtl="0" fontAlgn="base">
        <a:spcBef>
          <a:spcPct val="0"/>
        </a:spcBef>
        <a:spcAft>
          <a:spcPct val="0"/>
        </a:spcAft>
        <a:defRPr kumimoji="1" sz="4400">
          <a:solidFill>
            <a:schemeClr val="tx2"/>
          </a:solidFill>
          <a:latin typeface="Times New Roman" pitchFamily="-111" charset="0"/>
        </a:defRPr>
      </a:lvl6pPr>
      <a:lvl7pPr marL="914400" algn="l" rtl="0" fontAlgn="base">
        <a:spcBef>
          <a:spcPct val="0"/>
        </a:spcBef>
        <a:spcAft>
          <a:spcPct val="0"/>
        </a:spcAft>
        <a:defRPr kumimoji="1" sz="4400">
          <a:solidFill>
            <a:schemeClr val="tx2"/>
          </a:solidFill>
          <a:latin typeface="Times New Roman" pitchFamily="-111" charset="0"/>
        </a:defRPr>
      </a:lvl7pPr>
      <a:lvl8pPr marL="1371600" algn="l" rtl="0" fontAlgn="base">
        <a:spcBef>
          <a:spcPct val="0"/>
        </a:spcBef>
        <a:spcAft>
          <a:spcPct val="0"/>
        </a:spcAft>
        <a:defRPr kumimoji="1" sz="4400">
          <a:solidFill>
            <a:schemeClr val="tx2"/>
          </a:solidFill>
          <a:latin typeface="Times New Roman" pitchFamily="-111" charset="0"/>
        </a:defRPr>
      </a:lvl8pPr>
      <a:lvl9pPr marL="1828800" algn="l" rtl="0" fontAlgn="base">
        <a:spcBef>
          <a:spcPct val="0"/>
        </a:spcBef>
        <a:spcAft>
          <a:spcPct val="0"/>
        </a:spcAft>
        <a:defRPr kumimoji="1"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lr>
          <a:schemeClr val="bg2"/>
        </a:buClr>
        <a:buFont typeface="Monotype Sorts" charset="0"/>
        <a:buChar char="§"/>
        <a:defRPr kumimoji="1" sz="3200">
          <a:solidFill>
            <a:schemeClr val="tx1"/>
          </a:solidFill>
          <a:latin typeface="Arial"/>
          <a:ea typeface="MS PGothic" charset="0"/>
          <a:cs typeface="Arial"/>
        </a:defRPr>
      </a:lvl1pPr>
      <a:lvl2pPr marL="742950" indent="-285750" algn="l" rtl="0" eaLnBrk="0" fontAlgn="base" hangingPunct="0">
        <a:spcBef>
          <a:spcPct val="20000"/>
        </a:spcBef>
        <a:spcAft>
          <a:spcPct val="0"/>
        </a:spcAft>
        <a:buClr>
          <a:schemeClr val="bg2"/>
        </a:buClr>
        <a:buSzPct val="50000"/>
        <a:buFont typeface="Monotype Sorts" charset="0"/>
        <a:buChar char="l"/>
        <a:defRPr kumimoji="1" sz="2800">
          <a:solidFill>
            <a:schemeClr val="tx1"/>
          </a:solidFill>
          <a:latin typeface="Arial"/>
          <a:ea typeface="MS PGothic" charset="0"/>
          <a:cs typeface="Arial"/>
        </a:defRPr>
      </a:lvl2pPr>
      <a:lvl3pPr marL="1143000" indent="-228600" algn="l" rtl="0" eaLnBrk="0" fontAlgn="base" hangingPunct="0">
        <a:spcBef>
          <a:spcPct val="20000"/>
        </a:spcBef>
        <a:spcAft>
          <a:spcPct val="0"/>
        </a:spcAft>
        <a:buChar char="•"/>
        <a:defRPr kumimoji="1" sz="2400">
          <a:solidFill>
            <a:schemeClr val="tx1"/>
          </a:solidFill>
          <a:latin typeface="Arial"/>
          <a:ea typeface="MS PGothic" charset="0"/>
          <a:cs typeface="Arial"/>
        </a:defRPr>
      </a:lvl3pPr>
      <a:lvl4pPr marL="16002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4pPr>
      <a:lvl5pPr marL="2057400" indent="-228600" algn="l" rtl="0" eaLnBrk="0" fontAlgn="base" hangingPunct="0">
        <a:spcBef>
          <a:spcPct val="20000"/>
        </a:spcBef>
        <a:spcAft>
          <a:spcPct val="0"/>
        </a:spcAft>
        <a:buChar char="»"/>
        <a:defRPr kumimoji="1" sz="2000">
          <a:solidFill>
            <a:schemeClr val="tx1"/>
          </a:solidFill>
          <a:latin typeface="Arial"/>
          <a:ea typeface="Geneva" charset="-128"/>
          <a:cs typeface="Arial"/>
        </a:defRPr>
      </a:lvl5pPr>
      <a:lvl6pPr marL="2514600" indent="-228600" algn="l" rtl="0" fontAlgn="base">
        <a:spcBef>
          <a:spcPct val="20000"/>
        </a:spcBef>
        <a:spcAft>
          <a:spcPct val="0"/>
        </a:spcAft>
        <a:buChar char="»"/>
        <a:defRPr kumimoji="1"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kumimoji="1"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kumimoji="1"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kumimoji="1"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01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defTabSz="914400" eaLnBrk="1" hangingPunct="1">
              <a:spcBef>
                <a:spcPct val="0"/>
              </a:spcBef>
              <a:buFontTx/>
              <a:buNone/>
              <a:defRPr sz="1400" b="0">
                <a:solidFill>
                  <a:srgbClr val="000000"/>
                </a:solidFill>
                <a:latin typeface="Times New Roman"/>
                <a:ea typeface="Times New Roman" pitchFamily="-111" charset="0"/>
                <a:cs typeface="Times New Roman" pitchFamily="-111" charset="0"/>
              </a:defRPr>
            </a:lvl1pPr>
          </a:lstStyle>
          <a:p>
            <a:pPr fontAlgn="base">
              <a:spcAft>
                <a:spcPct val="0"/>
              </a:spcAft>
              <a:defRPr/>
            </a:pPr>
            <a:endParaRPr lang="en-US"/>
          </a:p>
        </p:txBody>
      </p:sp>
      <p:sp>
        <p:nvSpPr>
          <p:cNvPr id="901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defTabSz="914400">
              <a:defRPr sz="1400">
                <a:solidFill>
                  <a:srgbClr val="000000"/>
                </a:solidFill>
                <a:cs typeface="Times New Roman" charset="0"/>
              </a:defRPr>
            </a:lvl1pPr>
          </a:lstStyle>
          <a:p>
            <a:pPr fontAlgn="base">
              <a:spcBef>
                <a:spcPct val="0"/>
              </a:spcBef>
              <a:spcAft>
                <a:spcPct val="0"/>
              </a:spcAft>
              <a:defRPr/>
            </a:pPr>
            <a:fld id="{A79DF72F-D84F-4947-940C-29127144FD62}" type="slidenum">
              <a:rPr lang="en-US">
                <a:latin typeface="Times New Roman" charset="0"/>
                <a:ea typeface="ＭＳ Ｐゴシック" charset="0"/>
              </a:rPr>
              <a:pPr fontAlgn="base">
                <a:spcBef>
                  <a:spcPct val="0"/>
                </a:spcBef>
                <a:spcAft>
                  <a:spcPct val="0"/>
                </a:spcAft>
                <a:defRPr/>
              </a:pPr>
              <a:t>‹#›</a:t>
            </a:fld>
            <a:endParaRPr lang="en-US">
              <a:latin typeface="Times New Roman" charset="0"/>
              <a:ea typeface="ＭＳ Ｐゴシック" charset="0"/>
            </a:endParaRPr>
          </a:p>
        </p:txBody>
      </p:sp>
    </p:spTree>
    <p:extLst>
      <p:ext uri="{BB962C8B-B14F-4D97-AF65-F5344CB8AC3E}">
        <p14:creationId xmlns:p14="http://schemas.microsoft.com/office/powerpoint/2010/main" val="1209280344"/>
      </p:ext>
    </p:extLst>
  </p:cSld>
  <p:clrMap bg1="lt1" tx1="dk1" bg2="lt2" tx2="dk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Lst>
  <p:transition spd="med">
    <p:randomBar dir="vert"/>
  </p:transition>
  <p:txStyles>
    <p:titleStyle>
      <a:lvl1pPr algn="ctr" rtl="0" eaLnBrk="0" fontAlgn="base" hangingPunct="0">
        <a:spcBef>
          <a:spcPct val="0"/>
        </a:spcBef>
        <a:spcAft>
          <a:spcPct val="0"/>
        </a:spcAft>
        <a:defRPr sz="4400">
          <a:solidFill>
            <a:schemeClr val="bg1"/>
          </a:solidFill>
          <a:latin typeface="Arial"/>
          <a:ea typeface="MS PGothic" charset="0"/>
          <a:cs typeface="Arial"/>
        </a:defRPr>
      </a:lvl1pPr>
      <a:lvl2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2pPr>
      <a:lvl3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3pPr>
      <a:lvl4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4pPr>
      <a:lvl5pPr algn="ctr" rtl="0" eaLnBrk="0" fontAlgn="base" hangingPunct="0">
        <a:spcBef>
          <a:spcPct val="0"/>
        </a:spcBef>
        <a:spcAft>
          <a:spcPct val="0"/>
        </a:spcAft>
        <a:defRPr sz="4400">
          <a:solidFill>
            <a:schemeClr val="bg1"/>
          </a:solidFill>
          <a:latin typeface="Arial" charset="0"/>
          <a:ea typeface="MS PGothic" charset="0"/>
          <a:cs typeface="ＭＳ Ｐゴシック" pitchFamily="-111" charset="-128"/>
        </a:defRPr>
      </a:lvl5pPr>
      <a:lvl6pPr marL="457200" algn="ctr" rtl="0" fontAlgn="base">
        <a:spcBef>
          <a:spcPct val="0"/>
        </a:spcBef>
        <a:spcAft>
          <a:spcPct val="0"/>
        </a:spcAft>
        <a:defRPr sz="4400">
          <a:solidFill>
            <a:schemeClr val="tx2"/>
          </a:solidFill>
          <a:latin typeface="Times New Roman" pitchFamily="-111" charset="0"/>
        </a:defRPr>
      </a:lvl6pPr>
      <a:lvl7pPr marL="914400" algn="ctr" rtl="0" fontAlgn="base">
        <a:spcBef>
          <a:spcPct val="0"/>
        </a:spcBef>
        <a:spcAft>
          <a:spcPct val="0"/>
        </a:spcAft>
        <a:defRPr sz="4400">
          <a:solidFill>
            <a:schemeClr val="tx2"/>
          </a:solidFill>
          <a:latin typeface="Times New Roman" pitchFamily="-111" charset="0"/>
        </a:defRPr>
      </a:lvl7pPr>
      <a:lvl8pPr marL="1371600" algn="ctr" rtl="0" fontAlgn="base">
        <a:spcBef>
          <a:spcPct val="0"/>
        </a:spcBef>
        <a:spcAft>
          <a:spcPct val="0"/>
        </a:spcAft>
        <a:defRPr sz="4400">
          <a:solidFill>
            <a:schemeClr val="tx2"/>
          </a:solidFill>
          <a:latin typeface="Times New Roman" pitchFamily="-111" charset="0"/>
        </a:defRPr>
      </a:lvl8pPr>
      <a:lvl9pPr marL="1828800" algn="ctr" rtl="0" fontAlgn="base">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spcBef>
          <a:spcPct val="20000"/>
        </a:spcBef>
        <a:spcAft>
          <a:spcPct val="0"/>
        </a:spcAft>
        <a:buChar char="•"/>
        <a:defRPr sz="3200">
          <a:solidFill>
            <a:schemeClr val="bg1"/>
          </a:solidFill>
          <a:latin typeface="Arial"/>
          <a:ea typeface="MS PGothic" charset="0"/>
          <a:cs typeface="Arial"/>
        </a:defRPr>
      </a:lvl1pPr>
      <a:lvl2pPr marL="742950" indent="-285750" algn="l" rtl="0" eaLnBrk="0" fontAlgn="base" hangingPunct="0">
        <a:spcBef>
          <a:spcPct val="20000"/>
        </a:spcBef>
        <a:spcAft>
          <a:spcPct val="0"/>
        </a:spcAft>
        <a:buChar char="–"/>
        <a:defRPr sz="2800">
          <a:solidFill>
            <a:schemeClr val="bg1"/>
          </a:solidFill>
          <a:latin typeface="Arial"/>
          <a:ea typeface="MS PGothic" charset="0"/>
          <a:cs typeface="Arial"/>
        </a:defRPr>
      </a:lvl2pPr>
      <a:lvl3pPr marL="1143000" indent="-228600" algn="l" rtl="0" eaLnBrk="0" fontAlgn="base" hangingPunct="0">
        <a:spcBef>
          <a:spcPct val="20000"/>
        </a:spcBef>
        <a:spcAft>
          <a:spcPct val="0"/>
        </a:spcAft>
        <a:buChar char="•"/>
        <a:defRPr sz="2400">
          <a:solidFill>
            <a:schemeClr val="bg1"/>
          </a:solidFill>
          <a:latin typeface="Arial"/>
          <a:ea typeface="MS PGothic" charset="0"/>
          <a:cs typeface="Arial"/>
        </a:defRPr>
      </a:lvl3pPr>
      <a:lvl4pPr marL="1600200" indent="-228600" algn="l" rtl="0" eaLnBrk="0" fontAlgn="base" hangingPunct="0">
        <a:spcBef>
          <a:spcPct val="20000"/>
        </a:spcBef>
        <a:spcAft>
          <a:spcPct val="0"/>
        </a:spcAft>
        <a:buChar char="–"/>
        <a:defRPr sz="2000">
          <a:solidFill>
            <a:schemeClr val="bg1"/>
          </a:solidFill>
          <a:latin typeface="Arial"/>
          <a:ea typeface="Geneva" charset="-128"/>
          <a:cs typeface="Arial"/>
        </a:defRPr>
      </a:lvl4pPr>
      <a:lvl5pPr marL="2057400" indent="-228600" algn="l" rtl="0" eaLnBrk="0" fontAlgn="base" hangingPunct="0">
        <a:spcBef>
          <a:spcPct val="20000"/>
        </a:spcBef>
        <a:spcAft>
          <a:spcPct val="0"/>
        </a:spcAft>
        <a:buChar char="»"/>
        <a:defRPr sz="2000">
          <a:solidFill>
            <a:schemeClr val="bg1"/>
          </a:solidFill>
          <a:latin typeface="Arial"/>
          <a:ea typeface="Geneva"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37890"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dirty="0"/>
              <a:t>Click to edit the title text format</a:t>
            </a:r>
          </a:p>
        </p:txBody>
      </p:sp>
      <p:sp>
        <p:nvSpPr>
          <p:cNvPr id="37891"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dirty="0"/>
              <a:t>Click to edit the outline text format</a:t>
            </a:r>
          </a:p>
          <a:p>
            <a:pPr lvl="1"/>
            <a:r>
              <a:rPr lang="en-GB" dirty="0"/>
              <a:t>Second Outline Level</a:t>
            </a:r>
          </a:p>
          <a:p>
            <a:pPr lvl="2"/>
            <a:r>
              <a:rPr lang="en-GB" dirty="0"/>
              <a:t>Third Outline Level</a:t>
            </a:r>
          </a:p>
          <a:p>
            <a:pPr lvl="3"/>
            <a:r>
              <a:rPr lang="en-GB" dirty="0"/>
              <a:t>Fourth Outline Level</a:t>
            </a:r>
          </a:p>
          <a:p>
            <a:pPr lvl="4"/>
            <a:r>
              <a:rPr lang="en-GB" dirty="0"/>
              <a:t>Fifth Outline Level</a:t>
            </a:r>
          </a:p>
          <a:p>
            <a:pPr lvl="4"/>
            <a:r>
              <a:rPr lang="en-GB" dirty="0"/>
              <a:t>Sixth Outline Level</a:t>
            </a:r>
          </a:p>
          <a:p>
            <a:pPr lvl="4"/>
            <a:r>
              <a:rPr lang="en-GB" dirty="0"/>
              <a:t>Seventh Outline Level</a:t>
            </a:r>
          </a:p>
          <a:p>
            <a:pPr lvl="4"/>
            <a:r>
              <a:rPr lang="en-GB" dirty="0"/>
              <a:t>Eighth Outline Level</a:t>
            </a:r>
          </a:p>
          <a:p>
            <a:pPr lvl="4"/>
            <a:r>
              <a:rPr lang="en-GB" dirty="0"/>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b="1" i="0" dirty="0">
              <a:solidFill>
                <a:srgbClr val="FFFFFF"/>
              </a:solidFill>
              <a:latin typeface="Arial" panose="020B0604020202020204" pitchFamily="34" charset="0"/>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wrap="none" anchor="ctr"/>
          <a:lstStyle>
            <a:lvl1pPr eaLnBrk="0" hangingPunct="0">
              <a:defRPr sz="2400">
                <a:solidFill>
                  <a:schemeClr val="bg1"/>
                </a:solidFill>
                <a:latin typeface="Arial" charset="0"/>
                <a:ea typeface="ＭＳ Ｐゴシック" charset="0"/>
                <a:cs typeface="ＭＳ Ｐゴシック" charset="0"/>
              </a:defRPr>
            </a:lvl1pPr>
            <a:lvl2pPr marL="742950" indent="-285750" eaLnBrk="0" hangingPunct="0">
              <a:defRPr sz="2400">
                <a:solidFill>
                  <a:schemeClr val="bg1"/>
                </a:solidFill>
                <a:latin typeface="Arial" charset="0"/>
                <a:ea typeface="ＭＳ Ｐゴシック" charset="0"/>
              </a:defRPr>
            </a:lvl2pPr>
            <a:lvl3pPr marL="1143000" indent="-228600" eaLnBrk="0" hangingPunct="0">
              <a:defRPr sz="2400">
                <a:solidFill>
                  <a:schemeClr val="bg1"/>
                </a:solidFill>
                <a:latin typeface="Arial" charset="0"/>
                <a:ea typeface="ＭＳ Ｐゴシック" charset="0"/>
              </a:defRPr>
            </a:lvl3pPr>
            <a:lvl4pPr marL="1600200" indent="-228600" eaLnBrk="0" hangingPunct="0">
              <a:defRPr sz="2400">
                <a:solidFill>
                  <a:schemeClr val="bg1"/>
                </a:solidFill>
                <a:latin typeface="Arial" charset="0"/>
                <a:ea typeface="ＭＳ Ｐゴシック" charset="0"/>
              </a:defRPr>
            </a:lvl4pPr>
            <a:lvl5pPr marL="2057400" indent="-228600" eaLnBrk="0" hangingPunct="0">
              <a:defRPr sz="2400">
                <a:solidFill>
                  <a:schemeClr val="bg1"/>
                </a:solidFill>
                <a:latin typeface="Arial" charset="0"/>
                <a:ea typeface="ＭＳ Ｐゴシック" charset="0"/>
              </a:defRPr>
            </a:lvl5pPr>
            <a:lvl6pPr marL="2514600" indent="-228600" defTabSz="449263" eaLnBrk="0" fontAlgn="base" hangingPunct="0">
              <a:spcBef>
                <a:spcPct val="0"/>
              </a:spcBef>
              <a:spcAft>
                <a:spcPct val="0"/>
              </a:spcAft>
              <a:defRPr sz="2400">
                <a:solidFill>
                  <a:schemeClr val="bg1"/>
                </a:solidFill>
                <a:latin typeface="Arial" charset="0"/>
                <a:ea typeface="ＭＳ Ｐゴシック" charset="0"/>
              </a:defRPr>
            </a:lvl6pPr>
            <a:lvl7pPr marL="2971800" indent="-228600" defTabSz="449263" eaLnBrk="0" fontAlgn="base" hangingPunct="0">
              <a:spcBef>
                <a:spcPct val="0"/>
              </a:spcBef>
              <a:spcAft>
                <a:spcPct val="0"/>
              </a:spcAft>
              <a:defRPr sz="2400">
                <a:solidFill>
                  <a:schemeClr val="bg1"/>
                </a:solidFill>
                <a:latin typeface="Arial" charset="0"/>
                <a:ea typeface="ＭＳ Ｐゴシック" charset="0"/>
              </a:defRPr>
            </a:lvl7pPr>
            <a:lvl8pPr marL="3429000" indent="-228600" defTabSz="449263" eaLnBrk="0" fontAlgn="base" hangingPunct="0">
              <a:spcBef>
                <a:spcPct val="0"/>
              </a:spcBef>
              <a:spcAft>
                <a:spcPct val="0"/>
              </a:spcAft>
              <a:defRPr sz="2400">
                <a:solidFill>
                  <a:schemeClr val="bg1"/>
                </a:solidFill>
                <a:latin typeface="Arial" charset="0"/>
                <a:ea typeface="ＭＳ Ｐゴシック" charset="0"/>
              </a:defRPr>
            </a:lvl8pPr>
            <a:lvl9pPr marL="3886200" indent="-228600" defTabSz="449263" eaLnBrk="0" fontAlgn="base" hangingPunct="0">
              <a:spcBef>
                <a:spcPct val="0"/>
              </a:spcBef>
              <a:spcAft>
                <a:spcPct val="0"/>
              </a:spcAft>
              <a:defRPr sz="2400">
                <a:solidFill>
                  <a:schemeClr val="bg1"/>
                </a:solidFill>
                <a:latin typeface="Arial" charset="0"/>
                <a:ea typeface="ＭＳ Ｐゴシック" charset="0"/>
              </a:defRPr>
            </a:lvl9pPr>
          </a:lstStyle>
          <a:p>
            <a:pPr defTabSz="449263" eaLnBrk="1" fontAlgn="base" hangingPunct="1">
              <a:lnSpc>
                <a:spcPct val="93000"/>
              </a:lnSpc>
              <a:spcBef>
                <a:spcPct val="0"/>
              </a:spcBef>
              <a:spcAft>
                <a:spcPct val="0"/>
              </a:spcAft>
              <a:buClr>
                <a:srgbClr val="FFFFFF"/>
              </a:buClr>
              <a:buSzPct val="100000"/>
              <a:buFont typeface="Arial" charset="0"/>
              <a:buNone/>
              <a:defRPr/>
            </a:pPr>
            <a:endParaRPr lang="en-US" b="1" i="0" dirty="0">
              <a:solidFill>
                <a:srgbClr val="FFFFFF"/>
              </a:solidFill>
              <a:latin typeface="Arial" panose="020B0604020202020204" pitchFamily="34" charset="0"/>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a:buClr>
                <a:srgbClr val="000000"/>
              </a:buClr>
              <a:buSzPct val="100000"/>
              <a:buFont typeface="Times New Roman" charset="0"/>
              <a:buNone/>
              <a:defRPr sz="1400">
                <a:solidFill>
                  <a:srgbClr val="000000"/>
                </a:solidFill>
                <a:latin typeface="Times New Roman" charset="0"/>
              </a:defRPr>
            </a:lvl1pPr>
          </a:lstStyle>
          <a:p>
            <a:pPr defTabSz="449263" fontAlgn="base">
              <a:spcBef>
                <a:spcPct val="0"/>
              </a:spcBef>
              <a:spcAft>
                <a:spcPct val="0"/>
              </a:spcAft>
              <a:defRPr/>
            </a:pPr>
            <a:fld id="{A5BF60FE-81BF-7E49-9546-FCFC7EE29D3A}" type="slidenum">
              <a:rPr lang="en-GB">
                <a:ea typeface="ＭＳ Ｐゴシック" charset="0"/>
                <a:cs typeface="ＭＳ Ｐゴシック" charset="0"/>
              </a:rPr>
              <a:pPr defTabSz="449263" fontAlgn="base">
                <a:spcBef>
                  <a:spcPct val="0"/>
                </a:spcBef>
                <a:spcAft>
                  <a:spcPct val="0"/>
                </a:spcAft>
                <a:defRPr/>
              </a:pPr>
              <a:t>‹#›</a:t>
            </a:fld>
            <a:endParaRPr lang="en-GB">
              <a:ea typeface="ＭＳ Ｐゴシック" charset="0"/>
              <a:cs typeface="ＭＳ Ｐゴシック" charset="0"/>
            </a:endParaRPr>
          </a:p>
        </p:txBody>
      </p:sp>
    </p:spTree>
    <p:extLst>
      <p:ext uri="{BB962C8B-B14F-4D97-AF65-F5344CB8AC3E}">
        <p14:creationId xmlns:p14="http://schemas.microsoft.com/office/powerpoint/2010/main" val="3966182949"/>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Lst>
  <p:transition/>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b="1" i="0">
          <a:solidFill>
            <a:srgbClr val="FFFFFF"/>
          </a:solidFill>
          <a:latin typeface="Arial" panose="020B0604020202020204" pitchFamily="34" charset="0"/>
          <a:ea typeface="ＭＳ Ｐゴシック" charset="0"/>
          <a:cs typeface="Arial" panose="020B0604020202020204" pitchFamily="34" charset="0"/>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b="1" i="0">
          <a:solidFill>
            <a:srgbClr val="FFFFFF"/>
          </a:solidFill>
          <a:latin typeface="Arial" panose="020B0604020202020204" pitchFamily="34" charset="0"/>
          <a:ea typeface="ＭＳ Ｐゴシック" charset="0"/>
          <a:cs typeface="Arial" panose="020B0604020202020204" pitchFamily="34" charset="0"/>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b="1" i="0">
          <a:solidFill>
            <a:srgbClr val="FFFFFF"/>
          </a:solidFill>
          <a:latin typeface="Arial" panose="020B0604020202020204" pitchFamily="34" charset="0"/>
          <a:ea typeface="+mn-ea"/>
          <a:cs typeface="Arial" panose="020B0604020202020204" pitchFamily="34" charset="0"/>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b="1" i="0">
          <a:solidFill>
            <a:srgbClr val="FFFFFF"/>
          </a:solidFill>
          <a:latin typeface="Arial" panose="020B0604020202020204" pitchFamily="34" charset="0"/>
          <a:ea typeface="+mn-ea"/>
          <a:cs typeface="Arial" panose="020B0604020202020204" pitchFamily="34" charset="0"/>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b="1" i="0">
          <a:solidFill>
            <a:srgbClr val="FFFFFF"/>
          </a:solidFill>
          <a:latin typeface="Arial" panose="020B0604020202020204" pitchFamily="34" charset="0"/>
          <a:ea typeface="+mn-ea"/>
          <a:cs typeface="Arial" panose="020B0604020202020204" pitchFamily="34" charset="0"/>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8.xml"/><Relationship Id="rId1" Type="http://schemas.openxmlformats.org/officeDocument/2006/relationships/themeOverride" Target="../theme/themeOverride1.x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0.xml"/><Relationship Id="rId1" Type="http://schemas.openxmlformats.org/officeDocument/2006/relationships/themeOverride" Target="../theme/themeOverride3.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1.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6.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3.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88.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88.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88.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7.xml"/><Relationship Id="rId1" Type="http://schemas.openxmlformats.org/officeDocument/2006/relationships/slideLayout" Target="../slideLayouts/slideLayout88.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83.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8.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9.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10.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11.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44.xml"/><Relationship Id="rId1" Type="http://schemas.openxmlformats.org/officeDocument/2006/relationships/themeOverride" Target="../theme/themeOverride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38.xml"/><Relationship Id="rId1" Type="http://schemas.openxmlformats.org/officeDocument/2006/relationships/themeOverride" Target="../theme/themeOverride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9.xml"/><Relationship Id="rId1" Type="http://schemas.openxmlformats.org/officeDocument/2006/relationships/slideLayout" Target="../slideLayouts/slideLayout98.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04.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ctrTitle"/>
          </p:nvPr>
        </p:nvSpPr>
        <p:spPr>
          <a:xfrm>
            <a:off x="1173163" y="609600"/>
            <a:ext cx="7772400" cy="1257300"/>
          </a:xfrm>
        </p:spPr>
        <p:txBody>
          <a:bodyPr/>
          <a:lstStyle/>
          <a:p>
            <a:pPr algn="ctr"/>
            <a:r>
              <a:rPr lang="ar-JO" b="1" dirty="0">
                <a:solidFill>
                  <a:schemeClr val="tx1"/>
                </a:solidFill>
                <a:latin typeface="Arial" panose="020B0604020202020204" pitchFamily="34" charset="0"/>
                <a:ea typeface="ＭＳ Ｐゴシック" charset="0"/>
                <a:cs typeface="Arial" panose="020B0604020202020204" pitchFamily="34" charset="0"/>
              </a:rPr>
              <a:t>عزيزتي برغامس</a:t>
            </a:r>
            <a:endParaRPr lang="en-US" b="1" dirty="0">
              <a:solidFill>
                <a:schemeClr val="tx1"/>
              </a:solidFill>
              <a:latin typeface="Arial" panose="020B0604020202020204" pitchFamily="34" charset="0"/>
              <a:ea typeface="ＭＳ Ｐゴシック" charset="0"/>
              <a:cs typeface="Arial" panose="020B0604020202020204" pitchFamily="34" charset="0"/>
            </a:endParaRPr>
          </a:p>
        </p:txBody>
      </p:sp>
      <p:sp>
        <p:nvSpPr>
          <p:cNvPr id="25602" name="Rectangle 3"/>
          <p:cNvSpPr>
            <a:spLocks noGrp="1" noChangeArrowheads="1"/>
          </p:cNvSpPr>
          <p:nvPr>
            <p:ph type="subTitle" idx="1"/>
          </p:nvPr>
        </p:nvSpPr>
        <p:spPr>
          <a:xfrm>
            <a:off x="838200" y="4137025"/>
            <a:ext cx="8305800" cy="1425575"/>
          </a:xfrm>
        </p:spPr>
        <p:txBody>
          <a:bodyPr/>
          <a:lstStyle/>
          <a:p>
            <a:pPr algn="ctr"/>
            <a:r>
              <a:rPr lang="ar-JO" sz="4000" b="1" dirty="0">
                <a:latin typeface="Arial" panose="020B0604020202020204" pitchFamily="34" charset="0"/>
                <a:ea typeface="ＭＳ Ｐゴシック" charset="0"/>
                <a:cs typeface="Arial" panose="020B0604020202020204" pitchFamily="34" charset="0"/>
              </a:rPr>
              <a:t>الكنيسة المساومة ومع ذلك</a:t>
            </a:r>
          </a:p>
          <a:p>
            <a:pPr algn="ctr"/>
            <a:r>
              <a:rPr lang="ar-JO" sz="4000" b="1" dirty="0">
                <a:latin typeface="Arial" panose="020B0604020202020204" pitchFamily="34" charset="0"/>
                <a:ea typeface="ＭＳ Ｐゴシック" charset="0"/>
                <a:cs typeface="Arial" panose="020B0604020202020204" pitchFamily="34" charset="0"/>
              </a:rPr>
              <a:t>المستمرة</a:t>
            </a:r>
            <a:endParaRPr lang="en-US" sz="4000" b="1" dirty="0">
              <a:latin typeface="Arial" panose="020B0604020202020204" pitchFamily="34" charset="0"/>
              <a:ea typeface="ＭＳ Ｐゴシック" charset="0"/>
              <a:cs typeface="Arial" panose="020B0604020202020204" pitchFamily="34" charset="0"/>
            </a:endParaRPr>
          </a:p>
        </p:txBody>
      </p:sp>
      <p:graphicFrame>
        <p:nvGraphicFramePr>
          <p:cNvPr id="25603" name="Object 4"/>
          <p:cNvGraphicFramePr>
            <a:graphicFrameLocks noChangeAspect="1"/>
          </p:cNvGraphicFramePr>
          <p:nvPr>
            <p:extLst>
              <p:ext uri="{D42A27DB-BD31-4B8C-83A1-F6EECF244321}">
                <p14:modId xmlns:p14="http://schemas.microsoft.com/office/powerpoint/2010/main" val="773029245"/>
              </p:ext>
            </p:extLst>
          </p:nvPr>
        </p:nvGraphicFramePr>
        <p:xfrm>
          <a:off x="4294188" y="1584325"/>
          <a:ext cx="4422775" cy="2263775"/>
        </p:xfrm>
        <a:graphic>
          <a:graphicData uri="http://schemas.openxmlformats.org/presentationml/2006/ole">
            <mc:AlternateContent xmlns:mc="http://schemas.openxmlformats.org/markup-compatibility/2006">
              <mc:Choice xmlns:v="urn:schemas-microsoft-com:vml" Requires="v">
                <p:oleObj name="Document" r:id="rId4" imgW="1505712" imgH="664464" progId="Word.Document.8">
                  <p:embed/>
                </p:oleObj>
              </mc:Choice>
              <mc:Fallback>
                <p:oleObj name="Document" r:id="rId4" imgW="1505712" imgH="664464" progId="Word.Document.8">
                  <p:embed/>
                  <p:pic>
                    <p:nvPicPr>
                      <p:cNvPr id="25603"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4188" y="1584325"/>
                        <a:ext cx="4422775" cy="2263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2" name="Rectangle 1">
            <a:extLst>
              <a:ext uri="{FF2B5EF4-FFF2-40B4-BE49-F238E27FC236}">
                <a16:creationId xmlns:a16="http://schemas.microsoft.com/office/drawing/2014/main" id="{28919E88-55E0-F9B9-A3FC-CD4C1C43A166}"/>
              </a:ext>
            </a:extLst>
          </p:cNvPr>
          <p:cNvSpPr>
            <a:spLocks noChangeArrowheads="1"/>
          </p:cNvSpPr>
          <p:nvPr/>
        </p:nvSpPr>
        <p:spPr bwMode="auto">
          <a:xfrm>
            <a:off x="0" y="5791200"/>
            <a:ext cx="9144000" cy="1066800"/>
          </a:xfrm>
          <a:prstGeom prst="rect">
            <a:avLst/>
          </a:prstGeom>
          <a:noFill/>
          <a:ln w="9525">
            <a:noFill/>
            <a:miter lim="800000"/>
            <a:headEnd/>
            <a:tailEnd/>
          </a:ln>
          <a:effectLst/>
        </p:spPr>
        <p:txBody>
          <a:bodyPr/>
          <a:lstStyle/>
          <a:p>
            <a:pPr algn="ctr">
              <a:spcBef>
                <a:spcPct val="20000"/>
              </a:spcBef>
              <a:spcAft>
                <a:spcPts val="0"/>
              </a:spcAft>
              <a:buClr>
                <a:srgbClr val="FFCC00"/>
              </a:buClr>
              <a:buSzPct val="70000"/>
              <a:defRPr/>
            </a:pPr>
            <a:r>
              <a:rPr lang="en-US" sz="2000" b="1" kern="0" dirty="0">
                <a:solidFill>
                  <a:srgbClr val="FFFFFF"/>
                </a:solidFill>
                <a:effectLst>
                  <a:outerShdw blurRad="38100" dist="38100" dir="2700000" algn="tl">
                    <a:srgbClr val="000000"/>
                  </a:outerShdw>
                </a:effectLst>
                <a:latin typeface="Arial"/>
                <a:cs typeface="Arial"/>
              </a:rPr>
              <a:t>Preached by Dr. Ron </a:t>
            </a:r>
            <a:r>
              <a:rPr lang="en-US" sz="2000" b="1" kern="0" dirty="0" err="1">
                <a:solidFill>
                  <a:srgbClr val="FFFFFF"/>
                </a:solidFill>
                <a:effectLst>
                  <a:outerShdw blurRad="38100" dist="38100" dir="2700000" algn="tl">
                    <a:srgbClr val="000000"/>
                  </a:outerShdw>
                </a:effectLst>
                <a:latin typeface="Arial"/>
                <a:cs typeface="Arial"/>
              </a:rPr>
              <a:t>Sheveland</a:t>
            </a:r>
            <a:r>
              <a:rPr lang="en-US" sz="2000" b="1" kern="0" dirty="0">
                <a:solidFill>
                  <a:srgbClr val="FFFFFF"/>
                </a:solidFill>
                <a:effectLst>
                  <a:outerShdw blurRad="38100" dist="38100" dir="2700000" algn="tl">
                    <a:srgbClr val="000000"/>
                  </a:outerShdw>
                </a:effectLst>
                <a:latin typeface="Arial"/>
                <a:cs typeface="Arial"/>
              </a:rPr>
              <a:t> then edited and expanded by Dr. Rick Griffith, Crossroads International Church</a:t>
            </a:r>
            <a:br>
              <a:rPr lang="en-US" sz="2000" b="1" kern="0" dirty="0">
                <a:solidFill>
                  <a:srgbClr val="FFFFFF"/>
                </a:solidFill>
                <a:effectLst>
                  <a:outerShdw blurRad="38100" dist="38100" dir="2700000" algn="tl">
                    <a:srgbClr val="000000"/>
                  </a:outerShdw>
                </a:effectLst>
                <a:latin typeface="Arial"/>
                <a:cs typeface="Arial"/>
              </a:rPr>
            </a:br>
            <a:r>
              <a:rPr lang="en-US" sz="2000" b="1" kern="0" dirty="0">
                <a:solidFill>
                  <a:srgbClr val="FFFFFF"/>
                </a:solidFill>
                <a:effectLst>
                  <a:outerShdw blurRad="38100" dist="38100" dir="2700000" algn="tl">
                    <a:srgbClr val="000000"/>
                  </a:outerShdw>
                </a:effectLst>
                <a:latin typeface="Arial"/>
                <a:cs typeface="Arial"/>
              </a:rPr>
              <a:t>CICFamily.com &amp; BibleStudyDownloads.org</a:t>
            </a:r>
          </a:p>
        </p:txBody>
      </p:sp>
    </p:spTree>
    <p:extLst>
      <p:ext uri="{BB962C8B-B14F-4D97-AF65-F5344CB8AC3E}">
        <p14:creationId xmlns:p14="http://schemas.microsoft.com/office/powerpoint/2010/main" val="834751648"/>
      </p:ext>
    </p:extLst>
  </p:cSld>
  <p:clrMapOvr>
    <a:overrideClrMapping bg1="dk2" tx1="lt1" bg2="dk1" tx2="lt2" accent1="accent1" accent2="accent2" accent3="accent3" accent4="accent4" accent5="accent5" accent6="accent6" hlink="hlink" folHlink="folHlink"/>
  </p:clrMapOvr>
  <p:transition>
    <p:rand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ctrTitle"/>
          </p:nvPr>
        </p:nvSpPr>
        <p:spPr>
          <a:xfrm>
            <a:off x="212036" y="1341438"/>
            <a:ext cx="8733528" cy="1143000"/>
          </a:xfrm>
        </p:spPr>
        <p:txBody>
          <a:bodyPr/>
          <a:lstStyle/>
          <a:p>
            <a:pPr algn="ctr"/>
            <a:r>
              <a:rPr lang="ar-JO" b="1" dirty="0">
                <a:latin typeface="Arial" panose="020B0604020202020204" pitchFamily="34" charset="0"/>
                <a:ea typeface="ＭＳ Ｐゴシック" charset="0"/>
                <a:cs typeface="Arial" panose="020B0604020202020204" pitchFamily="34" charset="0"/>
              </a:rPr>
              <a:t>مأمورية المسيح</a:t>
            </a:r>
            <a:endParaRPr lang="en-US" b="1" dirty="0">
              <a:latin typeface="Arial" panose="020B0604020202020204" pitchFamily="34" charset="0"/>
              <a:ea typeface="ＭＳ Ｐゴシック" charset="0"/>
              <a:cs typeface="Arial" panose="020B0604020202020204" pitchFamily="34" charset="0"/>
            </a:endParaRPr>
          </a:p>
        </p:txBody>
      </p:sp>
      <p:sp>
        <p:nvSpPr>
          <p:cNvPr id="28674" name="Rectangle 3"/>
          <p:cNvSpPr>
            <a:spLocks noGrp="1" noChangeArrowheads="1"/>
          </p:cNvSpPr>
          <p:nvPr>
            <p:ph type="subTitle" idx="1"/>
          </p:nvPr>
        </p:nvSpPr>
        <p:spPr>
          <a:xfrm>
            <a:off x="914400" y="3886200"/>
            <a:ext cx="7239000" cy="2819400"/>
          </a:xfrm>
        </p:spPr>
        <p:txBody>
          <a:bodyPr/>
          <a:lstStyle/>
          <a:p>
            <a:pPr algn="r" rtl="1"/>
            <a:r>
              <a:rPr lang="ar-SA" b="1" dirty="0">
                <a:latin typeface="Arial" panose="020B0604020202020204" pitchFamily="34" charset="0"/>
                <a:cs typeface="Arial" panose="020B0604020202020204" pitchFamily="34" charset="0"/>
              </a:rPr>
              <a:t>رؤيا ٢ : ١٣</a:t>
            </a:r>
          </a:p>
          <a:p>
            <a:pPr algn="r" rtl="1"/>
            <a:r>
              <a:rPr lang="ar-SA" b="1" dirty="0">
                <a:latin typeface="Arial" panose="020B0604020202020204" pitchFamily="34" charset="0"/>
                <a:cs typeface="Arial" panose="020B0604020202020204" pitchFamily="34" charset="0"/>
              </a:rPr>
              <a:t>أَنَا عَارِفٌ أَعْمَالَكَ، وَأَيْنَ تَسْكُنُ حَيْثُ كُرْسِيُّ الشَّيْطَانِ، وَأَنْتَ مُتَمَسِّكٌ بِاسْمِي وَلَمْ تُنْكِرْ إِيمَانِي حَتَّى فِي الأَيَّامِ الَّتِي فِيهَا كَانَ </a:t>
            </a:r>
            <a:r>
              <a:rPr lang="ar-SA" b="1" dirty="0" err="1">
                <a:latin typeface="Arial" panose="020B0604020202020204" pitchFamily="34" charset="0"/>
                <a:cs typeface="Arial" panose="020B0604020202020204" pitchFamily="34" charset="0"/>
              </a:rPr>
              <a:t>أَنْتِيبَاسُ</a:t>
            </a:r>
            <a:r>
              <a:rPr lang="ar-SA" b="1" dirty="0">
                <a:latin typeface="Arial" panose="020B0604020202020204" pitchFamily="34" charset="0"/>
                <a:cs typeface="Arial" panose="020B0604020202020204" pitchFamily="34" charset="0"/>
              </a:rPr>
              <a:t> شَهِيدِي الأَمِينُ الَّذِي قُتِلَ عِنْدَكُمْ حَيْثُ الشَّيْطَانُ يَسْكُنُ. </a:t>
            </a:r>
          </a:p>
        </p:txBody>
      </p:sp>
    </p:spTree>
    <p:extLst>
      <p:ext uri="{BB962C8B-B14F-4D97-AF65-F5344CB8AC3E}">
        <p14:creationId xmlns:p14="http://schemas.microsoft.com/office/powerpoint/2010/main" val="2049338590"/>
      </p:ext>
    </p:extLst>
  </p:cSld>
  <p:clrMapOvr>
    <a:overrideClrMapping bg1="dk2" tx1="lt1" bg2="dk1" tx2="lt2" accent1="accent1" accent2="accent2" accent3="accent3" accent4="accent4" accent5="accent5" accent6="accent6" hlink="hlink" folHlink="folHlink"/>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0" y="12700"/>
            <a:ext cx="9144000" cy="1544638"/>
          </a:xfrm>
          <a:effectLst>
            <a:outerShdw blurRad="63500" dist="35921" dir="2700000" algn="ctr" rotWithShape="0">
              <a:schemeClr val="tx2">
                <a:alpha val="74998"/>
              </a:schemeClr>
            </a:outerShdw>
          </a:effectLst>
        </p:spPr>
        <p:txBody>
          <a:bodyPr rtlCol="0">
            <a:normAutofit/>
          </a:bodyPr>
          <a:lstStyle/>
          <a:p>
            <a:pPr eaLnBrk="1" fontAlgn="auto" hangingPunct="1">
              <a:spcAft>
                <a:spcPts val="0"/>
              </a:spcAft>
              <a:defRPr/>
            </a:pPr>
            <a:r>
              <a:rPr lang="ar-JO" b="1" dirty="0">
                <a:latin typeface="Arial" panose="020B0604020202020204" pitchFamily="34" charset="0"/>
                <a:cs typeface="Arial" panose="020B0604020202020204" pitchFamily="34" charset="0"/>
              </a:rPr>
              <a:t>نموذج برغامس:</a:t>
            </a:r>
            <a:br>
              <a:rPr lang="ar-JO" b="1" dirty="0">
                <a:latin typeface="Arial" panose="020B0604020202020204" pitchFamily="34" charset="0"/>
                <a:cs typeface="Arial" panose="020B0604020202020204" pitchFamily="34" charset="0"/>
              </a:rPr>
            </a:br>
            <a:r>
              <a:rPr lang="ar-JO" b="1" dirty="0">
                <a:latin typeface="Arial" panose="020B0604020202020204" pitchFamily="34" charset="0"/>
                <a:cs typeface="Arial" panose="020B0604020202020204" pitchFamily="34" charset="0"/>
              </a:rPr>
              <a:t>الإستمرار رغم المساومة</a:t>
            </a:r>
            <a:endParaRPr lang="en-US" b="1" dirty="0">
              <a:latin typeface="Arial" panose="020B0604020202020204" pitchFamily="34" charset="0"/>
              <a:cs typeface="Arial" panose="020B0604020202020204" pitchFamily="34" charset="0"/>
            </a:endParaRPr>
          </a:p>
        </p:txBody>
      </p:sp>
      <p:pic>
        <p:nvPicPr>
          <p:cNvPr id="305155" name="Picture 2" descr="rev 2 800px-Modell_Pergamonmuseum.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1570038"/>
            <a:ext cx="9144000" cy="5314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05156" name="Oval 1"/>
          <p:cNvSpPr>
            <a:spLocks noChangeArrowheads="1"/>
          </p:cNvSpPr>
          <p:nvPr/>
        </p:nvSpPr>
        <p:spPr bwMode="auto">
          <a:xfrm>
            <a:off x="4221163" y="3738563"/>
            <a:ext cx="2187575" cy="652255"/>
          </a:xfrm>
          <a:prstGeom prst="ellipse">
            <a:avLst/>
          </a:prstGeom>
          <a:noFill/>
          <a:ln w="76200">
            <a:solidFill>
              <a:srgbClr val="FF0000"/>
            </a:solidFill>
            <a:round/>
            <a:headEnd/>
            <a:tailEnd type="stealth" w="lg" len="lg"/>
          </a:ln>
          <a:extLst>
            <a:ext uri="{909E8E84-426E-40dd-AFC4-6F175D3DCCD1}">
              <a14:hiddenFill xmlns="" xmlns:a14="http://schemas.microsoft.com/office/drawing/2010/main">
                <a:solidFill>
                  <a:srgbClr val="FFFFFF"/>
                </a:solidFill>
              </a14:hiddenFill>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Arial" panose="020B0604020202020204" pitchFamily="34" charset="0"/>
              <a:ea typeface="ＭＳ Ｐゴシック" charset="0"/>
              <a:cs typeface="Arial" panose="020B0604020202020204" pitchFamily="34" charset="0"/>
            </a:endParaRPr>
          </a:p>
        </p:txBody>
      </p:sp>
      <p:sp>
        <p:nvSpPr>
          <p:cNvPr id="305157" name="Text Box 37"/>
          <p:cNvSpPr txBox="1">
            <a:spLocks noChangeArrowheads="1"/>
          </p:cNvSpPr>
          <p:nvPr/>
        </p:nvSpPr>
        <p:spPr bwMode="auto">
          <a:xfrm>
            <a:off x="8410847" y="44450"/>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353</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descr="rev 2 PergamunModelSatansThrone.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27384"/>
            <a:ext cx="9144000" cy="6858000"/>
          </a:xfrm>
          <a:prstGeom prst="rect">
            <a:avLst/>
          </a:prstGeom>
        </p:spPr>
      </p:pic>
      <p:sp>
        <p:nvSpPr>
          <p:cNvPr id="841730" name="Rectangle 2"/>
          <p:cNvSpPr>
            <a:spLocks noGrp="1" noChangeArrowheads="1"/>
          </p:cNvSpPr>
          <p:nvPr>
            <p:ph type="title"/>
          </p:nvPr>
        </p:nvSpPr>
        <p:spPr>
          <a:xfrm>
            <a:off x="0" y="228600"/>
            <a:ext cx="9144000" cy="838200"/>
          </a:xfrm>
          <a:effectLst>
            <a:outerShdw blurRad="63500" dist="35921" dir="2700000" algn="ctr" rotWithShape="0">
              <a:schemeClr val="tx2">
                <a:alpha val="74998"/>
              </a:schemeClr>
            </a:outerShdw>
          </a:effectLst>
        </p:spPr>
        <p:txBody>
          <a:bodyPr/>
          <a:lstStyle/>
          <a:p>
            <a:pPr>
              <a:defRPr/>
            </a:pPr>
            <a:r>
              <a:rPr lang="ar-JO" b="1" dirty="0">
                <a:effectLst>
                  <a:glow rad="101600">
                    <a:schemeClr val="tx1">
                      <a:alpha val="75000"/>
                    </a:schemeClr>
                  </a:glow>
                </a:effectLst>
                <a:latin typeface="Arial" panose="020B0604020202020204" pitchFamily="34" charset="0"/>
                <a:ea typeface="ＭＳ Ｐゴシック" charset="0"/>
                <a:cs typeface="Arial" panose="020B0604020202020204" pitchFamily="34" charset="0"/>
              </a:rPr>
              <a:t>مذبح زيوس</a:t>
            </a:r>
            <a:endParaRPr lang="en-US" b="1" dirty="0">
              <a:effectLst>
                <a:glow rad="101600">
                  <a:schemeClr val="tx1">
                    <a:alpha val="75000"/>
                  </a:schemeClr>
                </a:glow>
              </a:effectLst>
              <a:latin typeface="Arial" panose="020B0604020202020204" pitchFamily="34" charset="0"/>
              <a:ea typeface="ＭＳ Ｐゴシック" charset="0"/>
              <a:cs typeface="Arial" panose="020B0604020202020204" pitchFamily="34" charset="0"/>
            </a:endParaRPr>
          </a:p>
        </p:txBody>
      </p:sp>
      <p:sp>
        <p:nvSpPr>
          <p:cNvPr id="5" name="Rectangle 2"/>
          <p:cNvSpPr txBox="1">
            <a:spLocks noChangeArrowheads="1"/>
          </p:cNvSpPr>
          <p:nvPr/>
        </p:nvSpPr>
        <p:spPr bwMode="auto">
          <a:xfrm>
            <a:off x="0" y="5308373"/>
            <a:ext cx="9144000" cy="1456517"/>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400" b="1" i="0" u="none" strike="noStrike" kern="1200" cap="none" spc="0" normalizeH="0" baseline="0" noProof="0" dirty="0">
                <a:ln>
                  <a:noFill/>
                </a:ln>
                <a:solidFill>
                  <a:prstClr val="white"/>
                </a:solidFill>
                <a:effectLst>
                  <a:glow rad="101600">
                    <a:prstClr val="black">
                      <a:alpha val="75000"/>
                    </a:prstClr>
                  </a:glow>
                </a:effectLst>
                <a:uLnTx/>
                <a:uFillTx/>
                <a:latin typeface="Arial" panose="020B0604020202020204" pitchFamily="34" charset="0"/>
                <a:ea typeface="ＭＳ Ｐゴシック" charset="0"/>
                <a:cs typeface="Arial" panose="020B0604020202020204" pitchFamily="34" charset="0"/>
              </a:rPr>
              <a:t>" أَنَا عَارِفٌ أَعْمَالَكَ، وَأَيْنَ تَسْكُنُ – </a:t>
            </a:r>
            <a:endParaRPr kumimoji="0" lang="ar-JO" sz="4400" b="1" i="0" u="none" strike="noStrike" kern="1200" cap="none" spc="0" normalizeH="0" baseline="0" noProof="0" dirty="0">
              <a:ln>
                <a:noFill/>
              </a:ln>
              <a:solidFill>
                <a:prstClr val="white"/>
              </a:solidFill>
              <a:effectLst>
                <a:glow rad="101600">
                  <a:prstClr val="black">
                    <a:alpha val="75000"/>
                  </a:prstClr>
                </a:glow>
              </a:effectLst>
              <a:uLnTx/>
              <a:uFillTx/>
              <a:latin typeface="Arial" panose="020B0604020202020204" pitchFamily="34" charset="0"/>
              <a:ea typeface="ＭＳ Ｐゴシック"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SA" sz="4400" b="1" i="0" u="none" strike="noStrike" kern="1200" cap="none" spc="0" normalizeH="0" baseline="0" noProof="0" dirty="0">
                <a:ln>
                  <a:noFill/>
                </a:ln>
                <a:solidFill>
                  <a:prstClr val="white"/>
                </a:solidFill>
                <a:effectLst>
                  <a:glow rad="101600">
                    <a:prstClr val="black">
                      <a:alpha val="75000"/>
                    </a:prstClr>
                  </a:glow>
                </a:effectLst>
                <a:uLnTx/>
                <a:uFillTx/>
                <a:latin typeface="Arial" panose="020B0604020202020204" pitchFamily="34" charset="0"/>
                <a:ea typeface="ＭＳ Ｐゴシック" charset="0"/>
                <a:cs typeface="Arial" panose="020B0604020202020204" pitchFamily="34" charset="0"/>
              </a:rPr>
              <a:t>حَيْثُ كُرْسِيُّ ٱلشَّيْطَانِ."</a:t>
            </a:r>
            <a:r>
              <a:rPr kumimoji="0" lang="ar-JO" sz="4400" b="1" i="0" u="none" strike="noStrike" kern="1200" cap="none" spc="0" normalizeH="0" baseline="0" noProof="0" dirty="0">
                <a:ln>
                  <a:noFill/>
                </a:ln>
                <a:solidFill>
                  <a:prstClr val="white"/>
                </a:solidFill>
                <a:effectLst>
                  <a:glow rad="101600">
                    <a:prstClr val="black">
                      <a:alpha val="75000"/>
                    </a:prstClr>
                  </a:glow>
                </a:effectLst>
                <a:uLnTx/>
                <a:uFillTx/>
                <a:latin typeface="Arial" panose="020B0604020202020204" pitchFamily="34" charset="0"/>
                <a:ea typeface="ＭＳ Ｐゴシック" charset="0"/>
                <a:cs typeface="Arial" panose="020B0604020202020204" pitchFamily="34" charset="0"/>
              </a:rPr>
              <a:t> (2: 13).</a:t>
            </a:r>
            <a:endParaRPr kumimoji="0" lang="en-US" sz="4400" b="1" i="0" u="none" strike="noStrike" kern="1200" cap="none" spc="0" normalizeH="0" baseline="0" noProof="0" dirty="0">
              <a:ln>
                <a:noFill/>
              </a:ln>
              <a:solidFill>
                <a:prstClr val="white"/>
              </a:solidFill>
              <a:effectLst>
                <a:glow rad="101600">
                  <a:prstClr val="black">
                    <a:alpha val="75000"/>
                  </a:prstClr>
                </a:glow>
              </a:effectLst>
              <a:uLnTx/>
              <a:uFillTx/>
              <a:latin typeface="Arial" panose="020B0604020202020204" pitchFamily="34" charset="0"/>
              <a:ea typeface="ＭＳ Ｐゴシック" charset="0"/>
              <a:cs typeface="Arial" panose="020B0604020202020204" pitchFamily="34" charset="0"/>
            </a:endParaRPr>
          </a:p>
        </p:txBody>
      </p:sp>
      <p:sp>
        <p:nvSpPr>
          <p:cNvPr id="6" name="Text Box 37"/>
          <p:cNvSpPr txBox="1">
            <a:spLocks noChangeArrowheads="1"/>
          </p:cNvSpPr>
          <p:nvPr/>
        </p:nvSpPr>
        <p:spPr bwMode="auto">
          <a:xfrm>
            <a:off x="8410848" y="44450"/>
            <a:ext cx="701131" cy="463846"/>
          </a:xfrm>
          <a:prstGeom prst="rect">
            <a:avLst/>
          </a:prstGeom>
          <a:solidFill>
            <a:schemeClr val="tx1"/>
          </a:solidFill>
          <a:ln>
            <a:noFill/>
          </a:ln>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uLnTx/>
                <a:uFillTx/>
                <a:latin typeface="Arial" charset="0"/>
                <a:ea typeface="ＭＳ Ｐゴシック" charset="0"/>
                <a:cs typeface="Arial" charset="0"/>
              </a:rPr>
              <a:t>353</a:t>
            </a:r>
            <a:endParaRPr kumimoji="0" lang="en-US" sz="2400" b="1" i="0" u="none" strike="noStrike" kern="1200" cap="none" spc="0" normalizeH="0" baseline="0" noProof="0" dirty="0">
              <a:ln>
                <a:noFill/>
              </a:ln>
              <a:solidFill>
                <a:prstClr val="white"/>
              </a:solidFill>
              <a:effectLst/>
              <a:uLnTx/>
              <a:uFillTx/>
              <a:latin typeface="Arial" charset="0"/>
              <a:ea typeface="ＭＳ Ｐゴシック" charset="0"/>
              <a:cs typeface="Arial" charset="0"/>
            </a:endParaRPr>
          </a:p>
        </p:txBody>
      </p:sp>
    </p:spTree>
    <p:extLst>
      <p:ext uri="{BB962C8B-B14F-4D97-AF65-F5344CB8AC3E}">
        <p14:creationId xmlns:p14="http://schemas.microsoft.com/office/powerpoint/2010/main" val="3742337760"/>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2" name="Title 1"/>
          <p:cNvSpPr>
            <a:spLocks noGrp="1"/>
          </p:cNvSpPr>
          <p:nvPr>
            <p:ph type="title"/>
          </p:nvPr>
        </p:nvSpPr>
        <p:spPr>
          <a:xfrm>
            <a:off x="-118535" y="-13096"/>
            <a:ext cx="9311704" cy="1143000"/>
          </a:xfrm>
          <a:solidFill>
            <a:schemeClr val="tx1"/>
          </a:solidFill>
        </p:spPr>
        <p:txBody>
          <a:bodyPr/>
          <a:lstStyle/>
          <a:p>
            <a:r>
              <a:rPr lang="ar-JO" b="1" dirty="0"/>
              <a:t>تحرك الدين البابلي غرباً</a:t>
            </a:r>
            <a:endParaRPr lang="en-US" b="1" dirty="0"/>
          </a:p>
        </p:txBody>
      </p:sp>
      <p:grpSp>
        <p:nvGrpSpPr>
          <p:cNvPr id="10" name="Group 9"/>
          <p:cNvGrpSpPr/>
          <p:nvPr/>
        </p:nvGrpSpPr>
        <p:grpSpPr>
          <a:xfrm>
            <a:off x="6265332" y="4268649"/>
            <a:ext cx="2878667" cy="1068865"/>
            <a:chOff x="6265332" y="4268649"/>
            <a:chExt cx="2878667" cy="1068865"/>
          </a:xfrm>
        </p:grpSpPr>
        <p:sp>
          <p:nvSpPr>
            <p:cNvPr id="4" name="Title 1"/>
            <p:cNvSpPr txBox="1">
              <a:spLocks/>
            </p:cNvSpPr>
            <p:nvPr/>
          </p:nvSpPr>
          <p:spPr bwMode="auto">
            <a:xfrm>
              <a:off x="6265332" y="4268649"/>
              <a:ext cx="2878667" cy="82686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rPr>
                <a:t>بابل</a:t>
              </a:r>
              <a:endParaRPr kumimoji="0" lang="en-US"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endParaRPr>
            </a:p>
          </p:txBody>
        </p:sp>
        <p:sp>
          <p:nvSpPr>
            <p:cNvPr id="5" name="Oval 4"/>
            <p:cNvSpPr>
              <a:spLocks noChangeAspect="1"/>
            </p:cNvSpPr>
            <p:nvPr/>
          </p:nvSpPr>
          <p:spPr bwMode="auto">
            <a:xfrm>
              <a:off x="8737599"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grpSp>
        <p:nvGrpSpPr>
          <p:cNvPr id="11" name="Group 10"/>
          <p:cNvGrpSpPr/>
          <p:nvPr/>
        </p:nvGrpSpPr>
        <p:grpSpPr>
          <a:xfrm>
            <a:off x="3386665" y="4268649"/>
            <a:ext cx="2878667" cy="1068865"/>
            <a:chOff x="3386665" y="4268649"/>
            <a:chExt cx="2878667" cy="1068865"/>
          </a:xfrm>
        </p:grpSpPr>
        <p:sp>
          <p:nvSpPr>
            <p:cNvPr id="6" name="Title 1"/>
            <p:cNvSpPr txBox="1">
              <a:spLocks/>
            </p:cNvSpPr>
            <p:nvPr/>
          </p:nvSpPr>
          <p:spPr bwMode="auto">
            <a:xfrm>
              <a:off x="3386665" y="4268649"/>
              <a:ext cx="2878667" cy="82686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rPr>
                <a:t>برغامس</a:t>
              </a:r>
              <a:endParaRPr kumimoji="0" lang="en-US"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endParaRPr>
            </a:p>
          </p:txBody>
        </p:sp>
        <p:sp>
          <p:nvSpPr>
            <p:cNvPr id="7" name="Oval 6"/>
            <p:cNvSpPr>
              <a:spLocks noChangeAspect="1"/>
            </p:cNvSpPr>
            <p:nvPr/>
          </p:nvSpPr>
          <p:spPr bwMode="auto">
            <a:xfrm>
              <a:off x="5604933"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grpSp>
        <p:nvGrpSpPr>
          <p:cNvPr id="12" name="Group 11"/>
          <p:cNvGrpSpPr/>
          <p:nvPr/>
        </p:nvGrpSpPr>
        <p:grpSpPr>
          <a:xfrm>
            <a:off x="0" y="4268649"/>
            <a:ext cx="2878667" cy="1068865"/>
            <a:chOff x="0" y="4268649"/>
            <a:chExt cx="2878667" cy="1068865"/>
          </a:xfrm>
        </p:grpSpPr>
        <p:sp>
          <p:nvSpPr>
            <p:cNvPr id="8" name="Title 1"/>
            <p:cNvSpPr txBox="1">
              <a:spLocks/>
            </p:cNvSpPr>
            <p:nvPr/>
          </p:nvSpPr>
          <p:spPr bwMode="auto">
            <a:xfrm>
              <a:off x="0" y="4268649"/>
              <a:ext cx="2878667" cy="82686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rPr>
                <a:t>روما</a:t>
              </a:r>
              <a:endParaRPr kumimoji="0" lang="en-US"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endParaRPr>
            </a:p>
          </p:txBody>
        </p:sp>
        <p:sp>
          <p:nvSpPr>
            <p:cNvPr id="9" name="Oval 8"/>
            <p:cNvSpPr>
              <a:spLocks noChangeAspect="1"/>
            </p:cNvSpPr>
            <p:nvPr/>
          </p:nvSpPr>
          <p:spPr bwMode="auto">
            <a:xfrm>
              <a:off x="2472267"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sp>
        <p:nvSpPr>
          <p:cNvPr id="13" name="Left Arrow 12"/>
          <p:cNvSpPr/>
          <p:nvPr/>
        </p:nvSpPr>
        <p:spPr bwMode="auto">
          <a:xfrm>
            <a:off x="6011334" y="5015782"/>
            <a:ext cx="2523062"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4" name="Left Arrow 13"/>
          <p:cNvSpPr/>
          <p:nvPr/>
        </p:nvSpPr>
        <p:spPr bwMode="auto">
          <a:xfrm>
            <a:off x="2878668" y="5015782"/>
            <a:ext cx="2523062"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5" name="Left Arrow 14"/>
          <p:cNvSpPr/>
          <p:nvPr/>
        </p:nvSpPr>
        <p:spPr bwMode="auto">
          <a:xfrm>
            <a:off x="322592" y="5015782"/>
            <a:ext cx="1760208"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6" name="Left Arrow 15"/>
          <p:cNvSpPr/>
          <p:nvPr/>
        </p:nvSpPr>
        <p:spPr bwMode="auto">
          <a:xfrm rot="2304875">
            <a:off x="965198" y="3848830"/>
            <a:ext cx="1202261"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7" name="Left Arrow 16"/>
          <p:cNvSpPr/>
          <p:nvPr/>
        </p:nvSpPr>
        <p:spPr bwMode="auto">
          <a:xfrm rot="5561714">
            <a:off x="1906726" y="3420883"/>
            <a:ext cx="1202261"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8" name="Left Arrow 17"/>
          <p:cNvSpPr/>
          <p:nvPr/>
        </p:nvSpPr>
        <p:spPr bwMode="auto">
          <a:xfrm rot="7931245">
            <a:off x="2836756" y="3800437"/>
            <a:ext cx="1202261"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19" name="Left Arrow 18"/>
          <p:cNvSpPr/>
          <p:nvPr/>
        </p:nvSpPr>
        <p:spPr bwMode="auto">
          <a:xfrm rot="18142377">
            <a:off x="1481669" y="5996164"/>
            <a:ext cx="1202261"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20" name="Left Arrow 19"/>
          <p:cNvSpPr/>
          <p:nvPr/>
        </p:nvSpPr>
        <p:spPr bwMode="auto">
          <a:xfrm rot="13551154">
            <a:off x="2948447" y="5953612"/>
            <a:ext cx="1202261"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Tree>
    <p:extLst>
      <p:ext uri="{BB962C8B-B14F-4D97-AF65-F5344CB8AC3E}">
        <p14:creationId xmlns:p14="http://schemas.microsoft.com/office/powerpoint/2010/main" val="2956678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0.70"/>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2"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right)">
                                      <p:cBhvr>
                                        <p:cTn id="14" dur="500"/>
                                        <p:tgtEl>
                                          <p:spTgt spid="13"/>
                                        </p:tgtEl>
                                      </p:cBhvr>
                                    </p:animEffect>
                                  </p:childTnLst>
                                </p:cTn>
                              </p:par>
                            </p:childTnLst>
                          </p:cTn>
                        </p:par>
                        <p:par>
                          <p:cTn id="15" fill="hold">
                            <p:stCondLst>
                              <p:cond delay="500"/>
                            </p:stCondLst>
                            <p:childTnLst>
                              <p:par>
                                <p:cTn id="16" presetID="55"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strVal val="#ppt_w*0.70"/>
                                          </p:val>
                                        </p:tav>
                                        <p:tav tm="100000">
                                          <p:val>
                                            <p:strVal val="#ppt_w"/>
                                          </p:val>
                                        </p:tav>
                                      </p:tavLst>
                                    </p:anim>
                                    <p:anim calcmode="lin" valueType="num">
                                      <p:cBhvr>
                                        <p:cTn id="19" dur="1000" fill="hold"/>
                                        <p:tgtEl>
                                          <p:spTgt spid="11"/>
                                        </p:tgtEl>
                                        <p:attrNameLst>
                                          <p:attrName>ppt_h</p:attrName>
                                        </p:attrNameLst>
                                      </p:cBhvr>
                                      <p:tavLst>
                                        <p:tav tm="0">
                                          <p:val>
                                            <p:strVal val="#ppt_h"/>
                                          </p:val>
                                        </p:tav>
                                        <p:tav tm="100000">
                                          <p:val>
                                            <p:strVal val="#ppt_h"/>
                                          </p:val>
                                        </p:tav>
                                      </p:tavLst>
                                    </p:anim>
                                    <p:animEffect transition="in" filter="fade">
                                      <p:cBhvr>
                                        <p:cTn id="20" dur="10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right)">
                                      <p:cBhvr>
                                        <p:cTn id="25" dur="500"/>
                                        <p:tgtEl>
                                          <p:spTgt spid="14"/>
                                        </p:tgtEl>
                                      </p:cBhvr>
                                    </p:animEffect>
                                  </p:childTnLst>
                                </p:cTn>
                              </p:par>
                            </p:childTnLst>
                          </p:cTn>
                        </p:par>
                        <p:par>
                          <p:cTn id="26" fill="hold">
                            <p:stCondLst>
                              <p:cond delay="500"/>
                            </p:stCondLst>
                            <p:childTnLst>
                              <p:par>
                                <p:cTn id="27" presetID="55" presetClass="entr" presetSubtype="0"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strVal val="#ppt_w*0.70"/>
                                          </p:val>
                                        </p:tav>
                                        <p:tav tm="100000">
                                          <p:val>
                                            <p:strVal val="#ppt_w"/>
                                          </p:val>
                                        </p:tav>
                                      </p:tavLst>
                                    </p:anim>
                                    <p:anim calcmode="lin" valueType="num">
                                      <p:cBhvr>
                                        <p:cTn id="30" dur="1000" fill="hold"/>
                                        <p:tgtEl>
                                          <p:spTgt spid="12"/>
                                        </p:tgtEl>
                                        <p:attrNameLst>
                                          <p:attrName>ppt_h</p:attrName>
                                        </p:attrNameLst>
                                      </p:cBhvr>
                                      <p:tavLst>
                                        <p:tav tm="0">
                                          <p:val>
                                            <p:strVal val="#ppt_h"/>
                                          </p:val>
                                        </p:tav>
                                        <p:tav tm="100000">
                                          <p:val>
                                            <p:strVal val="#ppt_h"/>
                                          </p:val>
                                        </p:tav>
                                      </p:tavLst>
                                    </p:anim>
                                    <p:animEffect transition="in" filter="fade">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2" fill="hold" grpId="0" nodeType="click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wipe(right)">
                                      <p:cBhvr>
                                        <p:cTn id="36" dur="500"/>
                                        <p:tgtEl>
                                          <p:spTgt spid="15"/>
                                        </p:tgtEl>
                                      </p:cBhvr>
                                    </p:animEffect>
                                  </p:childTnLst>
                                </p:cTn>
                              </p:par>
                            </p:childTnLst>
                          </p:cTn>
                        </p:par>
                        <p:par>
                          <p:cTn id="37" fill="hold">
                            <p:stCondLst>
                              <p:cond delay="500"/>
                            </p:stCondLst>
                            <p:childTnLst>
                              <p:par>
                                <p:cTn id="38" presetID="22" presetClass="entr" presetSubtype="2"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right)">
                                      <p:cBhvr>
                                        <p:cTn id="40" dur="500"/>
                                        <p:tgtEl>
                                          <p:spTgt spid="16"/>
                                        </p:tgtEl>
                                      </p:cBhvr>
                                    </p:animEffect>
                                  </p:childTnLst>
                                </p:cTn>
                              </p:par>
                            </p:childTnLst>
                          </p:cTn>
                        </p:par>
                        <p:par>
                          <p:cTn id="41" fill="hold">
                            <p:stCondLst>
                              <p:cond delay="1000"/>
                            </p:stCondLst>
                            <p:childTnLst>
                              <p:par>
                                <p:cTn id="42" presetID="22" presetClass="entr" presetSubtype="4" fill="hold" grpId="0" nodeType="after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wipe(down)">
                                      <p:cBhvr>
                                        <p:cTn id="44" dur="500"/>
                                        <p:tgtEl>
                                          <p:spTgt spid="17"/>
                                        </p:tgtEl>
                                      </p:cBhvr>
                                    </p:animEffect>
                                  </p:childTnLst>
                                </p:cTn>
                              </p:par>
                            </p:childTnLst>
                          </p:cTn>
                        </p:par>
                        <p:par>
                          <p:cTn id="45" fill="hold">
                            <p:stCondLst>
                              <p:cond delay="1500"/>
                            </p:stCondLst>
                            <p:childTnLst>
                              <p:par>
                                <p:cTn id="46" presetID="22" presetClass="entr" presetSubtype="4"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down)">
                                      <p:cBhvr>
                                        <p:cTn id="48" dur="500"/>
                                        <p:tgtEl>
                                          <p:spTgt spid="18"/>
                                        </p:tgtEl>
                                      </p:cBhvr>
                                    </p:animEffect>
                                  </p:childTnLst>
                                </p:cTn>
                              </p:par>
                            </p:childTnLst>
                          </p:cTn>
                        </p:par>
                        <p:par>
                          <p:cTn id="49" fill="hold">
                            <p:stCondLst>
                              <p:cond delay="2000"/>
                            </p:stCondLst>
                            <p:childTnLst>
                              <p:par>
                                <p:cTn id="50" presetID="22" presetClass="entr" presetSubtype="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ipe(up)">
                                      <p:cBhvr>
                                        <p:cTn id="52" dur="500"/>
                                        <p:tgtEl>
                                          <p:spTgt spid="19"/>
                                        </p:tgtEl>
                                      </p:cBhvr>
                                    </p:animEffect>
                                  </p:childTnLst>
                                </p:cTn>
                              </p:par>
                            </p:childTnLst>
                          </p:cTn>
                        </p:par>
                        <p:par>
                          <p:cTn id="53" fill="hold">
                            <p:stCondLst>
                              <p:cond delay="2500"/>
                            </p:stCondLst>
                            <p:childTnLst>
                              <p:par>
                                <p:cTn id="54" presetID="22" presetClass="entr" presetSubtype="1"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up)">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0"/>
            <a:ext cx="9144000" cy="6858000"/>
          </a:xfrm>
          <a:prstGeom prst="rect">
            <a:avLst/>
          </a:prstGeom>
        </p:spPr>
      </p:pic>
      <p:grpSp>
        <p:nvGrpSpPr>
          <p:cNvPr id="10" name="Group 9"/>
          <p:cNvGrpSpPr/>
          <p:nvPr/>
        </p:nvGrpSpPr>
        <p:grpSpPr>
          <a:xfrm>
            <a:off x="6265332" y="4268649"/>
            <a:ext cx="2878667" cy="1068865"/>
            <a:chOff x="6265332" y="4268649"/>
            <a:chExt cx="2878667" cy="1068865"/>
          </a:xfrm>
        </p:grpSpPr>
        <p:sp>
          <p:nvSpPr>
            <p:cNvPr id="4" name="Title 1"/>
            <p:cNvSpPr txBox="1">
              <a:spLocks/>
            </p:cNvSpPr>
            <p:nvPr/>
          </p:nvSpPr>
          <p:spPr bwMode="auto">
            <a:xfrm>
              <a:off x="6265332" y="4268649"/>
              <a:ext cx="2878667" cy="82686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rPr>
                <a:t>بابل</a:t>
              </a:r>
              <a:endParaRPr kumimoji="0" lang="en-US"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endParaRPr>
            </a:p>
          </p:txBody>
        </p:sp>
        <p:sp>
          <p:nvSpPr>
            <p:cNvPr id="5" name="Oval 4"/>
            <p:cNvSpPr>
              <a:spLocks noChangeAspect="1"/>
            </p:cNvSpPr>
            <p:nvPr/>
          </p:nvSpPr>
          <p:spPr bwMode="auto">
            <a:xfrm>
              <a:off x="8737599"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grpSp>
        <p:nvGrpSpPr>
          <p:cNvPr id="11" name="Group 10"/>
          <p:cNvGrpSpPr/>
          <p:nvPr/>
        </p:nvGrpSpPr>
        <p:grpSpPr>
          <a:xfrm>
            <a:off x="3386665" y="4268649"/>
            <a:ext cx="2878667" cy="1068865"/>
            <a:chOff x="3386665" y="4268649"/>
            <a:chExt cx="2878667" cy="1068865"/>
          </a:xfrm>
        </p:grpSpPr>
        <p:sp>
          <p:nvSpPr>
            <p:cNvPr id="6" name="Title 1"/>
            <p:cNvSpPr txBox="1">
              <a:spLocks/>
            </p:cNvSpPr>
            <p:nvPr/>
          </p:nvSpPr>
          <p:spPr bwMode="auto">
            <a:xfrm>
              <a:off x="3386665" y="4268649"/>
              <a:ext cx="2878667" cy="826867"/>
            </a:xfrm>
            <a:prstGeom prst="rect">
              <a:avLst/>
            </a:prstGeom>
            <a:no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Arial"/>
                  <a:ea typeface="ＭＳ Ｐゴシック" pitchFamily="-108" charset="-128"/>
                  <a:cs typeface="Arial"/>
                </a:rPr>
                <a:t>Pergamum</a:t>
              </a:r>
            </a:p>
          </p:txBody>
        </p:sp>
        <p:sp>
          <p:nvSpPr>
            <p:cNvPr id="7" name="Oval 6"/>
            <p:cNvSpPr>
              <a:spLocks noChangeAspect="1"/>
            </p:cNvSpPr>
            <p:nvPr/>
          </p:nvSpPr>
          <p:spPr bwMode="auto">
            <a:xfrm>
              <a:off x="5604933"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sp>
        <p:nvSpPr>
          <p:cNvPr id="14" name="Left Arrow 13"/>
          <p:cNvSpPr/>
          <p:nvPr/>
        </p:nvSpPr>
        <p:spPr bwMode="auto">
          <a:xfrm>
            <a:off x="2878668" y="5015782"/>
            <a:ext cx="2523062"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pic>
        <p:nvPicPr>
          <p:cNvPr id="21" name="Picture 20"/>
          <p:cNvPicPr>
            <a:picLocks noChangeAspect="1"/>
          </p:cNvPicPr>
          <p:nvPr/>
        </p:nvPicPr>
        <p:blipFill>
          <a:blip r:embed="rId4"/>
          <a:stretch>
            <a:fillRect/>
          </a:stretch>
        </p:blipFill>
        <p:spPr>
          <a:xfrm>
            <a:off x="-33863" y="1117472"/>
            <a:ext cx="6980863" cy="5740528"/>
          </a:xfrm>
          <a:prstGeom prst="rect">
            <a:avLst/>
          </a:prstGeom>
        </p:spPr>
      </p:pic>
      <p:grpSp>
        <p:nvGrpSpPr>
          <p:cNvPr id="12" name="Group 11"/>
          <p:cNvGrpSpPr/>
          <p:nvPr/>
        </p:nvGrpSpPr>
        <p:grpSpPr>
          <a:xfrm>
            <a:off x="0" y="4268649"/>
            <a:ext cx="2878667" cy="1068865"/>
            <a:chOff x="0" y="4268649"/>
            <a:chExt cx="2878667" cy="1068865"/>
          </a:xfrm>
        </p:grpSpPr>
        <p:sp>
          <p:nvSpPr>
            <p:cNvPr id="8" name="Title 1"/>
            <p:cNvSpPr txBox="1">
              <a:spLocks/>
            </p:cNvSpPr>
            <p:nvPr/>
          </p:nvSpPr>
          <p:spPr bwMode="auto">
            <a:xfrm>
              <a:off x="0" y="4268649"/>
              <a:ext cx="2878667" cy="826867"/>
            </a:xfrm>
            <a:prstGeom prst="rect">
              <a:avLst/>
            </a:prstGeom>
            <a:solidFill>
              <a:srgbClr val="0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روما</a:t>
              </a:r>
              <a:endParaRPr kumimoji="0" lang="en-US" sz="4000" b="1" i="0" u="none" strike="noStrike" kern="1200" cap="none" spc="0" normalizeH="0" baseline="0" noProof="0" dirty="0">
                <a:ln>
                  <a:noFill/>
                </a:ln>
                <a:solidFill>
                  <a:srgbClr val="FFFFFF"/>
                </a:solidFill>
                <a:effectLst/>
                <a:uLnTx/>
                <a:uFillTx/>
                <a:latin typeface="Arial"/>
                <a:ea typeface="ＭＳ Ｐゴシック" pitchFamily="-108" charset="-128"/>
                <a:cs typeface="Arial"/>
              </a:endParaRPr>
            </a:p>
          </p:txBody>
        </p:sp>
        <p:sp>
          <p:nvSpPr>
            <p:cNvPr id="9" name="Oval 8"/>
            <p:cNvSpPr>
              <a:spLocks noChangeAspect="1"/>
            </p:cNvSpPr>
            <p:nvPr/>
          </p:nvSpPr>
          <p:spPr bwMode="auto">
            <a:xfrm>
              <a:off x="2472267" y="5066581"/>
              <a:ext cx="264498" cy="270933"/>
            </a:xfrm>
            <a:prstGeom prst="ellipse">
              <a:avLst/>
            </a:prstGeom>
            <a:solidFill>
              <a:schemeClr val="tx1"/>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grpSp>
      <p:sp>
        <p:nvSpPr>
          <p:cNvPr id="13" name="Left Arrow 12"/>
          <p:cNvSpPr/>
          <p:nvPr/>
        </p:nvSpPr>
        <p:spPr bwMode="auto">
          <a:xfrm>
            <a:off x="6011334" y="5015782"/>
            <a:ext cx="2523062" cy="419819"/>
          </a:xfrm>
          <a:prstGeom prst="leftArrow">
            <a:avLst/>
          </a:prstGeom>
          <a:solidFill>
            <a:srgbClr val="000000"/>
          </a:solidFill>
          <a:ln w="9525" cap="flat" cmpd="sng" algn="ctr">
            <a:solidFill>
              <a:schemeClr val="tx1"/>
            </a:solidFill>
            <a:prstDash val="solid"/>
            <a:round/>
            <a:headEnd type="none" w="med" len="med"/>
            <a:tailEnd type="stealth" w="lg" len="lg"/>
          </a:ln>
          <a:effectLst/>
        </p:spPr>
        <p:txBody>
          <a:bodyPr vert="horz" wrap="square" lIns="90000" tIns="46800" rIns="90000" bIns="4680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Comic Sans MS" pitchFamily="-112" charset="0"/>
              <a:ea typeface="+mn-ea"/>
              <a:cs typeface="+mn-cs"/>
            </a:endParaRPr>
          </a:p>
        </p:txBody>
      </p:sp>
      <p:sp>
        <p:nvSpPr>
          <p:cNvPr id="23" name="Title 1"/>
          <p:cNvSpPr txBox="1">
            <a:spLocks/>
          </p:cNvSpPr>
          <p:nvPr/>
        </p:nvSpPr>
        <p:spPr bwMode="auto">
          <a:xfrm>
            <a:off x="6434667" y="1341253"/>
            <a:ext cx="2758502" cy="2316351"/>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حارس              الجسر</a:t>
            </a:r>
            <a:r>
              <a:rPr kumimoji="0" lang="en-US"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              </a:t>
            </a:r>
            <a:r>
              <a:rPr kumimoji="0" lang="ar-JO"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بين الإنسان  والشيطان</a:t>
            </a:r>
            <a:endParaRPr kumimoji="0" lang="en-US"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endParaRPr>
          </a:p>
        </p:txBody>
      </p:sp>
      <p:sp>
        <p:nvSpPr>
          <p:cNvPr id="25" name="Title 1"/>
          <p:cNvSpPr txBox="1">
            <a:spLocks/>
          </p:cNvSpPr>
          <p:nvPr/>
        </p:nvSpPr>
        <p:spPr bwMode="auto">
          <a:xfrm>
            <a:off x="-33862" y="1341253"/>
            <a:ext cx="2758502" cy="2316351"/>
          </a:xfrm>
          <a:prstGeom prst="rect">
            <a:avLst/>
          </a:prstGeom>
          <a:solidFill>
            <a:srgbClr val="800000"/>
          </a:solidFill>
          <a:ln>
            <a:noFill/>
          </a:ln>
          <a:extLs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FFFFFF"/>
                </a:solidFill>
                <a:effectLst/>
                <a:uLnTx/>
                <a:uFillTx/>
                <a:latin typeface="Arial"/>
                <a:ea typeface="ＭＳ Ｐゴシック" pitchFamily="-108" charset="-128"/>
                <a:cs typeface="Arial"/>
              </a:rPr>
              <a:t>Pontifex Maximus </a:t>
            </a:r>
            <a:br>
              <a:rPr kumimoji="0" lang="en-US" sz="2800" b="1" i="1" u="none" strike="noStrike" kern="1200" cap="none" spc="0" normalizeH="0" baseline="0" noProof="0" dirty="0">
                <a:ln>
                  <a:noFill/>
                </a:ln>
                <a:solidFill>
                  <a:srgbClr val="FFFFFF"/>
                </a:solidFill>
                <a:effectLst/>
                <a:uLnTx/>
                <a:uFillTx/>
                <a:latin typeface="Arial"/>
                <a:ea typeface="ＭＳ Ｐゴシック" pitchFamily="-108" charset="-128"/>
                <a:cs typeface="Arial"/>
              </a:rPr>
            </a:br>
            <a:r>
              <a:rPr kumimoji="0" lang="ar-JO"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rPr>
              <a:t>الحارس الرئيسي للجسر</a:t>
            </a:r>
            <a:endParaRPr kumimoji="0" lang="en-US" sz="2800" b="1" i="0" u="none" strike="noStrike" kern="1200" cap="none" spc="0" normalizeH="0" baseline="0" noProof="0" dirty="0">
              <a:ln>
                <a:noFill/>
              </a:ln>
              <a:solidFill>
                <a:srgbClr val="FFFFFF"/>
              </a:solidFill>
              <a:effectLst/>
              <a:uLnTx/>
              <a:uFillTx/>
              <a:latin typeface="Arial"/>
              <a:ea typeface="ＭＳ Ｐゴシック" pitchFamily="-108" charset="-128"/>
              <a:cs typeface="Arial"/>
            </a:endParaRPr>
          </a:p>
        </p:txBody>
      </p:sp>
      <p:sp>
        <p:nvSpPr>
          <p:cNvPr id="2" name="Title 1"/>
          <p:cNvSpPr>
            <a:spLocks noGrp="1"/>
          </p:cNvSpPr>
          <p:nvPr>
            <p:ph type="title"/>
          </p:nvPr>
        </p:nvSpPr>
        <p:spPr>
          <a:xfrm>
            <a:off x="-118535" y="-13096"/>
            <a:ext cx="9311704" cy="1143000"/>
          </a:xfrm>
          <a:solidFill>
            <a:schemeClr val="tx1"/>
          </a:solidFill>
        </p:spPr>
        <p:txBody>
          <a:bodyPr/>
          <a:lstStyle/>
          <a:p>
            <a:r>
              <a:rPr lang="ar-JO" b="1" dirty="0"/>
              <a:t>تحرك الدين البابلي غرباً</a:t>
            </a:r>
            <a:endParaRPr lang="en-US" b="1" dirty="0"/>
          </a:p>
        </p:txBody>
      </p:sp>
    </p:spTree>
    <p:extLst>
      <p:ext uri="{BB962C8B-B14F-4D97-AF65-F5344CB8AC3E}">
        <p14:creationId xmlns:p14="http://schemas.microsoft.com/office/powerpoint/2010/main" val="84261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ctrTitle"/>
          </p:nvPr>
        </p:nvSpPr>
        <p:spPr>
          <a:xfrm>
            <a:off x="185530" y="1341438"/>
            <a:ext cx="8760033" cy="1143000"/>
          </a:xfrm>
        </p:spPr>
        <p:txBody>
          <a:bodyPr/>
          <a:lstStyle/>
          <a:p>
            <a:pPr algn="ctr"/>
            <a:r>
              <a:rPr lang="ar-JO" b="1" dirty="0">
                <a:solidFill>
                  <a:srgbClr val="FFFF00"/>
                </a:solidFill>
                <a:latin typeface="Arial" panose="020B0604020202020204" pitchFamily="34" charset="0"/>
                <a:ea typeface="ＭＳ Ｐゴシック" charset="0"/>
                <a:cs typeface="Arial" panose="020B0604020202020204" pitchFamily="34" charset="0"/>
              </a:rPr>
              <a:t>إدانة المسيح</a:t>
            </a:r>
            <a:endParaRPr lang="en-US" b="1"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29698" name="Rectangle 3"/>
          <p:cNvSpPr>
            <a:spLocks noGrp="1" noChangeArrowheads="1"/>
          </p:cNvSpPr>
          <p:nvPr>
            <p:ph type="subTitle" idx="1"/>
          </p:nvPr>
        </p:nvSpPr>
        <p:spPr>
          <a:xfrm>
            <a:off x="533400" y="3505200"/>
            <a:ext cx="8305800" cy="3200400"/>
          </a:xfrm>
        </p:spPr>
        <p:txBody>
          <a:bodyPr/>
          <a:lstStyle/>
          <a:p>
            <a:pPr marL="179388" lvl="2" indent="0" algn="r">
              <a:buFontTx/>
              <a:buNone/>
            </a:pPr>
            <a:r>
              <a:rPr lang="ar-JO" altLang="ja-JP" sz="2800" b="1" dirty="0">
                <a:latin typeface="Arial" charset="0"/>
                <a:ea typeface="ＭＳ Ｐゴシック" charset="0"/>
              </a:rPr>
              <a:t>2: 14 ولكن عندي عليك قليل أن عندك هناك قوماً متمسكين بتعليم بلعام الذي كان يعلم بالاق أن يلقي معثرة أمام بني إسرائيل أن يأكلوا ما ذبح للأوثان ويزنوا 15 هكذا عندك أنت أيضاً قوم متمسكين بتعليم النقولاويين الذي أبغضه</a:t>
            </a:r>
            <a:endParaRPr lang="en-US" sz="2800" b="1" dirty="0">
              <a:latin typeface="Arial" charset="0"/>
              <a:ea typeface="ＭＳ Ｐゴシック" charset="0"/>
            </a:endParaRPr>
          </a:p>
        </p:txBody>
      </p:sp>
    </p:spTree>
    <p:extLst>
      <p:ext uri="{BB962C8B-B14F-4D97-AF65-F5344CB8AC3E}">
        <p14:creationId xmlns:p14="http://schemas.microsoft.com/office/powerpoint/2010/main" val="1047090762"/>
      </p:ext>
    </p:extLst>
  </p:cSld>
  <p:clrMapOvr>
    <a:overrideClrMapping bg1="dk2" tx1="lt1" bg2="dk1" tx2="lt2" accent1="accent1" accent2="accent2" accent3="accent3" accent4="accent4" accent5="accent5" accent6="accent6" hlink="hlink" folHlink="folHlink"/>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ctrTitle"/>
          </p:nvPr>
        </p:nvSpPr>
        <p:spPr>
          <a:xfrm>
            <a:off x="457200" y="990600"/>
            <a:ext cx="8458200" cy="1143000"/>
          </a:xfrm>
        </p:spPr>
        <p:txBody>
          <a:bodyPr/>
          <a:lstStyle/>
          <a:p>
            <a:pPr algn="ctr"/>
            <a:r>
              <a:rPr lang="ar-JO" b="1" dirty="0">
                <a:latin typeface="Arial" charset="0"/>
                <a:ea typeface="ＭＳ Ｐゴシック" charset="0"/>
                <a:cs typeface="Arial" charset="0"/>
              </a:rPr>
              <a:t>بعض الأعضاء هناك متمسكين بتعليم بلعام</a:t>
            </a:r>
            <a:endParaRPr lang="en-US" b="1" dirty="0">
              <a:latin typeface="Arial" charset="0"/>
              <a:ea typeface="ＭＳ Ｐゴシック" charset="0"/>
              <a:cs typeface="Arial" charset="0"/>
            </a:endParaRPr>
          </a:p>
        </p:txBody>
      </p:sp>
      <p:sp>
        <p:nvSpPr>
          <p:cNvPr id="30722" name="Rectangle 3"/>
          <p:cNvSpPr>
            <a:spLocks noGrp="1" noChangeArrowheads="1"/>
          </p:cNvSpPr>
          <p:nvPr>
            <p:ph type="subTitle" idx="1"/>
          </p:nvPr>
        </p:nvSpPr>
        <p:spPr>
          <a:xfrm>
            <a:off x="304800" y="3733800"/>
            <a:ext cx="8839200" cy="3048000"/>
          </a:xfrm>
        </p:spPr>
        <p:txBody>
          <a:bodyPr/>
          <a:lstStyle/>
          <a:p>
            <a:pPr algn="r"/>
            <a:r>
              <a:rPr lang="ar-JO" altLang="ja-JP" sz="2800" b="1" dirty="0">
                <a:latin typeface="Arial" charset="0"/>
                <a:ea typeface="ＭＳ Ｐゴシック" charset="0"/>
                <a:cs typeface="Arial" charset="0"/>
              </a:rPr>
              <a:t>2: 14 ولكن عندي عليك قليل أن عندك هناك قوماً متمسكين بتعليم بلعام الذي كان يعلم بالاق أن يلقي معثرة أمام بني إسرائيل أن يأكلوا ما ذبح للأوثان ويزنوا </a:t>
            </a:r>
            <a:endParaRPr lang="en-US" sz="2800" b="1" dirty="0">
              <a:latin typeface="Arial" charset="0"/>
              <a:ea typeface="ＭＳ Ｐゴシック" charset="0"/>
              <a:cs typeface="Arial" charset="0"/>
            </a:endParaRPr>
          </a:p>
        </p:txBody>
      </p:sp>
    </p:spTree>
    <p:extLst>
      <p:ext uri="{BB962C8B-B14F-4D97-AF65-F5344CB8AC3E}">
        <p14:creationId xmlns:p14="http://schemas.microsoft.com/office/powerpoint/2010/main" val="156831957"/>
      </p:ext>
    </p:extLst>
  </p:cSld>
  <p:clrMapOvr>
    <a:overrideClrMapping bg1="lt1" tx1="dk1" bg2="lt2" tx2="dk2" accent1="accent1" accent2="accent2" accent3="accent3" accent4="accent4" accent5="accent5" accent6="accent6" hlink="hlink" folHlink="folHlink"/>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290818" name="Group 2"/>
          <p:cNvGrpSpPr>
            <a:grpSpLocks/>
          </p:cNvGrpSpPr>
          <p:nvPr/>
        </p:nvGrpSpPr>
        <p:grpSpPr bwMode="auto">
          <a:xfrm>
            <a:off x="0" y="762000"/>
            <a:ext cx="9144000" cy="755650"/>
            <a:chOff x="0" y="0"/>
            <a:chExt cx="4560" cy="671"/>
          </a:xfrm>
        </p:grpSpPr>
        <p:sp>
          <p:nvSpPr>
            <p:cNvPr id="290923" name="Rectangle 3"/>
            <p:cNvSpPr>
              <a:spLocks noChangeArrowheads="1"/>
            </p:cNvSpPr>
            <p:nvPr/>
          </p:nvSpPr>
          <p:spPr bwMode="auto">
            <a:xfrm>
              <a:off x="32" y="0"/>
              <a:ext cx="4496" cy="671"/>
            </a:xfrm>
            <a:prstGeom prst="rect">
              <a:avLst/>
            </a:prstGeom>
            <a:gradFill rotWithShape="1">
              <a:gsLst>
                <a:gs pos="0">
                  <a:srgbClr val="003300"/>
                </a:gs>
                <a:gs pos="50000">
                  <a:srgbClr val="001800"/>
                </a:gs>
                <a:gs pos="100000">
                  <a:srgbClr val="003300"/>
                </a:gs>
              </a:gsLst>
              <a:lin ang="5400000" scaled="1"/>
            </a:gra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36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الاستعداد لامتلاك الأرض</a:t>
              </a:r>
              <a:endParaRPr kumimoji="0" lang="en-US" altLang="zh-CN" sz="3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24" name="Rectangle 4"/>
            <p:cNvSpPr>
              <a:spLocks noChangeArrowheads="1"/>
            </p:cNvSpPr>
            <p:nvPr/>
          </p:nvSpPr>
          <p:spPr bwMode="auto">
            <a:xfrm>
              <a:off x="0" y="0"/>
              <a:ext cx="4560" cy="671"/>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19" name="Group 5"/>
          <p:cNvGrpSpPr>
            <a:grpSpLocks/>
          </p:cNvGrpSpPr>
          <p:nvPr/>
        </p:nvGrpSpPr>
        <p:grpSpPr bwMode="auto">
          <a:xfrm>
            <a:off x="0" y="1517650"/>
            <a:ext cx="2630488" cy="904875"/>
            <a:chOff x="0" y="671"/>
            <a:chExt cx="1312" cy="805"/>
          </a:xfrm>
        </p:grpSpPr>
        <p:sp>
          <p:nvSpPr>
            <p:cNvPr id="290921" name="Rectangle 6"/>
            <p:cNvSpPr>
              <a:spLocks noChangeArrowheads="1"/>
            </p:cNvSpPr>
            <p:nvPr/>
          </p:nvSpPr>
          <p:spPr bwMode="auto">
            <a:xfrm>
              <a:off x="32" y="671"/>
              <a:ext cx="1248" cy="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استعداد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الجيل القديم</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22" name="Rectangle 7"/>
            <p:cNvSpPr>
              <a:spLocks noChangeArrowheads="1"/>
            </p:cNvSpPr>
            <p:nvPr/>
          </p:nvSpPr>
          <p:spPr bwMode="auto">
            <a:xfrm>
              <a:off x="0" y="671"/>
              <a:ext cx="1312" cy="80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20" name="Group 8"/>
          <p:cNvGrpSpPr>
            <a:grpSpLocks/>
          </p:cNvGrpSpPr>
          <p:nvPr/>
        </p:nvGrpSpPr>
        <p:grpSpPr bwMode="auto">
          <a:xfrm>
            <a:off x="2630488" y="1517650"/>
            <a:ext cx="3673475" cy="904875"/>
            <a:chOff x="1312" y="671"/>
            <a:chExt cx="1832" cy="805"/>
          </a:xfrm>
        </p:grpSpPr>
        <p:sp>
          <p:nvSpPr>
            <p:cNvPr id="290919" name="Rectangle 9"/>
            <p:cNvSpPr>
              <a:spLocks noChangeArrowheads="1"/>
            </p:cNvSpPr>
            <p:nvPr/>
          </p:nvSpPr>
          <p:spPr bwMode="auto">
            <a:xfrm>
              <a:off x="1344" y="671"/>
              <a:ext cx="1768" cy="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تأجيل بسبب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عدم الإيمان</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20" name="Rectangle 10"/>
            <p:cNvSpPr>
              <a:spLocks noChangeArrowheads="1"/>
            </p:cNvSpPr>
            <p:nvPr/>
          </p:nvSpPr>
          <p:spPr bwMode="auto">
            <a:xfrm>
              <a:off x="1312" y="671"/>
              <a:ext cx="1832" cy="80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21" name="Group 11"/>
          <p:cNvGrpSpPr>
            <a:grpSpLocks/>
          </p:cNvGrpSpPr>
          <p:nvPr/>
        </p:nvGrpSpPr>
        <p:grpSpPr bwMode="auto">
          <a:xfrm>
            <a:off x="6303963" y="1517650"/>
            <a:ext cx="2840037" cy="904875"/>
            <a:chOff x="3144" y="671"/>
            <a:chExt cx="1416" cy="805"/>
          </a:xfrm>
        </p:grpSpPr>
        <p:sp>
          <p:nvSpPr>
            <p:cNvPr id="290917" name="Rectangle 12"/>
            <p:cNvSpPr>
              <a:spLocks noChangeArrowheads="1"/>
            </p:cNvSpPr>
            <p:nvPr/>
          </p:nvSpPr>
          <p:spPr bwMode="auto">
            <a:xfrm>
              <a:off x="3176" y="671"/>
              <a:ext cx="1352" cy="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استعداد</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الجيل الجديد</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18" name="Rectangle 13"/>
            <p:cNvSpPr>
              <a:spLocks noChangeArrowheads="1"/>
            </p:cNvSpPr>
            <p:nvPr/>
          </p:nvSpPr>
          <p:spPr bwMode="auto">
            <a:xfrm>
              <a:off x="3144" y="671"/>
              <a:ext cx="1416" cy="805"/>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22" name="Group 14"/>
          <p:cNvGrpSpPr>
            <a:grpSpLocks/>
          </p:cNvGrpSpPr>
          <p:nvPr/>
        </p:nvGrpSpPr>
        <p:grpSpPr bwMode="auto">
          <a:xfrm>
            <a:off x="0" y="2422525"/>
            <a:ext cx="2630488" cy="476250"/>
            <a:chOff x="0" y="1476"/>
            <a:chExt cx="1312" cy="422"/>
          </a:xfrm>
        </p:grpSpPr>
        <p:sp>
          <p:nvSpPr>
            <p:cNvPr id="290915" name="Rectangle 15"/>
            <p:cNvSpPr>
              <a:spLocks noChangeArrowheads="1"/>
            </p:cNvSpPr>
            <p:nvPr/>
          </p:nvSpPr>
          <p:spPr bwMode="auto">
            <a:xfrm>
              <a:off x="32" y="1476"/>
              <a:ext cx="124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1: 1- 10: 10</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16" name="Rectangle 16"/>
            <p:cNvSpPr>
              <a:spLocks noChangeArrowheads="1"/>
            </p:cNvSpPr>
            <p:nvPr/>
          </p:nvSpPr>
          <p:spPr bwMode="auto">
            <a:xfrm>
              <a:off x="0" y="1476"/>
              <a:ext cx="131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23" name="Group 17"/>
          <p:cNvGrpSpPr>
            <a:grpSpLocks/>
          </p:cNvGrpSpPr>
          <p:nvPr/>
        </p:nvGrpSpPr>
        <p:grpSpPr bwMode="auto">
          <a:xfrm>
            <a:off x="2630488" y="2422525"/>
            <a:ext cx="3673475" cy="476250"/>
            <a:chOff x="1312" y="1476"/>
            <a:chExt cx="1832" cy="422"/>
          </a:xfrm>
        </p:grpSpPr>
        <p:sp>
          <p:nvSpPr>
            <p:cNvPr id="290913" name="Rectangle 18"/>
            <p:cNvSpPr>
              <a:spLocks noChangeArrowheads="1"/>
            </p:cNvSpPr>
            <p:nvPr/>
          </p:nvSpPr>
          <p:spPr bwMode="auto">
            <a:xfrm>
              <a:off x="1344" y="1476"/>
              <a:ext cx="176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10: 11- 25: 18</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14" name="Rectangle 19"/>
            <p:cNvSpPr>
              <a:spLocks noChangeArrowheads="1"/>
            </p:cNvSpPr>
            <p:nvPr/>
          </p:nvSpPr>
          <p:spPr bwMode="auto">
            <a:xfrm>
              <a:off x="1312" y="1476"/>
              <a:ext cx="183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24" name="Group 20"/>
          <p:cNvGrpSpPr>
            <a:grpSpLocks/>
          </p:cNvGrpSpPr>
          <p:nvPr/>
        </p:nvGrpSpPr>
        <p:grpSpPr bwMode="auto">
          <a:xfrm>
            <a:off x="6303963" y="2422525"/>
            <a:ext cx="2840037" cy="476250"/>
            <a:chOff x="3144" y="1476"/>
            <a:chExt cx="1416" cy="422"/>
          </a:xfrm>
        </p:grpSpPr>
        <p:sp>
          <p:nvSpPr>
            <p:cNvPr id="290911" name="Rectangle 21"/>
            <p:cNvSpPr>
              <a:spLocks noChangeArrowheads="1"/>
            </p:cNvSpPr>
            <p:nvPr/>
          </p:nvSpPr>
          <p:spPr bwMode="auto">
            <a:xfrm>
              <a:off x="3176" y="1476"/>
              <a:ext cx="1352"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26-36</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12" name="Rectangle 22"/>
            <p:cNvSpPr>
              <a:spLocks noChangeArrowheads="1"/>
            </p:cNvSpPr>
            <p:nvPr/>
          </p:nvSpPr>
          <p:spPr bwMode="auto">
            <a:xfrm>
              <a:off x="3144" y="1476"/>
              <a:ext cx="1416"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25" name="Group 23"/>
          <p:cNvGrpSpPr>
            <a:grpSpLocks/>
          </p:cNvGrpSpPr>
          <p:nvPr/>
        </p:nvGrpSpPr>
        <p:grpSpPr bwMode="auto">
          <a:xfrm>
            <a:off x="0" y="2898775"/>
            <a:ext cx="2630488" cy="474663"/>
            <a:chOff x="0" y="1898"/>
            <a:chExt cx="1312" cy="422"/>
          </a:xfrm>
        </p:grpSpPr>
        <p:sp>
          <p:nvSpPr>
            <p:cNvPr id="290909" name="Rectangle 24"/>
            <p:cNvSpPr>
              <a:spLocks noChangeArrowheads="1"/>
            </p:cNvSpPr>
            <p:nvPr/>
          </p:nvSpPr>
          <p:spPr bwMode="auto">
            <a:xfrm>
              <a:off x="32" y="1898"/>
              <a:ext cx="124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أمانة الله</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10" name="Rectangle 25"/>
            <p:cNvSpPr>
              <a:spLocks noChangeArrowheads="1"/>
            </p:cNvSpPr>
            <p:nvPr/>
          </p:nvSpPr>
          <p:spPr bwMode="auto">
            <a:xfrm>
              <a:off x="0" y="1898"/>
              <a:ext cx="131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26" name="Group 26"/>
          <p:cNvGrpSpPr>
            <a:grpSpLocks/>
          </p:cNvGrpSpPr>
          <p:nvPr/>
        </p:nvGrpSpPr>
        <p:grpSpPr bwMode="auto">
          <a:xfrm>
            <a:off x="2630488" y="2898775"/>
            <a:ext cx="3673475" cy="474663"/>
            <a:chOff x="1312" y="1898"/>
            <a:chExt cx="1832" cy="422"/>
          </a:xfrm>
        </p:grpSpPr>
        <p:sp>
          <p:nvSpPr>
            <p:cNvPr id="290907" name="Rectangle 27"/>
            <p:cNvSpPr>
              <a:spLocks noChangeArrowheads="1"/>
            </p:cNvSpPr>
            <p:nvPr/>
          </p:nvSpPr>
          <p:spPr bwMode="auto">
            <a:xfrm>
              <a:off x="1344" y="1898"/>
              <a:ext cx="176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عدم أمانة إسرائيل</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08" name="Rectangle 28"/>
            <p:cNvSpPr>
              <a:spLocks noChangeArrowheads="1"/>
            </p:cNvSpPr>
            <p:nvPr/>
          </p:nvSpPr>
          <p:spPr bwMode="auto">
            <a:xfrm>
              <a:off x="1312" y="1898"/>
              <a:ext cx="183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27" name="Group 29"/>
          <p:cNvGrpSpPr>
            <a:grpSpLocks/>
          </p:cNvGrpSpPr>
          <p:nvPr/>
        </p:nvGrpSpPr>
        <p:grpSpPr bwMode="auto">
          <a:xfrm>
            <a:off x="6303963" y="2898775"/>
            <a:ext cx="2840037" cy="474663"/>
            <a:chOff x="3144" y="1898"/>
            <a:chExt cx="1416" cy="422"/>
          </a:xfrm>
        </p:grpSpPr>
        <p:sp>
          <p:nvSpPr>
            <p:cNvPr id="290905" name="Rectangle 30"/>
            <p:cNvSpPr>
              <a:spLocks noChangeArrowheads="1"/>
            </p:cNvSpPr>
            <p:nvPr/>
          </p:nvSpPr>
          <p:spPr bwMode="auto">
            <a:xfrm>
              <a:off x="3176" y="1898"/>
              <a:ext cx="1352"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أمانة الله</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06" name="Rectangle 31"/>
            <p:cNvSpPr>
              <a:spLocks noChangeArrowheads="1"/>
            </p:cNvSpPr>
            <p:nvPr/>
          </p:nvSpPr>
          <p:spPr bwMode="auto">
            <a:xfrm>
              <a:off x="3144" y="1898"/>
              <a:ext cx="1416"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28" name="Group 32"/>
          <p:cNvGrpSpPr>
            <a:grpSpLocks/>
          </p:cNvGrpSpPr>
          <p:nvPr/>
        </p:nvGrpSpPr>
        <p:grpSpPr bwMode="auto">
          <a:xfrm>
            <a:off x="0" y="3373438"/>
            <a:ext cx="2630488" cy="474662"/>
            <a:chOff x="0" y="2320"/>
            <a:chExt cx="1312" cy="422"/>
          </a:xfrm>
        </p:grpSpPr>
        <p:sp>
          <p:nvSpPr>
            <p:cNvPr id="290903" name="Rectangle 33"/>
            <p:cNvSpPr>
              <a:spLocks noChangeArrowheads="1"/>
            </p:cNvSpPr>
            <p:nvPr/>
          </p:nvSpPr>
          <p:spPr bwMode="auto">
            <a:xfrm>
              <a:off x="32" y="2320"/>
              <a:ext cx="124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بركات الله</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04" name="Rectangle 34"/>
            <p:cNvSpPr>
              <a:spLocks noChangeArrowheads="1"/>
            </p:cNvSpPr>
            <p:nvPr/>
          </p:nvSpPr>
          <p:spPr bwMode="auto">
            <a:xfrm>
              <a:off x="0" y="2320"/>
              <a:ext cx="131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29" name="Group 35"/>
          <p:cNvGrpSpPr>
            <a:grpSpLocks/>
          </p:cNvGrpSpPr>
          <p:nvPr/>
        </p:nvGrpSpPr>
        <p:grpSpPr bwMode="auto">
          <a:xfrm>
            <a:off x="2630488" y="3373438"/>
            <a:ext cx="3673475" cy="474662"/>
            <a:chOff x="1312" y="2320"/>
            <a:chExt cx="1832" cy="422"/>
          </a:xfrm>
        </p:grpSpPr>
        <p:sp>
          <p:nvSpPr>
            <p:cNvPr id="290901" name="Rectangle 36"/>
            <p:cNvSpPr>
              <a:spLocks noChangeArrowheads="1"/>
            </p:cNvSpPr>
            <p:nvPr/>
          </p:nvSpPr>
          <p:spPr bwMode="auto">
            <a:xfrm>
              <a:off x="1344" y="2320"/>
              <a:ext cx="176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تأديب الله</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02" name="Rectangle 37"/>
            <p:cNvSpPr>
              <a:spLocks noChangeArrowheads="1"/>
            </p:cNvSpPr>
            <p:nvPr/>
          </p:nvSpPr>
          <p:spPr bwMode="auto">
            <a:xfrm>
              <a:off x="1312" y="2320"/>
              <a:ext cx="183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30" name="Group 38"/>
          <p:cNvGrpSpPr>
            <a:grpSpLocks/>
          </p:cNvGrpSpPr>
          <p:nvPr/>
        </p:nvGrpSpPr>
        <p:grpSpPr bwMode="auto">
          <a:xfrm>
            <a:off x="6303963" y="3373438"/>
            <a:ext cx="2840037" cy="474662"/>
            <a:chOff x="3144" y="2320"/>
            <a:chExt cx="1416" cy="422"/>
          </a:xfrm>
        </p:grpSpPr>
        <p:sp>
          <p:nvSpPr>
            <p:cNvPr id="290899" name="Rectangle 39"/>
            <p:cNvSpPr>
              <a:spLocks noChangeArrowheads="1"/>
            </p:cNvSpPr>
            <p:nvPr/>
          </p:nvSpPr>
          <p:spPr bwMode="auto">
            <a:xfrm>
              <a:off x="3176" y="2320"/>
              <a:ext cx="1352"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بركات الله</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900" name="Rectangle 40"/>
            <p:cNvSpPr>
              <a:spLocks noChangeArrowheads="1"/>
            </p:cNvSpPr>
            <p:nvPr/>
          </p:nvSpPr>
          <p:spPr bwMode="auto">
            <a:xfrm>
              <a:off x="3144" y="2320"/>
              <a:ext cx="1416"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31" name="Group 41"/>
          <p:cNvGrpSpPr>
            <a:grpSpLocks/>
          </p:cNvGrpSpPr>
          <p:nvPr/>
        </p:nvGrpSpPr>
        <p:grpSpPr bwMode="auto">
          <a:xfrm>
            <a:off x="0" y="3848100"/>
            <a:ext cx="2630488" cy="474663"/>
            <a:chOff x="0" y="2742"/>
            <a:chExt cx="1312" cy="422"/>
          </a:xfrm>
        </p:grpSpPr>
        <p:sp>
          <p:nvSpPr>
            <p:cNvPr id="290897" name="Rectangle 42"/>
            <p:cNvSpPr>
              <a:spLocks noChangeArrowheads="1"/>
            </p:cNvSpPr>
            <p:nvPr/>
          </p:nvSpPr>
          <p:spPr bwMode="auto">
            <a:xfrm>
              <a:off x="32" y="2742"/>
              <a:ext cx="124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التزام إسرائيل</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98" name="Rectangle 43"/>
            <p:cNvSpPr>
              <a:spLocks noChangeArrowheads="1"/>
            </p:cNvSpPr>
            <p:nvPr/>
          </p:nvSpPr>
          <p:spPr bwMode="auto">
            <a:xfrm>
              <a:off x="0" y="2742"/>
              <a:ext cx="131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32" name="Group 44"/>
          <p:cNvGrpSpPr>
            <a:grpSpLocks/>
          </p:cNvGrpSpPr>
          <p:nvPr/>
        </p:nvGrpSpPr>
        <p:grpSpPr bwMode="auto">
          <a:xfrm>
            <a:off x="2630488" y="3848100"/>
            <a:ext cx="3673475" cy="474663"/>
            <a:chOff x="1312" y="2742"/>
            <a:chExt cx="1832" cy="422"/>
          </a:xfrm>
        </p:grpSpPr>
        <p:sp>
          <p:nvSpPr>
            <p:cNvPr id="290895" name="Rectangle 45"/>
            <p:cNvSpPr>
              <a:spLocks noChangeArrowheads="1"/>
            </p:cNvSpPr>
            <p:nvPr/>
          </p:nvSpPr>
          <p:spPr bwMode="auto">
            <a:xfrm>
              <a:off x="1344" y="2742"/>
              <a:ext cx="176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تذمر إسرائيل</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96" name="Rectangle 46"/>
            <p:cNvSpPr>
              <a:spLocks noChangeArrowheads="1"/>
            </p:cNvSpPr>
            <p:nvPr/>
          </p:nvSpPr>
          <p:spPr bwMode="auto">
            <a:xfrm>
              <a:off x="1312" y="2742"/>
              <a:ext cx="183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33" name="Group 47"/>
          <p:cNvGrpSpPr>
            <a:grpSpLocks/>
          </p:cNvGrpSpPr>
          <p:nvPr/>
        </p:nvGrpSpPr>
        <p:grpSpPr bwMode="auto">
          <a:xfrm>
            <a:off x="6303963" y="3848100"/>
            <a:ext cx="2840037" cy="474663"/>
            <a:chOff x="3144" y="2742"/>
            <a:chExt cx="1416" cy="422"/>
          </a:xfrm>
        </p:grpSpPr>
        <p:sp>
          <p:nvSpPr>
            <p:cNvPr id="290893" name="Rectangle 48"/>
            <p:cNvSpPr>
              <a:spLocks noChangeArrowheads="1"/>
            </p:cNvSpPr>
            <p:nvPr/>
          </p:nvSpPr>
          <p:spPr bwMode="auto">
            <a:xfrm>
              <a:off x="3176" y="2742"/>
              <a:ext cx="1352"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التزام إسرائيل</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94" name="Rectangle 49"/>
            <p:cNvSpPr>
              <a:spLocks noChangeArrowheads="1"/>
            </p:cNvSpPr>
            <p:nvPr/>
          </p:nvSpPr>
          <p:spPr bwMode="auto">
            <a:xfrm>
              <a:off x="3144" y="2742"/>
              <a:ext cx="1416"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34" name="Group 50"/>
          <p:cNvGrpSpPr>
            <a:grpSpLocks/>
          </p:cNvGrpSpPr>
          <p:nvPr/>
        </p:nvGrpSpPr>
        <p:grpSpPr bwMode="auto">
          <a:xfrm>
            <a:off x="0" y="4322763"/>
            <a:ext cx="2630488" cy="476250"/>
            <a:chOff x="0" y="3164"/>
            <a:chExt cx="1312" cy="422"/>
          </a:xfrm>
        </p:grpSpPr>
        <p:sp>
          <p:nvSpPr>
            <p:cNvPr id="290891" name="Rectangle 51"/>
            <p:cNvSpPr>
              <a:spLocks noChangeArrowheads="1"/>
            </p:cNvSpPr>
            <p:nvPr/>
          </p:nvSpPr>
          <p:spPr bwMode="auto">
            <a:xfrm>
              <a:off x="32" y="3164"/>
              <a:ext cx="124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النظام</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92" name="Rectangle 52"/>
            <p:cNvSpPr>
              <a:spLocks noChangeArrowheads="1"/>
            </p:cNvSpPr>
            <p:nvPr/>
          </p:nvSpPr>
          <p:spPr bwMode="auto">
            <a:xfrm>
              <a:off x="0" y="3164"/>
              <a:ext cx="131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35" name="Group 53"/>
          <p:cNvGrpSpPr>
            <a:grpSpLocks/>
          </p:cNvGrpSpPr>
          <p:nvPr/>
        </p:nvGrpSpPr>
        <p:grpSpPr bwMode="auto">
          <a:xfrm>
            <a:off x="2630488" y="4322763"/>
            <a:ext cx="3673475" cy="476250"/>
            <a:chOff x="1312" y="3164"/>
            <a:chExt cx="1832" cy="422"/>
          </a:xfrm>
        </p:grpSpPr>
        <p:sp>
          <p:nvSpPr>
            <p:cNvPr id="290889" name="Rectangle 54"/>
            <p:cNvSpPr>
              <a:spLocks noChangeArrowheads="1"/>
            </p:cNvSpPr>
            <p:nvPr/>
          </p:nvSpPr>
          <p:spPr bwMode="auto">
            <a:xfrm>
              <a:off x="1344" y="3164"/>
              <a:ext cx="176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الفوضى</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90" name="Rectangle 55"/>
            <p:cNvSpPr>
              <a:spLocks noChangeArrowheads="1"/>
            </p:cNvSpPr>
            <p:nvPr/>
          </p:nvSpPr>
          <p:spPr bwMode="auto">
            <a:xfrm>
              <a:off x="1312" y="3164"/>
              <a:ext cx="183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36" name="Group 56"/>
          <p:cNvGrpSpPr>
            <a:grpSpLocks/>
          </p:cNvGrpSpPr>
          <p:nvPr/>
        </p:nvGrpSpPr>
        <p:grpSpPr bwMode="auto">
          <a:xfrm>
            <a:off x="6303963" y="4322763"/>
            <a:ext cx="2840037" cy="476250"/>
            <a:chOff x="3144" y="3164"/>
            <a:chExt cx="1416" cy="422"/>
          </a:xfrm>
        </p:grpSpPr>
        <p:sp>
          <p:nvSpPr>
            <p:cNvPr id="290887" name="Rectangle 57"/>
            <p:cNvSpPr>
              <a:spLocks noChangeArrowheads="1"/>
            </p:cNvSpPr>
            <p:nvPr/>
          </p:nvSpPr>
          <p:spPr bwMode="auto">
            <a:xfrm>
              <a:off x="3176" y="3164"/>
              <a:ext cx="1352"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إعادة النظام</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88" name="Rectangle 58"/>
            <p:cNvSpPr>
              <a:spLocks noChangeArrowheads="1"/>
            </p:cNvSpPr>
            <p:nvPr/>
          </p:nvSpPr>
          <p:spPr bwMode="auto">
            <a:xfrm>
              <a:off x="3144" y="3164"/>
              <a:ext cx="1416"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37" name="Group 59"/>
          <p:cNvGrpSpPr>
            <a:grpSpLocks/>
          </p:cNvGrpSpPr>
          <p:nvPr/>
        </p:nvGrpSpPr>
        <p:grpSpPr bwMode="auto">
          <a:xfrm>
            <a:off x="0" y="4799013"/>
            <a:ext cx="2630488" cy="474662"/>
            <a:chOff x="0" y="3586"/>
            <a:chExt cx="1312" cy="422"/>
          </a:xfrm>
        </p:grpSpPr>
        <p:sp>
          <p:nvSpPr>
            <p:cNvPr id="290885" name="Rectangle 60"/>
            <p:cNvSpPr>
              <a:spLocks noChangeArrowheads="1"/>
            </p:cNvSpPr>
            <p:nvPr/>
          </p:nvSpPr>
          <p:spPr bwMode="auto">
            <a:xfrm>
              <a:off x="32" y="3586"/>
              <a:ext cx="124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جبل سيناء</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86" name="Rectangle 61"/>
            <p:cNvSpPr>
              <a:spLocks noChangeArrowheads="1"/>
            </p:cNvSpPr>
            <p:nvPr/>
          </p:nvSpPr>
          <p:spPr bwMode="auto">
            <a:xfrm>
              <a:off x="0" y="3586"/>
              <a:ext cx="131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38" name="Group 62"/>
          <p:cNvGrpSpPr>
            <a:grpSpLocks/>
          </p:cNvGrpSpPr>
          <p:nvPr/>
        </p:nvGrpSpPr>
        <p:grpSpPr bwMode="auto">
          <a:xfrm>
            <a:off x="2630488" y="4799013"/>
            <a:ext cx="3673475" cy="474662"/>
            <a:chOff x="1312" y="3586"/>
            <a:chExt cx="1832" cy="422"/>
          </a:xfrm>
        </p:grpSpPr>
        <p:sp>
          <p:nvSpPr>
            <p:cNvPr id="290883" name="Rectangle 63"/>
            <p:cNvSpPr>
              <a:spLocks noChangeArrowheads="1"/>
            </p:cNvSpPr>
            <p:nvPr/>
          </p:nvSpPr>
          <p:spPr bwMode="auto">
            <a:xfrm>
              <a:off x="1344" y="3586"/>
              <a:ext cx="1768"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البريّة</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84" name="Rectangle 64"/>
            <p:cNvSpPr>
              <a:spLocks noChangeArrowheads="1"/>
            </p:cNvSpPr>
            <p:nvPr/>
          </p:nvSpPr>
          <p:spPr bwMode="auto">
            <a:xfrm>
              <a:off x="1312" y="3586"/>
              <a:ext cx="1832"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39" name="Group 65"/>
          <p:cNvGrpSpPr>
            <a:grpSpLocks/>
          </p:cNvGrpSpPr>
          <p:nvPr/>
        </p:nvGrpSpPr>
        <p:grpSpPr bwMode="auto">
          <a:xfrm>
            <a:off x="6303963" y="4799013"/>
            <a:ext cx="2840037" cy="474662"/>
            <a:chOff x="3144" y="3586"/>
            <a:chExt cx="1416" cy="422"/>
          </a:xfrm>
        </p:grpSpPr>
        <p:sp>
          <p:nvSpPr>
            <p:cNvPr id="290881" name="Rectangle 66"/>
            <p:cNvSpPr>
              <a:spLocks noChangeArrowheads="1"/>
            </p:cNvSpPr>
            <p:nvPr/>
          </p:nvSpPr>
          <p:spPr bwMode="auto">
            <a:xfrm>
              <a:off x="3176" y="3586"/>
              <a:ext cx="1352" cy="4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موآب</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82" name="Rectangle 67"/>
            <p:cNvSpPr>
              <a:spLocks noChangeArrowheads="1"/>
            </p:cNvSpPr>
            <p:nvPr/>
          </p:nvSpPr>
          <p:spPr bwMode="auto">
            <a:xfrm>
              <a:off x="3144" y="3586"/>
              <a:ext cx="1416" cy="42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40" name="Group 68"/>
          <p:cNvGrpSpPr>
            <a:grpSpLocks/>
          </p:cNvGrpSpPr>
          <p:nvPr/>
        </p:nvGrpSpPr>
        <p:grpSpPr bwMode="auto">
          <a:xfrm>
            <a:off x="0" y="5273675"/>
            <a:ext cx="2630488" cy="582613"/>
            <a:chOff x="0" y="4008"/>
            <a:chExt cx="1312" cy="518"/>
          </a:xfrm>
        </p:grpSpPr>
        <p:sp>
          <p:nvSpPr>
            <p:cNvPr id="290879" name="Rectangle 69"/>
            <p:cNvSpPr>
              <a:spLocks noChangeArrowheads="1"/>
            </p:cNvSpPr>
            <p:nvPr/>
          </p:nvSpPr>
          <p:spPr bwMode="auto">
            <a:xfrm>
              <a:off x="32" y="4008"/>
              <a:ext cx="124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20 يوم</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80" name="Rectangle 70"/>
            <p:cNvSpPr>
              <a:spLocks noChangeArrowheads="1"/>
            </p:cNvSpPr>
            <p:nvPr/>
          </p:nvSpPr>
          <p:spPr bwMode="auto">
            <a:xfrm>
              <a:off x="0" y="4008"/>
              <a:ext cx="1312"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41" name="Group 71"/>
          <p:cNvGrpSpPr>
            <a:grpSpLocks/>
          </p:cNvGrpSpPr>
          <p:nvPr/>
        </p:nvGrpSpPr>
        <p:grpSpPr bwMode="auto">
          <a:xfrm>
            <a:off x="2630488" y="5273675"/>
            <a:ext cx="3673475" cy="582613"/>
            <a:chOff x="1312" y="4008"/>
            <a:chExt cx="1832" cy="518"/>
          </a:xfrm>
        </p:grpSpPr>
        <p:sp>
          <p:nvSpPr>
            <p:cNvPr id="290877" name="Rectangle 72"/>
            <p:cNvSpPr>
              <a:spLocks noChangeArrowheads="1"/>
            </p:cNvSpPr>
            <p:nvPr/>
          </p:nvSpPr>
          <p:spPr bwMode="auto">
            <a:xfrm>
              <a:off x="1344" y="4008"/>
              <a:ext cx="1768"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38 سنة، 3 أشهر، 10 أيام</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78" name="Rectangle 73"/>
            <p:cNvSpPr>
              <a:spLocks noChangeArrowheads="1"/>
            </p:cNvSpPr>
            <p:nvPr/>
          </p:nvSpPr>
          <p:spPr bwMode="auto">
            <a:xfrm>
              <a:off x="1312" y="4008"/>
              <a:ext cx="1832"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42" name="Group 74"/>
          <p:cNvGrpSpPr>
            <a:grpSpLocks/>
          </p:cNvGrpSpPr>
          <p:nvPr/>
        </p:nvGrpSpPr>
        <p:grpSpPr bwMode="auto">
          <a:xfrm>
            <a:off x="6303963" y="5273675"/>
            <a:ext cx="2840037" cy="582613"/>
            <a:chOff x="3144" y="4008"/>
            <a:chExt cx="1416" cy="518"/>
          </a:xfrm>
        </p:grpSpPr>
        <p:sp>
          <p:nvSpPr>
            <p:cNvPr id="290875" name="Rectangle 75"/>
            <p:cNvSpPr>
              <a:spLocks noChangeArrowheads="1"/>
            </p:cNvSpPr>
            <p:nvPr/>
          </p:nvSpPr>
          <p:spPr bwMode="auto">
            <a:xfrm>
              <a:off x="3176" y="4008"/>
              <a:ext cx="1352" cy="5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2400" b="1"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5 أشهر</a:t>
              </a:r>
              <a:endParaRPr kumimoji="0" lang="en-US" altLang="zh-CN" sz="2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76" name="Rectangle 76"/>
            <p:cNvSpPr>
              <a:spLocks noChangeArrowheads="1"/>
            </p:cNvSpPr>
            <p:nvPr/>
          </p:nvSpPr>
          <p:spPr bwMode="auto">
            <a:xfrm>
              <a:off x="3144" y="4008"/>
              <a:ext cx="1416" cy="518"/>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43" name="Group 77"/>
          <p:cNvGrpSpPr>
            <a:grpSpLocks/>
          </p:cNvGrpSpPr>
          <p:nvPr/>
        </p:nvGrpSpPr>
        <p:grpSpPr bwMode="auto">
          <a:xfrm>
            <a:off x="0" y="5856288"/>
            <a:ext cx="1347788" cy="1001712"/>
            <a:chOff x="0" y="4526"/>
            <a:chExt cx="672" cy="890"/>
          </a:xfrm>
        </p:grpSpPr>
        <p:sp>
          <p:nvSpPr>
            <p:cNvPr id="290873" name="Rectangle 78"/>
            <p:cNvSpPr>
              <a:spLocks noChangeArrowheads="1"/>
            </p:cNvSpPr>
            <p:nvPr/>
          </p:nvSpPr>
          <p:spPr bwMode="auto">
            <a:xfrm>
              <a:off x="32" y="4526"/>
              <a:ext cx="608" cy="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التأسيس</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(1-4)</a:t>
              </a:r>
              <a:endParaRPr kumimoji="0" lang="en-US" altLang="zh-CN" sz="18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74" name="Rectangle 79"/>
            <p:cNvSpPr>
              <a:spLocks noChangeArrowheads="1"/>
            </p:cNvSpPr>
            <p:nvPr/>
          </p:nvSpPr>
          <p:spPr bwMode="auto">
            <a:xfrm>
              <a:off x="0" y="4526"/>
              <a:ext cx="672" cy="89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44" name="Group 80"/>
          <p:cNvGrpSpPr>
            <a:grpSpLocks/>
          </p:cNvGrpSpPr>
          <p:nvPr/>
        </p:nvGrpSpPr>
        <p:grpSpPr bwMode="auto">
          <a:xfrm>
            <a:off x="1347788" y="5856288"/>
            <a:ext cx="1282700" cy="1001712"/>
            <a:chOff x="672" y="4526"/>
            <a:chExt cx="640" cy="890"/>
          </a:xfrm>
        </p:grpSpPr>
        <p:sp>
          <p:nvSpPr>
            <p:cNvPr id="290871" name="Rectangle 81"/>
            <p:cNvSpPr>
              <a:spLocks noChangeArrowheads="1"/>
            </p:cNvSpPr>
            <p:nvPr/>
          </p:nvSpPr>
          <p:spPr bwMode="auto">
            <a:xfrm>
              <a:off x="704" y="4526"/>
              <a:ext cx="576" cy="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التقديس</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(5: 1- 10: 10)</a:t>
              </a:r>
              <a:endParaRPr kumimoji="0" lang="en-US"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72" name="Rectangle 82"/>
            <p:cNvSpPr>
              <a:spLocks noChangeArrowheads="1"/>
            </p:cNvSpPr>
            <p:nvPr/>
          </p:nvSpPr>
          <p:spPr bwMode="auto">
            <a:xfrm>
              <a:off x="672" y="4526"/>
              <a:ext cx="640" cy="89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45" name="Group 83"/>
          <p:cNvGrpSpPr>
            <a:grpSpLocks/>
          </p:cNvGrpSpPr>
          <p:nvPr/>
        </p:nvGrpSpPr>
        <p:grpSpPr bwMode="auto">
          <a:xfrm>
            <a:off x="2630488" y="5856288"/>
            <a:ext cx="785812" cy="1001712"/>
            <a:chOff x="1312" y="4526"/>
            <a:chExt cx="392" cy="890"/>
          </a:xfrm>
        </p:grpSpPr>
        <p:sp>
          <p:nvSpPr>
            <p:cNvPr id="290869" name="Rectangle 84"/>
            <p:cNvSpPr>
              <a:spLocks noChangeArrowheads="1"/>
            </p:cNvSpPr>
            <p:nvPr/>
          </p:nvSpPr>
          <p:spPr bwMode="auto">
            <a:xfrm>
              <a:off x="1344" y="4526"/>
              <a:ext cx="328" cy="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إلى قادش</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(10: 11- 12: 16)</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70" name="Rectangle 85"/>
            <p:cNvSpPr>
              <a:spLocks noChangeArrowheads="1"/>
            </p:cNvSpPr>
            <p:nvPr/>
          </p:nvSpPr>
          <p:spPr bwMode="auto">
            <a:xfrm>
              <a:off x="1312" y="4526"/>
              <a:ext cx="392" cy="89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46" name="Group 86"/>
          <p:cNvGrpSpPr>
            <a:grpSpLocks/>
          </p:cNvGrpSpPr>
          <p:nvPr/>
        </p:nvGrpSpPr>
        <p:grpSpPr bwMode="auto">
          <a:xfrm>
            <a:off x="3416300" y="5856288"/>
            <a:ext cx="722313" cy="1001712"/>
            <a:chOff x="1704" y="4526"/>
            <a:chExt cx="360" cy="890"/>
          </a:xfrm>
        </p:grpSpPr>
        <p:sp>
          <p:nvSpPr>
            <p:cNvPr id="290867" name="Rectangle 87"/>
            <p:cNvSpPr>
              <a:spLocks noChangeArrowheads="1"/>
            </p:cNvSpPr>
            <p:nvPr/>
          </p:nvSpPr>
          <p:spPr bwMode="auto">
            <a:xfrm>
              <a:off x="1736" y="4526"/>
              <a:ext cx="296" cy="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 </a:t>
              </a: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خطيئة قادش</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(13-14)</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68" name="Rectangle 88"/>
            <p:cNvSpPr>
              <a:spLocks noChangeArrowheads="1"/>
            </p:cNvSpPr>
            <p:nvPr/>
          </p:nvSpPr>
          <p:spPr bwMode="auto">
            <a:xfrm>
              <a:off x="1704" y="4526"/>
              <a:ext cx="360" cy="89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47" name="Group 89"/>
          <p:cNvGrpSpPr>
            <a:grpSpLocks/>
          </p:cNvGrpSpPr>
          <p:nvPr/>
        </p:nvGrpSpPr>
        <p:grpSpPr bwMode="auto">
          <a:xfrm>
            <a:off x="4138613" y="5856288"/>
            <a:ext cx="722312" cy="1001712"/>
            <a:chOff x="2064" y="4526"/>
            <a:chExt cx="360" cy="890"/>
          </a:xfrm>
        </p:grpSpPr>
        <p:sp>
          <p:nvSpPr>
            <p:cNvPr id="290865" name="Rectangle 90"/>
            <p:cNvSpPr>
              <a:spLocks noChangeArrowheads="1"/>
            </p:cNvSpPr>
            <p:nvPr/>
          </p:nvSpPr>
          <p:spPr bwMode="auto">
            <a:xfrm>
              <a:off x="2096" y="4526"/>
              <a:ext cx="296" cy="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8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البرية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(15-19)</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66" name="Rectangle 91"/>
            <p:cNvSpPr>
              <a:spLocks noChangeArrowheads="1"/>
            </p:cNvSpPr>
            <p:nvPr/>
          </p:nvSpPr>
          <p:spPr bwMode="auto">
            <a:xfrm>
              <a:off x="2064" y="4526"/>
              <a:ext cx="360" cy="89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48" name="Group 92"/>
          <p:cNvGrpSpPr>
            <a:grpSpLocks/>
          </p:cNvGrpSpPr>
          <p:nvPr/>
        </p:nvGrpSpPr>
        <p:grpSpPr bwMode="auto">
          <a:xfrm>
            <a:off x="4860925" y="5856288"/>
            <a:ext cx="657225" cy="1001712"/>
            <a:chOff x="2424" y="4526"/>
            <a:chExt cx="328" cy="890"/>
          </a:xfrm>
        </p:grpSpPr>
        <p:sp>
          <p:nvSpPr>
            <p:cNvPr id="290863" name="Rectangle 93"/>
            <p:cNvSpPr>
              <a:spLocks noChangeArrowheads="1"/>
            </p:cNvSpPr>
            <p:nvPr/>
          </p:nvSpPr>
          <p:spPr bwMode="auto">
            <a:xfrm>
              <a:off x="2456" y="4526"/>
              <a:ext cx="264" cy="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إلى موآب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20-21)</a:t>
              </a:r>
              <a:r>
                <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a:t>
              </a:r>
            </a:p>
          </p:txBody>
        </p:sp>
        <p:sp>
          <p:nvSpPr>
            <p:cNvPr id="290864" name="Rectangle 94"/>
            <p:cNvSpPr>
              <a:spLocks noChangeArrowheads="1"/>
            </p:cNvSpPr>
            <p:nvPr/>
          </p:nvSpPr>
          <p:spPr bwMode="auto">
            <a:xfrm>
              <a:off x="2424" y="4526"/>
              <a:ext cx="328" cy="89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49" name="Group 95"/>
          <p:cNvGrpSpPr>
            <a:grpSpLocks/>
          </p:cNvGrpSpPr>
          <p:nvPr/>
        </p:nvGrpSpPr>
        <p:grpSpPr bwMode="auto">
          <a:xfrm>
            <a:off x="5518150" y="5856288"/>
            <a:ext cx="785813" cy="1001712"/>
            <a:chOff x="2752" y="4526"/>
            <a:chExt cx="392" cy="890"/>
          </a:xfrm>
        </p:grpSpPr>
        <p:sp>
          <p:nvSpPr>
            <p:cNvPr id="290861" name="Rectangle 96"/>
            <p:cNvSpPr>
              <a:spLocks noChangeArrowheads="1"/>
            </p:cNvSpPr>
            <p:nvPr/>
          </p:nvSpPr>
          <p:spPr bwMode="auto">
            <a:xfrm>
              <a:off x="2784" y="4526"/>
              <a:ext cx="328" cy="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خطيئة موآب</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(22-25)</a:t>
              </a:r>
              <a:endParaRPr kumimoji="0" lang="en-US" altLang="zh-CN" sz="14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62" name="Rectangle 97"/>
            <p:cNvSpPr>
              <a:spLocks noChangeArrowheads="1"/>
            </p:cNvSpPr>
            <p:nvPr/>
          </p:nvSpPr>
          <p:spPr bwMode="auto">
            <a:xfrm>
              <a:off x="2752" y="4526"/>
              <a:ext cx="392" cy="89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50" name="Group 98"/>
          <p:cNvGrpSpPr>
            <a:grpSpLocks/>
          </p:cNvGrpSpPr>
          <p:nvPr/>
        </p:nvGrpSpPr>
        <p:grpSpPr bwMode="auto">
          <a:xfrm>
            <a:off x="6303963" y="5856288"/>
            <a:ext cx="890587" cy="1001712"/>
            <a:chOff x="3144" y="4526"/>
            <a:chExt cx="444" cy="890"/>
          </a:xfrm>
        </p:grpSpPr>
        <p:sp>
          <p:nvSpPr>
            <p:cNvPr id="290859" name="Rectangle 99"/>
            <p:cNvSpPr>
              <a:spLocks noChangeArrowheads="1"/>
            </p:cNvSpPr>
            <p:nvPr/>
          </p:nvSpPr>
          <p:spPr bwMode="auto">
            <a:xfrm>
              <a:off x="3176" y="4526"/>
              <a:ext cx="380" cy="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تجهيز الأرض</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(26-27)</a:t>
              </a:r>
              <a:endParaRPr kumimoji="0" lang="en-US"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60" name="Rectangle 100"/>
            <p:cNvSpPr>
              <a:spLocks noChangeArrowheads="1"/>
            </p:cNvSpPr>
            <p:nvPr/>
          </p:nvSpPr>
          <p:spPr bwMode="auto">
            <a:xfrm>
              <a:off x="3144" y="4526"/>
              <a:ext cx="444" cy="89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grpSp>
        <p:nvGrpSpPr>
          <p:cNvPr id="290851" name="Group 101"/>
          <p:cNvGrpSpPr>
            <a:grpSpLocks/>
          </p:cNvGrpSpPr>
          <p:nvPr/>
        </p:nvGrpSpPr>
        <p:grpSpPr bwMode="auto">
          <a:xfrm>
            <a:off x="7194550" y="5856288"/>
            <a:ext cx="882650" cy="1001712"/>
            <a:chOff x="3588" y="4526"/>
            <a:chExt cx="440" cy="890"/>
          </a:xfrm>
        </p:grpSpPr>
        <p:sp>
          <p:nvSpPr>
            <p:cNvPr id="290857" name="Rectangle 102"/>
            <p:cNvSpPr>
              <a:spLocks noChangeArrowheads="1"/>
            </p:cNvSpPr>
            <p:nvPr/>
          </p:nvSpPr>
          <p:spPr bwMode="auto">
            <a:xfrm>
              <a:off x="3620" y="4526"/>
              <a:ext cx="376" cy="89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 </a:t>
              </a: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التقدمات والنذور</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(28-30)</a:t>
              </a:r>
              <a:endParaRPr kumimoji="0" lang="en-US"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58" name="Rectangle 103"/>
            <p:cNvSpPr>
              <a:spLocks noChangeArrowheads="1"/>
            </p:cNvSpPr>
            <p:nvPr/>
          </p:nvSpPr>
          <p:spPr bwMode="auto">
            <a:xfrm>
              <a:off x="3588" y="4526"/>
              <a:ext cx="440" cy="890"/>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sp>
        <p:nvSpPr>
          <p:cNvPr id="290852" name="Rectangle 104"/>
          <p:cNvSpPr>
            <a:spLocks noChangeArrowheads="1"/>
          </p:cNvSpPr>
          <p:nvPr/>
        </p:nvSpPr>
        <p:spPr bwMode="auto">
          <a:xfrm>
            <a:off x="8001000" y="5856288"/>
            <a:ext cx="1143000" cy="1001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lIns="0" tIns="0" rIns="0" bIns="0" anchor="ctr" anchorCtr="1"/>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الاستعدادات النهائية</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JO"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rPr>
              <a:t>(31-36)</a:t>
            </a:r>
            <a:endParaRPr kumimoji="0" lang="en-US" altLang="zh-CN" sz="1600" b="0" i="0" u="none" strike="noStrike" kern="1200" cap="none" spc="0" normalizeH="0" baseline="0" noProof="0" dirty="0">
              <a:ln>
                <a:noFill/>
              </a:ln>
              <a:solidFill>
                <a:srgbClr val="FFFFFF"/>
              </a:solidFill>
              <a:effectLst/>
              <a:uLnTx/>
              <a:uFillTx/>
              <a:latin typeface="Arial" panose="020B0604020202020204" pitchFamily="34" charset="0"/>
              <a:ea typeface="SimSun" charset="0"/>
              <a:cs typeface="Arial" panose="020B0604020202020204" pitchFamily="34" charset="0"/>
            </a:endParaRPr>
          </a:p>
        </p:txBody>
      </p:sp>
      <p:sp>
        <p:nvSpPr>
          <p:cNvPr id="290853" name="Rectangle 105"/>
          <p:cNvSpPr>
            <a:spLocks noChangeArrowheads="1"/>
          </p:cNvSpPr>
          <p:nvPr/>
        </p:nvSpPr>
        <p:spPr bwMode="auto">
          <a:xfrm>
            <a:off x="8077200" y="5856288"/>
            <a:ext cx="1066800" cy="1001712"/>
          </a:xfrm>
          <a:prstGeom prst="rect">
            <a:avLst/>
          </a:prstGeom>
          <a:noFill/>
          <a:ln w="7" cap="sq">
            <a:solidFill>
              <a:srgbClr val="A0A0A0"/>
            </a:solidFill>
            <a:miter lim="800000"/>
            <a:headEnd type="none" w="sm" len="sm"/>
            <a:tailEnd type="none" w="sm" len="sm"/>
          </a:ln>
          <a:extLst>
            <a:ext uri="{909E8E84-426E-40dd-AFC4-6F175D3DCCD1}">
              <a14:hiddenFill xmlns="" xmlns:a14="http://schemas.microsoft.com/office/drawing/2010/main">
                <a:solidFill>
                  <a:srgbClr val="FFFFFF"/>
                </a:solidFill>
              </a14:hiddenFill>
            </a:ext>
          </a:extLst>
        </p:spPr>
        <p:txBody>
          <a:bodyPr wrap="none" lIns="0" tIns="0" rIns="0" bIns="0" anchor="ctr" anchorCtr="1"/>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290854" name="Text Box 106"/>
          <p:cNvSpPr txBox="1">
            <a:spLocks noChangeArrowheads="1"/>
          </p:cNvSpPr>
          <p:nvPr/>
        </p:nvSpPr>
        <p:spPr bwMode="auto">
          <a:xfrm>
            <a:off x="8445906" y="0"/>
            <a:ext cx="704039" cy="461665"/>
          </a:xfrm>
          <a:prstGeom prst="rect">
            <a:avLst/>
          </a:prstGeom>
          <a:solidFill>
            <a:srgbClr val="FFFFFF"/>
          </a:solidFill>
          <a:ln>
            <a:noFill/>
          </a:ln>
          <a:extLs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rPr>
              <a:t>135</a:t>
            </a:r>
            <a:endParaRPr kumimoji="0" lang="en-US" sz="2400" b="1" i="0" u="none" strike="noStrike" kern="1200" cap="none" spc="0" normalizeH="0" baseline="0" noProof="0" dirty="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290855" name="Rectangle 107"/>
          <p:cNvSpPr>
            <a:spLocks noGrp="1" noChangeArrowheads="1"/>
          </p:cNvSpPr>
          <p:nvPr>
            <p:ph type="title"/>
          </p:nvPr>
        </p:nvSpPr>
        <p:spPr>
          <a:xfrm>
            <a:off x="3352800" y="0"/>
            <a:ext cx="2438400" cy="609600"/>
          </a:xfrm>
          <a:solidFill>
            <a:schemeClr val="accent1"/>
          </a:solidFill>
          <a:ln>
            <a:solidFill>
              <a:schemeClr val="tx1"/>
            </a:solidFill>
            <a:miter lim="800000"/>
            <a:headEnd/>
            <a:tailEnd/>
          </a:ln>
        </p:spPr>
        <p:txBody>
          <a:bodyPr anchor="ctr" anchorCtr="1"/>
          <a:lstStyle/>
          <a:p>
            <a:pPr eaLnBrk="1" hangingPunct="1"/>
            <a:r>
              <a:rPr lang="ar-JO" sz="4000" dirty="0">
                <a:solidFill>
                  <a:srgbClr val="000000"/>
                </a:solidFill>
                <a:latin typeface="Arial" panose="020B0604020202020204" pitchFamily="34" charset="0"/>
                <a:cs typeface="Arial" panose="020B0604020202020204" pitchFamily="34" charset="0"/>
              </a:rPr>
              <a:t>سِفر العدد</a:t>
            </a:r>
            <a:endParaRPr lang="en-US" dirty="0">
              <a:solidFill>
                <a:srgbClr val="000000"/>
              </a:solidFill>
              <a:latin typeface="Arial" panose="020B0604020202020204" pitchFamily="34" charset="0"/>
              <a:cs typeface="Arial" panose="020B0604020202020204" pitchFamily="34" charset="0"/>
            </a:endParaRPr>
          </a:p>
        </p:txBody>
      </p:sp>
      <p:sp>
        <p:nvSpPr>
          <p:cNvPr id="290856" name="Oval 108"/>
          <p:cNvSpPr>
            <a:spLocks noChangeArrowheads="1"/>
          </p:cNvSpPr>
          <p:nvPr/>
        </p:nvSpPr>
        <p:spPr bwMode="auto">
          <a:xfrm>
            <a:off x="5410200" y="5965081"/>
            <a:ext cx="914400" cy="649188"/>
          </a:xfrm>
          <a:prstGeom prst="ellipse">
            <a:avLst/>
          </a:prstGeom>
          <a:noFill/>
          <a:ln w="57150" cap="sq">
            <a:solidFill>
              <a:srgbClr val="FFFF00"/>
            </a:solidFill>
            <a:round/>
            <a:headEnd/>
            <a:tailEnd/>
          </a:ln>
          <a:extLst>
            <a:ext uri="{909E8E84-426E-40dd-AFC4-6F175D3DCCD1}">
              <a14:hiddenFill xmlns="" xmlns:a14="http://schemas.microsoft.com/office/drawing/2010/main">
                <a:solidFill>
                  <a:srgbClr val="FFFFFF"/>
                </a:solidFill>
              </a14:hiddenFill>
            </a:ext>
          </a:extLst>
        </p:spPr>
        <p:txBody>
          <a:bodyPr anchor="ctr">
            <a:spAutoFit/>
          </a:bodyPr>
          <a:lstStyle/>
          <a:p>
            <a:pPr marL="0" marR="0" lvl="0" indent="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1747213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Israel Map Tribes No Names of Tribes or Neighbor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1" y="0"/>
            <a:ext cx="3079751" cy="6934200"/>
          </a:xfrm>
          <a:prstGeom prst="rect">
            <a:avLst/>
          </a:prstGeom>
        </p:spPr>
      </p:pic>
      <p:sp>
        <p:nvSpPr>
          <p:cNvPr id="12" name="Text Box 6"/>
          <p:cNvSpPr txBox="1">
            <a:spLocks noChangeArrowheads="1"/>
          </p:cNvSpPr>
          <p:nvPr/>
        </p:nvSpPr>
        <p:spPr bwMode="auto">
          <a:xfrm>
            <a:off x="765451" y="2638787"/>
            <a:ext cx="1979121" cy="107721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CCFFCC"/>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مملكة سيحون</a:t>
            </a:r>
            <a:endParaRPr kumimoji="0" lang="en-US" sz="3200" b="1" i="0" u="none" strike="noStrike" kern="1200" cap="none" spc="0" normalizeH="0" baseline="0" noProof="0" dirty="0">
              <a:ln>
                <a:noFill/>
              </a:ln>
              <a:solidFill>
                <a:srgbClr val="CCFFCC"/>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4" name="Text Box 8"/>
          <p:cNvSpPr txBox="1">
            <a:spLocks noChangeArrowheads="1"/>
          </p:cNvSpPr>
          <p:nvPr/>
        </p:nvSpPr>
        <p:spPr bwMode="auto">
          <a:xfrm>
            <a:off x="688825" y="782290"/>
            <a:ext cx="2086986" cy="58477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4572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CCFFCC"/>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مملكة عوج</a:t>
            </a:r>
            <a:endParaRPr kumimoji="0" lang="en-US" sz="3200" b="1" i="0" u="none" strike="noStrike" kern="1200" cap="none" spc="0" normalizeH="0" baseline="0" noProof="0" dirty="0">
              <a:ln>
                <a:noFill/>
              </a:ln>
              <a:solidFill>
                <a:srgbClr val="CCFFCC"/>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5" name="Text Box 19"/>
          <p:cNvSpPr txBox="1">
            <a:spLocks noChangeArrowheads="1"/>
          </p:cNvSpPr>
          <p:nvPr/>
        </p:nvSpPr>
        <p:spPr bwMode="auto">
          <a:xfrm>
            <a:off x="688825" y="4775858"/>
            <a:ext cx="2286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66FF3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موآب</a:t>
            </a:r>
            <a:endParaRPr kumimoji="0" lang="en-US" sz="3200" b="1" i="0" u="none" strike="noStrike" kern="1200" cap="none" spc="0" normalizeH="0" baseline="0" noProof="0" dirty="0">
              <a:ln>
                <a:noFill/>
              </a:ln>
              <a:solidFill>
                <a:srgbClr val="66FF3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6" name="Text Box 20"/>
          <p:cNvSpPr txBox="1">
            <a:spLocks noChangeArrowheads="1"/>
          </p:cNvSpPr>
          <p:nvPr/>
        </p:nvSpPr>
        <p:spPr bwMode="auto">
          <a:xfrm>
            <a:off x="480510" y="2060575"/>
            <a:ext cx="2667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4572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66FF3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عمّون</a:t>
            </a:r>
            <a:endParaRPr kumimoji="0" lang="en-US" sz="3200" b="1" i="0" u="none" strike="noStrike" kern="1200" cap="none" spc="0" normalizeH="0" baseline="0" noProof="0" dirty="0">
              <a:ln>
                <a:noFill/>
              </a:ln>
              <a:solidFill>
                <a:srgbClr val="66FF3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7" name="Text Box 21"/>
          <p:cNvSpPr txBox="1">
            <a:spLocks noChangeArrowheads="1"/>
          </p:cNvSpPr>
          <p:nvPr/>
        </p:nvSpPr>
        <p:spPr bwMode="auto">
          <a:xfrm>
            <a:off x="688825" y="5863921"/>
            <a:ext cx="2286000" cy="57943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66FF3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ادوم</a:t>
            </a:r>
            <a:endParaRPr kumimoji="0" lang="en-US" sz="3200" b="1" i="0" u="none" strike="noStrike" kern="1200" cap="none" spc="0" normalizeH="0" baseline="0" noProof="0" dirty="0">
              <a:ln>
                <a:noFill/>
              </a:ln>
              <a:solidFill>
                <a:srgbClr val="66FF3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8" name="Text Box 21"/>
          <p:cNvSpPr txBox="1">
            <a:spLocks noChangeArrowheads="1"/>
          </p:cNvSpPr>
          <p:nvPr/>
        </p:nvSpPr>
        <p:spPr bwMode="auto">
          <a:xfrm>
            <a:off x="42606" y="6387573"/>
            <a:ext cx="5992224" cy="461665"/>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l" defTabSz="457200" rtl="0" eaLnBrk="1" fontAlgn="base" latinLnBrk="0" hangingPunct="1">
              <a:lnSpc>
                <a:spcPct val="100000"/>
              </a:lnSpc>
              <a:spcBef>
                <a:spcPct val="50000"/>
              </a:spcBef>
              <a:spcAft>
                <a:spcPct val="0"/>
              </a:spcAft>
              <a:buClrTx/>
              <a:buSzTx/>
              <a:buFontTx/>
              <a:buNone/>
              <a:tabLst/>
              <a:defRPr/>
            </a:pPr>
            <a:r>
              <a:rPr kumimoji="0" lang="ar-JO" sz="2400" b="1" i="0" u="none" strike="noStrike" kern="1200" cap="none" spc="0" normalizeH="0" baseline="0" noProof="0" dirty="0">
                <a:ln>
                  <a:noFill/>
                </a:ln>
                <a:solidFill>
                  <a:srgbClr val="66FF3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rPr>
              <a:t>الأمم المتجاورة مرتبطة بالدم</a:t>
            </a:r>
            <a:endParaRPr kumimoji="0" lang="en-US" sz="2400" b="1" i="0" u="none" strike="noStrike" kern="1200" cap="none" spc="0" normalizeH="0" baseline="0" noProof="0" dirty="0">
              <a:ln>
                <a:noFill/>
              </a:ln>
              <a:solidFill>
                <a:srgbClr val="66FF33"/>
              </a:solidFill>
              <a:effectLst>
                <a:glow rad="101600">
                  <a:srgbClr val="000000">
                    <a:alpha val="75000"/>
                  </a:srgbClr>
                </a:glow>
              </a:effectLst>
              <a:uLnTx/>
              <a:uFillTx/>
              <a:latin typeface="Arial" panose="020B0604020202020204" pitchFamily="34" charset="0"/>
              <a:ea typeface="ＭＳ Ｐゴシック" charset="0"/>
              <a:cs typeface="Arial" panose="020B0604020202020204" pitchFamily="34" charset="0"/>
            </a:endParaRPr>
          </a:p>
        </p:txBody>
      </p:sp>
      <p:sp>
        <p:nvSpPr>
          <p:cNvPr id="19" name="Rectangle 2"/>
          <p:cNvSpPr txBox="1">
            <a:spLocks noChangeArrowheads="1"/>
          </p:cNvSpPr>
          <p:nvPr/>
        </p:nvSpPr>
        <p:spPr bwMode="auto">
          <a:xfrm>
            <a:off x="75227" y="271908"/>
            <a:ext cx="2017128" cy="58755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24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إذرعي</a:t>
            </a:r>
            <a:endParaRPr kumimoji="0" lang="en-US" sz="28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nvGrpSpPr>
          <p:cNvPr id="20" name="Group 30"/>
          <p:cNvGrpSpPr>
            <a:grpSpLocks/>
          </p:cNvGrpSpPr>
          <p:nvPr/>
        </p:nvGrpSpPr>
        <p:grpSpPr bwMode="auto">
          <a:xfrm>
            <a:off x="1902155" y="625759"/>
            <a:ext cx="335934" cy="334173"/>
            <a:chOff x="6972297" y="5071534"/>
            <a:chExt cx="206026" cy="677269"/>
          </a:xfrm>
        </p:grpSpPr>
        <p:sp>
          <p:nvSpPr>
            <p:cNvPr id="21" name="Oval 31"/>
            <p:cNvSpPr>
              <a:spLocks noChangeAspect="1"/>
            </p:cNvSpPr>
            <p:nvPr/>
          </p:nvSpPr>
          <p:spPr bwMode="auto">
            <a:xfrm>
              <a:off x="6993408" y="5099457"/>
              <a:ext cx="184915" cy="649346"/>
            </a:xfrm>
            <a:prstGeom prst="ellipse">
              <a:avLst/>
            </a:prstGeom>
            <a:solidFill>
              <a:srgbClr val="0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22" name="Oval 32"/>
            <p:cNvSpPr>
              <a:spLocks noChangeAspect="1"/>
            </p:cNvSpPr>
            <p:nvPr/>
          </p:nvSpPr>
          <p:spPr bwMode="auto">
            <a:xfrm>
              <a:off x="6972297" y="5071534"/>
              <a:ext cx="184915" cy="649345"/>
            </a:xfrm>
            <a:prstGeom prst="ellipse">
              <a:avLst/>
            </a:prstGeom>
            <a:solidFill>
              <a:srgbClr val="FFFFFF"/>
            </a:solidFill>
            <a:ln>
              <a:noFill/>
            </a:ln>
            <a:extLst>
              <a:ext uri="{91240B29-F687-4f45-9708-019B960494DF}">
                <a14:hiddenLine xmlns="" xmlns:a14="http://schemas.microsoft.com/office/drawing/2010/main"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sp>
        <p:nvSpPr>
          <p:cNvPr id="292865" name="Rectangle 2"/>
          <p:cNvSpPr>
            <a:spLocks noGrp="1" noChangeArrowheads="1"/>
          </p:cNvSpPr>
          <p:nvPr>
            <p:ph type="title"/>
          </p:nvPr>
        </p:nvSpPr>
        <p:spPr>
          <a:xfrm>
            <a:off x="3276600" y="609600"/>
            <a:ext cx="5867400" cy="1143000"/>
          </a:xfrm>
        </p:spPr>
        <p:txBody>
          <a:bodyPr/>
          <a:lstStyle/>
          <a:p>
            <a:pPr eaLnBrk="1" hangingPunct="1"/>
            <a:r>
              <a:rPr kumimoji="1" lang="ar-JO" dirty="0">
                <a:solidFill>
                  <a:srgbClr val="FFFFFF"/>
                </a:solidFill>
                <a:latin typeface="Arial" panose="020B0604020202020204" pitchFamily="34" charset="0"/>
                <a:cs typeface="Arial" panose="020B0604020202020204" pitchFamily="34" charset="0"/>
              </a:rPr>
              <a:t>أحداث شرق الأردن</a:t>
            </a:r>
            <a:endParaRPr kumimoji="1" lang="en-US" dirty="0">
              <a:solidFill>
                <a:srgbClr val="FFFFFF"/>
              </a:solidFill>
              <a:latin typeface="Arial" panose="020B0604020202020204" pitchFamily="34" charset="0"/>
              <a:cs typeface="Arial" panose="020B0604020202020204" pitchFamily="34" charset="0"/>
            </a:endParaRPr>
          </a:p>
        </p:txBody>
      </p:sp>
      <p:pic>
        <p:nvPicPr>
          <p:cNvPr id="292866"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3155950" y="-76200"/>
            <a:ext cx="307975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pic>
      <p:sp>
        <p:nvSpPr>
          <p:cNvPr id="292867" name="Text Box 5"/>
          <p:cNvSpPr txBox="1">
            <a:spLocks noChangeArrowheads="1"/>
          </p:cNvSpPr>
          <p:nvPr/>
        </p:nvSpPr>
        <p:spPr bwMode="auto">
          <a:xfrm>
            <a:off x="8445906" y="76200"/>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140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cxnSp>
        <p:nvCxnSpPr>
          <p:cNvPr id="3" name="Straight Arrow Connector 2"/>
          <p:cNvCxnSpPr>
            <a:cxnSpLocks noChangeShapeType="1"/>
          </p:cNvCxnSpPr>
          <p:nvPr/>
        </p:nvCxnSpPr>
        <p:spPr bwMode="auto">
          <a:xfrm flipH="1">
            <a:off x="1979613" y="2420938"/>
            <a:ext cx="4105275" cy="1512887"/>
          </a:xfrm>
          <a:prstGeom prst="straightConnector1">
            <a:avLst/>
          </a:prstGeom>
          <a:noFill/>
          <a:ln w="76200" cap="sq">
            <a:solidFill>
              <a:srgbClr val="FFFF00"/>
            </a:solidFill>
            <a:round/>
            <a:headEnd/>
            <a:tailEnd type="arrow" w="med" len="med"/>
          </a:ln>
          <a:effectLst>
            <a:glow rad="101600">
              <a:schemeClr val="tx1"/>
            </a:glow>
          </a:effectLst>
          <a:extLst>
            <a:ext uri="{909E8E84-426E-40dd-AFC4-6F175D3DCCD1}">
              <a14:hiddenFill xmlns="" xmlns:a14="http://schemas.microsoft.com/office/drawing/2010/main">
                <a:noFill/>
              </a14:hiddenFill>
            </a:ext>
          </a:extLst>
        </p:spPr>
      </p:cxnSp>
      <p:cxnSp>
        <p:nvCxnSpPr>
          <p:cNvPr id="10" name="Straight Arrow Connector 9"/>
          <p:cNvCxnSpPr>
            <a:cxnSpLocks noChangeShapeType="1"/>
          </p:cNvCxnSpPr>
          <p:nvPr/>
        </p:nvCxnSpPr>
        <p:spPr bwMode="auto">
          <a:xfrm flipH="1" flipV="1">
            <a:off x="2268538" y="836613"/>
            <a:ext cx="5759450" cy="1223962"/>
          </a:xfrm>
          <a:prstGeom prst="straightConnector1">
            <a:avLst/>
          </a:prstGeom>
          <a:noFill/>
          <a:ln w="76200" cap="sq">
            <a:solidFill>
              <a:srgbClr val="FFFF00"/>
            </a:solidFill>
            <a:round/>
            <a:headEnd/>
            <a:tailEnd type="arrow" w="med" len="med"/>
          </a:ln>
          <a:effectLst>
            <a:glow rad="101600">
              <a:schemeClr val="tx1"/>
            </a:glow>
          </a:effectLst>
          <a:extLst>
            <a:ext uri="{909E8E84-426E-40dd-AFC4-6F175D3DCCD1}">
              <a14:hiddenFill xmlns="" xmlns:a14="http://schemas.microsoft.com/office/drawing/2010/main">
                <a:noFill/>
              </a14:hiddenFill>
            </a:ext>
          </a:extLst>
        </p:spPr>
      </p:cxnSp>
      <p:sp>
        <p:nvSpPr>
          <p:cNvPr id="292871" name="Text Box 5"/>
          <p:cNvSpPr txBox="1">
            <a:spLocks noChangeArrowheads="1"/>
          </p:cNvSpPr>
          <p:nvPr/>
        </p:nvSpPr>
        <p:spPr bwMode="auto">
          <a:xfrm>
            <a:off x="-3079750" y="6016625"/>
            <a:ext cx="11160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Beitzel, </a:t>
            </a:r>
            <a:r>
              <a:rPr kumimoji="0" lang="en-US" sz="1100" b="1" i="1"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Moody Atlas</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1</a:t>
            </a:r>
            <a:r>
              <a:rPr kumimoji="0" lang="en-US" sz="11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st</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ed., 94</a:t>
            </a:r>
          </a:p>
        </p:txBody>
      </p:sp>
      <p:sp>
        <p:nvSpPr>
          <p:cNvPr id="23" name="Rectangle 2"/>
          <p:cNvSpPr txBox="1">
            <a:spLocks noChangeArrowheads="1"/>
          </p:cNvSpPr>
          <p:nvPr/>
        </p:nvSpPr>
        <p:spPr bwMode="auto">
          <a:xfrm>
            <a:off x="-146984" y="3551633"/>
            <a:ext cx="2017128" cy="58755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r" defTabSz="457200" rtl="0" eaLnBrk="0" fontAlgn="base" latinLnBrk="0" hangingPunct="0">
              <a:lnSpc>
                <a:spcPct val="100000"/>
              </a:lnSpc>
              <a:spcBef>
                <a:spcPct val="0"/>
              </a:spcBef>
              <a:spcAft>
                <a:spcPct val="0"/>
              </a:spcAft>
              <a:buClrTx/>
              <a:buSzTx/>
              <a:buFontTx/>
              <a:buNone/>
              <a:tabLst/>
              <a:defRPr/>
            </a:pPr>
            <a:r>
              <a:rPr kumimoji="0" lang="ar-JO" sz="24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ياهص</a:t>
            </a:r>
            <a:endParaRPr kumimoji="0" lang="en-US" sz="2800" b="1" i="1"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nvGrpSpPr>
          <p:cNvPr id="24" name="Group 30"/>
          <p:cNvGrpSpPr>
            <a:grpSpLocks/>
          </p:cNvGrpSpPr>
          <p:nvPr/>
        </p:nvGrpSpPr>
        <p:grpSpPr bwMode="auto">
          <a:xfrm>
            <a:off x="1679944" y="3905484"/>
            <a:ext cx="335934" cy="334173"/>
            <a:chOff x="6972297" y="5071534"/>
            <a:chExt cx="206026" cy="677269"/>
          </a:xfrm>
        </p:grpSpPr>
        <p:sp>
          <p:nvSpPr>
            <p:cNvPr id="25" name="Oval 31"/>
            <p:cNvSpPr>
              <a:spLocks noChangeAspect="1"/>
            </p:cNvSpPr>
            <p:nvPr/>
          </p:nvSpPr>
          <p:spPr bwMode="auto">
            <a:xfrm>
              <a:off x="6993408" y="5099457"/>
              <a:ext cx="184915" cy="649346"/>
            </a:xfrm>
            <a:prstGeom prst="ellipse">
              <a:avLst/>
            </a:prstGeom>
            <a:solidFill>
              <a:srgbClr val="0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26" name="Oval 32"/>
            <p:cNvSpPr>
              <a:spLocks noChangeAspect="1"/>
            </p:cNvSpPr>
            <p:nvPr/>
          </p:nvSpPr>
          <p:spPr bwMode="auto">
            <a:xfrm>
              <a:off x="6972297" y="5071534"/>
              <a:ext cx="184915" cy="649345"/>
            </a:xfrm>
            <a:prstGeom prst="ellipse">
              <a:avLst/>
            </a:prstGeom>
            <a:solidFill>
              <a:srgbClr val="FFFFFF"/>
            </a:solidFill>
            <a:ln>
              <a:noFill/>
            </a:ln>
            <a:extLst>
              <a:ext uri="{91240B29-F687-4f45-9708-019B960494DF}">
                <a14:hiddenLine xmlns="" xmlns:a14="http://schemas.microsoft.com/office/drawing/2010/main"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sp>
        <p:nvSpPr>
          <p:cNvPr id="156678" name="Rectangle 6"/>
          <p:cNvSpPr>
            <a:spLocks noChangeArrowheads="1"/>
          </p:cNvSpPr>
          <p:nvPr/>
        </p:nvSpPr>
        <p:spPr bwMode="auto">
          <a:xfrm>
            <a:off x="3124200" y="1981200"/>
            <a:ext cx="6019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1" lang="ar-JO"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الإنتصار على سيحون وعوج</a:t>
            </a:r>
          </a:p>
          <a:p>
            <a:pPr marL="0" marR="0" lvl="0" indent="0" algn="r" defTabSz="914400" rtl="1" eaLnBrk="1" fontAlgn="base" latinLnBrk="0" hangingPunct="1">
              <a:lnSpc>
                <a:spcPct val="90000"/>
              </a:lnSpc>
              <a:spcBef>
                <a:spcPct val="2000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   (عَدَد 21: 21- 35).</a:t>
            </a: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1" lang="ar-JO"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rPr>
              <a:t>فشل بالاق في تحويل الله ضد إسرائيل – ومباركتهم من بلعام (عَدَد 22- 24)</a:t>
            </a:r>
            <a:endParaRPr kumimoji="1" lang="en-US"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a:p>
            <a:pPr marL="0" marR="0" lvl="0" indent="0" algn="l" defTabSz="914400" rtl="0" eaLnBrk="1" fontAlgn="base" latinLnBrk="0" hangingPunct="1">
              <a:lnSpc>
                <a:spcPct val="90000"/>
              </a:lnSpc>
              <a:spcBef>
                <a:spcPct val="20000"/>
              </a:spcBef>
              <a:spcAft>
                <a:spcPct val="0"/>
              </a:spcAft>
              <a:buClrTx/>
              <a:buSzTx/>
              <a:buFont typeface="Wingdings" charset="0"/>
              <a:buNone/>
              <a:tabLst/>
              <a:defRPr/>
            </a:pPr>
            <a:endParaRPr kumimoji="1" lang="en-US" sz="3200" b="1" i="0" u="none" strike="noStrike" kern="1200" cap="none" spc="0" normalizeH="0" baseline="0" noProof="0" dirty="0">
              <a:ln>
                <a:noFill/>
              </a:ln>
              <a:solidFill>
                <a:srgbClr val="FFFFFF"/>
              </a:solidFill>
              <a:effectLst>
                <a:glow rad="228600">
                  <a:srgbClr val="000000"/>
                </a:glow>
              </a:effectLst>
              <a:uLnTx/>
              <a:uFillTx/>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52708387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right)">
                                      <p:cBhvr>
                                        <p:cTn id="7" dur="500"/>
                                        <p:tgtEl>
                                          <p:spTgt spid="3"/>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156678">
                                            <p:txEl>
                                              <p:pRg st="0" end="0"/>
                                            </p:txEl>
                                          </p:spTgt>
                                        </p:tgtEl>
                                        <p:attrNameLst>
                                          <p:attrName>style.visibility</p:attrName>
                                        </p:attrNameLst>
                                      </p:cBhvr>
                                      <p:to>
                                        <p:strVal val="visible"/>
                                      </p:to>
                                    </p:set>
                                    <p:animEffect transition="in" filter="blinds(horizontal)">
                                      <p:cBhvr>
                                        <p:cTn id="16" dur="500"/>
                                        <p:tgtEl>
                                          <p:spTgt spid="156678">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156678">
                                            <p:txEl>
                                              <p:pRg st="1" end="1"/>
                                            </p:txEl>
                                          </p:spTgt>
                                        </p:tgtEl>
                                        <p:attrNameLst>
                                          <p:attrName>style.visibility</p:attrName>
                                        </p:attrNameLst>
                                      </p:cBhvr>
                                      <p:to>
                                        <p:strVal val="visible"/>
                                      </p:to>
                                    </p:set>
                                    <p:animEffect transition="in" filter="blinds(horizontal)">
                                      <p:cBhvr>
                                        <p:cTn id="21" dur="500"/>
                                        <p:tgtEl>
                                          <p:spTgt spid="156678">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156678">
                                            <p:txEl>
                                              <p:pRg st="2" end="2"/>
                                            </p:txEl>
                                          </p:spTgt>
                                        </p:tgtEl>
                                        <p:attrNameLst>
                                          <p:attrName>style.visibility</p:attrName>
                                        </p:attrNameLst>
                                      </p:cBhvr>
                                      <p:to>
                                        <p:strVal val="visible"/>
                                      </p:to>
                                    </p:set>
                                    <p:animEffect transition="in" filter="blinds(horizontal)">
                                      <p:cBhvr>
                                        <p:cTn id="26" dur="500"/>
                                        <p:tgtEl>
                                          <p:spTgt spid="15667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Rectangle 6"/>
          <p:cNvSpPr>
            <a:spLocks noGrp="1" noChangeArrowheads="1"/>
          </p:cNvSpPr>
          <p:nvPr>
            <p:ph type="title" idx="4294967295"/>
          </p:nvPr>
        </p:nvSpPr>
        <p:spPr/>
        <p:txBody>
          <a:bodyPr/>
          <a:lstStyle/>
          <a:p>
            <a:pPr eaLnBrk="1" hangingPunct="1"/>
            <a:r>
              <a:rPr lang="en-US">
                <a:latin typeface="Arial" charset="0"/>
              </a:rPr>
              <a:t>Balaam</a:t>
            </a:r>
          </a:p>
        </p:txBody>
      </p:sp>
      <p:sp>
        <p:nvSpPr>
          <p:cNvPr id="123906"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4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pic>
        <p:nvPicPr>
          <p:cNvPr id="294915" name="Picture 3" descr="OBALM00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552767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23908" name="Picture 4" descr="OBALM00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0" y="0"/>
            <a:ext cx="5567363" cy="747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3909" name="Text Box 5"/>
          <p:cNvSpPr txBox="1">
            <a:spLocks noChangeArrowheads="1"/>
          </p:cNvSpPr>
          <p:nvPr/>
        </p:nvSpPr>
        <p:spPr bwMode="auto">
          <a:xfrm>
            <a:off x="5109882" y="5638800"/>
            <a:ext cx="3729318" cy="1077913"/>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p>
            <a:pPr marL="0" marR="0" lvl="0" indent="0" algn="r" defTabSz="914400" rtl="1" eaLnBrk="1" fontAlgn="base" latinLnBrk="0" hangingPunct="1">
              <a:lnSpc>
                <a:spcPct val="100000"/>
              </a:lnSpc>
              <a:spcBef>
                <a:spcPct val="50000"/>
              </a:spcBef>
              <a:spcAft>
                <a:spcPct val="0"/>
              </a:spcAft>
              <a:buClrTx/>
              <a:buSzTx/>
              <a:buFontTx/>
              <a:buNone/>
              <a:tabLst/>
              <a:defRPr/>
            </a:pP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بلعام</a:t>
            </a:r>
            <a:r>
              <a:rPr kumimoji="0" lang="en-US" sz="3200" b="1" i="0" u="none" strike="noStrike" kern="1200" cap="none" spc="0" normalizeH="0" baseline="0" noProof="0" dirty="0">
                <a:ln>
                  <a:noFill/>
                </a:ln>
                <a:solidFill>
                  <a:srgbClr val="FFFFFF"/>
                </a:solidFill>
                <a:effectLst/>
                <a:uLnTx/>
                <a:uFillTx/>
                <a:latin typeface="Arial"/>
                <a:ea typeface="Times New Roman" pitchFamily="-111" charset="0"/>
                <a:cs typeface="Arial"/>
              </a:rPr>
              <a:t>                          </a:t>
            </a:r>
            <a:r>
              <a:rPr kumimoji="0" lang="ar-JO" sz="32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rPr>
              <a:t>عَدَد 22: 20- 35</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Times New Roman" pitchFamily="-111" charset="0"/>
              <a:cs typeface="Arial" panose="020B0604020202020204" pitchFamily="34" charset="0"/>
            </a:endParaRPr>
          </a:p>
        </p:txBody>
      </p:sp>
    </p:spTree>
    <p:extLst>
      <p:ext uri="{BB962C8B-B14F-4D97-AF65-F5344CB8AC3E}">
        <p14:creationId xmlns:p14="http://schemas.microsoft.com/office/powerpoint/2010/main" val="216971354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5000"/>
                                  </p:stCondLst>
                                  <p:childTnLst>
                                    <p:set>
                                      <p:cBhvr>
                                        <p:cTn id="6" dur="1" fill="hold">
                                          <p:stCondLst>
                                            <p:cond delay="0"/>
                                          </p:stCondLst>
                                        </p:cTn>
                                        <p:tgtEl>
                                          <p:spTgt spid="123908"/>
                                        </p:tgtEl>
                                        <p:attrNameLst>
                                          <p:attrName>style.visibility</p:attrName>
                                        </p:attrNameLst>
                                      </p:cBhvr>
                                      <p:to>
                                        <p:strVal val="visible"/>
                                      </p:to>
                                    </p:set>
                                    <p:animEffect transition="in" filter="checkerboard(across)">
                                      <p:cBhvr>
                                        <p:cTn id="7" dur="500"/>
                                        <p:tgtEl>
                                          <p:spTgt spid="1239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625"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 name="Group 20"/>
          <p:cNvGrpSpPr>
            <a:grpSpLocks noChangeAspect="1"/>
          </p:cNvGrpSpPr>
          <p:nvPr/>
        </p:nvGrpSpPr>
        <p:grpSpPr bwMode="auto">
          <a:xfrm>
            <a:off x="2762248" y="1981200"/>
            <a:ext cx="2962277" cy="3032125"/>
            <a:chOff x="3059832" y="2348880"/>
            <a:chExt cx="2664304" cy="2664312"/>
          </a:xfrm>
        </p:grpSpPr>
        <p:sp>
          <p:nvSpPr>
            <p:cNvPr id="794651"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 xmlns:a14="http://schemas.microsoft.com/office/drawing/2010/main" w="9525">
                  <a:solidFill>
                    <a:srgbClr val="000000"/>
                  </a:solidFill>
                  <a:round/>
                  <a:headEnd/>
                  <a:tailEnd type="stealth" w="lg" len="lg"/>
                </a14:hiddenLine>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7" name="TextBox 26"/>
            <p:cNvSpPr txBox="1"/>
            <p:nvPr/>
          </p:nvSpPr>
          <p:spPr>
            <a:xfrm>
              <a:off x="3059832" y="2709309"/>
              <a:ext cx="2592897" cy="1569947"/>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المسيح:</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الذي له السيف الماضي  ذي الحدين</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sp>
        <p:nvSpPr>
          <p:cNvPr id="794631" name="Title 1"/>
          <p:cNvSpPr>
            <a:spLocks noGrp="1"/>
          </p:cNvSpPr>
          <p:nvPr>
            <p:ph type="title"/>
          </p:nvPr>
        </p:nvSpPr>
        <p:spPr>
          <a:xfrm>
            <a:off x="-31750" y="-26988"/>
            <a:ext cx="9212263" cy="719138"/>
          </a:xfrm>
        </p:spPr>
        <p:txBody>
          <a:bodyPr>
            <a:normAutofit fontScale="90000"/>
          </a:bodyPr>
          <a:lstStyle/>
          <a:p>
            <a:r>
              <a:rPr lang="ar-JO" dirty="0">
                <a:latin typeface="Arial" charset="0"/>
                <a:ea typeface="ＭＳ Ｐゴシック" charset="0"/>
              </a:rPr>
              <a:t>برغامس (رؤ 2: 12-17)</a:t>
            </a:r>
            <a:endParaRPr lang="en-US" dirty="0">
              <a:latin typeface="Arial" charset="0"/>
              <a:ea typeface="ＭＳ Ｐゴシック" charset="0"/>
            </a:endParaRPr>
          </a:p>
        </p:txBody>
      </p:sp>
      <p:sp>
        <p:nvSpPr>
          <p:cNvPr id="8" name="TextBox 7"/>
          <p:cNvSpPr txBox="1"/>
          <p:nvPr/>
        </p:nvSpPr>
        <p:spPr>
          <a:xfrm>
            <a:off x="107950" y="5013325"/>
            <a:ext cx="1885950"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أفسس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0" name="TextBox 9"/>
          <p:cNvSpPr txBox="1"/>
          <p:nvPr/>
        </p:nvSpPr>
        <p:spPr>
          <a:xfrm>
            <a:off x="3492500" y="6423025"/>
            <a:ext cx="1885950" cy="4619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لاودكية</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2" name="TextBox 11"/>
          <p:cNvSpPr txBox="1"/>
          <p:nvPr/>
        </p:nvSpPr>
        <p:spPr>
          <a:xfrm>
            <a:off x="6861175" y="5127625"/>
            <a:ext cx="2174875"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فيلادلفيا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4" name="TextBox 13"/>
          <p:cNvSpPr txBox="1"/>
          <p:nvPr/>
        </p:nvSpPr>
        <p:spPr>
          <a:xfrm>
            <a:off x="7292975" y="2895600"/>
            <a:ext cx="1671638"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ساردس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6" name="TextBox 15"/>
          <p:cNvSpPr txBox="1"/>
          <p:nvPr/>
        </p:nvSpPr>
        <p:spPr>
          <a:xfrm>
            <a:off x="5781675" y="836613"/>
            <a:ext cx="1958975"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ثياتيرا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8" name="TextBox 17"/>
          <p:cNvSpPr txBox="1"/>
          <p:nvPr/>
        </p:nvSpPr>
        <p:spPr>
          <a:xfrm>
            <a:off x="971550" y="908050"/>
            <a:ext cx="1887538"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برغامس</a:t>
            </a: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20" name="TextBox 19"/>
          <p:cNvSpPr txBox="1"/>
          <p:nvPr/>
        </p:nvSpPr>
        <p:spPr>
          <a:xfrm>
            <a:off x="0" y="2924175"/>
            <a:ext cx="1476375"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سميرنا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794640" name="Text Box 37"/>
          <p:cNvSpPr txBox="1">
            <a:spLocks noChangeArrowheads="1"/>
          </p:cNvSpPr>
          <p:nvPr/>
        </p:nvSpPr>
        <p:spPr bwMode="auto">
          <a:xfrm>
            <a:off x="8410848" y="44450"/>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uLnTx/>
                <a:uFillTx/>
                <a:latin typeface="Arial" charset="0"/>
                <a:cs typeface="Arial" charset="0"/>
              </a:rPr>
              <a:t>353</a:t>
            </a:r>
            <a:endParaRPr kumimoji="0" lang="en-US" sz="2400" b="1" i="0" u="none" strike="noStrike" kern="1200" cap="none" spc="0" normalizeH="0" baseline="0" noProof="0" dirty="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4151059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0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pic>
        <p:nvPicPr>
          <p:cNvPr id="299010" name="Picture 3" descr="OBALM006"/>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0" y="0"/>
            <a:ext cx="5567363" cy="747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5957" name="Text Box 5"/>
          <p:cNvSpPr txBox="1">
            <a:spLocks noChangeArrowheads="1"/>
          </p:cNvSpPr>
          <p:nvPr/>
        </p:nvSpPr>
        <p:spPr bwMode="auto">
          <a:xfrm>
            <a:off x="381000" y="593725"/>
            <a:ext cx="8153400" cy="563231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rPr>
              <a:t>"وَإِذْ خَرَجُوا عَنِ الطَّرِيقِ الْمُسْتَقِيمِ، ضَلُّوا.</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rPr>
              <a:t> فَهُمْ سَائِرُونَ فِي طَرِيقِ بَلْعَامَ بْنِ بَعُورَ،</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rPr>
              <a:t> الَّذِي أَحَبَّ الْحُصُولَ عَلَى الْمَالِ أُجْرَةً لإِثْمِهِ.</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rPr>
              <a:t> وَلَكِنَّهُ تَوَبَّخَ عَلَى هذِهِ الْمُخَالَفَةِ</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rPr>
              <a:t> الَّتِي ارْتَكَبَهَا إِذْ إِنَّ الْحِمَارَ -الأَبْكَمَ –</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rPr>
              <a:t> نَطَقَ بِصَوْتٍ بَشَرِيٍّ،</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rPr>
              <a:t> فَوَضَعَ حَدّاً لِحَمَاقَةِ ذَلِكَ النَّبِيِّ!"</a:t>
            </a:r>
            <a:endParaRPr kumimoji="0" lang="en-US" sz="3600" b="1" i="0" u="none" strike="noStrike" kern="1200" cap="none" spc="0" normalizeH="0" baseline="0" noProof="0" dirty="0">
              <a:ln>
                <a:noFill/>
              </a:ln>
              <a:solidFill>
                <a:srgbClr val="FFFFFF"/>
              </a:solidFill>
              <a:effectLst/>
              <a:uLnTx/>
              <a:uFillTx/>
              <a:latin typeface="Arial" panose="020B0604020202020204" pitchFamily="34" charset="0"/>
              <a:ea typeface="Times New Roman" charset="0"/>
              <a:cs typeface="Arial" panose="020B0604020202020204" pitchFamily="34" charset="0"/>
            </a:endParaRPr>
          </a:p>
        </p:txBody>
      </p:sp>
      <p:sp>
        <p:nvSpPr>
          <p:cNvPr id="125958" name="Rectangle 6"/>
          <p:cNvSpPr>
            <a:spLocks noGrp="1" noChangeArrowheads="1"/>
          </p:cNvSpPr>
          <p:nvPr>
            <p:ph type="title" idx="4294967295"/>
          </p:nvPr>
        </p:nvSpPr>
        <p:spPr>
          <a:xfrm>
            <a:off x="1371600" y="6172200"/>
            <a:ext cx="7772400" cy="523875"/>
          </a:xfrm>
          <a:effectLst>
            <a:outerShdw blurRad="63500" dist="38099" dir="2700000" algn="ctr" rotWithShape="0">
              <a:schemeClr val="tx1">
                <a:alpha val="74998"/>
              </a:schemeClr>
            </a:outerShdw>
          </a:effectLst>
        </p:spPr>
        <p:txBody>
          <a:bodyPr anchor="t">
            <a:spAutoFit/>
          </a:bodyPr>
          <a:lstStyle/>
          <a:p>
            <a:pPr algn="r" eaLnBrk="1" hangingPunct="1">
              <a:spcBef>
                <a:spcPct val="50000"/>
              </a:spcBef>
              <a:defRPr/>
            </a:pPr>
            <a:r>
              <a:rPr lang="en-US" sz="2800" b="1" dirty="0">
                <a:ea typeface="+mj-ea"/>
              </a:rPr>
              <a:t> </a:t>
            </a:r>
            <a:r>
              <a:rPr lang="ar-JO" sz="2800" b="1" dirty="0">
                <a:latin typeface="Arial" panose="020B0604020202020204" pitchFamily="34" charset="0"/>
                <a:ea typeface="+mj-ea"/>
                <a:cs typeface="Arial" panose="020B0604020202020204" pitchFamily="34" charset="0"/>
              </a:rPr>
              <a:t>2 بط 2: 15- 16</a:t>
            </a:r>
            <a:endParaRPr lang="en-US" sz="2800" b="1" dirty="0">
              <a:ea typeface="+mj-ea"/>
            </a:endParaRPr>
          </a:p>
        </p:txBody>
      </p:sp>
    </p:spTree>
    <p:extLst>
      <p:ext uri="{BB962C8B-B14F-4D97-AF65-F5344CB8AC3E}">
        <p14:creationId xmlns:p14="http://schemas.microsoft.com/office/powerpoint/2010/main" val="779596850"/>
      </p:ext>
    </p:extLst>
  </p:cSld>
  <p:clrMapOvr>
    <a:masterClrMapping/>
  </p:clrMapOvr>
  <p:transition spd="med">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0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pic>
        <p:nvPicPr>
          <p:cNvPr id="307202" name="Picture 3" descr="OBALM006"/>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0" y="0"/>
            <a:ext cx="5567363" cy="747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4933" name="Text Box 5"/>
          <p:cNvSpPr txBox="1">
            <a:spLocks noChangeArrowheads="1"/>
          </p:cNvSpPr>
          <p:nvPr/>
        </p:nvSpPr>
        <p:spPr bwMode="auto">
          <a:xfrm>
            <a:off x="381000" y="593725"/>
            <a:ext cx="8153400" cy="5632311"/>
          </a:xfrm>
          <a:prstGeom prst="rect">
            <a:avLst/>
          </a:prstGeom>
          <a:noFill/>
          <a:ln w="9525">
            <a:noFill/>
            <a:miter lim="800000"/>
            <a:headEnd/>
            <a:tailEnd/>
          </a:ln>
          <a:effectLst>
            <a:outerShdw blurRad="63500" dist="38099" dir="2700000" algn="ctr" rotWithShape="0">
              <a:schemeClr val="tx1">
                <a:alpha val="74998"/>
              </a:schemeClr>
            </a:outerShdw>
          </a:effectLst>
        </p:spPr>
        <p:txBody>
          <a:bodyPr>
            <a:spAutoFit/>
          </a:bodyPr>
          <a:lstStyle>
            <a:lvl1pPr>
              <a:defRPr sz="2400" b="1">
                <a:solidFill>
                  <a:schemeClr val="tx1"/>
                </a:solidFill>
                <a:latin typeface="Times" charset="0"/>
                <a:ea typeface="ＭＳ Ｐゴシック" charset="0"/>
                <a:cs typeface="Times New Roman" charset="0"/>
              </a:defRPr>
            </a:lvl1pPr>
            <a:lvl2pPr marL="37931725" indent="-37474525">
              <a:defRPr sz="2400" b="1">
                <a:solidFill>
                  <a:schemeClr val="tx1"/>
                </a:solidFill>
                <a:latin typeface="Times" charset="0"/>
                <a:ea typeface="Times New Roman" charset="0"/>
                <a:cs typeface="Times New Roman" charset="0"/>
              </a:defRPr>
            </a:lvl2pPr>
            <a:lvl3pPr>
              <a:defRPr sz="2400" b="1">
                <a:solidFill>
                  <a:schemeClr val="tx1"/>
                </a:solidFill>
                <a:latin typeface="Times" charset="0"/>
                <a:ea typeface="Times New Roman" charset="0"/>
                <a:cs typeface="Times New Roman" charset="0"/>
              </a:defRPr>
            </a:lvl3pPr>
            <a:lvl4pPr>
              <a:defRPr sz="2400" b="1">
                <a:solidFill>
                  <a:schemeClr val="tx1"/>
                </a:solidFill>
                <a:latin typeface="Times" charset="0"/>
                <a:ea typeface="Times New Roman" charset="0"/>
                <a:cs typeface="Times New Roman" charset="0"/>
              </a:defRPr>
            </a:lvl4pPr>
            <a:lvl5pPr>
              <a:defRPr sz="2400" b="1">
                <a:solidFill>
                  <a:schemeClr val="tx1"/>
                </a:solidFill>
                <a:latin typeface="Times" charset="0"/>
                <a:ea typeface="Times New Roman" charset="0"/>
                <a:cs typeface="Times New Roman" charset="0"/>
              </a:defRPr>
            </a:lvl5pPr>
            <a:lvl6pPr marL="457200" eaLnBrk="0" fontAlgn="base" hangingPunct="0">
              <a:spcBef>
                <a:spcPct val="50000"/>
              </a:spcBef>
              <a:spcAft>
                <a:spcPct val="0"/>
              </a:spcAft>
              <a:defRPr sz="2400" b="1">
                <a:solidFill>
                  <a:schemeClr val="tx1"/>
                </a:solidFill>
                <a:latin typeface="Times" charset="0"/>
                <a:ea typeface="Times New Roman" charset="0"/>
                <a:cs typeface="Times New Roman" charset="0"/>
              </a:defRPr>
            </a:lvl6pPr>
            <a:lvl7pPr marL="914400" eaLnBrk="0" fontAlgn="base" hangingPunct="0">
              <a:spcBef>
                <a:spcPct val="50000"/>
              </a:spcBef>
              <a:spcAft>
                <a:spcPct val="0"/>
              </a:spcAft>
              <a:defRPr sz="2400" b="1">
                <a:solidFill>
                  <a:schemeClr val="tx1"/>
                </a:solidFill>
                <a:latin typeface="Times" charset="0"/>
                <a:ea typeface="Times New Roman" charset="0"/>
                <a:cs typeface="Times New Roman" charset="0"/>
              </a:defRPr>
            </a:lvl7pPr>
            <a:lvl8pPr marL="1371600" eaLnBrk="0" fontAlgn="base" hangingPunct="0">
              <a:spcBef>
                <a:spcPct val="50000"/>
              </a:spcBef>
              <a:spcAft>
                <a:spcPct val="0"/>
              </a:spcAft>
              <a:defRPr sz="2400" b="1">
                <a:solidFill>
                  <a:schemeClr val="tx1"/>
                </a:solidFill>
                <a:latin typeface="Times" charset="0"/>
                <a:ea typeface="Times New Roman" charset="0"/>
                <a:cs typeface="Times New Roman" charset="0"/>
              </a:defRPr>
            </a:lvl8pPr>
            <a:lvl9pPr marL="1828800" eaLnBrk="0" fontAlgn="base" hangingPunct="0">
              <a:spcBef>
                <a:spcPct val="50000"/>
              </a:spcBef>
              <a:spcAft>
                <a:spcPct val="0"/>
              </a:spcAft>
              <a:defRPr sz="2400" b="1">
                <a:solidFill>
                  <a:schemeClr val="tx1"/>
                </a:solidFill>
                <a:latin typeface="Times" charset="0"/>
                <a:ea typeface="Times New Roman" charset="0"/>
                <a:cs typeface="Times New Roman"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en-US" sz="3600" b="1" i="0" u="none" strike="noStrike" kern="1200" cap="none" spc="0" normalizeH="0" baseline="30000" noProof="0" dirty="0">
                <a:ln>
                  <a:noFill/>
                </a:ln>
                <a:solidFill>
                  <a:srgbClr val="FFFFFF"/>
                </a:solidFill>
                <a:effectLst/>
                <a:uLnTx/>
                <a:uFillTx/>
                <a:latin typeface="Arial"/>
                <a:ea typeface="ＭＳ Ｐゴシック" charset="0"/>
                <a:cs typeface="Arial"/>
              </a:rPr>
              <a:t> </a:t>
            </a:r>
            <a:r>
              <a:rPr kumimoji="0" lang="ru-RU" sz="3600" b="1" i="0" u="none" strike="noStrike" kern="1200" cap="none" spc="0" normalizeH="0" baseline="30000" noProof="0" dirty="0">
                <a:ln>
                  <a:noFill/>
                </a:ln>
                <a:solidFill>
                  <a:srgbClr val="FFFFFF"/>
                </a:solidFill>
                <a:effectLst/>
                <a:uLnTx/>
                <a:uFillTx/>
                <a:latin typeface="Arial"/>
                <a:ea typeface="ＭＳ Ｐゴシック" charset="0"/>
                <a:cs typeface="Arial"/>
              </a:rPr>
              <a:t>"</a:t>
            </a: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"وَلَكِنِّي عَاتِبٌ عَلَيْكَ قَلِيلاً لأَنَّكَ تَتَسَامَحُ</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 مَعَ الْقَوْمِ الَّذِينَ يَتَمَسَّكُونَ بِتَعْلِيمِ بَلْعَامَ</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 عِنْدَمَا عَلَّمَ الْمَلِكَ بَالاقَ أَنْ يُدَمِّرَ بَنِي إِسْرَائِيلَ</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 بِتَوْرِيطِهِمْ فِي ارْتِكَابِ الزِّنَى</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 وَالأَكْلِ مِنَ الذَّبَائِحِ الْمُقَدَّمَةِ لِلأَصْنَامِ،</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هَكَذَا عِنْدَكَ أَنْتَ أَيْضاً قَوْمٌ يَتَمَسَّكُونَ بِتَعَالِيمِ</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 النِّيقُولاوِيِّينَ!"</a:t>
            </a:r>
            <a:endPar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4934" name="Rectangle 6"/>
          <p:cNvSpPr>
            <a:spLocks noGrp="1" noChangeArrowheads="1"/>
          </p:cNvSpPr>
          <p:nvPr>
            <p:ph type="title" idx="4294967295"/>
          </p:nvPr>
        </p:nvSpPr>
        <p:spPr>
          <a:xfrm>
            <a:off x="1295400" y="6248400"/>
            <a:ext cx="7772400" cy="523875"/>
          </a:xfrm>
          <a:effectLst>
            <a:outerShdw blurRad="63500" dist="38099" dir="2700000" algn="ctr" rotWithShape="0">
              <a:schemeClr val="tx1">
                <a:alpha val="74998"/>
              </a:schemeClr>
            </a:outerShdw>
          </a:effectLst>
        </p:spPr>
        <p:txBody>
          <a:bodyPr anchor="t">
            <a:spAutoFit/>
          </a:bodyPr>
          <a:lstStyle/>
          <a:p>
            <a:pPr algn="r" eaLnBrk="1" hangingPunct="1">
              <a:spcBef>
                <a:spcPct val="50000"/>
              </a:spcBef>
              <a:defRPr/>
            </a:pPr>
            <a:r>
              <a:rPr lang="ar-JO" sz="2800" b="1" dirty="0">
                <a:ea typeface="+mj-ea"/>
              </a:rPr>
              <a:t>رؤيا 2: 14- 15</a:t>
            </a:r>
            <a:endParaRPr lang="en-US" sz="2800" b="1" dirty="0">
              <a:ea typeface="+mj-ea"/>
            </a:endParaRPr>
          </a:p>
        </p:txBody>
      </p:sp>
    </p:spTree>
    <p:extLst>
      <p:ext uri="{BB962C8B-B14F-4D97-AF65-F5344CB8AC3E}">
        <p14:creationId xmlns:p14="http://schemas.microsoft.com/office/powerpoint/2010/main" val="2691439340"/>
      </p:ext>
    </p:extLst>
  </p:cSld>
  <p:clrMapOvr>
    <a:masterClrMapping/>
  </p:clrMapOvr>
  <p:transition spd="med">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3352800" y="0"/>
            <a:ext cx="5791200" cy="6858000"/>
          </a:xfrm>
          <a:prstGeom prst="rect">
            <a:avLst/>
          </a:prstGeom>
          <a:gradFill rotWithShape="0">
            <a:gsLst>
              <a:gs pos="0">
                <a:schemeClr val="tx2"/>
              </a:gs>
              <a:gs pos="50000">
                <a:srgbClr val="996633"/>
              </a:gs>
              <a:gs pos="100000">
                <a:schemeClr val="tx2"/>
              </a:gs>
            </a:gsLst>
            <a:lin ang="2700000" scaled="1"/>
          </a:gra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50000"/>
              </a:spcBef>
              <a:spcAft>
                <a:spcPct val="0"/>
              </a:spcAft>
              <a:buClrTx/>
              <a:buSzTx/>
              <a:buFont typeface="Wingdings" pitchFamily="-111" charset="2"/>
              <a:buChar char="§"/>
              <a:tabLst/>
              <a:defRPr/>
            </a:pPr>
            <a:endParaRPr kumimoji="0" lang="en-US" sz="2000" b="1" i="0" u="none" strike="noStrike" kern="1200" cap="none" spc="0" normalizeH="0" baseline="0" noProof="0">
              <a:ln>
                <a:noFill/>
              </a:ln>
              <a:solidFill>
                <a:srgbClr val="000000"/>
              </a:solidFill>
              <a:effectLst/>
              <a:uLnTx/>
              <a:uFillTx/>
              <a:latin typeface="Arial"/>
              <a:ea typeface="Times New Roman" pitchFamily="-111" charset="0"/>
              <a:cs typeface="Arial"/>
            </a:endParaRPr>
          </a:p>
        </p:txBody>
      </p:sp>
      <p:pic>
        <p:nvPicPr>
          <p:cNvPr id="303106" name="Picture 3" descr="OBALM006"/>
          <p:cNvPicPr>
            <a:picLocks noChangeAspect="1" noChangeArrowheads="1"/>
          </p:cNvPicPr>
          <p:nvPr/>
        </p:nvPicPr>
        <p:blipFill>
          <a:blip r:embed="rId3" cstate="screen">
            <a:lum bright="-42000"/>
            <a:extLst>
              <a:ext uri="{28A0092B-C50C-407E-A947-70E740481C1C}">
                <a14:useLocalDpi xmlns:a14="http://schemas.microsoft.com/office/drawing/2010/main"/>
              </a:ext>
            </a:extLst>
          </a:blip>
          <a:srcRect/>
          <a:stretch>
            <a:fillRect/>
          </a:stretch>
        </p:blipFill>
        <p:spPr bwMode="auto">
          <a:xfrm>
            <a:off x="0" y="0"/>
            <a:ext cx="5567363" cy="7478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6981" name="Text Box 5"/>
          <p:cNvSpPr txBox="1">
            <a:spLocks noChangeArrowheads="1"/>
          </p:cNvSpPr>
          <p:nvPr/>
        </p:nvSpPr>
        <p:spPr bwMode="auto">
          <a:xfrm>
            <a:off x="381000" y="593725"/>
            <a:ext cx="8448524" cy="3970318"/>
          </a:xfrm>
          <a:prstGeom prst="rect">
            <a:avLst/>
          </a:prstGeom>
          <a:noFill/>
          <a:ln w="9525">
            <a:noFill/>
            <a:miter lim="800000"/>
            <a:headEnd/>
            <a:tailEnd/>
          </a:ln>
          <a:effectLst>
            <a:outerShdw blurRad="63500" dist="38099" dir="2700000" algn="ctr" rotWithShape="0">
              <a:schemeClr val="tx1">
                <a:alpha val="74998"/>
              </a:schemeClr>
            </a:outerShdw>
          </a:effectLst>
        </p:spPr>
        <p:txBody>
          <a:bodyPr wrap="square">
            <a:spAutoFit/>
          </a:bodyPr>
          <a:lstStyle>
            <a:lvl1pPr>
              <a:defRPr sz="2400" b="1">
                <a:solidFill>
                  <a:schemeClr val="tx1"/>
                </a:solidFill>
                <a:latin typeface="Times" charset="0"/>
                <a:ea typeface="ＭＳ Ｐゴシック" charset="0"/>
                <a:cs typeface="Times New Roman" charset="0"/>
              </a:defRPr>
            </a:lvl1pPr>
            <a:lvl2pPr marL="37931725" indent="-37474525">
              <a:defRPr sz="2400" b="1">
                <a:solidFill>
                  <a:schemeClr val="tx1"/>
                </a:solidFill>
                <a:latin typeface="Times" charset="0"/>
                <a:ea typeface="Times New Roman" charset="0"/>
                <a:cs typeface="Times New Roman" charset="0"/>
              </a:defRPr>
            </a:lvl2pPr>
            <a:lvl3pPr>
              <a:defRPr sz="2400" b="1">
                <a:solidFill>
                  <a:schemeClr val="tx1"/>
                </a:solidFill>
                <a:latin typeface="Times" charset="0"/>
                <a:ea typeface="Times New Roman" charset="0"/>
                <a:cs typeface="Times New Roman" charset="0"/>
              </a:defRPr>
            </a:lvl3pPr>
            <a:lvl4pPr>
              <a:defRPr sz="2400" b="1">
                <a:solidFill>
                  <a:schemeClr val="tx1"/>
                </a:solidFill>
                <a:latin typeface="Times" charset="0"/>
                <a:ea typeface="Times New Roman" charset="0"/>
                <a:cs typeface="Times New Roman" charset="0"/>
              </a:defRPr>
            </a:lvl4pPr>
            <a:lvl5pPr>
              <a:defRPr sz="2400" b="1">
                <a:solidFill>
                  <a:schemeClr val="tx1"/>
                </a:solidFill>
                <a:latin typeface="Times" charset="0"/>
                <a:ea typeface="Times New Roman" charset="0"/>
                <a:cs typeface="Times New Roman" charset="0"/>
              </a:defRPr>
            </a:lvl5pPr>
            <a:lvl6pPr marL="457200" eaLnBrk="0" fontAlgn="base" hangingPunct="0">
              <a:spcBef>
                <a:spcPct val="50000"/>
              </a:spcBef>
              <a:spcAft>
                <a:spcPct val="0"/>
              </a:spcAft>
              <a:defRPr sz="2400" b="1">
                <a:solidFill>
                  <a:schemeClr val="tx1"/>
                </a:solidFill>
                <a:latin typeface="Times" charset="0"/>
                <a:ea typeface="Times New Roman" charset="0"/>
                <a:cs typeface="Times New Roman" charset="0"/>
              </a:defRPr>
            </a:lvl6pPr>
            <a:lvl7pPr marL="914400" eaLnBrk="0" fontAlgn="base" hangingPunct="0">
              <a:spcBef>
                <a:spcPct val="50000"/>
              </a:spcBef>
              <a:spcAft>
                <a:spcPct val="0"/>
              </a:spcAft>
              <a:defRPr sz="2400" b="1">
                <a:solidFill>
                  <a:schemeClr val="tx1"/>
                </a:solidFill>
                <a:latin typeface="Times" charset="0"/>
                <a:ea typeface="Times New Roman" charset="0"/>
                <a:cs typeface="Times New Roman" charset="0"/>
              </a:defRPr>
            </a:lvl7pPr>
            <a:lvl8pPr marL="1371600" eaLnBrk="0" fontAlgn="base" hangingPunct="0">
              <a:spcBef>
                <a:spcPct val="50000"/>
              </a:spcBef>
              <a:spcAft>
                <a:spcPct val="0"/>
              </a:spcAft>
              <a:defRPr sz="2400" b="1">
                <a:solidFill>
                  <a:schemeClr val="tx1"/>
                </a:solidFill>
                <a:latin typeface="Times" charset="0"/>
                <a:ea typeface="Times New Roman" charset="0"/>
                <a:cs typeface="Times New Roman" charset="0"/>
              </a:defRPr>
            </a:lvl8pPr>
            <a:lvl9pPr marL="1828800" eaLnBrk="0" fontAlgn="base" hangingPunct="0">
              <a:spcBef>
                <a:spcPct val="50000"/>
              </a:spcBef>
              <a:spcAft>
                <a:spcPct val="0"/>
              </a:spcAft>
              <a:defRPr sz="2400" b="1">
                <a:solidFill>
                  <a:schemeClr val="tx1"/>
                </a:solidFill>
                <a:latin typeface="Times" charset="0"/>
                <a:ea typeface="Times New Roman" charset="0"/>
                <a:cs typeface="Times New Roman"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ru-RU" sz="36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"الْوَيْلُ لَهُمْ! لأَنَّهُمْ سَلَكُوا طَرِيقَ قَايِينَ،</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 وَانْدَفَعُوا إِلَى ارْتِكَابِ خَطِيئَةِ بَلْعَامَ</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 طَلَباً لِلْمَالِ، وَتَمَرَّدُوا كَمَا تَمَرَّدَ قُورَحُ،</a:t>
            </a:r>
          </a:p>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ar-JO" sz="3600" b="1" i="0" u="none" strike="noStrike" kern="1200" cap="none" spc="0" normalizeH="0" baseline="0" noProof="0" dirty="0">
                <a:ln>
                  <a:noFill/>
                </a:ln>
                <a:solidFill>
                  <a:srgbClr val="FFFFFF"/>
                </a:solidFill>
                <a:effectLst/>
                <a:uLnTx/>
                <a:uFillTx/>
                <a:latin typeface="Arial"/>
                <a:ea typeface="ＭＳ Ｐゴシック" charset="0"/>
                <a:cs typeface="Arial"/>
              </a:rPr>
              <a:t> فَدَمَّرُوا أَنْفُسَهُمْ."</a:t>
            </a:r>
            <a:r>
              <a:rPr kumimoji="0" lang="ru-RU" sz="3600" b="1" i="0" u="none" strike="noStrike" kern="1200" cap="none" spc="0" normalizeH="0" baseline="0" noProof="0" dirty="0">
                <a:ln>
                  <a:noFill/>
                </a:ln>
                <a:solidFill>
                  <a:srgbClr val="FFFFFF"/>
                </a:solidFill>
                <a:effectLst/>
                <a:uLnTx/>
                <a:uFillTx/>
                <a:latin typeface="Arial"/>
                <a:ea typeface="ＭＳ Ｐゴシック" charset="0"/>
                <a:cs typeface="Arial"/>
              </a:rPr>
              <a:t>"</a:t>
            </a:r>
            <a:r>
              <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rPr>
              <a:t> </a:t>
            </a:r>
          </a:p>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sz="3600" b="1" i="0" u="none" strike="noStrike" kern="1200" cap="none" spc="0" normalizeH="0" baseline="0" noProof="0" dirty="0">
              <a:ln>
                <a:noFill/>
              </a:ln>
              <a:solidFill>
                <a:srgbClr val="FFFFFF"/>
              </a:solidFill>
              <a:effectLst/>
              <a:uLnTx/>
              <a:uFillTx/>
              <a:latin typeface="Arial"/>
              <a:ea typeface="ＭＳ Ｐゴシック" charset="0"/>
              <a:cs typeface="Arial"/>
            </a:endParaRPr>
          </a:p>
        </p:txBody>
      </p:sp>
      <p:sp>
        <p:nvSpPr>
          <p:cNvPr id="126982" name="Rectangle 6"/>
          <p:cNvSpPr>
            <a:spLocks noGrp="1" noChangeArrowheads="1"/>
          </p:cNvSpPr>
          <p:nvPr>
            <p:ph type="title" idx="4294967295"/>
          </p:nvPr>
        </p:nvSpPr>
        <p:spPr>
          <a:xfrm>
            <a:off x="1295400" y="6202363"/>
            <a:ext cx="7772400" cy="523875"/>
          </a:xfrm>
          <a:effectLst>
            <a:outerShdw blurRad="63500" dist="38099" dir="2700000" algn="ctr" rotWithShape="0">
              <a:schemeClr val="tx1">
                <a:alpha val="74998"/>
              </a:schemeClr>
            </a:outerShdw>
          </a:effectLst>
        </p:spPr>
        <p:txBody>
          <a:bodyPr anchor="t">
            <a:spAutoFit/>
          </a:bodyPr>
          <a:lstStyle/>
          <a:p>
            <a:pPr algn="r" eaLnBrk="1" hangingPunct="1">
              <a:spcBef>
                <a:spcPct val="50000"/>
              </a:spcBef>
              <a:defRPr/>
            </a:pPr>
            <a:r>
              <a:rPr lang="ar-JO" sz="2800" b="1" dirty="0">
                <a:ea typeface="+mj-ea"/>
              </a:rPr>
              <a:t>يهوذا 1: 11</a:t>
            </a:r>
            <a:endParaRPr lang="en-US" sz="2800" b="1" dirty="0">
              <a:ea typeface="+mj-ea"/>
            </a:endParaRPr>
          </a:p>
        </p:txBody>
      </p:sp>
    </p:spTree>
    <p:extLst>
      <p:ext uri="{BB962C8B-B14F-4D97-AF65-F5344CB8AC3E}">
        <p14:creationId xmlns:p14="http://schemas.microsoft.com/office/powerpoint/2010/main" val="1363668897"/>
      </p:ext>
    </p:extLst>
  </p:cSld>
  <p:clrMapOvr>
    <a:masterClrMapping/>
  </p:clrMapOvr>
  <p:transition spd="med">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srael Map Tribes No Names of Tribes or Neighbors.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6201" y="0"/>
            <a:ext cx="3079751" cy="6934200"/>
          </a:xfrm>
          <a:prstGeom prst="rect">
            <a:avLst/>
          </a:prstGeom>
        </p:spPr>
      </p:pic>
      <p:pic>
        <p:nvPicPr>
          <p:cNvPr id="301057"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193804" y="-30263"/>
            <a:ext cx="3079750" cy="6934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a:tailEnd/>
              </a14:hiddenLine>
            </a:ext>
          </a:extLst>
        </p:spPr>
      </p:pic>
      <p:sp>
        <p:nvSpPr>
          <p:cNvPr id="301058" name="Text Box 5"/>
          <p:cNvSpPr txBox="1">
            <a:spLocks noChangeArrowheads="1"/>
          </p:cNvSpPr>
          <p:nvPr/>
        </p:nvSpPr>
        <p:spPr bwMode="auto">
          <a:xfrm>
            <a:off x="8445906" y="76200"/>
            <a:ext cx="704039"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140</a:t>
            </a:r>
            <a:endParaRPr kumimoji="0" lang="en-US" sz="24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156678" name="Rectangle 6"/>
          <p:cNvSpPr>
            <a:spLocks noChangeArrowheads="1"/>
          </p:cNvSpPr>
          <p:nvPr/>
        </p:nvSpPr>
        <p:spPr bwMode="auto">
          <a:xfrm>
            <a:off x="3124200" y="1981200"/>
            <a:ext cx="60198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1"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الإنتصار على سيحون وعوج </a:t>
            </a:r>
          </a:p>
          <a:p>
            <a:pPr marL="0" marR="0" lvl="0" indent="0" algn="r" defTabSz="914400" rtl="1" eaLnBrk="1" fontAlgn="base" latinLnBrk="0" hangingPunct="1">
              <a:lnSpc>
                <a:spcPct val="90000"/>
              </a:lnSpc>
              <a:spcBef>
                <a:spcPct val="20000"/>
              </a:spcBef>
              <a:spcAft>
                <a:spcPct val="0"/>
              </a:spcAft>
              <a:buClrTx/>
              <a:buSzTx/>
              <a:buFontTx/>
              <a:buNone/>
              <a:tabLst/>
              <a:defRPr/>
            </a:pPr>
            <a:r>
              <a:rPr kumimoji="1"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   (عد 21: 21- 35)</a:t>
            </a:r>
          </a:p>
          <a:p>
            <a:pPr marL="0" marR="0" lvl="0" indent="0" algn="r" defTabSz="914400" rtl="1" eaLnBrk="1" fontAlgn="base" latinLnBrk="0" hangingPunct="1">
              <a:lnSpc>
                <a:spcPct val="90000"/>
              </a:lnSpc>
              <a:spcBef>
                <a:spcPct val="20000"/>
              </a:spcBef>
              <a:spcAft>
                <a:spcPct val="0"/>
              </a:spcAft>
              <a:buClrTx/>
              <a:buSzTx/>
              <a:buFontTx/>
              <a:buNone/>
              <a:tabLst/>
              <a:defRPr/>
            </a:pPr>
            <a:endParaRPr kumimoji="1"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1"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فشل بالاق في تحويل الله ضد إسرائيل – ومباركتهم من بلعام (عَدَد 22- 24)</a:t>
            </a:r>
          </a:p>
          <a:p>
            <a:pPr marL="0" marR="0" lvl="0" indent="0" algn="r" defTabSz="914400" rtl="1" eaLnBrk="1" fontAlgn="base" latinLnBrk="0" hangingPunct="1">
              <a:lnSpc>
                <a:spcPct val="90000"/>
              </a:lnSpc>
              <a:spcBef>
                <a:spcPct val="20000"/>
              </a:spcBef>
              <a:spcAft>
                <a:spcPct val="0"/>
              </a:spcAft>
              <a:buClrTx/>
              <a:buSzTx/>
              <a:buFontTx/>
              <a:buNone/>
              <a:tabLst/>
              <a:defRPr/>
            </a:pPr>
            <a:endParaRPr kumimoji="1"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a:p>
            <a:pPr marL="342900" marR="0" lvl="0" indent="-342900" algn="r" defTabSz="914400" rtl="1" eaLnBrk="1" fontAlgn="base" latinLnBrk="0" hangingPunct="1">
              <a:lnSpc>
                <a:spcPct val="90000"/>
              </a:lnSpc>
              <a:spcBef>
                <a:spcPct val="20000"/>
              </a:spcBef>
              <a:spcAft>
                <a:spcPct val="0"/>
              </a:spcAft>
              <a:buClrTx/>
              <a:buSzTx/>
              <a:buFontTx/>
              <a:buChar char="•"/>
              <a:tabLst/>
              <a:defRPr/>
            </a:pPr>
            <a:r>
              <a:rPr kumimoji="1" lang="ar-JO"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rPr>
              <a:t>نجح بالاق في تأليب إسرائيل ضد الله – والفجور في بيت فغور (عد 25)</a:t>
            </a:r>
            <a:endParaRPr kumimoji="1"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endParaRPr>
          </a:p>
        </p:txBody>
      </p:sp>
      <p:sp>
        <p:nvSpPr>
          <p:cNvPr id="301060" name="Text Box 5"/>
          <p:cNvSpPr txBox="1">
            <a:spLocks noChangeArrowheads="1"/>
          </p:cNvSpPr>
          <p:nvPr/>
        </p:nvSpPr>
        <p:spPr bwMode="auto">
          <a:xfrm>
            <a:off x="9361714" y="6153301"/>
            <a:ext cx="1116013" cy="600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Beitzel, Moody Atlas, 1</a:t>
            </a:r>
            <a:r>
              <a:rPr kumimoji="0" lang="en-US" sz="1100" b="1" i="0" u="none" strike="noStrike" kern="1200" cap="none" spc="0" normalizeH="0" baseline="3000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st</a:t>
            </a:r>
            <a:r>
              <a:rPr kumimoji="0" lang="en-US" sz="11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charset="0"/>
                <a:cs typeface="Arial" panose="020B0604020202020204" pitchFamily="34" charset="0"/>
              </a:rPr>
              <a:t> ed., 94</a:t>
            </a:r>
          </a:p>
        </p:txBody>
      </p:sp>
      <p:cxnSp>
        <p:nvCxnSpPr>
          <p:cNvPr id="10" name="Straight Arrow Connector 9"/>
          <p:cNvCxnSpPr>
            <a:cxnSpLocks noChangeShapeType="1"/>
          </p:cNvCxnSpPr>
          <p:nvPr/>
        </p:nvCxnSpPr>
        <p:spPr bwMode="auto">
          <a:xfrm flipH="1" flipV="1">
            <a:off x="1488015" y="3308728"/>
            <a:ext cx="1873250" cy="1296987"/>
          </a:xfrm>
          <a:prstGeom prst="straightConnector1">
            <a:avLst/>
          </a:prstGeom>
          <a:noFill/>
          <a:ln w="76200" cap="sq">
            <a:solidFill>
              <a:srgbClr val="FFFF00"/>
            </a:solidFill>
            <a:round/>
            <a:headEnd/>
            <a:tailEnd type="arrow" w="med" len="med"/>
          </a:ln>
          <a:effectLst>
            <a:glow rad="101600">
              <a:schemeClr val="tx1"/>
            </a:glow>
          </a:effectLst>
          <a:extLst>
            <a:ext uri="{909E8E84-426E-40dd-AFC4-6F175D3DCCD1}">
              <a14:hiddenFill xmlns="" xmlns:a14="http://schemas.microsoft.com/office/drawing/2010/main">
                <a:noFill/>
              </a14:hiddenFill>
            </a:ext>
          </a:extLst>
        </p:spPr>
      </p:cxnSp>
      <p:sp>
        <p:nvSpPr>
          <p:cNvPr id="2" name="Rectangle 2"/>
          <p:cNvSpPr>
            <a:spLocks noGrp="1" noChangeArrowheads="1"/>
          </p:cNvSpPr>
          <p:nvPr>
            <p:ph type="title"/>
          </p:nvPr>
        </p:nvSpPr>
        <p:spPr>
          <a:xfrm>
            <a:off x="1119760" y="609600"/>
            <a:ext cx="7740650" cy="1143000"/>
          </a:xfrm>
        </p:spPr>
        <p:txBody>
          <a:bodyPr/>
          <a:lstStyle/>
          <a:p>
            <a:pPr algn="r" eaLnBrk="1" hangingPunct="1">
              <a:defRPr/>
            </a:pPr>
            <a:r>
              <a:rPr lang="ar-JO" sz="5400" b="1" dirty="0">
                <a:effectLst>
                  <a:glow rad="165100">
                    <a:schemeClr val="tx1">
                      <a:alpha val="96000"/>
                    </a:schemeClr>
                  </a:glow>
                </a:effectLst>
                <a:latin typeface="Arial" panose="020B0604020202020204" pitchFamily="34" charset="0"/>
                <a:cs typeface="Arial" panose="020B0604020202020204" pitchFamily="34" charset="0"/>
              </a:rPr>
              <a:t>أحداث شرق الأردن</a:t>
            </a:r>
            <a:endParaRPr lang="en-US" sz="5400" b="1" dirty="0">
              <a:effectLst>
                <a:glow rad="165100">
                  <a:schemeClr val="tx1">
                    <a:alpha val="96000"/>
                  </a:schemeClr>
                </a:glow>
              </a:effectLst>
              <a:latin typeface="Arial" panose="020B0604020202020204" pitchFamily="34" charset="0"/>
              <a:cs typeface="Arial" panose="020B0604020202020204" pitchFamily="34" charset="0"/>
            </a:endParaRPr>
          </a:p>
        </p:txBody>
      </p:sp>
      <p:sp>
        <p:nvSpPr>
          <p:cNvPr id="19" name="Rectangle 2"/>
          <p:cNvSpPr txBox="1">
            <a:spLocks noChangeArrowheads="1"/>
          </p:cNvSpPr>
          <p:nvPr/>
        </p:nvSpPr>
        <p:spPr bwMode="auto">
          <a:xfrm>
            <a:off x="-1" y="2821506"/>
            <a:ext cx="2017128" cy="587552"/>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a:solidFill>
                  <a:schemeClr val="bg1"/>
                </a:solidFill>
                <a:latin typeface="Arial"/>
                <a:ea typeface="ＭＳ Ｐゴシック" pitchFamily="-108" charset="-128"/>
                <a:cs typeface="Arial"/>
              </a:defRPr>
            </a:lvl1pPr>
            <a:lvl2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2pPr>
            <a:lvl3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3pPr>
            <a:lvl4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4pPr>
            <a:lvl5pPr algn="ctr" rtl="0" eaLnBrk="0" fontAlgn="base" hangingPunct="0">
              <a:spcBef>
                <a:spcPct val="0"/>
              </a:spcBef>
              <a:spcAft>
                <a:spcPct val="0"/>
              </a:spcAft>
              <a:defRPr sz="4400">
                <a:solidFill>
                  <a:schemeClr val="bg1"/>
                </a:solidFill>
                <a:latin typeface="Arial" charset="0"/>
                <a:ea typeface="ＭＳ Ｐゴシック" pitchFamily="-108" charset="-128"/>
                <a:cs typeface="ＭＳ Ｐゴシック" pitchFamily="-108" charset="-128"/>
              </a:defRPr>
            </a:lvl5pPr>
            <a:lvl6pPr marL="457200" algn="ctr" rtl="0" eaLnBrk="0" fontAlgn="base" hangingPunct="0">
              <a:spcBef>
                <a:spcPct val="0"/>
              </a:spcBef>
              <a:spcAft>
                <a:spcPct val="0"/>
              </a:spcAft>
              <a:defRPr sz="4400">
                <a:solidFill>
                  <a:schemeClr val="tx2"/>
                </a:solidFill>
                <a:latin typeface="Times New Roman" pitchFamily="-112" charset="0"/>
              </a:defRPr>
            </a:lvl6pPr>
            <a:lvl7pPr marL="914400" algn="ctr" rtl="0" eaLnBrk="0" fontAlgn="base" hangingPunct="0">
              <a:spcBef>
                <a:spcPct val="0"/>
              </a:spcBef>
              <a:spcAft>
                <a:spcPct val="0"/>
              </a:spcAft>
              <a:defRPr sz="4400">
                <a:solidFill>
                  <a:schemeClr val="tx2"/>
                </a:solidFill>
                <a:latin typeface="Times New Roman" pitchFamily="-112" charset="0"/>
              </a:defRPr>
            </a:lvl7pPr>
            <a:lvl8pPr marL="1371600" algn="ctr" rtl="0" eaLnBrk="0" fontAlgn="base" hangingPunct="0">
              <a:spcBef>
                <a:spcPct val="0"/>
              </a:spcBef>
              <a:spcAft>
                <a:spcPct val="0"/>
              </a:spcAft>
              <a:defRPr sz="4400">
                <a:solidFill>
                  <a:schemeClr val="tx2"/>
                </a:solidFill>
                <a:latin typeface="Times New Roman" pitchFamily="-112" charset="0"/>
              </a:defRPr>
            </a:lvl8pPr>
            <a:lvl9pPr marL="1828800" algn="ctr" rtl="0" eaLnBrk="0" fontAlgn="base" hangingPunct="0">
              <a:spcBef>
                <a:spcPct val="0"/>
              </a:spcBef>
              <a:spcAft>
                <a:spcPct val="0"/>
              </a:spcAft>
              <a:defRPr sz="4400">
                <a:solidFill>
                  <a:schemeClr val="tx2"/>
                </a:solidFill>
                <a:latin typeface="Times New Roman" pitchFamily="-112" charset="0"/>
              </a:defRPr>
            </a:lvl9p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rPr>
              <a:t>بيت - فغور</a:t>
            </a:r>
            <a:endParaRPr kumimoji="0" lang="en-US" sz="2800" b="1" i="0" u="none" strike="noStrike" kern="1200" cap="none" spc="0" normalizeH="0" baseline="0" noProof="0" dirty="0">
              <a:ln>
                <a:noFill/>
              </a:ln>
              <a:solidFill>
                <a:srgbClr val="FFFFFF"/>
              </a:solidFill>
              <a:effectLst>
                <a:glow rad="127000">
                  <a:srgbClr val="000000"/>
                </a:glow>
              </a:effectLst>
              <a:uLnTx/>
              <a:uFillTx/>
              <a:latin typeface="Arial" panose="020B0604020202020204" pitchFamily="34" charset="0"/>
              <a:ea typeface="ＭＳ Ｐゴシック" charset="0"/>
              <a:cs typeface="Arial" panose="020B0604020202020204" pitchFamily="34" charset="0"/>
            </a:endParaRPr>
          </a:p>
        </p:txBody>
      </p:sp>
      <p:grpSp>
        <p:nvGrpSpPr>
          <p:cNvPr id="20" name="Group 30"/>
          <p:cNvGrpSpPr>
            <a:grpSpLocks/>
          </p:cNvGrpSpPr>
          <p:nvPr/>
        </p:nvGrpSpPr>
        <p:grpSpPr bwMode="auto">
          <a:xfrm>
            <a:off x="980661" y="3175357"/>
            <a:ext cx="422689" cy="439713"/>
            <a:chOff x="6972297" y="5071534"/>
            <a:chExt cx="206026" cy="1021570"/>
          </a:xfrm>
        </p:grpSpPr>
        <p:sp>
          <p:nvSpPr>
            <p:cNvPr id="21" name="Oval 31"/>
            <p:cNvSpPr>
              <a:spLocks noChangeAspect="1"/>
            </p:cNvSpPr>
            <p:nvPr/>
          </p:nvSpPr>
          <p:spPr bwMode="auto">
            <a:xfrm>
              <a:off x="6993408" y="5099457"/>
              <a:ext cx="184915" cy="993647"/>
            </a:xfrm>
            <a:prstGeom prst="ellipse">
              <a:avLst/>
            </a:prstGeom>
            <a:solidFill>
              <a:srgbClr val="0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sp>
          <p:nvSpPr>
            <p:cNvPr id="22" name="Oval 32"/>
            <p:cNvSpPr>
              <a:spLocks noChangeAspect="1"/>
            </p:cNvSpPr>
            <p:nvPr/>
          </p:nvSpPr>
          <p:spPr bwMode="auto">
            <a:xfrm>
              <a:off x="6972297" y="5071534"/>
              <a:ext cx="184915" cy="993647"/>
            </a:xfrm>
            <a:prstGeom prst="ellipse">
              <a:avLst/>
            </a:prstGeom>
            <a:solidFill>
              <a:srgbClr val="FFFFFF"/>
            </a:solidFill>
            <a:ln>
              <a:noFill/>
            </a:ln>
            <a:extLst>
              <a:ext uri="{91240B29-F687-4f45-9708-019B960494DF}">
                <a14:hiddenLine xmlns="" xmlns:a14="http://schemas.microsoft.com/office/drawing/2010/main" w="12700" cap="sq">
                  <a:solidFill>
                    <a:srgbClr val="000000"/>
                  </a:solidFill>
                  <a:round/>
                  <a:headEnd/>
                  <a:tailEnd/>
                </a14:hiddenLine>
              </a:ext>
            </a:extLst>
          </p:spPr>
          <p:txBody>
            <a:bodyPr>
              <a:spAutoFit/>
            </a:bodyPr>
            <a:lstStyle/>
            <a:p>
              <a:pPr marL="0" marR="0" lvl="0" indent="-914400" algn="l" defTabSz="914400" rtl="0" eaLnBrk="0" fontAlgn="base" latinLnBrk="0" hangingPunct="0">
                <a:lnSpc>
                  <a:spcPct val="100000"/>
                </a:lnSpc>
                <a:spcBef>
                  <a:spcPct val="50000"/>
                </a:spcBef>
                <a:spcAft>
                  <a:spcPct val="0"/>
                </a:spcAft>
                <a:buClrTx/>
                <a:buSzTx/>
                <a:buFont typeface="Wingdings" charset="0"/>
                <a:buChar char="§"/>
                <a:tabLst/>
                <a:defRPr/>
              </a:pPr>
              <a:endParaRPr kumimoji="0" lang="en-US" sz="2400" b="1" i="0" u="none" strike="noStrike" kern="1200" cap="none" spc="0" normalizeH="0" baseline="0" noProof="0">
                <a:ln>
                  <a:noFill/>
                </a:ln>
                <a:solidFill>
                  <a:srgbClr val="333333"/>
                </a:solidFill>
                <a:effectLst/>
                <a:uLnTx/>
                <a:uFillTx/>
                <a:latin typeface="Arial" panose="020B0604020202020204" pitchFamily="34" charset="0"/>
                <a:ea typeface="ＭＳ Ｐゴシック" charset="0"/>
                <a:cs typeface="Arial" panose="020B0604020202020204" pitchFamily="34" charset="0"/>
              </a:endParaRPr>
            </a:p>
          </p:txBody>
        </p:sp>
      </p:grpSp>
    </p:spTree>
    <p:extLst>
      <p:ext uri="{BB962C8B-B14F-4D97-AF65-F5344CB8AC3E}">
        <p14:creationId xmlns:p14="http://schemas.microsoft.com/office/powerpoint/2010/main" val="4136989235"/>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2" presetClass="entr" presetSubtype="2"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right)">
                                      <p:cBhvr>
                                        <p:cTn id="7" dur="500"/>
                                        <p:tgtEl>
                                          <p:spTgt spid="10"/>
                                        </p:tgtEl>
                                      </p:cBhvr>
                                    </p:animEffect>
                                  </p:childTnLst>
                                </p:cTn>
                              </p:par>
                            </p:childTnLst>
                          </p:cTn>
                        </p:par>
                        <p:par>
                          <p:cTn id="8" fill="hold">
                            <p:stCondLst>
                              <p:cond delay="500"/>
                            </p:stCondLst>
                            <p:childTnLst>
                              <p:par>
                                <p:cTn id="9" presetID="3" presetClass="entr" presetSubtype="1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blinds(horizontal)">
                                      <p:cBhvr>
                                        <p:cTn id="11" dur="500"/>
                                        <p:tgtEl>
                                          <p:spTgt spid="19"/>
                                        </p:tgtEl>
                                      </p:cBhvr>
                                    </p:animEffect>
                                  </p:childTnLst>
                                </p:cTn>
                              </p:par>
                            </p:childTnLst>
                          </p:cTn>
                        </p:par>
                        <p:par>
                          <p:cTn id="12" fill="hold">
                            <p:stCondLst>
                              <p:cond delay="1000"/>
                            </p:stCondLst>
                            <p:childTnLst>
                              <p:par>
                                <p:cTn id="13" presetID="3" presetClass="entr" presetSubtype="10"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blinds(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ctrTitle"/>
          </p:nvPr>
        </p:nvSpPr>
        <p:spPr>
          <a:xfrm>
            <a:off x="304800" y="762000"/>
            <a:ext cx="8229600" cy="1371600"/>
          </a:xfrm>
        </p:spPr>
        <p:txBody>
          <a:bodyPr/>
          <a:lstStyle/>
          <a:p>
            <a:pPr algn="ctr"/>
            <a:r>
              <a:rPr lang="ar-JO" b="1" dirty="0">
                <a:latin typeface="Arial" charset="0"/>
                <a:ea typeface="ＭＳ Ｐゴシック" charset="0"/>
                <a:cs typeface="Arial" charset="0"/>
              </a:rPr>
              <a:t>بعض الأعضاء هناك متمسكين               بتعليم النقولاويين</a:t>
            </a:r>
            <a:endParaRPr lang="en-US" b="1" dirty="0">
              <a:latin typeface="Arial" charset="0"/>
              <a:ea typeface="ＭＳ Ｐゴシック" charset="0"/>
              <a:cs typeface="Arial" charset="0"/>
            </a:endParaRPr>
          </a:p>
        </p:txBody>
      </p:sp>
      <p:sp>
        <p:nvSpPr>
          <p:cNvPr id="31746" name="Rectangle 3"/>
          <p:cNvSpPr>
            <a:spLocks noGrp="1" noChangeArrowheads="1"/>
          </p:cNvSpPr>
          <p:nvPr>
            <p:ph type="subTitle" idx="1"/>
          </p:nvPr>
        </p:nvSpPr>
        <p:spPr>
          <a:xfrm>
            <a:off x="838200" y="3886200"/>
            <a:ext cx="7696200" cy="1752600"/>
          </a:xfrm>
        </p:spPr>
        <p:txBody>
          <a:bodyPr/>
          <a:lstStyle/>
          <a:p>
            <a:pPr algn="r"/>
            <a:r>
              <a:rPr lang="ar-JO" altLang="ja-JP" sz="2800" b="1" dirty="0">
                <a:latin typeface="Arial" charset="0"/>
                <a:ea typeface="ＭＳ Ｐゴシック" charset="0"/>
                <a:cs typeface="Arial" charset="0"/>
              </a:rPr>
              <a:t>2: 15 هكذا عندك أنت أيضاً قوم متمسكين بتعليم النقولاويين الذي أبغضه</a:t>
            </a:r>
            <a:endParaRPr lang="en-US" sz="2800" b="1" dirty="0">
              <a:latin typeface="Arial" charset="0"/>
              <a:ea typeface="ＭＳ Ｐゴシック" charset="0"/>
              <a:cs typeface="Arial" charset="0"/>
            </a:endParaRPr>
          </a:p>
        </p:txBody>
      </p:sp>
    </p:spTree>
    <p:extLst>
      <p:ext uri="{BB962C8B-B14F-4D97-AF65-F5344CB8AC3E}">
        <p14:creationId xmlns:p14="http://schemas.microsoft.com/office/powerpoint/2010/main" val="2199898185"/>
      </p:ext>
    </p:extLst>
  </p:cSld>
  <p:clrMapOvr>
    <a:overrideClrMapping bg1="lt1" tx1="dk1" bg2="lt2" tx2="dk2" accent1="accent1" accent2="accent2" accent3="accent3" accent4="accent4" accent5="accent5" accent6="accent6" hlink="hlink" folHlink="folHlink"/>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ctrTitle"/>
          </p:nvPr>
        </p:nvSpPr>
        <p:spPr>
          <a:xfrm>
            <a:off x="152400" y="1341438"/>
            <a:ext cx="8793163" cy="1143000"/>
          </a:xfrm>
        </p:spPr>
        <p:txBody>
          <a:bodyPr/>
          <a:lstStyle/>
          <a:p>
            <a:pPr algn="ctr"/>
            <a:r>
              <a:rPr lang="ar-JO" b="1" dirty="0">
                <a:latin typeface="Arial" panose="020B0604020202020204" pitchFamily="34" charset="0"/>
                <a:ea typeface="ＭＳ Ｐゴシック" charset="0"/>
                <a:cs typeface="Arial" panose="020B0604020202020204" pitchFamily="34" charset="0"/>
              </a:rPr>
              <a:t>تصحيح المسيح</a:t>
            </a:r>
            <a:endParaRPr lang="en-US" b="1" dirty="0">
              <a:latin typeface="Arial" panose="020B0604020202020204" pitchFamily="34" charset="0"/>
              <a:ea typeface="ＭＳ Ｐゴシック" charset="0"/>
              <a:cs typeface="Arial" panose="020B0604020202020204" pitchFamily="34" charset="0"/>
            </a:endParaRPr>
          </a:p>
        </p:txBody>
      </p:sp>
      <p:sp>
        <p:nvSpPr>
          <p:cNvPr id="32770" name="Rectangle 3"/>
          <p:cNvSpPr>
            <a:spLocks noGrp="1" noChangeArrowheads="1"/>
          </p:cNvSpPr>
          <p:nvPr>
            <p:ph type="subTitle" idx="1"/>
          </p:nvPr>
        </p:nvSpPr>
        <p:spPr>
          <a:xfrm>
            <a:off x="297712" y="3581400"/>
            <a:ext cx="8922488" cy="3200400"/>
          </a:xfrm>
        </p:spPr>
        <p:txBody>
          <a:bodyPr/>
          <a:lstStyle/>
          <a:p>
            <a:pPr marL="349250" algn="r" rtl="1"/>
            <a:r>
              <a:rPr lang="ar-JO" sz="2800" b="1" dirty="0">
                <a:latin typeface="Arial" panose="020B0604020202020204" pitchFamily="34" charset="0"/>
                <a:ea typeface="ＭＳ Ｐゴシック" charset="0"/>
                <a:cs typeface="Arial" panose="020B0604020202020204" pitchFamily="34" charset="0"/>
              </a:rPr>
              <a:t>2: 16 فتب وإلا فإني آتيك سريعا وأحاربهم بسيف فمي. 17من له أذن فليسمع ما يقوله الروح للكنائس من يغلب فسأعطيه أن يأكل من المن المخفى وأعطيه حصاة بيضاء وعلى الحصاة اسم جديد مكتوب لا يعرفه أحد غير الذي يأخذ</a:t>
            </a:r>
            <a:endParaRPr lang="en-US" sz="2800"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3317692195"/>
      </p:ext>
    </p:extLst>
  </p:cSld>
  <p:clrMapOvr>
    <a:overrideClrMapping bg1="dk2" tx1="lt1" bg2="dk1" tx2="lt2" accent1="accent1" accent2="accent2" accent3="accent3" accent4="accent4" accent5="accent5" accent6="accent6" hlink="hlink" folHlink="folHlink"/>
  </p:clrMapOvr>
  <p:transition>
    <p:random/>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ctrTitle"/>
          </p:nvPr>
        </p:nvSpPr>
        <p:spPr/>
        <p:txBody>
          <a:bodyPr/>
          <a:lstStyle/>
          <a:p>
            <a:pPr algn="r"/>
            <a:r>
              <a:rPr lang="ar-JO" b="1" dirty="0">
                <a:solidFill>
                  <a:srgbClr val="FFFF00"/>
                </a:solidFill>
                <a:latin typeface="Arial" panose="020B0604020202020204" pitchFamily="34" charset="0"/>
                <a:ea typeface="ＭＳ Ｐゴシック" charset="0"/>
                <a:cs typeface="Arial" panose="020B0604020202020204" pitchFamily="34" charset="0"/>
              </a:rPr>
              <a:t>تُب ...</a:t>
            </a:r>
            <a:endParaRPr lang="en-US" dirty="0">
              <a:solidFill>
                <a:srgbClr val="FFFF00"/>
              </a:solidFill>
              <a:latin typeface="Arial" panose="020B0604020202020204" pitchFamily="34" charset="0"/>
              <a:ea typeface="ＭＳ Ｐゴシック" charset="0"/>
              <a:cs typeface="Arial" panose="020B0604020202020204" pitchFamily="34" charset="0"/>
            </a:endParaRPr>
          </a:p>
        </p:txBody>
      </p:sp>
      <p:sp>
        <p:nvSpPr>
          <p:cNvPr id="33794" name="Rectangle 3"/>
          <p:cNvSpPr>
            <a:spLocks noGrp="1" noChangeArrowheads="1"/>
          </p:cNvSpPr>
          <p:nvPr>
            <p:ph type="subTitle" idx="1"/>
          </p:nvPr>
        </p:nvSpPr>
        <p:spPr>
          <a:xfrm>
            <a:off x="1066800" y="3886200"/>
            <a:ext cx="7391400" cy="1752600"/>
          </a:xfrm>
        </p:spPr>
        <p:txBody>
          <a:bodyPr/>
          <a:lstStyle/>
          <a:p>
            <a:pPr algn="r"/>
            <a:r>
              <a:rPr lang="ar-JO" altLang="ja-JP" sz="2800" b="1" dirty="0">
                <a:latin typeface="Arial" panose="020B0604020202020204" pitchFamily="34" charset="0"/>
                <a:ea typeface="ＭＳ Ｐゴシック" charset="0"/>
                <a:cs typeface="Arial" panose="020B0604020202020204" pitchFamily="34" charset="0"/>
              </a:rPr>
              <a:t>2: 16 فتب وإلا فإني آتيك سريعا وأحاربهم بسيف فمي</a:t>
            </a:r>
            <a:endParaRPr lang="en-US" sz="2800"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2830118958"/>
      </p:ext>
    </p:extLst>
  </p:cSld>
  <p:clrMapOvr>
    <a:overrideClrMapping bg1="dk2" tx1="lt1" bg2="dk1" tx2="lt2" accent1="accent1" accent2="accent2" accent3="accent3" accent4="accent4" accent5="accent5" accent6="accent6" hlink="hlink" folHlink="folHlink"/>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ctrTitle"/>
          </p:nvPr>
        </p:nvSpPr>
        <p:spPr/>
        <p:txBody>
          <a:bodyPr/>
          <a:lstStyle/>
          <a:p>
            <a:pPr algn="r"/>
            <a:r>
              <a:rPr lang="ar-JO" b="1" dirty="0">
                <a:latin typeface="Arial" panose="020B0604020202020204" pitchFamily="34" charset="0"/>
                <a:ea typeface="ＭＳ Ｐゴシック" charset="0"/>
                <a:cs typeface="Arial" panose="020B0604020202020204" pitchFamily="34" charset="0"/>
              </a:rPr>
              <a:t>استلم ...</a:t>
            </a:r>
            <a:endParaRPr lang="en-US" b="1" dirty="0">
              <a:latin typeface="Arial" panose="020B0604020202020204" pitchFamily="34" charset="0"/>
              <a:ea typeface="ＭＳ Ｐゴシック" charset="0"/>
              <a:cs typeface="Arial" panose="020B0604020202020204" pitchFamily="34" charset="0"/>
            </a:endParaRPr>
          </a:p>
        </p:txBody>
      </p:sp>
      <p:sp>
        <p:nvSpPr>
          <p:cNvPr id="34818" name="Rectangle 3"/>
          <p:cNvSpPr>
            <a:spLocks noGrp="1" noChangeArrowheads="1"/>
          </p:cNvSpPr>
          <p:nvPr>
            <p:ph type="subTitle" idx="1"/>
          </p:nvPr>
        </p:nvSpPr>
        <p:spPr>
          <a:xfrm>
            <a:off x="381000" y="3886200"/>
            <a:ext cx="8686800" cy="2590800"/>
          </a:xfrm>
        </p:spPr>
        <p:txBody>
          <a:bodyPr/>
          <a:lstStyle/>
          <a:p>
            <a:pPr algn="r"/>
            <a:r>
              <a:rPr lang="ar-JO" altLang="ja-JP" sz="2800" b="1" dirty="0">
                <a:latin typeface="Arial" panose="020B0604020202020204" pitchFamily="34" charset="0"/>
                <a:ea typeface="ＭＳ Ｐゴシック" charset="0"/>
                <a:cs typeface="Arial" panose="020B0604020202020204" pitchFamily="34" charset="0"/>
              </a:rPr>
              <a:t>2: 17من له أذن فليسمع ما يقوله الروح للكنائس من يغلب فسأعطيه أن يأكل من المن المخفى وأعطيه حصاة بيضاء وعلى الحصاة اسم جديد مكتوب لا يعرفه أحد غير الذي يأخذ</a:t>
            </a:r>
            <a:endParaRPr lang="en-US" sz="2800" b="1" dirty="0">
              <a:latin typeface="Arial" panose="020B0604020202020204" pitchFamily="34" charset="0"/>
              <a:ea typeface="ＭＳ Ｐゴシック" charset="0"/>
              <a:cs typeface="Arial" panose="020B0604020202020204" pitchFamily="34" charset="0"/>
            </a:endParaRPr>
          </a:p>
        </p:txBody>
      </p:sp>
    </p:spTree>
    <p:extLst>
      <p:ext uri="{BB962C8B-B14F-4D97-AF65-F5344CB8AC3E}">
        <p14:creationId xmlns:p14="http://schemas.microsoft.com/office/powerpoint/2010/main" val="702137577"/>
      </p:ext>
    </p:extLst>
  </p:cSld>
  <p:clrMapOvr>
    <a:overrideClrMapping bg1="lt1" tx1="dk1" bg2="lt2" tx2="dk2" accent1="accent1" accent2="accent2" accent3="accent3" accent4="accent4" accent5="accent5" accent6="accent6" hlink="hlink" folHlink="folHlink"/>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ctrTitle"/>
          </p:nvPr>
        </p:nvSpPr>
        <p:spPr/>
        <p:txBody>
          <a:bodyPr/>
          <a:lstStyle/>
          <a:p>
            <a:pPr algn="ctr"/>
            <a:r>
              <a:rPr lang="ar-JO" dirty="0">
                <a:latin typeface="Arial" panose="020B0604020202020204" pitchFamily="34" charset="0"/>
                <a:ea typeface="ＭＳ Ｐゴシック" charset="0"/>
                <a:cs typeface="Arial" panose="020B0604020202020204" pitchFamily="34" charset="0"/>
              </a:rPr>
              <a:t>استلم ... خبز الحياة</a:t>
            </a:r>
            <a:endParaRPr lang="en-US" dirty="0">
              <a:latin typeface="Arial" panose="020B0604020202020204" pitchFamily="34" charset="0"/>
              <a:ea typeface="ＭＳ Ｐゴシック" charset="0"/>
              <a:cs typeface="Arial" panose="020B0604020202020204" pitchFamily="34" charset="0"/>
            </a:endParaRPr>
          </a:p>
        </p:txBody>
      </p:sp>
      <p:sp>
        <p:nvSpPr>
          <p:cNvPr id="35842" name="Rectangle 3"/>
          <p:cNvSpPr>
            <a:spLocks noGrp="1" noChangeArrowheads="1"/>
          </p:cNvSpPr>
          <p:nvPr>
            <p:ph type="subTitle" idx="1"/>
          </p:nvPr>
        </p:nvSpPr>
        <p:spPr>
          <a:xfrm>
            <a:off x="990600" y="4038600"/>
            <a:ext cx="7543800" cy="1752600"/>
          </a:xfrm>
        </p:spPr>
        <p:txBody>
          <a:bodyPr/>
          <a:lstStyle/>
          <a:p>
            <a:pPr algn="ctr"/>
            <a:r>
              <a:rPr lang="ar-JO" altLang="ja-JP" b="1" dirty="0">
                <a:latin typeface="Arial" panose="020B0604020202020204" pitchFamily="34" charset="0"/>
                <a:ea typeface="ＭＳ Ｐゴシック" charset="0"/>
                <a:cs typeface="Arial" panose="020B0604020202020204" pitchFamily="34" charset="0"/>
              </a:rPr>
              <a:t>من يغلب فسأعطيه أن يأكل من المن المخفى</a:t>
            </a:r>
          </a:p>
          <a:p>
            <a:pPr algn="ctr"/>
            <a:r>
              <a:rPr lang="en-US" altLang="ja-JP" b="1" dirty="0">
                <a:latin typeface="Arial" panose="020B0604020202020204" pitchFamily="34" charset="0"/>
                <a:ea typeface="ＭＳ Ｐゴシック" charset="0"/>
                <a:cs typeface="Arial" panose="020B0604020202020204" pitchFamily="34" charset="0"/>
              </a:rPr>
              <a:t>(</a:t>
            </a:r>
            <a:r>
              <a:rPr lang="ar-JO" altLang="ja-JP" b="1" dirty="0">
                <a:latin typeface="Arial" panose="020B0604020202020204" pitchFamily="34" charset="0"/>
                <a:ea typeface="ＭＳ Ｐゴシック" charset="0"/>
                <a:cs typeface="Arial" panose="020B0604020202020204" pitchFamily="34" charset="0"/>
              </a:rPr>
              <a:t>2: 17أ</a:t>
            </a:r>
            <a:r>
              <a:rPr lang="en-US" b="1" dirty="0">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3808546796"/>
      </p:ext>
    </p:extLst>
  </p:cSld>
  <p:clrMapOvr>
    <a:overrideClrMapping bg1="dk2" tx1="lt1" bg2="dk1" tx2="lt2" accent1="accent1" accent2="accent2" accent3="accent3" accent4="accent4" accent5="accent5" accent6="accent6" hlink="hlink" folHlink="folHlink"/>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219200" y="1059564"/>
            <a:ext cx="7543800" cy="563231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٣٠ فَقَالُوا لَهُ: «فَأَيَّةَ آيَةٍ تَصْنَعُ لِنَرَى وَنُؤْمِنَ بِكَ؟ مَاذَا تَعْمَلُ؟ ٣١ آبَاؤُنَا أَكَلُوا الْمَنَّ فِي الْبَرِّيَّةِ كَمَا هُوَ مَكْتُوبٌ: أَنَّهُ أَعْطَاهُمْ خُبْزاً مِنَ السَّمَاءِ لِيَأْكُلُوا». ٣٢ فَقَالَ لَهُمْ يَسُوعُ: «الْحَقَّ الْحَقَّ أَقُولُ لَكُمْ: لَيْسَ مُوسَى أَعْطَاكُمُ الْخُبْزَ مِنَ السَّمَاءِ بَلْ أَبِي يُعْطِيكُمُ الْخُبْزَ الْحَقِيقِيَّ مِنَ السَّمَاءِ ٣٣ لأَنَّ خُبْزَ اللَّهِ هُوَ النَّازِلُ مِنَ السَّمَاءِ الْوَاهِبُ حَيَاةً لِلْعَالَمِ». ٣٤ فَقَالُوا لَهُ: «يَا سَيِّدُ أَعْطِنَا فِي كُلِّ حِينٍ هَذَا الْخُبْزَ». ٣٥ فَقَالَ لَهُمْ يَسُوعُ: «أَنَا هُوَ خُبْزُ الْحَيَاةِ. مَنْ يُقْبِلْ إِلَيَّ فلاَ يَجُوعُ وَمَنْ يُؤْمِنْ بِي فلاَ يَعْطَشُ أَبَداً. </a:t>
            </a:r>
          </a:p>
        </p:txBody>
      </p:sp>
      <p:sp>
        <p:nvSpPr>
          <p:cNvPr id="2" name="Title 1"/>
          <p:cNvSpPr>
            <a:spLocks noGrp="1"/>
          </p:cNvSpPr>
          <p:nvPr>
            <p:ph type="title" idx="4294967295"/>
          </p:nvPr>
        </p:nvSpPr>
        <p:spPr>
          <a:xfrm>
            <a:off x="1219200" y="99037"/>
            <a:ext cx="7772400" cy="698689"/>
          </a:xfrm>
          <a:solidFill>
            <a:srgbClr val="000090"/>
          </a:solidFill>
        </p:spPr>
        <p:txBody>
          <a:bodyPr/>
          <a:lstStyle/>
          <a:p>
            <a:pPr algn="ctr"/>
            <a:r>
              <a:rPr lang="ar-SA" sz="3600" b="1" kern="1200" dirty="0">
                <a:solidFill>
                  <a:srgbClr val="FFFFFF"/>
                </a:solidFill>
                <a:latin typeface="Arial" panose="020B0604020202020204" pitchFamily="34" charset="0"/>
                <a:cs typeface="Arial" panose="020B0604020202020204" pitchFamily="34" charset="0"/>
              </a:rPr>
              <a:t>يوحنا ٦ : ٣٠-٣٥</a:t>
            </a:r>
          </a:p>
        </p:txBody>
      </p:sp>
    </p:spTree>
    <p:extLst>
      <p:ext uri="{BB962C8B-B14F-4D97-AF65-F5344CB8AC3E}">
        <p14:creationId xmlns:p14="http://schemas.microsoft.com/office/powerpoint/2010/main" val="1138324077"/>
      </p:ext>
    </p:extLst>
  </p:cSld>
  <p:clrMapOvr>
    <a:overrideClrMapping bg1="lt1" tx1="dk1" bg2="lt2" tx2="dk2" accent1="accent1" accent2="accent2" accent3="accent3" accent4="accent4" accent5="accent5" accent6="accent6" hlink="hlink" folHlink="folHlink"/>
  </p:clrMapOvr>
  <p:transition>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625"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 name="Group 20"/>
          <p:cNvGrpSpPr>
            <a:grpSpLocks noChangeAspect="1"/>
          </p:cNvGrpSpPr>
          <p:nvPr/>
        </p:nvGrpSpPr>
        <p:grpSpPr bwMode="auto">
          <a:xfrm>
            <a:off x="2762248" y="2349500"/>
            <a:ext cx="2962277" cy="2663825"/>
            <a:chOff x="3059832" y="2348880"/>
            <a:chExt cx="2664304" cy="2664312"/>
          </a:xfrm>
        </p:grpSpPr>
        <p:sp>
          <p:nvSpPr>
            <p:cNvPr id="794651"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 xmlns:a14="http://schemas.microsoft.com/office/drawing/2010/main" w="9525">
                  <a:solidFill>
                    <a:srgbClr val="000000"/>
                  </a:solidFill>
                  <a:round/>
                  <a:headEnd/>
                  <a:tailEnd type="stealth" w="lg" len="lg"/>
                </a14:hiddenLine>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7" name="TextBox 26"/>
            <p:cNvSpPr txBox="1"/>
            <p:nvPr/>
          </p:nvSpPr>
          <p:spPr>
            <a:xfrm>
              <a:off x="3059832" y="2709309"/>
              <a:ext cx="2592897" cy="1569947"/>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المسيح:</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الذي له السيف الماضي  ذي الحدين</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7" name="Group 6"/>
          <p:cNvGrpSpPr>
            <a:grpSpLocks/>
          </p:cNvGrpSpPr>
          <p:nvPr/>
        </p:nvGrpSpPr>
        <p:grpSpPr bwMode="auto">
          <a:xfrm>
            <a:off x="2703512" y="1997075"/>
            <a:ext cx="3240088" cy="3108325"/>
            <a:chOff x="2983932" y="2348880"/>
            <a:chExt cx="3035995" cy="2628770"/>
          </a:xfrm>
        </p:grpSpPr>
        <p:sp>
          <p:nvSpPr>
            <p:cNvPr id="794649" name="Oval 23"/>
            <p:cNvSpPr>
              <a:spLocks noChangeAspect="1" noChangeArrowheads="1"/>
            </p:cNvSpPr>
            <p:nvPr/>
          </p:nvSpPr>
          <p:spPr bwMode="auto">
            <a:xfrm>
              <a:off x="3059832" y="2348880"/>
              <a:ext cx="2808312" cy="2628770"/>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5" name="TextBox 24"/>
            <p:cNvSpPr txBox="1"/>
            <p:nvPr/>
          </p:nvSpPr>
          <p:spPr>
            <a:xfrm>
              <a:off x="2983932" y="2420944"/>
              <a:ext cx="3035995" cy="1549004"/>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الثناء:</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متمسك باسم المسيح         ولم ينكر إيمانه</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sp>
        <p:nvSpPr>
          <p:cNvPr id="794631" name="Title 1"/>
          <p:cNvSpPr>
            <a:spLocks noGrp="1"/>
          </p:cNvSpPr>
          <p:nvPr>
            <p:ph type="title"/>
          </p:nvPr>
        </p:nvSpPr>
        <p:spPr>
          <a:xfrm>
            <a:off x="-31750" y="-26988"/>
            <a:ext cx="9212263" cy="719138"/>
          </a:xfrm>
        </p:spPr>
        <p:txBody>
          <a:bodyPr>
            <a:normAutofit fontScale="90000"/>
          </a:bodyPr>
          <a:lstStyle/>
          <a:p>
            <a:r>
              <a:rPr lang="ar-JO" dirty="0">
                <a:latin typeface="Arial" charset="0"/>
                <a:ea typeface="ＭＳ Ｐゴシック" charset="0"/>
              </a:rPr>
              <a:t>برغامس (رؤ 2: 12-17)</a:t>
            </a:r>
            <a:endParaRPr lang="en-US" dirty="0">
              <a:latin typeface="Arial" charset="0"/>
              <a:ea typeface="ＭＳ Ｐゴシック" charset="0"/>
            </a:endParaRPr>
          </a:p>
        </p:txBody>
      </p:sp>
      <p:sp>
        <p:nvSpPr>
          <p:cNvPr id="8" name="TextBox 7"/>
          <p:cNvSpPr txBox="1"/>
          <p:nvPr/>
        </p:nvSpPr>
        <p:spPr>
          <a:xfrm>
            <a:off x="107950" y="5013325"/>
            <a:ext cx="1885950"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أفسس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0" name="TextBox 9"/>
          <p:cNvSpPr txBox="1"/>
          <p:nvPr/>
        </p:nvSpPr>
        <p:spPr>
          <a:xfrm>
            <a:off x="3492500" y="6423025"/>
            <a:ext cx="1885950" cy="4619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لاودكية</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2" name="TextBox 11"/>
          <p:cNvSpPr txBox="1"/>
          <p:nvPr/>
        </p:nvSpPr>
        <p:spPr>
          <a:xfrm>
            <a:off x="6861175" y="5127625"/>
            <a:ext cx="2174875"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فيلادلفيا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4" name="TextBox 13"/>
          <p:cNvSpPr txBox="1"/>
          <p:nvPr/>
        </p:nvSpPr>
        <p:spPr>
          <a:xfrm>
            <a:off x="7292975" y="2895600"/>
            <a:ext cx="1671638"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ساردس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6" name="TextBox 15"/>
          <p:cNvSpPr txBox="1"/>
          <p:nvPr/>
        </p:nvSpPr>
        <p:spPr>
          <a:xfrm>
            <a:off x="5781675" y="836613"/>
            <a:ext cx="1958975"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ثياتيرا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8" name="TextBox 17"/>
          <p:cNvSpPr txBox="1"/>
          <p:nvPr/>
        </p:nvSpPr>
        <p:spPr>
          <a:xfrm>
            <a:off x="971550" y="908050"/>
            <a:ext cx="1887538"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برغامس</a:t>
            </a: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20" name="TextBox 19"/>
          <p:cNvSpPr txBox="1"/>
          <p:nvPr/>
        </p:nvSpPr>
        <p:spPr>
          <a:xfrm>
            <a:off x="0" y="2924175"/>
            <a:ext cx="1476375"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سميرنا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794640" name="Text Box 37"/>
          <p:cNvSpPr txBox="1">
            <a:spLocks noChangeArrowheads="1"/>
          </p:cNvSpPr>
          <p:nvPr/>
        </p:nvSpPr>
        <p:spPr bwMode="auto">
          <a:xfrm>
            <a:off x="8410848" y="44450"/>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uLnTx/>
                <a:uFillTx/>
                <a:latin typeface="Arial" charset="0"/>
                <a:cs typeface="Arial" charset="0"/>
              </a:rPr>
              <a:t>353</a:t>
            </a:r>
            <a:endParaRPr kumimoji="0" lang="en-US" sz="2400" b="1" i="0" u="none" strike="noStrike" kern="1200" cap="none" spc="0" normalizeH="0" baseline="0" noProof="0" dirty="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1383221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ctrTitle"/>
          </p:nvPr>
        </p:nvSpPr>
        <p:spPr>
          <a:xfrm>
            <a:off x="228600" y="1341438"/>
            <a:ext cx="8716963" cy="1143000"/>
          </a:xfrm>
        </p:spPr>
        <p:txBody>
          <a:bodyPr/>
          <a:lstStyle/>
          <a:p>
            <a:pPr algn="ctr"/>
            <a:r>
              <a:rPr lang="ar-JO" dirty="0">
                <a:latin typeface="Arial" panose="020B0604020202020204" pitchFamily="34" charset="0"/>
                <a:ea typeface="ＭＳ Ｐゴシック" charset="0"/>
                <a:cs typeface="Arial" panose="020B0604020202020204" pitchFamily="34" charset="0"/>
              </a:rPr>
              <a:t>استلم ... الحياة الأبدية</a:t>
            </a:r>
            <a:endParaRPr lang="en-US" dirty="0">
              <a:latin typeface="Arial" panose="020B0604020202020204" pitchFamily="34" charset="0"/>
              <a:ea typeface="ＭＳ Ｐゴシック" charset="0"/>
              <a:cs typeface="Arial" panose="020B0604020202020204" pitchFamily="34" charset="0"/>
            </a:endParaRPr>
          </a:p>
        </p:txBody>
      </p:sp>
      <p:sp>
        <p:nvSpPr>
          <p:cNvPr id="37890" name="Rectangle 3"/>
          <p:cNvSpPr>
            <a:spLocks noGrp="1" noChangeArrowheads="1"/>
          </p:cNvSpPr>
          <p:nvPr>
            <p:ph type="subTitle" idx="1"/>
          </p:nvPr>
        </p:nvSpPr>
        <p:spPr>
          <a:xfrm>
            <a:off x="228600" y="3886200"/>
            <a:ext cx="8839200" cy="1752600"/>
          </a:xfrm>
        </p:spPr>
        <p:txBody>
          <a:bodyPr/>
          <a:lstStyle/>
          <a:p>
            <a:pPr algn="ctr"/>
            <a:r>
              <a:rPr lang="ar-JO" altLang="ja-JP" b="1" dirty="0">
                <a:latin typeface="Arial" panose="020B0604020202020204" pitchFamily="34" charset="0"/>
                <a:ea typeface="ＭＳ Ｐゴシック" charset="0"/>
                <a:cs typeface="Arial" panose="020B0604020202020204" pitchFamily="34" charset="0"/>
              </a:rPr>
              <a:t>وأعطيه حصاة بيضاء وعلى الحصاة اسم جديد مكتوب لا يعرفه أحد غير الذي يأخذ</a:t>
            </a:r>
          </a:p>
          <a:p>
            <a:pPr algn="ctr"/>
            <a:r>
              <a:rPr lang="en-US" b="1" dirty="0">
                <a:latin typeface="Arial" panose="020B0604020202020204" pitchFamily="34" charset="0"/>
                <a:ea typeface="ＭＳ Ｐゴシック" charset="0"/>
                <a:cs typeface="Arial" panose="020B0604020202020204" pitchFamily="34" charset="0"/>
              </a:rPr>
              <a:t>(</a:t>
            </a:r>
            <a:r>
              <a:rPr lang="ar-JO" b="1" dirty="0">
                <a:latin typeface="Arial" panose="020B0604020202020204" pitchFamily="34" charset="0"/>
                <a:ea typeface="ＭＳ Ｐゴシック" charset="0"/>
                <a:cs typeface="Arial" panose="020B0604020202020204" pitchFamily="34" charset="0"/>
              </a:rPr>
              <a:t>2: 17ب</a:t>
            </a:r>
            <a:r>
              <a:rPr lang="en-US" b="1" dirty="0">
                <a:latin typeface="Arial" panose="020B0604020202020204" pitchFamily="34" charset="0"/>
                <a:ea typeface="ＭＳ Ｐゴシック" charset="0"/>
                <a:cs typeface="Arial" panose="020B0604020202020204" pitchFamily="34" charset="0"/>
              </a:rPr>
              <a:t>)</a:t>
            </a:r>
          </a:p>
        </p:txBody>
      </p:sp>
    </p:spTree>
    <p:extLst>
      <p:ext uri="{BB962C8B-B14F-4D97-AF65-F5344CB8AC3E}">
        <p14:creationId xmlns:p14="http://schemas.microsoft.com/office/powerpoint/2010/main" val="654401688"/>
      </p:ext>
    </p:extLst>
  </p:cSld>
  <p:clrMapOvr>
    <a:overrideClrMapping bg1="dk2" tx1="lt1" bg2="dk1" tx2="lt2" accent1="accent1" accent2="accent2" accent3="accent3" accent4="accent4" accent5="accent5" accent6="accent6" hlink="hlink" folHlink="folHlink"/>
  </p:clrMapOvr>
  <p:transition>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idx="4294967295"/>
          </p:nvPr>
        </p:nvSpPr>
        <p:spPr>
          <a:xfrm>
            <a:off x="685800" y="-863600"/>
            <a:ext cx="7772400" cy="1143000"/>
          </a:xfrm>
        </p:spPr>
        <p:txBody>
          <a:bodyPr/>
          <a:lstStyle/>
          <a:p>
            <a:r>
              <a:rPr lang="en-US">
                <a:latin typeface="Arial" charset="0"/>
                <a:ea typeface="ＭＳ Ｐゴシック" charset="0"/>
              </a:rPr>
              <a:t>Black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rev 19 Maranatha.jpg"/>
          <p:cNvPicPr>
            <a:picLocks noChangeAspect="1"/>
          </p:cNvPicPr>
          <p:nvPr/>
        </p:nvPicPr>
        <p:blipFill rotWithShape="1">
          <a:blip r:embed="rId3">
            <a:extLst>
              <a:ext uri="{28A0092B-C50C-407E-A947-70E740481C1C}">
                <a14:useLocalDpi xmlns:a14="http://schemas.microsoft.com/office/drawing/2010/main"/>
              </a:ext>
            </a:extLst>
          </a:blip>
          <a:srcRect l="4671" r="7018"/>
          <a:stretch/>
        </p:blipFill>
        <p:spPr>
          <a:xfrm>
            <a:off x="-1" y="22033"/>
            <a:ext cx="9113717" cy="6803262"/>
          </a:xfrm>
          <a:prstGeom prst="rect">
            <a:avLst/>
          </a:prstGeom>
        </p:spPr>
      </p:pic>
      <p:sp>
        <p:nvSpPr>
          <p:cNvPr id="2" name="Title 1"/>
          <p:cNvSpPr>
            <a:spLocks noGrp="1"/>
          </p:cNvSpPr>
          <p:nvPr>
            <p:ph type="title"/>
          </p:nvPr>
        </p:nvSpPr>
        <p:spPr>
          <a:xfrm>
            <a:off x="30284" y="5077676"/>
            <a:ext cx="9138965" cy="1457718"/>
          </a:xfrm>
          <a:noFill/>
          <a:ln>
            <a:noFill/>
          </a:ln>
        </p:spPr>
        <p:txBody>
          <a:bodyPr vert="horz" wrap="square" lIns="91440" tIns="45720" rIns="91440" bIns="45720" numCol="1" anchor="ctr" anchorCtr="0" compatLnSpc="1">
            <a:prstTxWarp prst="textNoShape">
              <a:avLst/>
            </a:prstTxWarp>
          </a:bodyPr>
          <a:lstStyle/>
          <a:p>
            <a:r>
              <a:rPr lang="ar-JO" sz="9600" dirty="0">
                <a:effectLst>
                  <a:glow rad="165100">
                    <a:schemeClr val="tx1"/>
                  </a:glow>
                </a:effectLst>
                <a:cs typeface="+mj-cs"/>
              </a:rPr>
              <a:t>يسوع ينتصر!</a:t>
            </a:r>
            <a:endParaRPr lang="en-US" sz="9600" dirty="0">
              <a:effectLst>
                <a:glow rad="165100">
                  <a:schemeClr val="tx1"/>
                </a:glow>
              </a:effectLst>
              <a:cs typeface="+mj-cs"/>
            </a:endParaRPr>
          </a:p>
        </p:txBody>
      </p:sp>
      <p:sp>
        <p:nvSpPr>
          <p:cNvPr id="5" name="Title 1"/>
          <p:cNvSpPr txBox="1">
            <a:spLocks/>
          </p:cNvSpPr>
          <p:nvPr/>
        </p:nvSpPr>
        <p:spPr bwMode="auto">
          <a:xfrm>
            <a:off x="5035" y="62259"/>
            <a:ext cx="2846337" cy="10235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ＭＳ Ｐゴシック" charset="0"/>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ＭＳ Ｐゴシック" charset="0"/>
                <a:cs typeface="Geneva"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a:lstStyle>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ar-JO"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Geneva"/>
              </a:rPr>
              <a:t>موضوع</a:t>
            </a:r>
          </a:p>
          <a:p>
            <a:pPr marL="0" marR="0" lvl="0" indent="0" algn="ctr" defTabSz="449263" rtl="0" eaLnBrk="0" fontAlgn="base" latinLnBrk="0" hangingPunct="0">
              <a:lnSpc>
                <a:spcPct val="95000"/>
              </a:lnSpc>
              <a:spcBef>
                <a:spcPct val="0"/>
              </a:spcBef>
              <a:spcAft>
                <a:spcPct val="0"/>
              </a:spcAft>
              <a:buClr>
                <a:srgbClr val="000000"/>
              </a:buClr>
              <a:buSzPct val="100000"/>
              <a:buFont typeface="Times New Roman" charset="0"/>
              <a:buNone/>
              <a:tabLst/>
              <a:defRPr/>
            </a:pPr>
            <a:r>
              <a:rPr kumimoji="0" lang="ar-JO"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Geneva"/>
              </a:rPr>
              <a:t>الرؤيا</a:t>
            </a:r>
            <a:endParaRPr kumimoji="0" lang="en-US" sz="3600" b="1" i="0" u="none" strike="noStrike" kern="1200" cap="none" spc="0" normalizeH="0" baseline="0" noProof="0" dirty="0">
              <a:ln>
                <a:noFill/>
              </a:ln>
              <a:solidFill>
                <a:srgbClr val="FFFFFF"/>
              </a:solidFill>
              <a:effectLst>
                <a:glow rad="165100">
                  <a:srgbClr val="000000"/>
                </a:glow>
              </a:effectLst>
              <a:uLnTx/>
              <a:uFillTx/>
              <a:latin typeface="Arial" panose="020B0604020202020204" pitchFamily="34" charset="0"/>
              <a:ea typeface="ＭＳ Ｐゴシック" charset="0"/>
              <a:cs typeface="Geneva"/>
            </a:endParaRPr>
          </a:p>
        </p:txBody>
      </p:sp>
    </p:spTree>
    <p:extLst>
      <p:ext uri="{BB962C8B-B14F-4D97-AF65-F5344CB8AC3E}">
        <p14:creationId xmlns:p14="http://schemas.microsoft.com/office/powerpoint/2010/main" val="230693120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A6CE251-FBFD-0471-6B31-86999B3AEC43}"/>
              </a:ext>
            </a:extLst>
          </p:cNvPr>
          <p:cNvPicPr>
            <a:picLocks noChangeAspect="1"/>
          </p:cNvPicPr>
          <p:nvPr/>
        </p:nvPicPr>
        <p:blipFill rotWithShape="1">
          <a:blip r:embed="rId3"/>
          <a:srcRect l="5648" r="3547" b="5262"/>
          <a:stretch/>
        </p:blipFill>
        <p:spPr>
          <a:xfrm>
            <a:off x="0" y="542925"/>
            <a:ext cx="9144000" cy="6315075"/>
          </a:xfrm>
          <a:prstGeom prst="rect">
            <a:avLst/>
          </a:prstGeom>
        </p:spPr>
      </p:pic>
      <p:sp>
        <p:nvSpPr>
          <p:cNvPr id="2" name="TextBox 1">
            <a:extLst>
              <a:ext uri="{FF2B5EF4-FFF2-40B4-BE49-F238E27FC236}">
                <a16:creationId xmlns:a16="http://schemas.microsoft.com/office/drawing/2014/main" id="{3D4A0D62-A4A7-2AAF-BE44-BF6D7C5C9BE0}"/>
              </a:ext>
            </a:extLst>
          </p:cNvPr>
          <p:cNvSpPr txBox="1"/>
          <p:nvPr/>
        </p:nvSpPr>
        <p:spPr>
          <a:xfrm>
            <a:off x="-768096" y="4791456"/>
            <a:ext cx="18473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Rectangle 1026">
            <a:extLst>
              <a:ext uri="{FF2B5EF4-FFF2-40B4-BE49-F238E27FC236}">
                <a16:creationId xmlns:a16="http://schemas.microsoft.com/office/drawing/2014/main" id="{F219FB4B-4BAF-54CB-BC4F-1B2EFD27756E}"/>
              </a:ext>
            </a:extLst>
          </p:cNvPr>
          <p:cNvSpPr txBox="1">
            <a:spLocks noChangeArrowheads="1"/>
          </p:cNvSpPr>
          <p:nvPr/>
        </p:nvSpPr>
        <p:spPr bwMode="auto">
          <a:xfrm>
            <a:off x="0" y="0"/>
            <a:ext cx="9144000" cy="542925"/>
          </a:xfrm>
          <a:prstGeom prst="rect">
            <a:avLst/>
          </a:prstGeom>
          <a:solidFill>
            <a:schemeClr val="tx1"/>
          </a:solid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150" rtl="0" eaLnBrk="1" fontAlgn="auto" latinLnBrk="0" hangingPunct="1">
              <a:lnSpc>
                <a:spcPct val="100000"/>
              </a:lnSpc>
              <a:spcBef>
                <a:spcPts val="0"/>
              </a:spcBef>
              <a:spcAft>
                <a:spcPts val="0"/>
              </a:spcAft>
              <a:buClrTx/>
              <a:buSzTx/>
              <a:buFontTx/>
              <a:buNone/>
              <a:tabLst/>
              <a:defRPr/>
            </a:pPr>
            <a:r>
              <a:rPr kumimoji="0" lang="ar-EG"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rPr>
              <a:t>احصل علي هذا العرض مجانا!</a:t>
            </a:r>
            <a:endParaRPr kumimoji="0" lang="en-US" sz="3200" b="1" i="0" u="none" strike="noStrike" kern="1200" cap="none" spc="0" normalizeH="0" baseline="0" noProof="0" dirty="0">
              <a:ln>
                <a:noFill/>
              </a:ln>
              <a:solidFill>
                <a:srgbClr val="FFFFFF"/>
              </a:solidFill>
              <a:effectLst/>
              <a:uLnTx/>
              <a:uFillTx/>
              <a:latin typeface="Arial" panose="020B0604020202020204" pitchFamily="34" charset="0"/>
              <a:ea typeface="ＭＳ Ｐゴシック" charset="0"/>
              <a:cs typeface="Arial" panose="020B0604020202020204" pitchFamily="34" charset="0"/>
              <a:sym typeface="Arial"/>
            </a:endParaRPr>
          </a:p>
        </p:txBody>
      </p:sp>
      <p:sp>
        <p:nvSpPr>
          <p:cNvPr id="4" name="Rectangle 1026">
            <a:extLst>
              <a:ext uri="{FF2B5EF4-FFF2-40B4-BE49-F238E27FC236}">
                <a16:creationId xmlns:a16="http://schemas.microsoft.com/office/drawing/2014/main" id="{F595F0E2-F752-4AC2-6044-24CD3312008D}"/>
              </a:ext>
            </a:extLst>
          </p:cNvPr>
          <p:cNvSpPr txBox="1">
            <a:spLocks noChangeArrowheads="1"/>
          </p:cNvSpPr>
          <p:nvPr/>
        </p:nvSpPr>
        <p:spPr bwMode="auto">
          <a:xfrm>
            <a:off x="0" y="6172200"/>
            <a:ext cx="9144000" cy="685800"/>
          </a:xfrm>
          <a:prstGeom prst="rect">
            <a:avLst/>
          </a:prstGeom>
          <a:solidFill>
            <a:schemeClr val="tx1"/>
          </a:solidFill>
          <a:ln w="9525">
            <a:noFill/>
            <a:miter lim="800000"/>
            <a:headEnd/>
            <a:tailEnd/>
          </a:ln>
          <a:effectLst/>
        </p:spPr>
        <p:txBody>
          <a:bodyPr vert="horz" wrap="square" lIns="91440" tIns="45720" rIns="91440" bIns="45720" numCol="1" anchor="ctr" anchorCtr="1" compatLnSpc="1">
            <a:prstTxWarp prst="textNoShape">
              <a:avLst/>
            </a:prstTxWarp>
          </a:bodyPr>
          <a:lstStyle>
            <a:lvl1pPr algn="ctr" rtl="0" eaLnBrk="0" fontAlgn="base" hangingPunct="0">
              <a:spcBef>
                <a:spcPct val="0"/>
              </a:spcBef>
              <a:spcAft>
                <a:spcPct val="0"/>
              </a:spcAft>
              <a:defRPr sz="4400" b="1" i="0">
                <a:solidFill>
                  <a:schemeClr val="tx2"/>
                </a:solidFill>
                <a:effectLst>
                  <a:outerShdw blurRad="38100" dist="38100" dir="2700000" algn="tl">
                    <a:srgbClr val="000000"/>
                  </a:outerShdw>
                </a:effectLst>
                <a:latin typeface="Arial" panose="020B0604020202020204" pitchFamily="34" charset="0"/>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ar-SA" sz="3200" b="1"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sym typeface="Arial"/>
              </a:rPr>
              <a:t>وعظ العهد الجديد</a:t>
            </a:r>
            <a:r>
              <a:rPr kumimoji="0" lang="en-US" sz="3200" b="1" i="0" u="none" strike="noStrike" kern="0" cap="none" spc="0" normalizeH="0" baseline="0" noProof="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sym typeface="Arial"/>
              </a:rPr>
              <a:t> • BibleStudyDownloads.org</a:t>
            </a:r>
            <a:endParaRPr kumimoji="0" lang="en-US" sz="11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pitchFamily="34" charset="0"/>
              <a:ea typeface="ＭＳ Ｐゴシック" charset="0"/>
              <a:sym typeface="Arial"/>
            </a:endParaRPr>
          </a:p>
        </p:txBody>
      </p:sp>
    </p:spTree>
    <p:extLst>
      <p:ext uri="{BB962C8B-B14F-4D97-AF65-F5344CB8AC3E}">
        <p14:creationId xmlns:p14="http://schemas.microsoft.com/office/powerpoint/2010/main" val="225770149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625"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 name="Group 20"/>
          <p:cNvGrpSpPr>
            <a:grpSpLocks noChangeAspect="1"/>
          </p:cNvGrpSpPr>
          <p:nvPr/>
        </p:nvGrpSpPr>
        <p:grpSpPr bwMode="auto">
          <a:xfrm>
            <a:off x="2762248" y="2349500"/>
            <a:ext cx="2962277" cy="2663825"/>
            <a:chOff x="3059832" y="2348880"/>
            <a:chExt cx="2664304" cy="2664312"/>
          </a:xfrm>
        </p:grpSpPr>
        <p:sp>
          <p:nvSpPr>
            <p:cNvPr id="794651"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 xmlns:a14="http://schemas.microsoft.com/office/drawing/2010/main" w="9525">
                  <a:solidFill>
                    <a:srgbClr val="000000"/>
                  </a:solidFill>
                  <a:round/>
                  <a:headEnd/>
                  <a:tailEnd type="stealth" w="lg" len="lg"/>
                </a14:hiddenLine>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7" name="TextBox 26"/>
            <p:cNvSpPr txBox="1"/>
            <p:nvPr/>
          </p:nvSpPr>
          <p:spPr>
            <a:xfrm>
              <a:off x="3059832" y="2709309"/>
              <a:ext cx="2592897" cy="1569947"/>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المسيح:</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الذي له السيف الماضي  ذي الحدين</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7" name="Group 6"/>
          <p:cNvGrpSpPr>
            <a:grpSpLocks/>
          </p:cNvGrpSpPr>
          <p:nvPr/>
        </p:nvGrpSpPr>
        <p:grpSpPr bwMode="auto">
          <a:xfrm>
            <a:off x="2627312" y="2349500"/>
            <a:ext cx="3240088" cy="2663825"/>
            <a:chOff x="2983932" y="2348880"/>
            <a:chExt cx="3035995" cy="2628770"/>
          </a:xfrm>
        </p:grpSpPr>
        <p:sp>
          <p:nvSpPr>
            <p:cNvPr id="794649" name="Oval 23"/>
            <p:cNvSpPr>
              <a:spLocks noChangeAspect="1" noChangeArrowheads="1"/>
            </p:cNvSpPr>
            <p:nvPr/>
          </p:nvSpPr>
          <p:spPr bwMode="auto">
            <a:xfrm>
              <a:off x="3059832" y="2348880"/>
              <a:ext cx="2808312" cy="2628770"/>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5" name="TextBox 24"/>
            <p:cNvSpPr txBox="1"/>
            <p:nvPr/>
          </p:nvSpPr>
          <p:spPr>
            <a:xfrm>
              <a:off x="2983932" y="2420944"/>
              <a:ext cx="3035995" cy="1549004"/>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الثناء:</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متمسك باسم المسيح         ولم ينكر إيمانه</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9" name="Group 8"/>
          <p:cNvGrpSpPr>
            <a:grpSpLocks noChangeAspect="1"/>
          </p:cNvGrpSpPr>
          <p:nvPr/>
        </p:nvGrpSpPr>
        <p:grpSpPr bwMode="auto">
          <a:xfrm>
            <a:off x="2605085" y="1844675"/>
            <a:ext cx="3622677" cy="3671888"/>
            <a:chOff x="2203949" y="1844824"/>
            <a:chExt cx="4096243" cy="3672409"/>
          </a:xfrm>
        </p:grpSpPr>
        <p:sp>
          <p:nvSpPr>
            <p:cNvPr id="794647" name="Oval 21"/>
            <p:cNvSpPr>
              <a:spLocks noChangeArrowheads="1"/>
            </p:cNvSpPr>
            <p:nvPr/>
          </p:nvSpPr>
          <p:spPr bwMode="auto">
            <a:xfrm>
              <a:off x="2203949" y="1844824"/>
              <a:ext cx="4096243" cy="3672409"/>
            </a:xfrm>
            <a:prstGeom prst="ellipse">
              <a:avLst/>
            </a:prstGeom>
            <a:solidFill>
              <a:schemeClr val="tx1"/>
            </a:solidFill>
            <a:ln w="9525">
              <a:solidFill>
                <a:schemeClr val="tx1"/>
              </a:solidFill>
              <a:round/>
              <a:headEnd/>
              <a:tailEnd type="stealth" w="lg" len="lg"/>
            </a:ln>
          </p:spPr>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3" name="TextBox 22"/>
            <p:cNvSpPr txBox="1"/>
            <p:nvPr/>
          </p:nvSpPr>
          <p:spPr>
            <a:xfrm>
              <a:off x="3135568" y="2252215"/>
              <a:ext cx="2283906" cy="193926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التوبيخ</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قوم متمسكين بتعليم بلعام والنيقولاويين</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sp>
        <p:nvSpPr>
          <p:cNvPr id="794631" name="Title 1"/>
          <p:cNvSpPr>
            <a:spLocks noGrp="1"/>
          </p:cNvSpPr>
          <p:nvPr>
            <p:ph type="title"/>
          </p:nvPr>
        </p:nvSpPr>
        <p:spPr>
          <a:xfrm>
            <a:off x="-31750" y="-26988"/>
            <a:ext cx="9212263" cy="719138"/>
          </a:xfrm>
        </p:spPr>
        <p:txBody>
          <a:bodyPr>
            <a:normAutofit fontScale="90000"/>
          </a:bodyPr>
          <a:lstStyle/>
          <a:p>
            <a:r>
              <a:rPr lang="ar-JO" dirty="0">
                <a:latin typeface="Arial" charset="0"/>
                <a:ea typeface="ＭＳ Ｐゴシック" charset="0"/>
              </a:rPr>
              <a:t>برغامس (رؤ 2: 12-17)</a:t>
            </a:r>
            <a:endParaRPr lang="en-US" dirty="0">
              <a:latin typeface="Arial" charset="0"/>
              <a:ea typeface="ＭＳ Ｐゴシック" charset="0"/>
            </a:endParaRPr>
          </a:p>
        </p:txBody>
      </p:sp>
      <p:sp>
        <p:nvSpPr>
          <p:cNvPr id="8" name="TextBox 7"/>
          <p:cNvSpPr txBox="1"/>
          <p:nvPr/>
        </p:nvSpPr>
        <p:spPr>
          <a:xfrm>
            <a:off x="107950" y="5013325"/>
            <a:ext cx="1885950"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أفسس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0" name="TextBox 9"/>
          <p:cNvSpPr txBox="1"/>
          <p:nvPr/>
        </p:nvSpPr>
        <p:spPr>
          <a:xfrm>
            <a:off x="3492500" y="6423025"/>
            <a:ext cx="1885950" cy="4619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لاودكية</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2" name="TextBox 11"/>
          <p:cNvSpPr txBox="1"/>
          <p:nvPr/>
        </p:nvSpPr>
        <p:spPr>
          <a:xfrm>
            <a:off x="6861175" y="5127625"/>
            <a:ext cx="2174875"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فيلادلفيا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4" name="TextBox 13"/>
          <p:cNvSpPr txBox="1"/>
          <p:nvPr/>
        </p:nvSpPr>
        <p:spPr>
          <a:xfrm>
            <a:off x="7292975" y="2895600"/>
            <a:ext cx="1671638"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ساردس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6" name="TextBox 15"/>
          <p:cNvSpPr txBox="1"/>
          <p:nvPr/>
        </p:nvSpPr>
        <p:spPr>
          <a:xfrm>
            <a:off x="5781675" y="836613"/>
            <a:ext cx="1958975"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ثياتيرا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8" name="TextBox 17"/>
          <p:cNvSpPr txBox="1"/>
          <p:nvPr/>
        </p:nvSpPr>
        <p:spPr>
          <a:xfrm>
            <a:off x="971550" y="908050"/>
            <a:ext cx="1887538"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برغامس</a:t>
            </a: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20" name="TextBox 19"/>
          <p:cNvSpPr txBox="1"/>
          <p:nvPr/>
        </p:nvSpPr>
        <p:spPr>
          <a:xfrm>
            <a:off x="0" y="2924175"/>
            <a:ext cx="1476375"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سميرنا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794640" name="Text Box 37"/>
          <p:cNvSpPr txBox="1">
            <a:spLocks noChangeArrowheads="1"/>
          </p:cNvSpPr>
          <p:nvPr/>
        </p:nvSpPr>
        <p:spPr bwMode="auto">
          <a:xfrm>
            <a:off x="8410848" y="44450"/>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uLnTx/>
                <a:uFillTx/>
                <a:latin typeface="Arial" charset="0"/>
                <a:cs typeface="Arial" charset="0"/>
              </a:rPr>
              <a:t>353</a:t>
            </a:r>
            <a:endParaRPr kumimoji="0" lang="en-US" sz="2400" b="1" i="0" u="none" strike="noStrike" kern="1200" cap="none" spc="0" normalizeH="0" baseline="0" noProof="0" dirty="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41129040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625"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 name="Group 20"/>
          <p:cNvGrpSpPr>
            <a:grpSpLocks noChangeAspect="1"/>
          </p:cNvGrpSpPr>
          <p:nvPr/>
        </p:nvGrpSpPr>
        <p:grpSpPr bwMode="auto">
          <a:xfrm>
            <a:off x="2762248" y="2349500"/>
            <a:ext cx="2962277" cy="2663825"/>
            <a:chOff x="3059832" y="2348880"/>
            <a:chExt cx="2664304" cy="2664312"/>
          </a:xfrm>
        </p:grpSpPr>
        <p:sp>
          <p:nvSpPr>
            <p:cNvPr id="794651"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 xmlns:a14="http://schemas.microsoft.com/office/drawing/2010/main" w="9525">
                  <a:solidFill>
                    <a:srgbClr val="000000"/>
                  </a:solidFill>
                  <a:round/>
                  <a:headEnd/>
                  <a:tailEnd type="stealth" w="lg" len="lg"/>
                </a14:hiddenLine>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7" name="TextBox 26"/>
            <p:cNvSpPr txBox="1"/>
            <p:nvPr/>
          </p:nvSpPr>
          <p:spPr>
            <a:xfrm>
              <a:off x="3059832" y="2709309"/>
              <a:ext cx="2592897" cy="1569947"/>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المسيح:</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الذي له السيف الماضي  ذي الحدين</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7" name="Group 6"/>
          <p:cNvGrpSpPr>
            <a:grpSpLocks/>
          </p:cNvGrpSpPr>
          <p:nvPr/>
        </p:nvGrpSpPr>
        <p:grpSpPr bwMode="auto">
          <a:xfrm>
            <a:off x="2627312" y="2349500"/>
            <a:ext cx="3240088" cy="2663825"/>
            <a:chOff x="2983932" y="2348880"/>
            <a:chExt cx="3035995" cy="2628770"/>
          </a:xfrm>
        </p:grpSpPr>
        <p:sp>
          <p:nvSpPr>
            <p:cNvPr id="794649" name="Oval 23"/>
            <p:cNvSpPr>
              <a:spLocks noChangeAspect="1" noChangeArrowheads="1"/>
            </p:cNvSpPr>
            <p:nvPr/>
          </p:nvSpPr>
          <p:spPr bwMode="auto">
            <a:xfrm>
              <a:off x="3059832" y="2348880"/>
              <a:ext cx="2808312" cy="2628770"/>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5" name="TextBox 24"/>
            <p:cNvSpPr txBox="1"/>
            <p:nvPr/>
          </p:nvSpPr>
          <p:spPr>
            <a:xfrm>
              <a:off x="2983932" y="2420944"/>
              <a:ext cx="3035995" cy="1549004"/>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الثناء:</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متمسك باسم المسيح         ولم ينكر إيمانه</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9" name="Group 8"/>
          <p:cNvGrpSpPr>
            <a:grpSpLocks noChangeAspect="1"/>
          </p:cNvGrpSpPr>
          <p:nvPr/>
        </p:nvGrpSpPr>
        <p:grpSpPr bwMode="auto">
          <a:xfrm>
            <a:off x="2605085" y="1844675"/>
            <a:ext cx="3622677" cy="3671888"/>
            <a:chOff x="2203949" y="1844824"/>
            <a:chExt cx="4096243" cy="3672409"/>
          </a:xfrm>
        </p:grpSpPr>
        <p:sp>
          <p:nvSpPr>
            <p:cNvPr id="794647" name="Oval 21"/>
            <p:cNvSpPr>
              <a:spLocks noChangeArrowheads="1"/>
            </p:cNvSpPr>
            <p:nvPr/>
          </p:nvSpPr>
          <p:spPr bwMode="auto">
            <a:xfrm>
              <a:off x="2203949" y="1844824"/>
              <a:ext cx="4096243" cy="3672409"/>
            </a:xfrm>
            <a:prstGeom prst="ellipse">
              <a:avLst/>
            </a:prstGeom>
            <a:solidFill>
              <a:schemeClr val="tx1"/>
            </a:solidFill>
            <a:ln w="9525">
              <a:solidFill>
                <a:schemeClr val="tx1"/>
              </a:solidFill>
              <a:round/>
              <a:headEnd/>
              <a:tailEnd type="stealth" w="lg" len="lg"/>
            </a:ln>
          </p:spPr>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3" name="TextBox 22"/>
            <p:cNvSpPr txBox="1"/>
            <p:nvPr/>
          </p:nvSpPr>
          <p:spPr>
            <a:xfrm>
              <a:off x="3370356" y="1844824"/>
              <a:ext cx="2283906" cy="193926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التوبيخ</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قوم متمسكين بتعليم بلعام والنيقولاويين</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11" name="Group 10"/>
          <p:cNvGrpSpPr>
            <a:grpSpLocks noChangeAspect="1"/>
          </p:cNvGrpSpPr>
          <p:nvPr/>
        </p:nvGrpSpPr>
        <p:grpSpPr bwMode="auto">
          <a:xfrm>
            <a:off x="2362200" y="1298575"/>
            <a:ext cx="4076423" cy="4176713"/>
            <a:chOff x="2060104" y="1349152"/>
            <a:chExt cx="4672136" cy="4600127"/>
          </a:xfrm>
        </p:grpSpPr>
        <p:sp>
          <p:nvSpPr>
            <p:cNvPr id="17" name="Oval 16"/>
            <p:cNvSpPr/>
            <p:nvPr/>
          </p:nvSpPr>
          <p:spPr bwMode="auto">
            <a:xfrm>
              <a:off x="2060104" y="1349152"/>
              <a:ext cx="4672136" cy="4600127"/>
            </a:xfrm>
            <a:prstGeom prst="ellipse">
              <a:avLst/>
            </a:prstGeom>
            <a:solidFill>
              <a:schemeClr val="accent6"/>
            </a:solidFill>
            <a:ln w="9525" cap="flat" cmpd="sng" algn="ctr">
              <a:solidFill>
                <a:schemeClr val="tx1"/>
              </a:solidFill>
              <a:prstDash val="solid"/>
              <a:round/>
              <a:headEnd type="none" w="med" len="med"/>
              <a:tailEnd type="stealth" w="lg" len="lg"/>
            </a:ln>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pitchFamily="-112" charset="0"/>
                <a:ea typeface="ＭＳ Ｐゴシック" charset="0"/>
                <a:cs typeface="Arial" panose="020B0604020202020204" pitchFamily="34" charset="0"/>
              </a:endParaRPr>
            </a:p>
          </p:txBody>
        </p:sp>
        <p:sp>
          <p:nvSpPr>
            <p:cNvPr id="19" name="TextBox 18"/>
            <p:cNvSpPr txBox="1"/>
            <p:nvPr/>
          </p:nvSpPr>
          <p:spPr>
            <a:xfrm>
              <a:off x="3059552" y="1412646"/>
              <a:ext cx="2665193" cy="120003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2400" b="1" dirty="0">
                  <a:solidFill>
                    <a:srgbClr val="000000"/>
                  </a:solidFill>
                  <a:effectLst>
                    <a:outerShdw blurRad="38100" dist="38100" dir="2700000" algn="tl">
                      <a:srgbClr val="000000">
                        <a:alpha val="43137"/>
                      </a:srgbClr>
                    </a:outerShdw>
                  </a:effectLst>
                  <a:latin typeface="Arial"/>
                  <a:ea typeface="ＭＳ Ｐゴシック" charset="0"/>
                  <a:cs typeface="Arial"/>
                </a:rPr>
                <a:t>الحث</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تب</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p:txBody>
        </p:sp>
      </p:grpSp>
      <p:sp>
        <p:nvSpPr>
          <p:cNvPr id="794631" name="Title 1"/>
          <p:cNvSpPr>
            <a:spLocks noGrp="1"/>
          </p:cNvSpPr>
          <p:nvPr>
            <p:ph type="title"/>
          </p:nvPr>
        </p:nvSpPr>
        <p:spPr>
          <a:xfrm>
            <a:off x="-31750" y="-26988"/>
            <a:ext cx="9212263" cy="719138"/>
          </a:xfrm>
        </p:spPr>
        <p:txBody>
          <a:bodyPr>
            <a:normAutofit fontScale="90000"/>
          </a:bodyPr>
          <a:lstStyle/>
          <a:p>
            <a:r>
              <a:rPr lang="ar-JO" dirty="0">
                <a:latin typeface="Arial" charset="0"/>
                <a:ea typeface="ＭＳ Ｐゴシック" charset="0"/>
              </a:rPr>
              <a:t>برغامس (رؤ 2: 12-17)</a:t>
            </a:r>
            <a:endParaRPr lang="en-US" dirty="0">
              <a:latin typeface="Arial" charset="0"/>
              <a:ea typeface="ＭＳ Ｐゴシック" charset="0"/>
            </a:endParaRPr>
          </a:p>
        </p:txBody>
      </p:sp>
      <p:sp>
        <p:nvSpPr>
          <p:cNvPr id="8" name="TextBox 7"/>
          <p:cNvSpPr txBox="1"/>
          <p:nvPr/>
        </p:nvSpPr>
        <p:spPr>
          <a:xfrm>
            <a:off x="107950" y="5013325"/>
            <a:ext cx="1885950"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أفسس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0" name="TextBox 9"/>
          <p:cNvSpPr txBox="1"/>
          <p:nvPr/>
        </p:nvSpPr>
        <p:spPr>
          <a:xfrm>
            <a:off x="3492500" y="6423025"/>
            <a:ext cx="1885950" cy="4619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لاودكية</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2" name="TextBox 11"/>
          <p:cNvSpPr txBox="1"/>
          <p:nvPr/>
        </p:nvSpPr>
        <p:spPr>
          <a:xfrm>
            <a:off x="6861175" y="5127625"/>
            <a:ext cx="2174875"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فيلادلفيا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4" name="TextBox 13"/>
          <p:cNvSpPr txBox="1"/>
          <p:nvPr/>
        </p:nvSpPr>
        <p:spPr>
          <a:xfrm>
            <a:off x="7292975" y="2895600"/>
            <a:ext cx="1671638"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ساردس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6" name="TextBox 15"/>
          <p:cNvSpPr txBox="1"/>
          <p:nvPr/>
        </p:nvSpPr>
        <p:spPr>
          <a:xfrm>
            <a:off x="5781675" y="836613"/>
            <a:ext cx="1958975"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ثياتيرا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8" name="TextBox 17"/>
          <p:cNvSpPr txBox="1"/>
          <p:nvPr/>
        </p:nvSpPr>
        <p:spPr>
          <a:xfrm>
            <a:off x="971550" y="908050"/>
            <a:ext cx="1887538"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برغامس</a:t>
            </a: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20" name="TextBox 19"/>
          <p:cNvSpPr txBox="1"/>
          <p:nvPr/>
        </p:nvSpPr>
        <p:spPr>
          <a:xfrm>
            <a:off x="0" y="2924175"/>
            <a:ext cx="1476375"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سميرنا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794640" name="Text Box 37"/>
          <p:cNvSpPr txBox="1">
            <a:spLocks noChangeArrowheads="1"/>
          </p:cNvSpPr>
          <p:nvPr/>
        </p:nvSpPr>
        <p:spPr bwMode="auto">
          <a:xfrm>
            <a:off x="8410848" y="44450"/>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uLnTx/>
                <a:uFillTx/>
                <a:latin typeface="Arial" charset="0"/>
                <a:cs typeface="Arial" charset="0"/>
              </a:rPr>
              <a:t>353</a:t>
            </a:r>
            <a:endParaRPr kumimoji="0" lang="en-US" sz="2400" b="1" i="0" u="none" strike="noStrike" kern="1200" cap="none" spc="0" normalizeH="0" baseline="0" noProof="0" dirty="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3168216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625"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 name="Group 20"/>
          <p:cNvGrpSpPr>
            <a:grpSpLocks noChangeAspect="1"/>
          </p:cNvGrpSpPr>
          <p:nvPr/>
        </p:nvGrpSpPr>
        <p:grpSpPr bwMode="auto">
          <a:xfrm>
            <a:off x="2762248" y="2349500"/>
            <a:ext cx="2962277" cy="2663825"/>
            <a:chOff x="3059832" y="2348880"/>
            <a:chExt cx="2664304" cy="2664312"/>
          </a:xfrm>
        </p:grpSpPr>
        <p:sp>
          <p:nvSpPr>
            <p:cNvPr id="794651"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 xmlns:a14="http://schemas.microsoft.com/office/drawing/2010/main" w="9525">
                  <a:solidFill>
                    <a:srgbClr val="000000"/>
                  </a:solidFill>
                  <a:round/>
                  <a:headEnd/>
                  <a:tailEnd type="stealth" w="lg" len="lg"/>
                </a14:hiddenLine>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7" name="TextBox 26"/>
            <p:cNvSpPr txBox="1"/>
            <p:nvPr/>
          </p:nvSpPr>
          <p:spPr>
            <a:xfrm>
              <a:off x="3059832" y="2709309"/>
              <a:ext cx="2592897" cy="1569947"/>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المسيح:</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الذي له السيف الماضي  ذي الحدين</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7" name="Group 6"/>
          <p:cNvGrpSpPr>
            <a:grpSpLocks/>
          </p:cNvGrpSpPr>
          <p:nvPr/>
        </p:nvGrpSpPr>
        <p:grpSpPr bwMode="auto">
          <a:xfrm>
            <a:off x="2627312" y="2349500"/>
            <a:ext cx="3240088" cy="2663825"/>
            <a:chOff x="2983932" y="2348880"/>
            <a:chExt cx="3035995" cy="2628770"/>
          </a:xfrm>
        </p:grpSpPr>
        <p:sp>
          <p:nvSpPr>
            <p:cNvPr id="794649" name="Oval 23"/>
            <p:cNvSpPr>
              <a:spLocks noChangeAspect="1" noChangeArrowheads="1"/>
            </p:cNvSpPr>
            <p:nvPr/>
          </p:nvSpPr>
          <p:spPr bwMode="auto">
            <a:xfrm>
              <a:off x="3059832" y="2348880"/>
              <a:ext cx="2808312" cy="2628770"/>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5" name="TextBox 24"/>
            <p:cNvSpPr txBox="1"/>
            <p:nvPr/>
          </p:nvSpPr>
          <p:spPr>
            <a:xfrm>
              <a:off x="2983932" y="2420944"/>
              <a:ext cx="3035995" cy="1549004"/>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الثناء:</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متمسك باسم المسيح         ولم ينكر إيمانه</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9" name="Group 8"/>
          <p:cNvGrpSpPr>
            <a:grpSpLocks noChangeAspect="1"/>
          </p:cNvGrpSpPr>
          <p:nvPr/>
        </p:nvGrpSpPr>
        <p:grpSpPr bwMode="auto">
          <a:xfrm>
            <a:off x="2605085" y="1844675"/>
            <a:ext cx="3622677" cy="3671888"/>
            <a:chOff x="2203949" y="1844824"/>
            <a:chExt cx="4096243" cy="3672409"/>
          </a:xfrm>
        </p:grpSpPr>
        <p:sp>
          <p:nvSpPr>
            <p:cNvPr id="794647" name="Oval 21"/>
            <p:cNvSpPr>
              <a:spLocks noChangeArrowheads="1"/>
            </p:cNvSpPr>
            <p:nvPr/>
          </p:nvSpPr>
          <p:spPr bwMode="auto">
            <a:xfrm>
              <a:off x="2203949" y="1844824"/>
              <a:ext cx="4096243" cy="3672409"/>
            </a:xfrm>
            <a:prstGeom prst="ellipse">
              <a:avLst/>
            </a:prstGeom>
            <a:solidFill>
              <a:schemeClr val="tx1"/>
            </a:solidFill>
            <a:ln w="9525">
              <a:solidFill>
                <a:schemeClr val="tx1"/>
              </a:solidFill>
              <a:round/>
              <a:headEnd/>
              <a:tailEnd type="stealth" w="lg" len="lg"/>
            </a:ln>
          </p:spPr>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3" name="TextBox 22"/>
            <p:cNvSpPr txBox="1"/>
            <p:nvPr/>
          </p:nvSpPr>
          <p:spPr>
            <a:xfrm>
              <a:off x="3370356" y="1844824"/>
              <a:ext cx="2283906" cy="193926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التوبيخ</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قوم متمسكين بتعليم بلعام والنيقولاويين</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11" name="Group 10"/>
          <p:cNvGrpSpPr>
            <a:grpSpLocks noChangeAspect="1"/>
          </p:cNvGrpSpPr>
          <p:nvPr/>
        </p:nvGrpSpPr>
        <p:grpSpPr bwMode="auto">
          <a:xfrm>
            <a:off x="2474915" y="1349375"/>
            <a:ext cx="4076423" cy="4600575"/>
            <a:chOff x="2060104" y="1349152"/>
            <a:chExt cx="4672136" cy="4600127"/>
          </a:xfrm>
        </p:grpSpPr>
        <p:sp>
          <p:nvSpPr>
            <p:cNvPr id="17" name="Oval 16"/>
            <p:cNvSpPr/>
            <p:nvPr/>
          </p:nvSpPr>
          <p:spPr bwMode="auto">
            <a:xfrm>
              <a:off x="2060104" y="1349152"/>
              <a:ext cx="4672136" cy="4600127"/>
            </a:xfrm>
            <a:prstGeom prst="ellipse">
              <a:avLst/>
            </a:prstGeom>
            <a:solidFill>
              <a:schemeClr val="accent6"/>
            </a:solidFill>
            <a:ln w="9525" cap="flat" cmpd="sng" algn="ctr">
              <a:solidFill>
                <a:schemeClr val="tx1"/>
              </a:solidFill>
              <a:prstDash val="solid"/>
              <a:round/>
              <a:headEnd type="none" w="med" len="med"/>
              <a:tailEnd type="stealth" w="lg" len="lg"/>
            </a:ln>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pitchFamily="-112" charset="0"/>
                <a:ea typeface="ＭＳ Ｐゴシック" charset="0"/>
                <a:cs typeface="Arial" panose="020B0604020202020204" pitchFamily="34" charset="0"/>
              </a:endParaRPr>
            </a:p>
          </p:txBody>
        </p:sp>
        <p:sp>
          <p:nvSpPr>
            <p:cNvPr id="19" name="TextBox 18"/>
            <p:cNvSpPr txBox="1"/>
            <p:nvPr/>
          </p:nvSpPr>
          <p:spPr>
            <a:xfrm>
              <a:off x="3059552" y="1412646"/>
              <a:ext cx="2665193" cy="120003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2400" b="1" dirty="0">
                  <a:solidFill>
                    <a:srgbClr val="000000"/>
                  </a:solidFill>
                  <a:effectLst>
                    <a:outerShdw blurRad="38100" dist="38100" dir="2700000" algn="tl">
                      <a:srgbClr val="000000">
                        <a:alpha val="43137"/>
                      </a:srgbClr>
                    </a:outerShdw>
                  </a:effectLst>
                  <a:latin typeface="Arial"/>
                  <a:ea typeface="ＭＳ Ｐゴシック" charset="0"/>
                  <a:cs typeface="Arial"/>
                </a:rPr>
                <a:t>الحث</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تب</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28" name="Group 27"/>
          <p:cNvGrpSpPr>
            <a:grpSpLocks noChangeAspect="1"/>
          </p:cNvGrpSpPr>
          <p:nvPr/>
        </p:nvGrpSpPr>
        <p:grpSpPr bwMode="auto">
          <a:xfrm>
            <a:off x="1828800" y="836613"/>
            <a:ext cx="5062536" cy="5326062"/>
            <a:chOff x="1475656" y="836712"/>
            <a:chExt cx="5904656" cy="5688632"/>
          </a:xfrm>
        </p:grpSpPr>
        <p:sp>
          <p:nvSpPr>
            <p:cNvPr id="794643" name="Oval 4"/>
            <p:cNvSpPr>
              <a:spLocks noChangeArrowheads="1"/>
            </p:cNvSpPr>
            <p:nvPr/>
          </p:nvSpPr>
          <p:spPr bwMode="auto">
            <a:xfrm>
              <a:off x="1475656" y="836712"/>
              <a:ext cx="5904656" cy="5688632"/>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30" name="TextBox 29"/>
            <p:cNvSpPr txBox="1"/>
            <p:nvPr/>
          </p:nvSpPr>
          <p:spPr>
            <a:xfrm>
              <a:off x="2596272" y="836712"/>
              <a:ext cx="3663424" cy="1569831"/>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2400" b="1" dirty="0">
                  <a:solidFill>
                    <a:prstClr val="black"/>
                  </a:solidFill>
                  <a:effectLst>
                    <a:outerShdw blurRad="38100" dist="38100" dir="2700000" algn="tl">
                      <a:srgbClr val="000000">
                        <a:alpha val="43137"/>
                      </a:srgbClr>
                    </a:outerShdw>
                  </a:effectLst>
                  <a:latin typeface="Arial"/>
                  <a:ea typeface="ＭＳ Ｐゴシック" charset="0"/>
                  <a:cs typeface="Arial"/>
                </a:rPr>
                <a:t>التحذير</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400" b="1" dirty="0">
                  <a:solidFill>
                    <a:prstClr val="black"/>
                  </a:solidFill>
                  <a:effectLst>
                    <a:outerShdw blurRad="38100" dist="38100" dir="2700000" algn="tl">
                      <a:srgbClr val="000000">
                        <a:alpha val="43137"/>
                      </a:srgbClr>
                    </a:outerShdw>
                  </a:effectLst>
                  <a:latin typeface="Arial"/>
                  <a:ea typeface="ＭＳ Ｐゴシック" charset="0"/>
                  <a:cs typeface="Arial"/>
                </a:rPr>
                <a:t>إن لم تتب وإلا سأحارب هؤلاء بسيف فمي</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charset="0"/>
                <a:cs typeface="Arial"/>
              </a:endParaRPr>
            </a:p>
          </p:txBody>
        </p:sp>
      </p:grpSp>
      <p:sp>
        <p:nvSpPr>
          <p:cNvPr id="794631" name="Title 1"/>
          <p:cNvSpPr>
            <a:spLocks noGrp="1"/>
          </p:cNvSpPr>
          <p:nvPr>
            <p:ph type="title"/>
          </p:nvPr>
        </p:nvSpPr>
        <p:spPr>
          <a:xfrm>
            <a:off x="-31750" y="-26988"/>
            <a:ext cx="9212263" cy="719138"/>
          </a:xfrm>
        </p:spPr>
        <p:txBody>
          <a:bodyPr>
            <a:normAutofit fontScale="90000"/>
          </a:bodyPr>
          <a:lstStyle/>
          <a:p>
            <a:r>
              <a:rPr lang="ar-JO" dirty="0">
                <a:latin typeface="Arial" charset="0"/>
                <a:ea typeface="ＭＳ Ｐゴシック" charset="0"/>
              </a:rPr>
              <a:t>برغامس (رؤ 2: 12-17)</a:t>
            </a:r>
            <a:endParaRPr lang="en-US" dirty="0">
              <a:latin typeface="Arial" charset="0"/>
              <a:ea typeface="ＭＳ Ｐゴシック" charset="0"/>
            </a:endParaRPr>
          </a:p>
        </p:txBody>
      </p:sp>
      <p:sp>
        <p:nvSpPr>
          <p:cNvPr id="8" name="TextBox 7"/>
          <p:cNvSpPr txBox="1"/>
          <p:nvPr/>
        </p:nvSpPr>
        <p:spPr>
          <a:xfrm>
            <a:off x="107950" y="5013325"/>
            <a:ext cx="1885950"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أفسس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0" name="TextBox 9"/>
          <p:cNvSpPr txBox="1"/>
          <p:nvPr/>
        </p:nvSpPr>
        <p:spPr>
          <a:xfrm>
            <a:off x="3492500" y="6423025"/>
            <a:ext cx="1885950" cy="4619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لاودكية</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2" name="TextBox 11"/>
          <p:cNvSpPr txBox="1"/>
          <p:nvPr/>
        </p:nvSpPr>
        <p:spPr>
          <a:xfrm>
            <a:off x="6861175" y="5127625"/>
            <a:ext cx="2174875"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فيلادلفيا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4" name="TextBox 13"/>
          <p:cNvSpPr txBox="1"/>
          <p:nvPr/>
        </p:nvSpPr>
        <p:spPr>
          <a:xfrm>
            <a:off x="7292975" y="2895600"/>
            <a:ext cx="1671638"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ساردس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6" name="TextBox 15"/>
          <p:cNvSpPr txBox="1"/>
          <p:nvPr/>
        </p:nvSpPr>
        <p:spPr>
          <a:xfrm>
            <a:off x="5781675" y="836613"/>
            <a:ext cx="1958975"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ثياتيرا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8" name="TextBox 17"/>
          <p:cNvSpPr txBox="1"/>
          <p:nvPr/>
        </p:nvSpPr>
        <p:spPr>
          <a:xfrm>
            <a:off x="971550" y="908050"/>
            <a:ext cx="1887538"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برغامس</a:t>
            </a: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20" name="TextBox 19"/>
          <p:cNvSpPr txBox="1"/>
          <p:nvPr/>
        </p:nvSpPr>
        <p:spPr>
          <a:xfrm>
            <a:off x="0" y="2924175"/>
            <a:ext cx="1476375"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سميرنا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794640" name="Text Box 37"/>
          <p:cNvSpPr txBox="1">
            <a:spLocks noChangeArrowheads="1"/>
          </p:cNvSpPr>
          <p:nvPr/>
        </p:nvSpPr>
        <p:spPr bwMode="auto">
          <a:xfrm>
            <a:off x="8410848" y="44450"/>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uLnTx/>
                <a:uFillTx/>
                <a:latin typeface="Arial" charset="0"/>
                <a:cs typeface="Arial" charset="0"/>
              </a:rPr>
              <a:t>353</a:t>
            </a:r>
            <a:endParaRPr kumimoji="0" lang="en-US" sz="2400" b="1" i="0" u="none" strike="noStrike" kern="1200" cap="none" spc="0" normalizeH="0" baseline="0" noProof="0" dirty="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27309153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4625" name="Picture 3" descr="7 Churches Blank.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95325"/>
            <a:ext cx="9144000" cy="61626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nvGrpSpPr>
          <p:cNvPr id="21" name="Group 20"/>
          <p:cNvGrpSpPr>
            <a:grpSpLocks noChangeAspect="1"/>
          </p:cNvGrpSpPr>
          <p:nvPr/>
        </p:nvGrpSpPr>
        <p:grpSpPr bwMode="auto">
          <a:xfrm>
            <a:off x="2762248" y="2349500"/>
            <a:ext cx="2962277" cy="2663825"/>
            <a:chOff x="3059832" y="2348880"/>
            <a:chExt cx="2664304" cy="2664312"/>
          </a:xfrm>
        </p:grpSpPr>
        <p:sp>
          <p:nvSpPr>
            <p:cNvPr id="794651" name="Oval Callout 2"/>
            <p:cNvSpPr>
              <a:spLocks noChangeArrowheads="1"/>
            </p:cNvSpPr>
            <p:nvPr/>
          </p:nvSpPr>
          <p:spPr bwMode="auto">
            <a:xfrm>
              <a:off x="3059832" y="2348880"/>
              <a:ext cx="2664304" cy="2664312"/>
            </a:xfrm>
            <a:prstGeom prst="wedgeEllipseCallout">
              <a:avLst>
                <a:gd name="adj1" fmla="val -94389"/>
                <a:gd name="adj2" fmla="val -87032"/>
              </a:avLst>
            </a:prstGeom>
            <a:solidFill>
              <a:srgbClr val="FF0000"/>
            </a:solidFill>
            <a:ln>
              <a:noFill/>
            </a:ln>
            <a:extLst>
              <a:ext uri="{91240B29-F687-4f45-9708-019B960494DF}">
                <a14:hiddenLine xmlns="" xmlns:a14="http://schemas.microsoft.com/office/drawing/2010/main" w="9525">
                  <a:solidFill>
                    <a:srgbClr val="000000"/>
                  </a:solidFill>
                  <a:round/>
                  <a:headEnd/>
                  <a:tailEnd type="stealth" w="lg" len="lg"/>
                </a14:hiddenLine>
              </a:ext>
            </a:ex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7" name="TextBox 26"/>
            <p:cNvSpPr txBox="1"/>
            <p:nvPr/>
          </p:nvSpPr>
          <p:spPr>
            <a:xfrm>
              <a:off x="3059832" y="2709309"/>
              <a:ext cx="2592897" cy="1569947"/>
            </a:xfrm>
            <a:prstGeom prst="rect">
              <a:avLst/>
            </a:prstGeom>
            <a:noFill/>
            <a:ln>
              <a:noFill/>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المسيح:</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الذي له السيف الماضي  ذي الحدين</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7" name="Group 6"/>
          <p:cNvGrpSpPr>
            <a:grpSpLocks/>
          </p:cNvGrpSpPr>
          <p:nvPr/>
        </p:nvGrpSpPr>
        <p:grpSpPr bwMode="auto">
          <a:xfrm>
            <a:off x="2627312" y="2349500"/>
            <a:ext cx="3240088" cy="2663825"/>
            <a:chOff x="2983932" y="2348880"/>
            <a:chExt cx="3035995" cy="2628770"/>
          </a:xfrm>
        </p:grpSpPr>
        <p:sp>
          <p:nvSpPr>
            <p:cNvPr id="794649" name="Oval 23"/>
            <p:cNvSpPr>
              <a:spLocks noChangeAspect="1" noChangeArrowheads="1"/>
            </p:cNvSpPr>
            <p:nvPr/>
          </p:nvSpPr>
          <p:spPr bwMode="auto">
            <a:xfrm>
              <a:off x="3059832" y="2348880"/>
              <a:ext cx="2808312" cy="2628770"/>
            </a:xfrm>
            <a:prstGeom prst="ellipse">
              <a:avLst/>
            </a:prstGeom>
            <a:solidFill>
              <a:srgbClr val="008000"/>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5" name="TextBox 24"/>
            <p:cNvSpPr txBox="1"/>
            <p:nvPr/>
          </p:nvSpPr>
          <p:spPr>
            <a:xfrm>
              <a:off x="2983932" y="2420944"/>
              <a:ext cx="3035995" cy="1549004"/>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الثناء:</a:t>
              </a:r>
              <a:b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b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متمسك باسم المسيح         ولم ينكر إيمانه</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9" name="Group 8"/>
          <p:cNvGrpSpPr>
            <a:grpSpLocks noChangeAspect="1"/>
          </p:cNvGrpSpPr>
          <p:nvPr/>
        </p:nvGrpSpPr>
        <p:grpSpPr bwMode="auto">
          <a:xfrm>
            <a:off x="2605085" y="1844675"/>
            <a:ext cx="3622677" cy="3671888"/>
            <a:chOff x="2203949" y="1844824"/>
            <a:chExt cx="4096243" cy="3672409"/>
          </a:xfrm>
        </p:grpSpPr>
        <p:sp>
          <p:nvSpPr>
            <p:cNvPr id="794647" name="Oval 21"/>
            <p:cNvSpPr>
              <a:spLocks noChangeArrowheads="1"/>
            </p:cNvSpPr>
            <p:nvPr/>
          </p:nvSpPr>
          <p:spPr bwMode="auto">
            <a:xfrm>
              <a:off x="2203949" y="1844824"/>
              <a:ext cx="4096243" cy="3672409"/>
            </a:xfrm>
            <a:prstGeom prst="ellipse">
              <a:avLst/>
            </a:prstGeom>
            <a:solidFill>
              <a:schemeClr val="tx1"/>
            </a:solidFill>
            <a:ln w="9525">
              <a:solidFill>
                <a:schemeClr val="tx1"/>
              </a:solidFill>
              <a:round/>
              <a:headEnd/>
              <a:tailEnd type="stealth" w="lg" len="lg"/>
            </a:ln>
          </p:spPr>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23" name="TextBox 22"/>
            <p:cNvSpPr txBox="1"/>
            <p:nvPr/>
          </p:nvSpPr>
          <p:spPr>
            <a:xfrm>
              <a:off x="3370356" y="1844824"/>
              <a:ext cx="2283906" cy="193926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التوبيخ</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قوم متمسكين بتعليم بلعام والنيقولاويين</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11" name="Group 10"/>
          <p:cNvGrpSpPr>
            <a:grpSpLocks noChangeAspect="1"/>
          </p:cNvGrpSpPr>
          <p:nvPr/>
        </p:nvGrpSpPr>
        <p:grpSpPr bwMode="auto">
          <a:xfrm>
            <a:off x="2474915" y="1349375"/>
            <a:ext cx="4076423" cy="4600575"/>
            <a:chOff x="2060104" y="1349152"/>
            <a:chExt cx="4672136" cy="4600127"/>
          </a:xfrm>
        </p:grpSpPr>
        <p:sp>
          <p:nvSpPr>
            <p:cNvPr id="17" name="Oval 16"/>
            <p:cNvSpPr/>
            <p:nvPr/>
          </p:nvSpPr>
          <p:spPr bwMode="auto">
            <a:xfrm>
              <a:off x="2060104" y="1349152"/>
              <a:ext cx="4672136" cy="4600127"/>
            </a:xfrm>
            <a:prstGeom prst="ellipse">
              <a:avLst/>
            </a:prstGeom>
            <a:solidFill>
              <a:schemeClr val="accent6"/>
            </a:solidFill>
            <a:ln w="9525" cap="flat" cmpd="sng" algn="ctr">
              <a:solidFill>
                <a:schemeClr val="tx1"/>
              </a:solidFill>
              <a:prstDash val="solid"/>
              <a:round/>
              <a:headEnd type="none" w="med" len="med"/>
              <a:tailEnd type="stealth" w="lg" len="lg"/>
            </a:ln>
            <a:effectLst/>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pitchFamily="-112" charset="0"/>
                <a:ea typeface="ＭＳ Ｐゴシック" charset="0"/>
                <a:cs typeface="Arial" panose="020B0604020202020204" pitchFamily="34" charset="0"/>
              </a:endParaRPr>
            </a:p>
          </p:txBody>
        </p:sp>
        <p:sp>
          <p:nvSpPr>
            <p:cNvPr id="19" name="TextBox 18"/>
            <p:cNvSpPr txBox="1"/>
            <p:nvPr/>
          </p:nvSpPr>
          <p:spPr>
            <a:xfrm>
              <a:off x="3059552" y="1412646"/>
              <a:ext cx="2665193" cy="120003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2400" b="1" dirty="0">
                  <a:solidFill>
                    <a:srgbClr val="000000"/>
                  </a:solidFill>
                  <a:effectLst>
                    <a:outerShdw blurRad="38100" dist="38100" dir="2700000" algn="tl">
                      <a:srgbClr val="000000">
                        <a:alpha val="43137"/>
                      </a:srgbClr>
                    </a:outerShdw>
                  </a:effectLst>
                  <a:latin typeface="Arial"/>
                  <a:ea typeface="ＭＳ Ｐゴシック" charset="0"/>
                  <a:cs typeface="Arial"/>
                </a:rPr>
                <a:t>الحث</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rPr>
                <a:t>تب</a:t>
              </a:r>
              <a:endPar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Arial"/>
                <a:ea typeface="ＭＳ Ｐゴシック" charset="0"/>
                <a:cs typeface="Arial"/>
              </a:endParaRPr>
            </a:p>
          </p:txBody>
        </p:sp>
      </p:grpSp>
      <p:grpSp>
        <p:nvGrpSpPr>
          <p:cNvPr id="28" name="Group 27"/>
          <p:cNvGrpSpPr>
            <a:grpSpLocks noChangeAspect="1"/>
          </p:cNvGrpSpPr>
          <p:nvPr/>
        </p:nvGrpSpPr>
        <p:grpSpPr bwMode="auto">
          <a:xfrm>
            <a:off x="2101851" y="836613"/>
            <a:ext cx="5062536" cy="5688012"/>
            <a:chOff x="1475656" y="836712"/>
            <a:chExt cx="5904656" cy="5688632"/>
          </a:xfrm>
        </p:grpSpPr>
        <p:sp>
          <p:nvSpPr>
            <p:cNvPr id="794643" name="Oval 4"/>
            <p:cNvSpPr>
              <a:spLocks noChangeArrowheads="1"/>
            </p:cNvSpPr>
            <p:nvPr/>
          </p:nvSpPr>
          <p:spPr bwMode="auto">
            <a:xfrm>
              <a:off x="1475656" y="836712"/>
              <a:ext cx="5904656" cy="5688632"/>
            </a:xfrm>
            <a:prstGeom prst="ellipse">
              <a:avLst/>
            </a:prstGeom>
            <a:solidFill>
              <a:srgbClr val="FFFF00"/>
            </a:solidFill>
            <a:ln w="9525">
              <a:solidFill>
                <a:schemeClr val="tx1"/>
              </a:solidFill>
              <a:round/>
              <a:headEnd/>
              <a:tailEnd type="stealth" w="lg" len="lg"/>
            </a:ln>
          </p:spPr>
          <p:txBody>
            <a:bodyPr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30" name="TextBox 29"/>
            <p:cNvSpPr txBox="1"/>
            <p:nvPr/>
          </p:nvSpPr>
          <p:spPr>
            <a:xfrm>
              <a:off x="2596272" y="836712"/>
              <a:ext cx="3663424" cy="1569831"/>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ar-JO" sz="2400" b="1" dirty="0">
                  <a:solidFill>
                    <a:prstClr val="black"/>
                  </a:solidFill>
                  <a:effectLst>
                    <a:outerShdw blurRad="38100" dist="38100" dir="2700000" algn="tl">
                      <a:srgbClr val="000000">
                        <a:alpha val="43137"/>
                      </a:srgbClr>
                    </a:outerShdw>
                  </a:effectLst>
                  <a:latin typeface="Arial"/>
                  <a:ea typeface="ＭＳ Ｐゴシック" charset="0"/>
                  <a:cs typeface="Arial"/>
                </a:rPr>
                <a:t>التحذير</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ar-JO" sz="2400" b="1" dirty="0">
                  <a:solidFill>
                    <a:prstClr val="black"/>
                  </a:solidFill>
                  <a:effectLst>
                    <a:outerShdw blurRad="38100" dist="38100" dir="2700000" algn="tl">
                      <a:srgbClr val="000000">
                        <a:alpha val="43137"/>
                      </a:srgbClr>
                    </a:outerShdw>
                  </a:effectLst>
                  <a:latin typeface="Arial"/>
                  <a:ea typeface="ＭＳ Ｐゴシック" charset="0"/>
                  <a:cs typeface="Arial"/>
                </a:rPr>
                <a:t>إن لم تتب وإلا سأحارب هؤلاء بسيف فمي</a:t>
              </a:r>
              <a:endPar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a:ea typeface="ＭＳ Ｐゴシック" charset="0"/>
                <a:cs typeface="Arial"/>
              </a:endParaRPr>
            </a:p>
          </p:txBody>
        </p:sp>
      </p:grpSp>
      <p:sp>
        <p:nvSpPr>
          <p:cNvPr id="794631" name="Title 1"/>
          <p:cNvSpPr>
            <a:spLocks noGrp="1"/>
          </p:cNvSpPr>
          <p:nvPr>
            <p:ph type="title"/>
          </p:nvPr>
        </p:nvSpPr>
        <p:spPr>
          <a:xfrm>
            <a:off x="-31750" y="-26988"/>
            <a:ext cx="9212263" cy="719138"/>
          </a:xfrm>
        </p:spPr>
        <p:txBody>
          <a:bodyPr>
            <a:normAutofit fontScale="90000"/>
          </a:bodyPr>
          <a:lstStyle/>
          <a:p>
            <a:r>
              <a:rPr lang="ar-JO" dirty="0">
                <a:latin typeface="Arial" charset="0"/>
                <a:ea typeface="ＭＳ Ｐゴシック" charset="0"/>
              </a:rPr>
              <a:t>برغامس (رؤ 2: 12-17)</a:t>
            </a:r>
            <a:endParaRPr lang="en-US" dirty="0">
              <a:latin typeface="Arial" charset="0"/>
              <a:ea typeface="ＭＳ Ｐゴシック" charset="0"/>
            </a:endParaRPr>
          </a:p>
        </p:txBody>
      </p:sp>
      <p:sp>
        <p:nvSpPr>
          <p:cNvPr id="8" name="TextBox 7"/>
          <p:cNvSpPr txBox="1"/>
          <p:nvPr/>
        </p:nvSpPr>
        <p:spPr>
          <a:xfrm>
            <a:off x="107950" y="5013325"/>
            <a:ext cx="1885950"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أفسس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0" name="TextBox 9"/>
          <p:cNvSpPr txBox="1"/>
          <p:nvPr/>
        </p:nvSpPr>
        <p:spPr>
          <a:xfrm>
            <a:off x="3492500" y="6423025"/>
            <a:ext cx="1885950" cy="461963"/>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لاودكية</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2" name="TextBox 11"/>
          <p:cNvSpPr txBox="1"/>
          <p:nvPr/>
        </p:nvSpPr>
        <p:spPr>
          <a:xfrm>
            <a:off x="6861175" y="5127625"/>
            <a:ext cx="2174875"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فيلادلفيا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4" name="TextBox 13"/>
          <p:cNvSpPr txBox="1"/>
          <p:nvPr/>
        </p:nvSpPr>
        <p:spPr>
          <a:xfrm>
            <a:off x="7292975" y="2895600"/>
            <a:ext cx="1671638" cy="461963"/>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ساردس</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6" name="TextBox 15"/>
          <p:cNvSpPr txBox="1"/>
          <p:nvPr/>
        </p:nvSpPr>
        <p:spPr>
          <a:xfrm>
            <a:off x="5781675" y="836613"/>
            <a:ext cx="1958975" cy="461962"/>
          </a:xfrm>
          <a:prstGeom prst="rect">
            <a:avLst/>
          </a:prstGeom>
          <a:noFill/>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ثياتيرا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18" name="TextBox 17"/>
          <p:cNvSpPr txBox="1"/>
          <p:nvPr/>
        </p:nvSpPr>
        <p:spPr>
          <a:xfrm>
            <a:off x="971550" y="908050"/>
            <a:ext cx="1887538"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rPr>
              <a:t>برغامس</a:t>
            </a:r>
            <a:endParaRPr kumimoji="0" lang="en-US" sz="2400" b="1"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ＭＳ Ｐゴシック" charset="0"/>
              <a:cs typeface="Arial"/>
            </a:endParaRPr>
          </a:p>
        </p:txBody>
      </p:sp>
      <p:sp>
        <p:nvSpPr>
          <p:cNvPr id="20" name="TextBox 19"/>
          <p:cNvSpPr txBox="1"/>
          <p:nvPr/>
        </p:nvSpPr>
        <p:spPr>
          <a:xfrm>
            <a:off x="0" y="2924175"/>
            <a:ext cx="1476375" cy="461963"/>
          </a:xfrm>
          <a:prstGeom prst="rect">
            <a:avLst/>
          </a:prstGeom>
          <a:noFill/>
        </p:spPr>
        <p:txBody>
          <a:bodyPr>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سميرنا</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nvGrpSpPr>
          <p:cNvPr id="13" name="Group 12"/>
          <p:cNvGrpSpPr>
            <a:grpSpLocks noChangeAspect="1"/>
          </p:cNvGrpSpPr>
          <p:nvPr/>
        </p:nvGrpSpPr>
        <p:grpSpPr bwMode="auto">
          <a:xfrm>
            <a:off x="1600200" y="386522"/>
            <a:ext cx="5882999" cy="6162675"/>
            <a:chOff x="2193862" y="836712"/>
            <a:chExt cx="5186450" cy="5688634"/>
          </a:xfrm>
        </p:grpSpPr>
        <p:sp>
          <p:nvSpPr>
            <p:cNvPr id="794641" name="Oval 4"/>
            <p:cNvSpPr>
              <a:spLocks noChangeArrowheads="1"/>
            </p:cNvSpPr>
            <p:nvPr/>
          </p:nvSpPr>
          <p:spPr bwMode="auto">
            <a:xfrm>
              <a:off x="2193862" y="836712"/>
              <a:ext cx="5186450" cy="5688634"/>
            </a:xfrm>
            <a:prstGeom prst="ellipse">
              <a:avLst/>
            </a:prstGeom>
            <a:solidFill>
              <a:srgbClr val="660066"/>
            </a:solidFill>
            <a:ln w="9525">
              <a:solidFill>
                <a:schemeClr val="tx1"/>
              </a:solidFill>
              <a:round/>
              <a:headEnd/>
              <a:tailEnd type="stealth" w="lg" len="lg"/>
            </a:ln>
          </p:spPr>
          <p:txBody>
            <a:bodyPr wrap="square" lIns="90000" tIns="46800" rIns="90000" bIns="4680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omic Sans MS" charset="0"/>
                <a:ea typeface="ＭＳ Ｐゴシック" charset="0"/>
                <a:cs typeface="Arial" panose="020B0604020202020204" pitchFamily="34" charset="0"/>
              </a:endParaRPr>
            </a:p>
          </p:txBody>
        </p:sp>
        <p:sp>
          <p:nvSpPr>
            <p:cNvPr id="15" name="TextBox 14"/>
            <p:cNvSpPr txBox="1"/>
            <p:nvPr/>
          </p:nvSpPr>
          <p:spPr>
            <a:xfrm>
              <a:off x="2915782" y="836712"/>
              <a:ext cx="3024405" cy="1342662"/>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الوعد:</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rPr>
                <a:t>الحصول على المن المخفى والحصاة البيضاء وعليها اسم</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a:ea typeface="ＭＳ Ｐゴシック" charset="0"/>
                <a:cs typeface="Arial"/>
              </a:endParaRPr>
            </a:p>
          </p:txBody>
        </p:sp>
      </p:grpSp>
      <p:sp>
        <p:nvSpPr>
          <p:cNvPr id="794640" name="Text Box 37"/>
          <p:cNvSpPr txBox="1">
            <a:spLocks noChangeArrowheads="1"/>
          </p:cNvSpPr>
          <p:nvPr/>
        </p:nvSpPr>
        <p:spPr bwMode="auto">
          <a:xfrm>
            <a:off x="8410848" y="44450"/>
            <a:ext cx="701131" cy="46384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0000" tIns="46800" rIns="90000" bIns="46800">
            <a:spAutoFit/>
          </a:bodyPr>
          <a:lstStyle>
            <a:lvl1pPr>
              <a:defRPr sz="2400">
                <a:solidFill>
                  <a:schemeClr val="tx1"/>
                </a:solidFill>
                <a:latin typeface="Comic Sans MS" charset="0"/>
                <a:ea typeface="ＭＳ Ｐゴシック" charset="0"/>
                <a:cs typeface="ＭＳ Ｐゴシック" charset="0"/>
              </a:defRPr>
            </a:lvl1pPr>
            <a:lvl2pPr marL="742950" indent="-285750">
              <a:defRPr sz="2400">
                <a:solidFill>
                  <a:schemeClr val="tx1"/>
                </a:solidFill>
                <a:latin typeface="Comic Sans MS" charset="0"/>
                <a:ea typeface="ＭＳ Ｐゴシック" charset="0"/>
              </a:defRPr>
            </a:lvl2pPr>
            <a:lvl3pPr marL="1143000" indent="-228600">
              <a:defRPr sz="2400">
                <a:solidFill>
                  <a:schemeClr val="tx1"/>
                </a:solidFill>
                <a:latin typeface="Comic Sans MS" charset="0"/>
                <a:ea typeface="ＭＳ Ｐゴシック" charset="0"/>
              </a:defRPr>
            </a:lvl3pPr>
            <a:lvl4pPr marL="1600200" indent="-228600">
              <a:defRPr sz="2400">
                <a:solidFill>
                  <a:schemeClr val="tx1"/>
                </a:solidFill>
                <a:latin typeface="Comic Sans MS" charset="0"/>
                <a:ea typeface="ＭＳ Ｐゴシック" charset="0"/>
              </a:defRPr>
            </a:lvl4pPr>
            <a:lvl5pPr marL="2057400" indent="-228600">
              <a:defRPr sz="2400">
                <a:solidFill>
                  <a:schemeClr val="tx1"/>
                </a:solidFill>
                <a:latin typeface="Comic Sans MS" charset="0"/>
                <a:ea typeface="ＭＳ Ｐゴシック" charset="0"/>
              </a:defRPr>
            </a:lvl5pPr>
            <a:lvl6pPr marL="2514600" indent="-228600" eaLnBrk="0" fontAlgn="base" hangingPunct="0">
              <a:spcBef>
                <a:spcPct val="0"/>
              </a:spcBef>
              <a:spcAft>
                <a:spcPct val="0"/>
              </a:spcAft>
              <a:defRPr sz="2400">
                <a:solidFill>
                  <a:schemeClr val="tx1"/>
                </a:solidFill>
                <a:latin typeface="Comic Sans MS" charset="0"/>
                <a:ea typeface="ＭＳ Ｐゴシック" charset="0"/>
              </a:defRPr>
            </a:lvl6pPr>
            <a:lvl7pPr marL="2971800" indent="-228600" eaLnBrk="0" fontAlgn="base" hangingPunct="0">
              <a:spcBef>
                <a:spcPct val="0"/>
              </a:spcBef>
              <a:spcAft>
                <a:spcPct val="0"/>
              </a:spcAft>
              <a:defRPr sz="2400">
                <a:solidFill>
                  <a:schemeClr val="tx1"/>
                </a:solidFill>
                <a:latin typeface="Comic Sans MS" charset="0"/>
                <a:ea typeface="ＭＳ Ｐゴシック" charset="0"/>
              </a:defRPr>
            </a:lvl7pPr>
            <a:lvl8pPr marL="3429000" indent="-228600" eaLnBrk="0" fontAlgn="base" hangingPunct="0">
              <a:spcBef>
                <a:spcPct val="0"/>
              </a:spcBef>
              <a:spcAft>
                <a:spcPct val="0"/>
              </a:spcAft>
              <a:defRPr sz="2400">
                <a:solidFill>
                  <a:schemeClr val="tx1"/>
                </a:solidFill>
                <a:latin typeface="Comic Sans MS" charset="0"/>
                <a:ea typeface="ＭＳ Ｐゴシック" charset="0"/>
              </a:defRPr>
            </a:lvl8pPr>
            <a:lvl9pPr marL="3886200" indent="-228600" eaLnBrk="0" fontAlgn="base" hangingPunct="0">
              <a:spcBef>
                <a:spcPct val="0"/>
              </a:spcBef>
              <a:spcAft>
                <a:spcPct val="0"/>
              </a:spcAft>
              <a:defRPr sz="2400">
                <a:solidFill>
                  <a:schemeClr val="tx1"/>
                </a:solidFill>
                <a:latin typeface="Comic Sans MS" charset="0"/>
                <a:ea typeface="ＭＳ Ｐゴシック"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ar-JO" sz="2400" b="1" i="0" u="none" strike="noStrike" kern="1200" cap="none" spc="0" normalizeH="0" baseline="0" noProof="0" dirty="0">
                <a:ln>
                  <a:noFill/>
                </a:ln>
                <a:solidFill>
                  <a:prstClr val="white"/>
                </a:solidFill>
                <a:effectLst/>
                <a:uLnTx/>
                <a:uFillTx/>
                <a:latin typeface="Arial" charset="0"/>
                <a:cs typeface="Arial" charset="0"/>
              </a:rPr>
              <a:t>353</a:t>
            </a:r>
            <a:endParaRPr kumimoji="0" lang="en-US" sz="2400" b="1" i="0" u="none" strike="noStrike" kern="1200" cap="none" spc="0" normalizeH="0" baseline="0" noProof="0" dirty="0">
              <a:ln>
                <a:noFill/>
              </a:ln>
              <a:solidFill>
                <a:prstClr val="white"/>
              </a:solidFill>
              <a:effectLst/>
              <a:uLnTx/>
              <a:uFillTx/>
              <a:latin typeface="Arial" charset="0"/>
              <a:cs typeface="Arial" charset="0"/>
            </a:endParaRPr>
          </a:p>
        </p:txBody>
      </p:sp>
    </p:spTree>
    <p:extLst>
      <p:ext uri="{BB962C8B-B14F-4D97-AF65-F5344CB8AC3E}">
        <p14:creationId xmlns:p14="http://schemas.microsoft.com/office/powerpoint/2010/main" val="2591226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914400" y="457200"/>
            <a:ext cx="8229600" cy="649408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r" defTabSz="457200" rtl="1" eaLnBrk="1" fontAlgn="auto" latinLnBrk="0" hangingPunct="1">
              <a:lnSpc>
                <a:spcPct val="100000"/>
              </a:lnSpc>
              <a:spcBef>
                <a:spcPts val="0"/>
              </a:spcBef>
              <a:spcAft>
                <a:spcPts val="0"/>
              </a:spcAft>
              <a:buClrTx/>
              <a:buSzTx/>
              <a:buFontTx/>
              <a:buNone/>
              <a:tabLst/>
              <a:defRPr/>
            </a:pP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١٢ وَاكْتُبْ إِلَى مَلاَكِ الْكَنِيسَةِ الَّتِي فِي </a:t>
            </a:r>
            <a:r>
              <a:rPr kumimoji="0" lang="ar-SA" sz="32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بَرْغَامُسَ</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«هَذَا يَقُولُهُ الَّذِي لَهُ السَّيْفُ الْمَاضِي ذُو الْحَدَّيْنِ. ١٣ أَنَا عَارِفٌ أَعْمَالَكَ، وَأَيْنَ تَسْكُنُ حَيْثُ كُرْسِيُّ الشَّيْطَانِ، وَأَنْتَ مُتَمَسِّكٌ بِاسْمِي وَلَمْ تُنْكِرْ إِيمَانِي حَتَّى فِي الأَيَّامِ الَّتِي فِيهَا كَانَ </a:t>
            </a:r>
            <a:r>
              <a:rPr kumimoji="0" lang="ar-SA" sz="32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أَنْتِيبَاسُ</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شَهِيدِي الأَمِينُ الَّذِي قُتِلَ عِنْدَكُمْ حَيْثُ الشَّيْطَانُ يَسْكُنُ. ١٤ وَلَكِنْ عِنْدِي عَلَيْكَ قَلِيلٌ: أَنَّ عِنْدَكَ هُنَاكَ قَوْماً مُتَمَسِّكِينَ بِتَعْلِيمِ </a:t>
            </a:r>
            <a:r>
              <a:rPr kumimoji="0" lang="ar-SA" sz="32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بَلْعَامَ</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الَّذِي كَانَ يُعَلِّمُ </a:t>
            </a:r>
            <a:r>
              <a:rPr kumimoji="0" lang="ar-SA" sz="32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بَالاَقَ</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أَنْ يُلْقِيَ </a:t>
            </a:r>
            <a:r>
              <a:rPr kumimoji="0" lang="ar-SA" sz="32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مَعْثَرَةً</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أَمَامَ بَنِي إِسْرَائِيلَ: أَنْ يَأْكُلُوا مَا ذُبِحَ لِلأَوْثَانِ، وَيَزْنُوا. ١٥ هَكَذَا عِنْدَكَ أَنْتَ أَيْضاً قَوْمٌ مُتَمَسِّكُونَ بِتَعَالِيمِ </a:t>
            </a:r>
            <a:r>
              <a:rPr kumimoji="0" lang="ar-SA" sz="32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النُّقُولاَوِيِّينَ</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الَّذِي أُبْغِضُهُ. ١٦ فَتُبْ وَإِلَّا فَإِنِّي آتِيكَ سَرِيعاً وَأُحَارِبُهُمْ بِسَيْفِ فَمِي. ١٧ مَنْ لَهُ أُذُنٌ فَلْيَسْمَعْ مَا يَقُولُهُ الرُّوحُ لِلْكَنَائِسِ. مَنْ يَغْلِبُ فَسَأُعْطِيهِ أَنْ يَأْكُلَ مِنَ الْمَنِّ </a:t>
            </a:r>
            <a:r>
              <a:rPr kumimoji="0" lang="ar-SA" sz="3200" b="1" i="0" u="none" strike="noStrike" kern="1200" cap="none" spc="0" normalizeH="0" baseline="0" noProof="0" dirty="0" err="1">
                <a:ln>
                  <a:noFill/>
                </a:ln>
                <a:solidFill>
                  <a:srgbClr val="000000"/>
                </a:solidFill>
                <a:effectLst/>
                <a:uLnTx/>
                <a:uFillTx/>
                <a:latin typeface="Arial" panose="020B0604020202020204" pitchFamily="34" charset="0"/>
                <a:ea typeface="ＭＳ Ｐゴシック"/>
                <a:cs typeface="Arial" panose="020B0604020202020204" pitchFamily="34" charset="0"/>
              </a:rPr>
              <a:t>الْمُخْفَى</a:t>
            </a:r>
            <a:r>
              <a:rPr kumimoji="0" lang="ar-SA" sz="3200" b="1" i="0" u="none" strike="noStrike" kern="1200" cap="none" spc="0" normalizeH="0" baseline="0" noProof="0" dirty="0">
                <a:ln>
                  <a:noFill/>
                </a:ln>
                <a:solidFill>
                  <a:srgbClr val="000000"/>
                </a:solidFill>
                <a:effectLst/>
                <a:uLnTx/>
                <a:uFillTx/>
                <a:latin typeface="Arial" panose="020B0604020202020204" pitchFamily="34" charset="0"/>
                <a:ea typeface="ＭＳ Ｐゴシック"/>
                <a:cs typeface="Arial" panose="020B0604020202020204" pitchFamily="34" charset="0"/>
              </a:rPr>
              <a:t>، وَأُعْطِيهِ حَصَاةً بَيْضَاءَ، وَعَلَى الْحَصَاةِ اسْمٌ جَدِيدٌ مَكْتُوبٌ لاَ يَعْرِفُهُ أَحَدٌ غَيْرُ الَّذِي يَأْخُذُ». </a:t>
            </a:r>
          </a:p>
        </p:txBody>
      </p:sp>
      <p:sp>
        <p:nvSpPr>
          <p:cNvPr id="18435" name="Text Box 3"/>
          <p:cNvSpPr txBox="1">
            <a:spLocks noChangeArrowheads="1"/>
          </p:cNvSpPr>
          <p:nvPr/>
        </p:nvSpPr>
        <p:spPr bwMode="auto">
          <a:xfrm>
            <a:off x="1676400" y="-76200"/>
            <a:ext cx="6553200" cy="52322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1" eaLnBrk="1" fontAlgn="auto" latinLnBrk="0" hangingPunct="1">
              <a:lnSpc>
                <a:spcPct val="100000"/>
              </a:lnSpc>
              <a:spcBef>
                <a:spcPts val="0"/>
              </a:spcBef>
              <a:spcAft>
                <a:spcPts val="0"/>
              </a:spcAft>
              <a:buClrTx/>
              <a:buSzTx/>
              <a:buFontTx/>
              <a:buNone/>
              <a:tabLst/>
              <a:defRPr/>
            </a:pPr>
            <a:r>
              <a:rPr kumimoji="0" lang="ar-SA" sz="2800" b="1" i="0" u="none" strike="noStrike" kern="1200" cap="none" spc="0" normalizeH="0" baseline="0" noProof="0" dirty="0">
                <a:ln>
                  <a:noFill/>
                </a:ln>
                <a:solidFill>
                  <a:srgbClr val="000000"/>
                </a:solidFill>
                <a:effectLst/>
                <a:uLnTx/>
                <a:uFillTx/>
                <a:latin typeface="Arial"/>
                <a:ea typeface="ＭＳ Ｐゴシック"/>
                <a:cs typeface="+mn-cs"/>
              </a:rPr>
              <a:t>رؤيا ٢ : ١٢-١٧</a:t>
            </a:r>
          </a:p>
        </p:txBody>
      </p:sp>
    </p:spTree>
    <p:extLst>
      <p:ext uri="{BB962C8B-B14F-4D97-AF65-F5344CB8AC3E}">
        <p14:creationId xmlns:p14="http://schemas.microsoft.com/office/powerpoint/2010/main" val="1347198034"/>
      </p:ext>
    </p:extLst>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ctrTitle"/>
          </p:nvPr>
        </p:nvSpPr>
        <p:spPr>
          <a:xfrm>
            <a:off x="145774" y="1341438"/>
            <a:ext cx="8799789" cy="1143000"/>
          </a:xfrm>
        </p:spPr>
        <p:txBody>
          <a:bodyPr/>
          <a:lstStyle/>
          <a:p>
            <a:pPr algn="ctr"/>
            <a:r>
              <a:rPr lang="ar-JO" b="1" dirty="0">
                <a:latin typeface="Arial" panose="020B0604020202020204" pitchFamily="34" charset="0"/>
                <a:ea typeface="ＭＳ Ｐゴシック" charset="0"/>
                <a:cs typeface="Arial" panose="020B0604020202020204" pitchFamily="34" charset="0"/>
              </a:rPr>
              <a:t>مأمورية المسيح</a:t>
            </a:r>
            <a:endParaRPr lang="en-US" b="1" dirty="0">
              <a:latin typeface="Arial" panose="020B0604020202020204" pitchFamily="34" charset="0"/>
              <a:ea typeface="ＭＳ Ｐゴシック" charset="0"/>
              <a:cs typeface="Arial" panose="020B0604020202020204" pitchFamily="34" charset="0"/>
            </a:endParaRPr>
          </a:p>
        </p:txBody>
      </p:sp>
      <p:sp>
        <p:nvSpPr>
          <p:cNvPr id="27650" name="Rectangle 3"/>
          <p:cNvSpPr>
            <a:spLocks noGrp="1" noChangeArrowheads="1"/>
          </p:cNvSpPr>
          <p:nvPr>
            <p:ph type="subTitle" idx="1"/>
          </p:nvPr>
        </p:nvSpPr>
        <p:spPr>
          <a:xfrm>
            <a:off x="914400" y="3886200"/>
            <a:ext cx="7315200" cy="1752600"/>
          </a:xfrm>
        </p:spPr>
        <p:txBody>
          <a:bodyPr/>
          <a:lstStyle/>
          <a:p>
            <a:pPr algn="ctr"/>
            <a:r>
              <a:rPr lang="ar-JO" sz="2800" b="1" dirty="0">
                <a:latin typeface="Arial" charset="0"/>
                <a:ea typeface="ＭＳ Ｐゴシック" charset="0"/>
                <a:cs typeface="Arial" charset="0"/>
              </a:rPr>
              <a:t>أخبر يسوع يوحنا أن يرسل هذه الرسالة                       إلى ملاك (أو رسول) كنيسة برغامس (2: 12)</a:t>
            </a:r>
            <a:endParaRPr lang="en-US" sz="2800" b="1" dirty="0">
              <a:latin typeface="Arial" charset="0"/>
              <a:ea typeface="ＭＳ Ｐゴシック" charset="0"/>
              <a:cs typeface="Arial" charset="0"/>
            </a:endParaRPr>
          </a:p>
        </p:txBody>
      </p:sp>
    </p:spTree>
    <p:extLst>
      <p:ext uri="{BB962C8B-B14F-4D97-AF65-F5344CB8AC3E}">
        <p14:creationId xmlns:p14="http://schemas.microsoft.com/office/powerpoint/2010/main" val="686710457"/>
      </p:ext>
    </p:extLst>
  </p:cSld>
  <p:clrMapOvr>
    <a:masterClrMapping/>
  </p:clrMapOvr>
  <p:transition>
    <p:random/>
  </p:transition>
</p:sld>
</file>

<file path=ppt/theme/theme1.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4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6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stealth" w="lg" len="lg"/>
        </a:ln>
        <a:effec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Comic Sans M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Dads Tie">
  <a:themeElements>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fontScheme name="Dads Tie">
      <a:majorFont>
        <a:latin typeface="Times New Roman"/>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ea typeface="ＭＳ Ｐゴシック" charset="0"/>
          </a:defRPr>
        </a:defPPr>
      </a:lstStyle>
    </a:lnDef>
  </a:objectDefaults>
  <a:extraClrSchemeLst>
    <a:extraClrScheme>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clrMap bg1="dk2" tx1="lt1" bg2="dk1" tx2="lt2" accent1="accent1" accent2="accent2" accent3="accent3" accent4="accent4" accent5="accent5" accent6="accent6" hlink="hlink" folHlink="folHlink"/>
    </a:extraClrScheme>
    <a:extraClrScheme>
      <a:clrScheme name="Dads Tie 2">
        <a:dk1>
          <a:srgbClr val="000000"/>
        </a:dk1>
        <a:lt1>
          <a:srgbClr val="FFFFFF"/>
        </a:lt1>
        <a:dk2>
          <a:srgbClr val="003366"/>
        </a:dk2>
        <a:lt2>
          <a:srgbClr val="5490A8"/>
        </a:lt2>
        <a:accent1>
          <a:srgbClr val="0099CC"/>
        </a:accent1>
        <a:accent2>
          <a:srgbClr val="3366CC"/>
        </a:accent2>
        <a:accent3>
          <a:srgbClr val="FFFFFF"/>
        </a:accent3>
        <a:accent4>
          <a:srgbClr val="000000"/>
        </a:accent4>
        <a:accent5>
          <a:srgbClr val="AACAE2"/>
        </a:accent5>
        <a:accent6>
          <a:srgbClr val="2D5CB9"/>
        </a:accent6>
        <a:hlink>
          <a:srgbClr val="99CCFF"/>
        </a:hlink>
        <a:folHlink>
          <a:srgbClr val="E1E1B7"/>
        </a:folHlink>
      </a:clrScheme>
      <a:clrMap bg1="lt1" tx1="dk1" bg2="lt2" tx2="dk2" accent1="accent1" accent2="accent2" accent3="accent3" accent4="accent4" accent5="accent5" accent6="accent6" hlink="hlink" folHlink="folHlink"/>
    </a:extraClrScheme>
    <a:extraClrScheme>
      <a:clrScheme name="Dads Tie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clrMap bg1="lt1" tx1="dk1" bg2="lt2" tx2="dk2" accent1="accent1" accent2="accent2" accent3="accent3" accent4="accent4" accent5="accent5" accent6="accent6" hlink="hlink" folHlink="folHlink"/>
    </a:extraClrScheme>
    <a:extraClrScheme>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clrMap bg1="lt1" tx1="dk1" bg2="lt2" tx2="dk2" accent1="accent1" accent2="accent2" accent3="accent3" accent4="accent4" accent5="accent5" accent6="accent6" hlink="hlink" folHlink="folHlink"/>
    </a:extraClrScheme>
    <a:extraClrScheme>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SERENE">
  <a:themeElements>
    <a:clrScheme name="">
      <a:dk1>
        <a:srgbClr val="333333"/>
      </a:dk1>
      <a:lt1>
        <a:srgbClr val="A9BDA9"/>
      </a:lt1>
      <a:dk2>
        <a:srgbClr val="004C2B"/>
      </a:dk2>
      <a:lt2>
        <a:srgbClr val="578963"/>
      </a:lt2>
      <a:accent1>
        <a:srgbClr val="FFCCCC"/>
      </a:accent1>
      <a:accent2>
        <a:srgbClr val="B3E1B3"/>
      </a:accent2>
      <a:accent3>
        <a:srgbClr val="D1DBD1"/>
      </a:accent3>
      <a:accent4>
        <a:srgbClr val="2A2A2A"/>
      </a:accent4>
      <a:accent5>
        <a:srgbClr val="FFE2E2"/>
      </a:accent5>
      <a:accent6>
        <a:srgbClr val="A2CCA2"/>
      </a:accent6>
      <a:hlink>
        <a:srgbClr val="BDD7E5"/>
      </a:hlink>
      <a:folHlink>
        <a:srgbClr val="D2AAD2"/>
      </a:folHlink>
    </a:clrScheme>
    <a:fontScheme name="1_SEREN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1_SERENE 1">
        <a:dk1>
          <a:srgbClr val="333333"/>
        </a:dk1>
        <a:lt1>
          <a:srgbClr val="A9BDA9"/>
        </a:lt1>
        <a:dk2>
          <a:srgbClr val="004C2B"/>
        </a:dk2>
        <a:lt2>
          <a:srgbClr val="578963"/>
        </a:lt2>
        <a:accent1>
          <a:srgbClr val="E1B7B7"/>
        </a:accent1>
        <a:accent2>
          <a:srgbClr val="B3E1B3"/>
        </a:accent2>
        <a:accent3>
          <a:srgbClr val="D1DBD1"/>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2">
        <a:dk1>
          <a:srgbClr val="333333"/>
        </a:dk1>
        <a:lt1>
          <a:srgbClr val="FFFFFF"/>
        </a:lt1>
        <a:dk2>
          <a:srgbClr val="004C2B"/>
        </a:dk2>
        <a:lt2>
          <a:srgbClr val="578963"/>
        </a:lt2>
        <a:accent1>
          <a:srgbClr val="E1B7B7"/>
        </a:accent1>
        <a:accent2>
          <a:srgbClr val="B3E1B3"/>
        </a:accent2>
        <a:accent3>
          <a:srgbClr val="FFFFFF"/>
        </a:accent3>
        <a:accent4>
          <a:srgbClr val="2A2A2A"/>
        </a:accent4>
        <a:accent5>
          <a:srgbClr val="EED8D8"/>
        </a:accent5>
        <a:accent6>
          <a:srgbClr val="A2CCA2"/>
        </a:accent6>
        <a:hlink>
          <a:srgbClr val="BDD7E5"/>
        </a:hlink>
        <a:folHlink>
          <a:srgbClr val="D2AAD2"/>
        </a:folHlink>
      </a:clrScheme>
      <a:clrMap bg1="lt1" tx1="dk1" bg2="lt2" tx2="dk2" accent1="accent1" accent2="accent2" accent3="accent3" accent4="accent4" accent5="accent5" accent6="accent6" hlink="hlink" folHlink="folHlink"/>
    </a:extraClrScheme>
    <a:extraClrScheme>
      <a:clrScheme name="1_SERENE 3">
        <a:dk1>
          <a:srgbClr val="000000"/>
        </a:dk1>
        <a:lt1>
          <a:srgbClr val="FFFFFF"/>
        </a:lt1>
        <a:dk2>
          <a:srgbClr val="000000"/>
        </a:dk2>
        <a:lt2>
          <a:srgbClr val="393939"/>
        </a:lt2>
        <a:accent1>
          <a:srgbClr val="CBCBCB"/>
        </a:accent1>
        <a:accent2>
          <a:srgbClr val="808080"/>
        </a:accent2>
        <a:accent3>
          <a:srgbClr val="FFFFFF"/>
        </a:accent3>
        <a:accent4>
          <a:srgbClr val="000000"/>
        </a:accent4>
        <a:accent5>
          <a:srgbClr val="E2E2E2"/>
        </a:accent5>
        <a:accent6>
          <a:srgbClr val="737373"/>
        </a:accent6>
        <a:hlink>
          <a:srgbClr val="B2B2B2"/>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spDef>
    <a:lnDef>
      <a:spPr bwMode="auto">
        <a:xfrm>
          <a:off x="0" y="0"/>
          <a:ext cx="1" cy="1"/>
        </a:xfrm>
        <a:custGeom>
          <a:avLst/>
          <a:gdLst/>
          <a:ahLst/>
          <a:cxnLst/>
          <a:rect l="0" t="0" r="0" b="0"/>
          <a:pathLst/>
        </a:custGeom>
        <a:noFill/>
        <a:ln w="12700" cap="sq"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914400" algn="l" defTabSz="914400" rtl="0" eaLnBrk="0" fontAlgn="base" latinLnBrk="0" hangingPunct="0">
          <a:lnSpc>
            <a:spcPct val="100000"/>
          </a:lnSpc>
          <a:spcBef>
            <a:spcPct val="50000"/>
          </a:spcBef>
          <a:spcAft>
            <a:spcPct val="0"/>
          </a:spcAft>
          <a:buClrTx/>
          <a:buSzTx/>
          <a:buFont typeface="Wingdings" pitchFamily="-111" charset="2"/>
          <a:buChar char="§"/>
          <a:tabLst/>
          <a:defRPr kumimoji="0" lang="en-US" sz="2400" b="1" i="0" u="none" strike="noStrike" cap="none" normalizeH="0" baseline="0">
            <a:ln>
              <a:noFill/>
            </a:ln>
            <a:solidFill>
              <a:schemeClr val="tx1"/>
            </a:solidFill>
            <a:effectLst/>
            <a:latin typeface="Times" pitchFamily="-111" charset="0"/>
            <a:ea typeface="Times New Roman" pitchFamily="-111" charset="0"/>
            <a:cs typeface="Times New Roman" pitchFamily="-111"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themeOverride>
</file>

<file path=ppt/theme/themeOverride10.xml><?xml version="1.0" encoding="utf-8"?>
<a:themeOverride xmlns:a="http://schemas.openxmlformats.org/drawingml/2006/main">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themeOverride>
</file>

<file path=ppt/theme/themeOverride11.xml><?xml version="1.0" encoding="utf-8"?>
<a:themeOverride xmlns:a="http://schemas.openxmlformats.org/drawingml/2006/main">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themeOverride>
</file>

<file path=ppt/theme/themeOverride12.xml><?xml version="1.0" encoding="utf-8"?>
<a:themeOverride xmlns:a="http://schemas.openxmlformats.org/drawingml/2006/main">
  <a:clrScheme name="Dads Tie 5">
    <a:dk1>
      <a:srgbClr val="000000"/>
    </a:dk1>
    <a:lt1>
      <a:srgbClr val="FFFFFF"/>
    </a:lt1>
    <a:dk2>
      <a:srgbClr val="181848"/>
    </a:dk2>
    <a:lt2>
      <a:srgbClr val="656F97"/>
    </a:lt2>
    <a:accent1>
      <a:srgbClr val="6666FF"/>
    </a:accent1>
    <a:accent2>
      <a:srgbClr val="333399"/>
    </a:accent2>
    <a:accent3>
      <a:srgbClr val="FFFFFF"/>
    </a:accent3>
    <a:accent4>
      <a:srgbClr val="000000"/>
    </a:accent4>
    <a:accent5>
      <a:srgbClr val="B8B8FF"/>
    </a:accent5>
    <a:accent6>
      <a:srgbClr val="2D2D8A"/>
    </a:accent6>
    <a:hlink>
      <a:srgbClr val="9A9ABC"/>
    </a:hlink>
    <a:folHlink>
      <a:srgbClr val="D2B6CE"/>
    </a:folHlink>
  </a:clrScheme>
</a:themeOverride>
</file>

<file path=ppt/theme/themeOverride13.xml><?xml version="1.0" encoding="utf-8"?>
<a:themeOverride xmlns:a="http://schemas.openxmlformats.org/drawingml/2006/main">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themeOverride>
</file>

<file path=ppt/theme/themeOverride2.xml><?xml version="1.0" encoding="utf-8"?>
<a:themeOverride xmlns:a="http://schemas.openxmlformats.org/drawingml/2006/main">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themeOverride>
</file>

<file path=ppt/theme/themeOverride6.xml><?xml version="1.0" encoding="utf-8"?>
<a:themeOverride xmlns:a="http://schemas.openxmlformats.org/drawingml/2006/main">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themeOverride>
</file>

<file path=ppt/theme/themeOverride7.xml><?xml version="1.0" encoding="utf-8"?>
<a:themeOverride xmlns:a="http://schemas.openxmlformats.org/drawingml/2006/main">
  <a:clrScheme name="Dads Tie 4">
    <a:dk1>
      <a:srgbClr val="000000"/>
    </a:dk1>
    <a:lt1>
      <a:srgbClr val="FFFFFF"/>
    </a:lt1>
    <a:dk2>
      <a:srgbClr val="666633"/>
    </a:dk2>
    <a:lt2>
      <a:srgbClr val="908A6C"/>
    </a:lt2>
    <a:accent1>
      <a:srgbClr val="808000"/>
    </a:accent1>
    <a:accent2>
      <a:srgbClr val="996633"/>
    </a:accent2>
    <a:accent3>
      <a:srgbClr val="FFFFFF"/>
    </a:accent3>
    <a:accent4>
      <a:srgbClr val="000000"/>
    </a:accent4>
    <a:accent5>
      <a:srgbClr val="C0C0AA"/>
    </a:accent5>
    <a:accent6>
      <a:srgbClr val="8A5C2D"/>
    </a:accent6>
    <a:hlink>
      <a:srgbClr val="CCCC00"/>
    </a:hlink>
    <a:folHlink>
      <a:srgbClr val="D6DEB2"/>
    </a:folHlink>
  </a:clrScheme>
</a:themeOverride>
</file>

<file path=ppt/theme/themeOverride8.xml><?xml version="1.0" encoding="utf-8"?>
<a:themeOverride xmlns:a="http://schemas.openxmlformats.org/drawingml/2006/main">
  <a:clrScheme name="Dads Tie 1">
    <a:dk1>
      <a:srgbClr val="5490A8"/>
    </a:dk1>
    <a:lt1>
      <a:srgbClr val="DDDDDD"/>
    </a:lt1>
    <a:dk2>
      <a:srgbClr val="00172E"/>
    </a:dk2>
    <a:lt2>
      <a:srgbClr val="CCECFF"/>
    </a:lt2>
    <a:accent1>
      <a:srgbClr val="0099CC"/>
    </a:accent1>
    <a:accent2>
      <a:srgbClr val="3366CC"/>
    </a:accent2>
    <a:accent3>
      <a:srgbClr val="AAABAD"/>
    </a:accent3>
    <a:accent4>
      <a:srgbClr val="BDBDBD"/>
    </a:accent4>
    <a:accent5>
      <a:srgbClr val="AACAE2"/>
    </a:accent5>
    <a:accent6>
      <a:srgbClr val="2D5CB9"/>
    </a:accent6>
    <a:hlink>
      <a:srgbClr val="99CCFF"/>
    </a:hlink>
    <a:folHlink>
      <a:srgbClr val="E1E1B7"/>
    </a:folHlink>
  </a:clrScheme>
</a:themeOverride>
</file>

<file path=ppt/theme/themeOverride9.xml><?xml version="1.0" encoding="utf-8"?>
<a:themeOverride xmlns:a="http://schemas.openxmlformats.org/drawingml/2006/main">
  <a:clrScheme name="Dads Tie 6">
    <a:dk1>
      <a:srgbClr val="CC0066"/>
    </a:dk1>
    <a:lt1>
      <a:srgbClr val="FFFFFF"/>
    </a:lt1>
    <a:dk2>
      <a:srgbClr val="000000"/>
    </a:dk2>
    <a:lt2>
      <a:srgbClr val="CC0099"/>
    </a:lt2>
    <a:accent1>
      <a:srgbClr val="FF9900"/>
    </a:accent1>
    <a:accent2>
      <a:srgbClr val="CC6600"/>
    </a:accent2>
    <a:accent3>
      <a:srgbClr val="AAAAAA"/>
    </a:accent3>
    <a:accent4>
      <a:srgbClr val="DADADA"/>
    </a:accent4>
    <a:accent5>
      <a:srgbClr val="FFCAAA"/>
    </a:accent5>
    <a:accent6>
      <a:srgbClr val="B95C00"/>
    </a:accent6>
    <a:hlink>
      <a:srgbClr val="009900"/>
    </a:hlink>
    <a:folHlink>
      <a:srgbClr val="A50021"/>
    </a:folHlink>
  </a:clrScheme>
</a:themeOverride>
</file>

<file path=docProps/app.xml><?xml version="1.0" encoding="utf-8"?>
<Properties xmlns="http://schemas.openxmlformats.org/officeDocument/2006/extended-properties" xmlns:vt="http://schemas.openxmlformats.org/officeDocument/2006/docPropsVTypes">
  <Template>C:\Program Files\Microsoft Office\Templates\Presentation Designs\Dads Tie.pot</Template>
  <TotalTime>248</TotalTime>
  <Words>1982</Words>
  <Application>Microsoft Macintosh PowerPoint</Application>
  <PresentationFormat>On-screen Show (4:3)</PresentationFormat>
  <Paragraphs>290</Paragraphs>
  <Slides>33</Slides>
  <Notes>20</Notes>
  <HiddenSlides>0</HiddenSlides>
  <MMClips>0</MMClips>
  <ScaleCrop>false</ScaleCrop>
  <HeadingPairs>
    <vt:vector size="8" baseType="variant">
      <vt:variant>
        <vt:lpstr>Fonts Used</vt:lpstr>
      </vt:variant>
      <vt:variant>
        <vt:i4>7</vt:i4>
      </vt:variant>
      <vt:variant>
        <vt:lpstr>Theme</vt:lpstr>
      </vt:variant>
      <vt:variant>
        <vt:i4>10</vt:i4>
      </vt:variant>
      <vt:variant>
        <vt:lpstr>Embedded OLE Servers</vt:lpstr>
      </vt:variant>
      <vt:variant>
        <vt:i4>1</vt:i4>
      </vt:variant>
      <vt:variant>
        <vt:lpstr>Slide Titles</vt:lpstr>
      </vt:variant>
      <vt:variant>
        <vt:i4>33</vt:i4>
      </vt:variant>
    </vt:vector>
  </HeadingPairs>
  <TitlesOfParts>
    <vt:vector size="51" baseType="lpstr">
      <vt:lpstr>Times</vt:lpstr>
      <vt:lpstr>Arial</vt:lpstr>
      <vt:lpstr>Calibri</vt:lpstr>
      <vt:lpstr>Comic Sans MS</vt:lpstr>
      <vt:lpstr>Monotype Sorts</vt:lpstr>
      <vt:lpstr>Times New Roman</vt:lpstr>
      <vt:lpstr>Wingdings</vt:lpstr>
      <vt:lpstr>4_Office Theme</vt:lpstr>
      <vt:lpstr>16_Blank Presentation</vt:lpstr>
      <vt:lpstr>21_Blank Presentation</vt:lpstr>
      <vt:lpstr>1_Dads Tie</vt:lpstr>
      <vt:lpstr>5_Office Theme</vt:lpstr>
      <vt:lpstr>6_Office Theme</vt:lpstr>
      <vt:lpstr>4_SERENE</vt:lpstr>
      <vt:lpstr>2_Default Design</vt:lpstr>
      <vt:lpstr>7_Office Theme</vt:lpstr>
      <vt:lpstr>24_Blank Presentation</vt:lpstr>
      <vt:lpstr>Document</vt:lpstr>
      <vt:lpstr>عزيزتي برغامس</vt:lpstr>
      <vt:lpstr>برغامس (رؤ 2: 12-17)</vt:lpstr>
      <vt:lpstr>برغامس (رؤ 2: 12-17)</vt:lpstr>
      <vt:lpstr>برغامس (رؤ 2: 12-17)</vt:lpstr>
      <vt:lpstr>برغامس (رؤ 2: 12-17)</vt:lpstr>
      <vt:lpstr>برغامس (رؤ 2: 12-17)</vt:lpstr>
      <vt:lpstr>برغامس (رؤ 2: 12-17)</vt:lpstr>
      <vt:lpstr>PowerPoint Presentation</vt:lpstr>
      <vt:lpstr>مأمورية المسيح</vt:lpstr>
      <vt:lpstr>مأمورية المسيح</vt:lpstr>
      <vt:lpstr>نموذج برغامس: الإستمرار رغم المساومة</vt:lpstr>
      <vt:lpstr>مذبح زيوس</vt:lpstr>
      <vt:lpstr>تحرك الدين البابلي غرباً</vt:lpstr>
      <vt:lpstr>تحرك الدين البابلي غرباً</vt:lpstr>
      <vt:lpstr>إدانة المسيح</vt:lpstr>
      <vt:lpstr>بعض الأعضاء هناك متمسكين بتعليم بلعام</vt:lpstr>
      <vt:lpstr>سِفر العدد</vt:lpstr>
      <vt:lpstr>أحداث شرق الأردن</vt:lpstr>
      <vt:lpstr>Balaam</vt:lpstr>
      <vt:lpstr> 2 بط 2: 15- 16</vt:lpstr>
      <vt:lpstr>رؤيا 2: 14- 15</vt:lpstr>
      <vt:lpstr>يهوذا 1: 11</vt:lpstr>
      <vt:lpstr>أحداث شرق الأردن</vt:lpstr>
      <vt:lpstr>بعض الأعضاء هناك متمسكين               بتعليم النقولاويين</vt:lpstr>
      <vt:lpstr>تصحيح المسيح</vt:lpstr>
      <vt:lpstr>تُب ...</vt:lpstr>
      <vt:lpstr>استلم ...</vt:lpstr>
      <vt:lpstr>استلم ... خبز الحياة</vt:lpstr>
      <vt:lpstr>يوحنا ٦ : ٣٠-٣٥</vt:lpstr>
      <vt:lpstr>استلم ... الحياة الأبدية</vt:lpstr>
      <vt:lpstr>Black</vt:lpstr>
      <vt:lpstr>يسوع ينتصر!</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Dear  Pergamum, </dc:title>
  <dc:creator>Compaq</dc:creator>
  <cp:lastModifiedBy>Rick Griffith</cp:lastModifiedBy>
  <cp:revision>38</cp:revision>
  <dcterms:created xsi:type="dcterms:W3CDTF">2000-03-05T20:31:08Z</dcterms:created>
  <dcterms:modified xsi:type="dcterms:W3CDTF">2024-08-16T00:51:10Z</dcterms:modified>
</cp:coreProperties>
</file>