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87" r:id="rId2"/>
    <p:sldMasterId id="2147483869" r:id="rId3"/>
    <p:sldMasterId id="2147483943" r:id="rId4"/>
    <p:sldMasterId id="2147483957" r:id="rId5"/>
  </p:sldMasterIdLst>
  <p:notesMasterIdLst>
    <p:notesMasterId r:id="rId45"/>
  </p:notesMasterIdLst>
  <p:handoutMasterIdLst>
    <p:handoutMasterId r:id="rId46"/>
  </p:handoutMasterIdLst>
  <p:sldIdLst>
    <p:sldId id="256" r:id="rId6"/>
    <p:sldId id="289" r:id="rId7"/>
    <p:sldId id="270" r:id="rId8"/>
    <p:sldId id="257" r:id="rId9"/>
    <p:sldId id="265" r:id="rId10"/>
    <p:sldId id="266" r:id="rId11"/>
    <p:sldId id="267" r:id="rId12"/>
    <p:sldId id="290" r:id="rId13"/>
    <p:sldId id="291" r:id="rId14"/>
    <p:sldId id="263" r:id="rId15"/>
    <p:sldId id="268" r:id="rId16"/>
    <p:sldId id="258" r:id="rId17"/>
    <p:sldId id="276" r:id="rId18"/>
    <p:sldId id="259" r:id="rId19"/>
    <p:sldId id="269" r:id="rId20"/>
    <p:sldId id="286" r:id="rId21"/>
    <p:sldId id="287" r:id="rId22"/>
    <p:sldId id="285" r:id="rId23"/>
    <p:sldId id="282" r:id="rId24"/>
    <p:sldId id="283" r:id="rId25"/>
    <p:sldId id="262" r:id="rId26"/>
    <p:sldId id="281" r:id="rId27"/>
    <p:sldId id="260" r:id="rId28"/>
    <p:sldId id="277" r:id="rId29"/>
    <p:sldId id="294" r:id="rId30"/>
    <p:sldId id="261" r:id="rId31"/>
    <p:sldId id="292" r:id="rId32"/>
    <p:sldId id="278" r:id="rId33"/>
    <p:sldId id="271" r:id="rId34"/>
    <p:sldId id="293" r:id="rId35"/>
    <p:sldId id="274" r:id="rId36"/>
    <p:sldId id="284" r:id="rId37"/>
    <p:sldId id="275" r:id="rId38"/>
    <p:sldId id="279" r:id="rId39"/>
    <p:sldId id="280" r:id="rId40"/>
    <p:sldId id="288" r:id="rId41"/>
    <p:sldId id="295" r:id="rId42"/>
    <p:sldId id="1214" r:id="rId43"/>
    <p:sldId id="1978" r:id="rId44"/>
  </p:sldIdLst>
  <p:sldSz cx="9144000" cy="6858000" type="screen4x3"/>
  <p:notesSz cx="7099300" cy="93853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94"/>
  </p:normalViewPr>
  <p:slideViewPr>
    <p:cSldViewPr>
      <p:cViewPr varScale="1">
        <p:scale>
          <a:sx n="124" d="100"/>
          <a:sy n="124" d="100"/>
        </p:scale>
        <p:origin x="1824" y="16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3076575" cy="469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4192" tIns="47096" rIns="94192" bIns="47096" numCol="1" anchor="t" anchorCtr="0" compatLnSpc="1">
            <a:prstTxWarp prst="textNoShape">
              <a:avLst/>
            </a:prstTxWarp>
          </a:bodyPr>
          <a:lstStyle>
            <a:lvl1pPr defTabSz="941388">
              <a:defRPr sz="1200">
                <a:latin typeface="Arial" charset="0"/>
                <a:ea typeface="+mn-ea"/>
                <a:cs typeface="Arial" charset="0"/>
              </a:defRPr>
            </a:lvl1pPr>
          </a:lstStyle>
          <a:p>
            <a:pPr>
              <a:defRPr/>
            </a:pPr>
            <a:endParaRPr lang="en-US" altLang="en-US"/>
          </a:p>
        </p:txBody>
      </p:sp>
      <p:sp>
        <p:nvSpPr>
          <p:cNvPr id="55299" name="Rectangle 3"/>
          <p:cNvSpPr>
            <a:spLocks noGrp="1" noChangeArrowheads="1"/>
          </p:cNvSpPr>
          <p:nvPr>
            <p:ph type="dt" sz="quarter" idx="1"/>
          </p:nvPr>
        </p:nvSpPr>
        <p:spPr bwMode="auto">
          <a:xfrm>
            <a:off x="4021138" y="0"/>
            <a:ext cx="3076575" cy="469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4192" tIns="47096" rIns="94192" bIns="47096" numCol="1" anchor="t" anchorCtr="0" compatLnSpc="1">
            <a:prstTxWarp prst="textNoShape">
              <a:avLst/>
            </a:prstTxWarp>
          </a:bodyPr>
          <a:lstStyle>
            <a:lvl1pPr algn="r" defTabSz="941388">
              <a:defRPr sz="1200">
                <a:latin typeface="Arial" charset="0"/>
                <a:ea typeface="+mn-ea"/>
                <a:cs typeface="Arial" charset="0"/>
              </a:defRPr>
            </a:lvl1pPr>
          </a:lstStyle>
          <a:p>
            <a:pPr>
              <a:defRPr/>
            </a:pPr>
            <a:endParaRPr lang="en-US" altLang="en-US"/>
          </a:p>
        </p:txBody>
      </p:sp>
      <p:sp>
        <p:nvSpPr>
          <p:cNvPr id="55300" name="Rectangle 4"/>
          <p:cNvSpPr>
            <a:spLocks noGrp="1" noChangeArrowheads="1"/>
          </p:cNvSpPr>
          <p:nvPr>
            <p:ph type="ftr" sz="quarter" idx="2"/>
          </p:nvPr>
        </p:nvSpPr>
        <p:spPr bwMode="auto">
          <a:xfrm>
            <a:off x="0" y="8913813"/>
            <a:ext cx="3076575" cy="469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4192" tIns="47096" rIns="94192" bIns="47096" numCol="1" anchor="b" anchorCtr="0" compatLnSpc="1">
            <a:prstTxWarp prst="textNoShape">
              <a:avLst/>
            </a:prstTxWarp>
          </a:bodyPr>
          <a:lstStyle>
            <a:lvl1pPr defTabSz="941388">
              <a:defRPr sz="1200">
                <a:latin typeface="Arial" charset="0"/>
                <a:ea typeface="+mn-ea"/>
                <a:cs typeface="Arial" charset="0"/>
              </a:defRPr>
            </a:lvl1pPr>
          </a:lstStyle>
          <a:p>
            <a:pPr>
              <a:defRPr/>
            </a:pPr>
            <a:endParaRPr lang="en-US" altLang="en-US"/>
          </a:p>
        </p:txBody>
      </p:sp>
      <p:sp>
        <p:nvSpPr>
          <p:cNvPr id="55301" name="Rectangle 5"/>
          <p:cNvSpPr>
            <a:spLocks noGrp="1" noChangeArrowheads="1"/>
          </p:cNvSpPr>
          <p:nvPr>
            <p:ph type="sldNum" sz="quarter" idx="3"/>
          </p:nvPr>
        </p:nvSpPr>
        <p:spPr bwMode="auto">
          <a:xfrm>
            <a:off x="4021138" y="8913813"/>
            <a:ext cx="3076575" cy="469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4192" tIns="47096" rIns="94192" bIns="47096" numCol="1" anchor="b" anchorCtr="0" compatLnSpc="1">
            <a:prstTxWarp prst="textNoShape">
              <a:avLst/>
            </a:prstTxWarp>
          </a:bodyPr>
          <a:lstStyle>
            <a:lvl1pPr algn="r" defTabSz="941388">
              <a:defRPr sz="1200">
                <a:cs typeface="Arial" charset="0"/>
              </a:defRPr>
            </a:lvl1pPr>
          </a:lstStyle>
          <a:p>
            <a:pPr>
              <a:defRPr/>
            </a:pPr>
            <a:fld id="{DE415BF5-5216-BD48-998D-75ABC9D1B2D6}" type="slidenum">
              <a:rPr lang="en-US"/>
              <a:pPr>
                <a:defRPr/>
              </a:pPr>
              <a:t>‹#›</a:t>
            </a:fld>
            <a:endParaRPr lang="en-US"/>
          </a:p>
        </p:txBody>
      </p:sp>
    </p:spTree>
    <p:extLst>
      <p:ext uri="{BB962C8B-B14F-4D97-AF65-F5344CB8AC3E}">
        <p14:creationId xmlns:p14="http://schemas.microsoft.com/office/powerpoint/2010/main" val="4190838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469900"/>
          </a:xfrm>
          <a:prstGeom prst="rect">
            <a:avLst/>
          </a:prstGeom>
        </p:spPr>
        <p:txBody>
          <a:bodyPr vert="horz" lIns="91440" tIns="45720" rIns="91440" bIns="45720" rtlCol="0"/>
          <a:lstStyle>
            <a:lvl1pPr algn="l">
              <a:defRPr sz="1200">
                <a:latin typeface="Arial" charset="0"/>
                <a:ea typeface="+mn-ea"/>
                <a:cs typeface="Arial" charset="0"/>
              </a:defRPr>
            </a:lvl1pPr>
          </a:lstStyle>
          <a:p>
            <a:pPr>
              <a:defRPr/>
            </a:pPr>
            <a:endParaRPr lang="en-US"/>
          </a:p>
        </p:txBody>
      </p:sp>
      <p:sp>
        <p:nvSpPr>
          <p:cNvPr id="3" name="Date Placeholder 2"/>
          <p:cNvSpPr>
            <a:spLocks noGrp="1"/>
          </p:cNvSpPr>
          <p:nvPr>
            <p:ph type="dt" idx="1"/>
          </p:nvPr>
        </p:nvSpPr>
        <p:spPr>
          <a:xfrm>
            <a:off x="4021138" y="0"/>
            <a:ext cx="3076575" cy="469900"/>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98B24E67-3F41-3B4C-BEEE-399A052D6DFC}" type="datetimeFigureOut">
              <a:rPr lang="en-US"/>
              <a:pPr>
                <a:defRPr/>
              </a:pPr>
              <a:t>8/15/24</a:t>
            </a:fld>
            <a:endParaRPr lang="en-US"/>
          </a:p>
        </p:txBody>
      </p:sp>
      <p:sp>
        <p:nvSpPr>
          <p:cNvPr id="4" name="Slide Image Placeholder 3"/>
          <p:cNvSpPr>
            <a:spLocks noGrp="1" noRot="1" noChangeAspect="1"/>
          </p:cNvSpPr>
          <p:nvPr>
            <p:ph type="sldImg" idx="2"/>
          </p:nvPr>
        </p:nvSpPr>
        <p:spPr>
          <a:xfrm>
            <a:off x="1203325" y="703263"/>
            <a:ext cx="4692650" cy="35194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9613" y="4457700"/>
            <a:ext cx="5680075" cy="4224338"/>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13813"/>
            <a:ext cx="3076575" cy="469900"/>
          </a:xfrm>
          <a:prstGeom prst="rect">
            <a:avLst/>
          </a:prstGeom>
        </p:spPr>
        <p:txBody>
          <a:bodyPr vert="horz" lIns="91440" tIns="45720" rIns="91440" bIns="45720" rtlCol="0" anchor="b"/>
          <a:lstStyle>
            <a:lvl1pPr algn="l">
              <a:defRPr sz="1200">
                <a:latin typeface="Arial"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4021138" y="8913813"/>
            <a:ext cx="3076575" cy="469900"/>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763DDC32-7A26-9443-A327-9F78A7BD6D4F}" type="slidenum">
              <a:rPr lang="en-US"/>
              <a:pPr>
                <a:defRPr/>
              </a:pPr>
              <a:t>‹#›</a:t>
            </a:fld>
            <a:endParaRPr lang="en-US"/>
          </a:p>
        </p:txBody>
      </p:sp>
    </p:spTree>
    <p:extLst>
      <p:ext uri="{BB962C8B-B14F-4D97-AF65-F5344CB8AC3E}">
        <p14:creationId xmlns:p14="http://schemas.microsoft.com/office/powerpoint/2010/main" val="15396071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DBB8B6C-8B93-494B-ACDC-F9FC79B81B79}" type="slidenum">
              <a:rPr lang="en-GB" sz="1200">
                <a:solidFill>
                  <a:srgbClr val="FFFFFF"/>
                </a:solidFill>
                <a:latin typeface="Comic Sans MS" charset="0"/>
                <a:cs typeface="MS PGothic" charset="0"/>
              </a:rPr>
              <a:pPr eaLnBrk="1" hangingPunct="1"/>
              <a:t>2</a:t>
            </a:fld>
            <a:endParaRPr lang="en-GB" sz="1200">
              <a:solidFill>
                <a:srgbClr val="FFFFFF"/>
              </a:solidFill>
              <a:latin typeface="Comic Sans MS" charset="0"/>
              <a:cs typeface="MS PGothic" charset="0"/>
            </a:endParaRPr>
          </a:p>
        </p:txBody>
      </p:sp>
      <p:sp>
        <p:nvSpPr>
          <p:cNvPr id="296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9699" name="Rectangle 3"/>
          <p:cNvSpPr>
            <a:spLocks noGrp="1" noChangeArrowheads="1"/>
          </p:cNvSpPr>
          <p:nvPr>
            <p:ph type="body" idx="1"/>
          </p:nvPr>
        </p:nvSpPr>
        <p:spPr bwMode="auto">
          <a:xfrm>
            <a:off x="946150" y="4457700"/>
            <a:ext cx="5207000" cy="47625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cs typeface="MS PGothic"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4E468F-4A77-E94F-AA26-F0993CBF7D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529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71FD3BA-F0B8-DA4C-B590-69A23FF2915B}" type="slidenum">
              <a:rPr kumimoji="0" lang="en-US" sz="1200" b="0" i="0" u="none" strike="noStrike" kern="1200" cap="none" spc="0" normalizeH="0" baseline="0" noProof="0">
                <a:ln>
                  <a:noFill/>
                </a:ln>
                <a:solidFill>
                  <a:srgbClr val="000000"/>
                </a:solidFill>
                <a:effectLst/>
                <a:uLnTx/>
                <a:uFillTx/>
                <a:latin typeface="Times New Roman" charset="0"/>
                <a:ea typeface="MS PGothic"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srgbClr val="000000"/>
              </a:solidFill>
              <a:effectLst/>
              <a:uLnTx/>
              <a:uFillTx/>
              <a:latin typeface="Times New Roman" charset="0"/>
              <a:ea typeface="MS PGothic" charset="0"/>
              <a:sym typeface="Arial"/>
            </a:endParaRPr>
          </a:p>
        </p:txBody>
      </p:sp>
      <p:sp>
        <p:nvSpPr>
          <p:cNvPr id="203778" name="Rectangle 2"/>
          <p:cNvSpPr>
            <a:spLocks noGrp="1" noRot="1" noChangeAspect="1" noChangeArrowheads="1"/>
          </p:cNvSpPr>
          <p:nvPr>
            <p:ph type="sldImg"/>
          </p:nvPr>
        </p:nvSpPr>
        <p:spPr>
          <a:solidFill>
            <a:srgbClr val="FFFFFF"/>
          </a:solidFill>
          <a:ln/>
        </p:spPr>
      </p:sp>
      <p:sp>
        <p:nvSpPr>
          <p:cNvPr id="203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panose="020B0604020202020204" pitchFamily="34" charset="0"/>
                <a:ea typeface="ＭＳ Ｐゴシック" charset="0"/>
              </a:rPr>
              <a:t>NP NT Preaching in Arabic</a:t>
            </a:r>
            <a:endParaRPr lang="en-US" b="0" dirty="0">
              <a:latin typeface="Arial" panose="020B0604020202020204" pitchFamily="34" charset="0"/>
              <a:ea typeface="ＭＳ Ｐゴシック" charset="0"/>
              <a:cs typeface="ＭＳ Ｐゴシック" charset="0"/>
            </a:endParaRPr>
          </a:p>
        </p:txBody>
      </p:sp>
    </p:spTree>
    <p:extLst>
      <p:ext uri="{BB962C8B-B14F-4D97-AF65-F5344CB8AC3E}">
        <p14:creationId xmlns:p14="http://schemas.microsoft.com/office/powerpoint/2010/main" val="733432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1000" y="457200"/>
            <a:ext cx="8397875" cy="5562600"/>
            <a:chOff x="240" y="288"/>
            <a:chExt cx="5290" cy="3504"/>
          </a:xfrm>
        </p:grpSpPr>
        <p:sp>
          <p:nvSpPr>
            <p:cNvPr id="5" name="Rectangle 3"/>
            <p:cNvSpPr>
              <a:spLocks noChangeArrowheads="1"/>
            </p:cNvSpPr>
            <p:nvPr/>
          </p:nvSpPr>
          <p:spPr bwMode="blackWhite">
            <a:xfrm>
              <a:off x="240" y="288"/>
              <a:ext cx="5290" cy="3504"/>
            </a:xfrm>
            <a:prstGeom prst="rect">
              <a:avLst/>
            </a:prstGeom>
            <a:solidFill>
              <a:schemeClr val="bg1"/>
            </a:solidFill>
            <a:ln w="50800">
              <a:solidFill>
                <a:schemeClr val="folHlink"/>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2400">
                <a:latin typeface="Times New Roman" pitchFamily="18" charset="0"/>
                <a:ea typeface="+mn-ea"/>
              </a:endParaRPr>
            </a:p>
          </p:txBody>
        </p:sp>
        <p:sp>
          <p:nvSpPr>
            <p:cNvPr id="6" name="Rectangle 4"/>
            <p:cNvSpPr>
              <a:spLocks noChangeArrowheads="1"/>
            </p:cNvSpPr>
            <p:nvPr/>
          </p:nvSpPr>
          <p:spPr bwMode="auto">
            <a:xfrm>
              <a:off x="285" y="336"/>
              <a:ext cx="5184" cy="3408"/>
            </a:xfrm>
            <a:prstGeom prst="rect">
              <a:avLst/>
            </a:prstGeom>
            <a:noFill/>
            <a:ln w="9525">
              <a:solidFill>
                <a:schemeClr val="folHlink"/>
              </a:solidFill>
              <a:miter lim="800000"/>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2400">
                <a:latin typeface="Times New Roman" pitchFamily="18" charset="0"/>
                <a:ea typeface="+mn-ea"/>
              </a:endParaRPr>
            </a:p>
          </p:txBody>
        </p:sp>
        <p:sp>
          <p:nvSpPr>
            <p:cNvPr id="7" name="Line 5"/>
            <p:cNvSpPr>
              <a:spLocks noChangeShapeType="1"/>
            </p:cNvSpPr>
            <p:nvPr/>
          </p:nvSpPr>
          <p:spPr bwMode="auto">
            <a:xfrm>
              <a:off x="576" y="2256"/>
              <a:ext cx="4608" cy="0"/>
            </a:xfrm>
            <a:prstGeom prst="line">
              <a:avLst/>
            </a:prstGeom>
            <a:noFill/>
            <a:ln w="19050">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grpSp>
      <p:sp>
        <p:nvSpPr>
          <p:cNvPr id="19462" name="Rectangle 6"/>
          <p:cNvSpPr>
            <a:spLocks noGrp="1" noChangeArrowheads="1"/>
          </p:cNvSpPr>
          <p:nvPr>
            <p:ph type="ctrTitle"/>
          </p:nvPr>
        </p:nvSpPr>
        <p:spPr>
          <a:xfrm>
            <a:off x="1219200" y="838200"/>
            <a:ext cx="6781800" cy="2559050"/>
          </a:xfrm>
        </p:spPr>
        <p:txBody>
          <a:bodyPr anchorCtr="1"/>
          <a:lstStyle>
            <a:lvl1pPr algn="ctr">
              <a:defRPr sz="6200"/>
            </a:lvl1pPr>
          </a:lstStyle>
          <a:p>
            <a:pPr lvl="0"/>
            <a:r>
              <a:rPr lang="en-US" altLang="en-US" noProof="0"/>
              <a:t>Click to edit Master title style</a:t>
            </a:r>
          </a:p>
        </p:txBody>
      </p:sp>
      <p:sp>
        <p:nvSpPr>
          <p:cNvPr id="19463"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sz="3000"/>
            </a:lvl1pPr>
          </a:lstStyle>
          <a:p>
            <a:pPr lvl="0"/>
            <a:r>
              <a:rPr lang="en-US" altLang="en-US" noProof="0"/>
              <a:t>Click to edit Master subtitle style</a:t>
            </a:r>
          </a:p>
        </p:txBody>
      </p:sp>
      <p:sp>
        <p:nvSpPr>
          <p:cNvPr id="8" name="Rectangle 8"/>
          <p:cNvSpPr>
            <a:spLocks noGrp="1" noChangeArrowheads="1"/>
          </p:cNvSpPr>
          <p:nvPr>
            <p:ph type="dt" sz="half" idx="10"/>
          </p:nvPr>
        </p:nvSpPr>
        <p:spPr>
          <a:xfrm>
            <a:off x="536575" y="6248400"/>
            <a:ext cx="2054225" cy="457200"/>
          </a:xfrm>
        </p:spPr>
        <p:txBody>
          <a:bodyPr/>
          <a:lstStyle>
            <a:lvl1pPr>
              <a:defRPr/>
            </a:lvl1pPr>
          </a:lstStyle>
          <a:p>
            <a:pPr>
              <a:defRPr/>
            </a:pPr>
            <a:endParaRPr lang="en-US" altLang="en-US"/>
          </a:p>
        </p:txBody>
      </p:sp>
      <p:sp>
        <p:nvSpPr>
          <p:cNvPr id="9" name="Rectangle 9"/>
          <p:cNvSpPr>
            <a:spLocks noGrp="1" noChangeArrowheads="1"/>
          </p:cNvSpPr>
          <p:nvPr>
            <p:ph type="ftr" sz="quarter" idx="11"/>
          </p:nvPr>
        </p:nvSpPr>
        <p:spPr>
          <a:xfrm>
            <a:off x="3251200" y="6248400"/>
            <a:ext cx="2887663" cy="457200"/>
          </a:xfrm>
        </p:spPr>
        <p:txBody>
          <a:bodyPr/>
          <a:lstStyle>
            <a:lvl1pPr>
              <a:defRPr/>
            </a:lvl1pPr>
          </a:lstStyle>
          <a:p>
            <a:pPr>
              <a:defRPr/>
            </a:pPr>
            <a:endParaRPr lang="en-US" altLang="en-US"/>
          </a:p>
        </p:txBody>
      </p:sp>
      <p:sp>
        <p:nvSpPr>
          <p:cNvPr id="10" name="Rectangle 10"/>
          <p:cNvSpPr>
            <a:spLocks noGrp="1" noChangeArrowheads="1"/>
          </p:cNvSpPr>
          <p:nvPr>
            <p:ph type="sldNum" sz="quarter" idx="12"/>
          </p:nvPr>
        </p:nvSpPr>
        <p:spPr>
          <a:xfrm>
            <a:off x="6788150" y="6257925"/>
            <a:ext cx="1905000" cy="457200"/>
          </a:xfrm>
        </p:spPr>
        <p:txBody>
          <a:bodyPr/>
          <a:lstStyle>
            <a:lvl1pPr>
              <a:defRPr/>
            </a:lvl1pPr>
          </a:lstStyle>
          <a:p>
            <a:pPr>
              <a:defRPr/>
            </a:pPr>
            <a:fld id="{B00C6F2F-D603-DB42-9EC3-619DE5709E4F}" type="slidenum">
              <a:rPr lang="en-US"/>
              <a:pPr>
                <a:defRPr/>
              </a:pPr>
              <a:t>‹#›</a:t>
            </a:fld>
            <a:endParaRPr lang="en-US"/>
          </a:p>
        </p:txBody>
      </p:sp>
    </p:spTree>
    <p:extLst>
      <p:ext uri="{BB962C8B-B14F-4D97-AF65-F5344CB8AC3E}">
        <p14:creationId xmlns:p14="http://schemas.microsoft.com/office/powerpoint/2010/main" val="170662921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0"/>
          <p:cNvSpPr>
            <a:spLocks noGrp="1" noChangeArrowheads="1"/>
          </p:cNvSpPr>
          <p:nvPr>
            <p:ph type="sldNum" sz="quarter" idx="12"/>
          </p:nvPr>
        </p:nvSpPr>
        <p:spPr>
          <a:ln/>
        </p:spPr>
        <p:txBody>
          <a:bodyPr/>
          <a:lstStyle>
            <a:lvl1pPr>
              <a:defRPr/>
            </a:lvl1pPr>
          </a:lstStyle>
          <a:p>
            <a:pPr>
              <a:defRPr/>
            </a:pPr>
            <a:fld id="{87FE83A5-D60B-C341-AE63-85B7BB20A74A}" type="slidenum">
              <a:rPr lang="en-US"/>
              <a:pPr>
                <a:defRPr/>
              </a:pPr>
              <a:t>‹#›</a:t>
            </a:fld>
            <a:endParaRPr lang="en-US"/>
          </a:p>
        </p:txBody>
      </p:sp>
    </p:spTree>
    <p:extLst>
      <p:ext uri="{BB962C8B-B14F-4D97-AF65-F5344CB8AC3E}">
        <p14:creationId xmlns:p14="http://schemas.microsoft.com/office/powerpoint/2010/main" val="147118627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0"/>
          <p:cNvSpPr>
            <a:spLocks noGrp="1" noChangeArrowheads="1"/>
          </p:cNvSpPr>
          <p:nvPr>
            <p:ph type="sldNum" sz="quarter" idx="12"/>
          </p:nvPr>
        </p:nvSpPr>
        <p:spPr>
          <a:ln/>
        </p:spPr>
        <p:txBody>
          <a:bodyPr/>
          <a:lstStyle>
            <a:lvl1pPr>
              <a:defRPr/>
            </a:lvl1pPr>
          </a:lstStyle>
          <a:p>
            <a:pPr>
              <a:defRPr/>
            </a:pPr>
            <a:fld id="{F5095AEA-A0A9-A240-B4CB-7420F3759336}" type="slidenum">
              <a:rPr lang="en-US"/>
              <a:pPr>
                <a:defRPr/>
              </a:pPr>
              <a:t>‹#›</a:t>
            </a:fld>
            <a:endParaRPr lang="en-US"/>
          </a:p>
        </p:txBody>
      </p:sp>
    </p:spTree>
    <p:extLst>
      <p:ext uri="{BB962C8B-B14F-4D97-AF65-F5344CB8AC3E}">
        <p14:creationId xmlns:p14="http://schemas.microsoft.com/office/powerpoint/2010/main" val="239744020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smtClean="0">
                <a:latin typeface="Comic Sans MS" charset="0"/>
              </a:defRPr>
            </a:lvl1pPr>
          </a:lstStyle>
          <a:p>
            <a:pPr>
              <a:defRPr/>
            </a:pPr>
            <a:fld id="{FDAE2CC3-C16C-A242-91CB-FEDCC24594C8}" type="slidenum">
              <a:rPr lang="en-US" altLang="zh-TW"/>
              <a:pPr>
                <a:defRPr/>
              </a:pPr>
              <a:t>‹#›</a:t>
            </a:fld>
            <a:endParaRPr lang="en-US" altLang="zh-TW"/>
          </a:p>
        </p:txBody>
      </p:sp>
    </p:spTree>
    <p:extLst>
      <p:ext uri="{BB962C8B-B14F-4D97-AF65-F5344CB8AC3E}">
        <p14:creationId xmlns:p14="http://schemas.microsoft.com/office/powerpoint/2010/main" val="390606214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smtClean="0">
                <a:latin typeface="Comic Sans MS" charset="0"/>
              </a:defRPr>
            </a:lvl1pPr>
          </a:lstStyle>
          <a:p>
            <a:pPr>
              <a:defRPr/>
            </a:pPr>
            <a:fld id="{53CD703B-6D3D-6E4D-A00C-3C73FE5AF636}" type="slidenum">
              <a:rPr lang="en-US" altLang="zh-TW"/>
              <a:pPr>
                <a:defRPr/>
              </a:pPr>
              <a:t>‹#›</a:t>
            </a:fld>
            <a:endParaRPr lang="en-US" altLang="zh-TW"/>
          </a:p>
        </p:txBody>
      </p:sp>
    </p:spTree>
    <p:extLst>
      <p:ext uri="{BB962C8B-B14F-4D97-AF65-F5344CB8AC3E}">
        <p14:creationId xmlns:p14="http://schemas.microsoft.com/office/powerpoint/2010/main" val="209595871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smtClean="0">
                <a:latin typeface="Comic Sans MS" charset="0"/>
              </a:defRPr>
            </a:lvl1pPr>
          </a:lstStyle>
          <a:p>
            <a:pPr>
              <a:defRPr/>
            </a:pPr>
            <a:fld id="{FE9D3DC3-A32D-C24B-937E-92DAFACDE5C6}" type="slidenum">
              <a:rPr lang="en-US" altLang="zh-TW"/>
              <a:pPr>
                <a:defRPr/>
              </a:pPr>
              <a:t>‹#›</a:t>
            </a:fld>
            <a:endParaRPr lang="en-US" altLang="zh-TW"/>
          </a:p>
        </p:txBody>
      </p:sp>
    </p:spTree>
    <p:extLst>
      <p:ext uri="{BB962C8B-B14F-4D97-AF65-F5344CB8AC3E}">
        <p14:creationId xmlns:p14="http://schemas.microsoft.com/office/powerpoint/2010/main" val="365064981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smtClean="0">
                <a:latin typeface="Comic Sans MS" charset="0"/>
              </a:defRPr>
            </a:lvl1pPr>
          </a:lstStyle>
          <a:p>
            <a:pPr>
              <a:defRPr/>
            </a:pPr>
            <a:fld id="{FA1D3431-D00C-3843-B94E-52C62374AB19}" type="slidenum">
              <a:rPr lang="en-US" altLang="zh-TW"/>
              <a:pPr>
                <a:defRPr/>
              </a:pPr>
              <a:t>‹#›</a:t>
            </a:fld>
            <a:endParaRPr lang="en-US" altLang="zh-TW"/>
          </a:p>
        </p:txBody>
      </p:sp>
    </p:spTree>
    <p:extLst>
      <p:ext uri="{BB962C8B-B14F-4D97-AF65-F5344CB8AC3E}">
        <p14:creationId xmlns:p14="http://schemas.microsoft.com/office/powerpoint/2010/main" val="173311143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8"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9" name="Rectangle 6"/>
          <p:cNvSpPr>
            <a:spLocks noGrp="1" noChangeArrowheads="1"/>
          </p:cNvSpPr>
          <p:nvPr>
            <p:ph type="sldNum" sz="quarter" idx="12"/>
          </p:nvPr>
        </p:nvSpPr>
        <p:spPr/>
        <p:txBody>
          <a:bodyPr/>
          <a:lstStyle>
            <a:lvl1pPr>
              <a:defRPr smtClean="0">
                <a:latin typeface="Comic Sans MS" charset="0"/>
              </a:defRPr>
            </a:lvl1pPr>
          </a:lstStyle>
          <a:p>
            <a:pPr>
              <a:defRPr/>
            </a:pPr>
            <a:fld id="{3EC1A617-1F62-F747-B5B7-E21A74A91022}" type="slidenum">
              <a:rPr lang="en-US" altLang="zh-TW"/>
              <a:pPr>
                <a:defRPr/>
              </a:pPr>
              <a:t>‹#›</a:t>
            </a:fld>
            <a:endParaRPr lang="en-US" altLang="zh-TW"/>
          </a:p>
        </p:txBody>
      </p:sp>
    </p:spTree>
    <p:extLst>
      <p:ext uri="{BB962C8B-B14F-4D97-AF65-F5344CB8AC3E}">
        <p14:creationId xmlns:p14="http://schemas.microsoft.com/office/powerpoint/2010/main" val="96856459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4"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5" name="Rectangle 6"/>
          <p:cNvSpPr>
            <a:spLocks noGrp="1" noChangeArrowheads="1"/>
          </p:cNvSpPr>
          <p:nvPr>
            <p:ph type="sldNum" sz="quarter" idx="12"/>
          </p:nvPr>
        </p:nvSpPr>
        <p:spPr/>
        <p:txBody>
          <a:bodyPr/>
          <a:lstStyle>
            <a:lvl1pPr>
              <a:defRPr smtClean="0">
                <a:latin typeface="Comic Sans MS" charset="0"/>
              </a:defRPr>
            </a:lvl1pPr>
          </a:lstStyle>
          <a:p>
            <a:pPr>
              <a:defRPr/>
            </a:pPr>
            <a:fld id="{5D568BB2-0101-614F-924D-3D339B9BA9E4}" type="slidenum">
              <a:rPr lang="en-US" altLang="zh-TW"/>
              <a:pPr>
                <a:defRPr/>
              </a:pPr>
              <a:t>‹#›</a:t>
            </a:fld>
            <a:endParaRPr lang="en-US" altLang="zh-TW"/>
          </a:p>
        </p:txBody>
      </p:sp>
    </p:spTree>
    <p:extLst>
      <p:ext uri="{BB962C8B-B14F-4D97-AF65-F5344CB8AC3E}">
        <p14:creationId xmlns:p14="http://schemas.microsoft.com/office/powerpoint/2010/main" val="429310562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3"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4" name="Rectangle 6"/>
          <p:cNvSpPr>
            <a:spLocks noGrp="1" noChangeArrowheads="1"/>
          </p:cNvSpPr>
          <p:nvPr>
            <p:ph type="sldNum" sz="quarter" idx="12"/>
          </p:nvPr>
        </p:nvSpPr>
        <p:spPr/>
        <p:txBody>
          <a:bodyPr/>
          <a:lstStyle>
            <a:lvl1pPr>
              <a:defRPr smtClean="0">
                <a:latin typeface="Comic Sans MS" charset="0"/>
              </a:defRPr>
            </a:lvl1pPr>
          </a:lstStyle>
          <a:p>
            <a:pPr>
              <a:defRPr/>
            </a:pPr>
            <a:fld id="{DEB21010-BB65-2C41-A3D8-DB078ECC3810}" type="slidenum">
              <a:rPr lang="en-US" altLang="zh-TW"/>
              <a:pPr>
                <a:defRPr/>
              </a:pPr>
              <a:t>‹#›</a:t>
            </a:fld>
            <a:endParaRPr lang="en-US" altLang="zh-TW"/>
          </a:p>
        </p:txBody>
      </p:sp>
    </p:spTree>
    <p:extLst>
      <p:ext uri="{BB962C8B-B14F-4D97-AF65-F5344CB8AC3E}">
        <p14:creationId xmlns:p14="http://schemas.microsoft.com/office/powerpoint/2010/main" val="200734497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smtClean="0">
                <a:latin typeface="Comic Sans MS" charset="0"/>
              </a:defRPr>
            </a:lvl1pPr>
          </a:lstStyle>
          <a:p>
            <a:pPr>
              <a:defRPr/>
            </a:pPr>
            <a:fld id="{D1F54B6A-7F3F-3D48-B392-5AB399C88259}" type="slidenum">
              <a:rPr lang="en-US" altLang="zh-TW"/>
              <a:pPr>
                <a:defRPr/>
              </a:pPr>
              <a:t>‹#›</a:t>
            </a:fld>
            <a:endParaRPr lang="en-US" altLang="zh-TW"/>
          </a:p>
        </p:txBody>
      </p:sp>
    </p:spTree>
    <p:extLst>
      <p:ext uri="{BB962C8B-B14F-4D97-AF65-F5344CB8AC3E}">
        <p14:creationId xmlns:p14="http://schemas.microsoft.com/office/powerpoint/2010/main" val="399247282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0"/>
          <p:cNvSpPr>
            <a:spLocks noGrp="1" noChangeArrowheads="1"/>
          </p:cNvSpPr>
          <p:nvPr>
            <p:ph type="sldNum" sz="quarter" idx="12"/>
          </p:nvPr>
        </p:nvSpPr>
        <p:spPr>
          <a:ln/>
        </p:spPr>
        <p:txBody>
          <a:bodyPr/>
          <a:lstStyle>
            <a:lvl1pPr>
              <a:defRPr/>
            </a:lvl1pPr>
          </a:lstStyle>
          <a:p>
            <a:pPr>
              <a:defRPr/>
            </a:pPr>
            <a:fld id="{FC1FE288-0C05-444D-8B73-1FD721377D8F}" type="slidenum">
              <a:rPr lang="en-US"/>
              <a:pPr>
                <a:defRPr/>
              </a:pPr>
              <a:t>‹#›</a:t>
            </a:fld>
            <a:endParaRPr lang="en-US"/>
          </a:p>
        </p:txBody>
      </p:sp>
    </p:spTree>
    <p:extLst>
      <p:ext uri="{BB962C8B-B14F-4D97-AF65-F5344CB8AC3E}">
        <p14:creationId xmlns:p14="http://schemas.microsoft.com/office/powerpoint/2010/main" val="99200712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smtClean="0">
                <a:latin typeface="Comic Sans MS" charset="0"/>
              </a:defRPr>
            </a:lvl1pPr>
          </a:lstStyle>
          <a:p>
            <a:pPr>
              <a:defRPr/>
            </a:pPr>
            <a:fld id="{63BE9CA5-73C5-B04A-BDEE-B9530E0FE85D}" type="slidenum">
              <a:rPr lang="en-US" altLang="zh-TW"/>
              <a:pPr>
                <a:defRPr/>
              </a:pPr>
              <a:t>‹#›</a:t>
            </a:fld>
            <a:endParaRPr lang="en-US" altLang="zh-TW"/>
          </a:p>
        </p:txBody>
      </p:sp>
    </p:spTree>
    <p:extLst>
      <p:ext uri="{BB962C8B-B14F-4D97-AF65-F5344CB8AC3E}">
        <p14:creationId xmlns:p14="http://schemas.microsoft.com/office/powerpoint/2010/main" val="125668841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smtClean="0">
                <a:latin typeface="Comic Sans MS" charset="0"/>
              </a:defRPr>
            </a:lvl1pPr>
          </a:lstStyle>
          <a:p>
            <a:pPr>
              <a:defRPr/>
            </a:pPr>
            <a:fld id="{95CBE326-A463-4F4B-BA29-13FEC17064B9}" type="slidenum">
              <a:rPr lang="en-US" altLang="zh-TW"/>
              <a:pPr>
                <a:defRPr/>
              </a:pPr>
              <a:t>‹#›</a:t>
            </a:fld>
            <a:endParaRPr lang="en-US" altLang="zh-TW"/>
          </a:p>
        </p:txBody>
      </p:sp>
    </p:spTree>
    <p:extLst>
      <p:ext uri="{BB962C8B-B14F-4D97-AF65-F5344CB8AC3E}">
        <p14:creationId xmlns:p14="http://schemas.microsoft.com/office/powerpoint/2010/main" val="199530055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smtClean="0">
                <a:latin typeface="Comic Sans MS" charset="0"/>
              </a:defRPr>
            </a:lvl1pPr>
          </a:lstStyle>
          <a:p>
            <a:pPr>
              <a:defRPr/>
            </a:pPr>
            <a:fld id="{AA56A17E-7A63-D645-885C-8BFF865D2AE6}" type="slidenum">
              <a:rPr lang="en-US" altLang="zh-TW"/>
              <a:pPr>
                <a:defRPr/>
              </a:pPr>
              <a:t>‹#›</a:t>
            </a:fld>
            <a:endParaRPr lang="en-US" altLang="zh-TW"/>
          </a:p>
        </p:txBody>
      </p:sp>
    </p:spTree>
    <p:extLst>
      <p:ext uri="{BB962C8B-B14F-4D97-AF65-F5344CB8AC3E}">
        <p14:creationId xmlns:p14="http://schemas.microsoft.com/office/powerpoint/2010/main" val="407818400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24B933D5-33C8-C246-8DD0-E7609A7ABB77}" type="slidenum">
              <a:rPr lang="en-US"/>
              <a:pPr>
                <a:defRPr/>
              </a:pPr>
              <a:t>‹#›</a:t>
            </a:fld>
            <a:endParaRPr lang="en-US"/>
          </a:p>
        </p:txBody>
      </p:sp>
    </p:spTree>
    <p:extLst>
      <p:ext uri="{BB962C8B-B14F-4D97-AF65-F5344CB8AC3E}">
        <p14:creationId xmlns:p14="http://schemas.microsoft.com/office/powerpoint/2010/main" val="15208509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3CAF1712-4F45-B647-8D00-221256DBFB39}" type="slidenum">
              <a:rPr lang="en-US"/>
              <a:pPr>
                <a:defRPr/>
              </a:pPr>
              <a:t>‹#›</a:t>
            </a:fld>
            <a:endParaRPr lang="en-US"/>
          </a:p>
        </p:txBody>
      </p:sp>
    </p:spTree>
    <p:extLst>
      <p:ext uri="{BB962C8B-B14F-4D97-AF65-F5344CB8AC3E}">
        <p14:creationId xmlns:p14="http://schemas.microsoft.com/office/powerpoint/2010/main" val="36294595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F04DE751-789C-304A-8838-5DBAC9127C4F}" type="slidenum">
              <a:rPr lang="en-US"/>
              <a:pPr>
                <a:defRPr/>
              </a:pPr>
              <a:t>‹#›</a:t>
            </a:fld>
            <a:endParaRPr lang="en-US"/>
          </a:p>
        </p:txBody>
      </p:sp>
    </p:spTree>
    <p:extLst>
      <p:ext uri="{BB962C8B-B14F-4D97-AF65-F5344CB8AC3E}">
        <p14:creationId xmlns:p14="http://schemas.microsoft.com/office/powerpoint/2010/main" val="23826223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5BF6E475-17A9-C24E-879B-362F677B13B6}" type="slidenum">
              <a:rPr lang="en-US"/>
              <a:pPr>
                <a:defRPr/>
              </a:pPr>
              <a:t>‹#›</a:t>
            </a:fld>
            <a:endParaRPr lang="en-US"/>
          </a:p>
        </p:txBody>
      </p:sp>
    </p:spTree>
    <p:extLst>
      <p:ext uri="{BB962C8B-B14F-4D97-AF65-F5344CB8AC3E}">
        <p14:creationId xmlns:p14="http://schemas.microsoft.com/office/powerpoint/2010/main" val="27551920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8"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lvl1pPr>
          </a:lstStyle>
          <a:p>
            <a:pPr>
              <a:defRPr/>
            </a:pPr>
            <a:fld id="{8D08C75D-3872-7C48-B1A8-C9CBD108D710}" type="slidenum">
              <a:rPr lang="en-US"/>
              <a:pPr>
                <a:defRPr/>
              </a:pPr>
              <a:t>‹#›</a:t>
            </a:fld>
            <a:endParaRPr lang="en-US"/>
          </a:p>
        </p:txBody>
      </p:sp>
    </p:spTree>
    <p:extLst>
      <p:ext uri="{BB962C8B-B14F-4D97-AF65-F5344CB8AC3E}">
        <p14:creationId xmlns:p14="http://schemas.microsoft.com/office/powerpoint/2010/main" val="36341334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4"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a:lvl1pPr>
          </a:lstStyle>
          <a:p>
            <a:pPr>
              <a:defRPr/>
            </a:pPr>
            <a:fld id="{545CDCA5-3CC5-3546-BF31-42F530A59E70}" type="slidenum">
              <a:rPr lang="en-US"/>
              <a:pPr>
                <a:defRPr/>
              </a:pPr>
              <a:t>‹#›</a:t>
            </a:fld>
            <a:endParaRPr lang="en-US"/>
          </a:p>
        </p:txBody>
      </p:sp>
    </p:spTree>
    <p:extLst>
      <p:ext uri="{BB962C8B-B14F-4D97-AF65-F5344CB8AC3E}">
        <p14:creationId xmlns:p14="http://schemas.microsoft.com/office/powerpoint/2010/main" val="29259381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3"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a:lvl1pPr>
          </a:lstStyle>
          <a:p>
            <a:pPr>
              <a:defRPr/>
            </a:pPr>
            <a:fld id="{7BAED3E8-55BA-A54C-B310-041B6258F171}" type="slidenum">
              <a:rPr lang="en-US"/>
              <a:pPr>
                <a:defRPr/>
              </a:pPr>
              <a:t>‹#›</a:t>
            </a:fld>
            <a:endParaRPr lang="en-US"/>
          </a:p>
        </p:txBody>
      </p:sp>
    </p:spTree>
    <p:extLst>
      <p:ext uri="{BB962C8B-B14F-4D97-AF65-F5344CB8AC3E}">
        <p14:creationId xmlns:p14="http://schemas.microsoft.com/office/powerpoint/2010/main" val="2890664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0"/>
          <p:cNvSpPr>
            <a:spLocks noGrp="1" noChangeArrowheads="1"/>
          </p:cNvSpPr>
          <p:nvPr>
            <p:ph type="sldNum" sz="quarter" idx="12"/>
          </p:nvPr>
        </p:nvSpPr>
        <p:spPr>
          <a:ln/>
        </p:spPr>
        <p:txBody>
          <a:bodyPr/>
          <a:lstStyle>
            <a:lvl1pPr>
              <a:defRPr/>
            </a:lvl1pPr>
          </a:lstStyle>
          <a:p>
            <a:pPr>
              <a:defRPr/>
            </a:pPr>
            <a:fld id="{70673126-AAC2-B546-89B7-84CA26B6DCD4}" type="slidenum">
              <a:rPr lang="en-US"/>
              <a:pPr>
                <a:defRPr/>
              </a:pPr>
              <a:t>‹#›</a:t>
            </a:fld>
            <a:endParaRPr lang="en-US"/>
          </a:p>
        </p:txBody>
      </p:sp>
    </p:spTree>
    <p:extLst>
      <p:ext uri="{BB962C8B-B14F-4D97-AF65-F5344CB8AC3E}">
        <p14:creationId xmlns:p14="http://schemas.microsoft.com/office/powerpoint/2010/main" val="1318350223"/>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8178E20C-136B-1748-9D78-E63552C16A7F}" type="slidenum">
              <a:rPr lang="en-US"/>
              <a:pPr>
                <a:defRPr/>
              </a:pPr>
              <a:t>‹#›</a:t>
            </a:fld>
            <a:endParaRPr lang="en-US"/>
          </a:p>
        </p:txBody>
      </p:sp>
    </p:spTree>
    <p:extLst>
      <p:ext uri="{BB962C8B-B14F-4D97-AF65-F5344CB8AC3E}">
        <p14:creationId xmlns:p14="http://schemas.microsoft.com/office/powerpoint/2010/main" val="30275118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F0EC4D71-ECFA-1F4C-9276-807D6B8CF9A4}" type="slidenum">
              <a:rPr lang="en-US"/>
              <a:pPr>
                <a:defRPr/>
              </a:pPr>
              <a:t>‹#›</a:t>
            </a:fld>
            <a:endParaRPr lang="en-US"/>
          </a:p>
        </p:txBody>
      </p:sp>
    </p:spTree>
    <p:extLst>
      <p:ext uri="{BB962C8B-B14F-4D97-AF65-F5344CB8AC3E}">
        <p14:creationId xmlns:p14="http://schemas.microsoft.com/office/powerpoint/2010/main" val="15499731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9AD09E8F-6449-F74D-9F9E-D2FB7355F771}" type="slidenum">
              <a:rPr lang="en-US"/>
              <a:pPr>
                <a:defRPr/>
              </a:pPr>
              <a:t>‹#›</a:t>
            </a:fld>
            <a:endParaRPr lang="en-US"/>
          </a:p>
        </p:txBody>
      </p:sp>
    </p:spTree>
    <p:extLst>
      <p:ext uri="{BB962C8B-B14F-4D97-AF65-F5344CB8AC3E}">
        <p14:creationId xmlns:p14="http://schemas.microsoft.com/office/powerpoint/2010/main" val="41481909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D43FA798-FD15-5B4B-A045-4C182E2D9098}" type="slidenum">
              <a:rPr lang="en-US"/>
              <a:pPr>
                <a:defRPr/>
              </a:pPr>
              <a:t>‹#›</a:t>
            </a:fld>
            <a:endParaRPr lang="en-US"/>
          </a:p>
        </p:txBody>
      </p:sp>
    </p:spTree>
    <p:extLst>
      <p:ext uri="{BB962C8B-B14F-4D97-AF65-F5344CB8AC3E}">
        <p14:creationId xmlns:p14="http://schemas.microsoft.com/office/powerpoint/2010/main" val="41916186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8"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lvl1pPr>
          </a:lstStyle>
          <a:p>
            <a:pPr>
              <a:defRPr/>
            </a:pPr>
            <a:fld id="{D08B6207-1695-A545-8545-986544D063D4}" type="slidenum">
              <a:rPr lang="en-US"/>
              <a:pPr>
                <a:defRPr/>
              </a:pPr>
              <a:t>‹#›</a:t>
            </a:fld>
            <a:endParaRPr lang="en-US"/>
          </a:p>
        </p:txBody>
      </p:sp>
    </p:spTree>
    <p:extLst>
      <p:ext uri="{BB962C8B-B14F-4D97-AF65-F5344CB8AC3E}">
        <p14:creationId xmlns:p14="http://schemas.microsoft.com/office/powerpoint/2010/main" val="42069195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7"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8" name="Rectangle 6"/>
          <p:cNvSpPr>
            <a:spLocks noGrp="1" noChangeArrowheads="1"/>
          </p:cNvSpPr>
          <p:nvPr>
            <p:ph type="sldNum" sz="quarter" idx="12"/>
          </p:nvPr>
        </p:nvSpPr>
        <p:spPr/>
        <p:txBody>
          <a:bodyPr/>
          <a:lstStyle>
            <a:lvl1pPr eaLnBrk="1" hangingPunct="1">
              <a:defRPr/>
            </a:lvl1pPr>
          </a:lstStyle>
          <a:p>
            <a:pPr>
              <a:defRPr/>
            </a:pPr>
            <a:fld id="{DA859FE5-CE16-B545-B5C8-EA6D50BA1E4A}" type="slidenum">
              <a:rPr lang="en-US"/>
              <a:pPr>
                <a:defRPr/>
              </a:pPr>
              <a:t>‹#›</a:t>
            </a:fld>
            <a:endParaRPr lang="en-US"/>
          </a:p>
        </p:txBody>
      </p:sp>
    </p:spTree>
    <p:extLst>
      <p:ext uri="{BB962C8B-B14F-4D97-AF65-F5344CB8AC3E}">
        <p14:creationId xmlns:p14="http://schemas.microsoft.com/office/powerpoint/2010/main" val="39371050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65020AF-4868-8C4E-B80A-2A49BDCF7139}" type="slidenum">
              <a:rPr lang="en-US"/>
              <a:pPr/>
              <a:t>‹#›</a:t>
            </a:fld>
            <a:endParaRPr lang="en-US"/>
          </a:p>
        </p:txBody>
      </p:sp>
    </p:spTree>
    <p:extLst>
      <p:ext uri="{BB962C8B-B14F-4D97-AF65-F5344CB8AC3E}">
        <p14:creationId xmlns:p14="http://schemas.microsoft.com/office/powerpoint/2010/main" val="14596583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9248B18-E124-6344-95E6-8A4DD84EC0C8}" type="slidenum">
              <a:rPr lang="en-US"/>
              <a:pPr/>
              <a:t>‹#›</a:t>
            </a:fld>
            <a:endParaRPr lang="en-US"/>
          </a:p>
        </p:txBody>
      </p:sp>
    </p:spTree>
    <p:extLst>
      <p:ext uri="{BB962C8B-B14F-4D97-AF65-F5344CB8AC3E}">
        <p14:creationId xmlns:p14="http://schemas.microsoft.com/office/powerpoint/2010/main" val="35819086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14853C3-722B-4E49-82CF-49A9D7D26ED4}" type="slidenum">
              <a:rPr lang="en-US"/>
              <a:pPr/>
              <a:t>‹#›</a:t>
            </a:fld>
            <a:endParaRPr lang="en-US"/>
          </a:p>
        </p:txBody>
      </p:sp>
    </p:spTree>
    <p:extLst>
      <p:ext uri="{BB962C8B-B14F-4D97-AF65-F5344CB8AC3E}">
        <p14:creationId xmlns:p14="http://schemas.microsoft.com/office/powerpoint/2010/main" val="30843883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FB1A3567-F825-FC4D-A72A-93406CC1CCDF}" type="slidenum">
              <a:rPr lang="en-US"/>
              <a:pPr/>
              <a:t>‹#›</a:t>
            </a:fld>
            <a:endParaRPr lang="en-US"/>
          </a:p>
        </p:txBody>
      </p:sp>
    </p:spTree>
    <p:extLst>
      <p:ext uri="{BB962C8B-B14F-4D97-AF65-F5344CB8AC3E}">
        <p14:creationId xmlns:p14="http://schemas.microsoft.com/office/powerpoint/2010/main" val="452131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0"/>
          <p:cNvSpPr>
            <a:spLocks noGrp="1" noChangeArrowheads="1"/>
          </p:cNvSpPr>
          <p:nvPr>
            <p:ph type="sldNum" sz="quarter" idx="12"/>
          </p:nvPr>
        </p:nvSpPr>
        <p:spPr>
          <a:ln/>
        </p:spPr>
        <p:txBody>
          <a:bodyPr/>
          <a:lstStyle>
            <a:lvl1pPr>
              <a:defRPr/>
            </a:lvl1pPr>
          </a:lstStyle>
          <a:p>
            <a:pPr>
              <a:defRPr/>
            </a:pPr>
            <a:fld id="{19D1ECB3-5989-594F-A9AC-7E85AA02771A}" type="slidenum">
              <a:rPr lang="en-US"/>
              <a:pPr>
                <a:defRPr/>
              </a:pPr>
              <a:t>‹#›</a:t>
            </a:fld>
            <a:endParaRPr lang="en-US"/>
          </a:p>
        </p:txBody>
      </p:sp>
    </p:spTree>
    <p:extLst>
      <p:ext uri="{BB962C8B-B14F-4D97-AF65-F5344CB8AC3E}">
        <p14:creationId xmlns:p14="http://schemas.microsoft.com/office/powerpoint/2010/main" val="1213945816"/>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7328F11B-7605-784D-ACDF-74F9139603F9}" type="slidenum">
              <a:rPr lang="en-US"/>
              <a:pPr/>
              <a:t>‹#›</a:t>
            </a:fld>
            <a:endParaRPr lang="en-US"/>
          </a:p>
        </p:txBody>
      </p:sp>
    </p:spTree>
    <p:extLst>
      <p:ext uri="{BB962C8B-B14F-4D97-AF65-F5344CB8AC3E}">
        <p14:creationId xmlns:p14="http://schemas.microsoft.com/office/powerpoint/2010/main" val="23984301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00C77D62-2543-024A-BDAC-733F3F4CBA5E}" type="slidenum">
              <a:rPr lang="en-US"/>
              <a:pPr/>
              <a:t>‹#›</a:t>
            </a:fld>
            <a:endParaRPr lang="en-US"/>
          </a:p>
        </p:txBody>
      </p:sp>
    </p:spTree>
    <p:extLst>
      <p:ext uri="{BB962C8B-B14F-4D97-AF65-F5344CB8AC3E}">
        <p14:creationId xmlns:p14="http://schemas.microsoft.com/office/powerpoint/2010/main" val="17920345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6EE4030F-4731-8F4A-8CBA-8BE1779F6242}" type="slidenum">
              <a:rPr lang="en-US"/>
              <a:pPr/>
              <a:t>‹#›</a:t>
            </a:fld>
            <a:endParaRPr lang="en-US"/>
          </a:p>
        </p:txBody>
      </p:sp>
    </p:spTree>
    <p:extLst>
      <p:ext uri="{BB962C8B-B14F-4D97-AF65-F5344CB8AC3E}">
        <p14:creationId xmlns:p14="http://schemas.microsoft.com/office/powerpoint/2010/main" val="9685821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C362D00F-FEE7-8149-BCD1-2FB81C5685E8}" type="slidenum">
              <a:rPr lang="en-US"/>
              <a:pPr/>
              <a:t>‹#›</a:t>
            </a:fld>
            <a:endParaRPr lang="en-US"/>
          </a:p>
        </p:txBody>
      </p:sp>
    </p:spTree>
    <p:extLst>
      <p:ext uri="{BB962C8B-B14F-4D97-AF65-F5344CB8AC3E}">
        <p14:creationId xmlns:p14="http://schemas.microsoft.com/office/powerpoint/2010/main" val="21413445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8FAA3D29-BCFA-B84C-A16C-D727DA32E5C4}" type="slidenum">
              <a:rPr lang="en-US"/>
              <a:pPr/>
              <a:t>‹#›</a:t>
            </a:fld>
            <a:endParaRPr lang="en-US"/>
          </a:p>
        </p:txBody>
      </p:sp>
    </p:spTree>
    <p:extLst>
      <p:ext uri="{BB962C8B-B14F-4D97-AF65-F5344CB8AC3E}">
        <p14:creationId xmlns:p14="http://schemas.microsoft.com/office/powerpoint/2010/main" val="10198703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CBE9233-8ACE-9C40-B8BC-BA9EAB95BCDA}" type="slidenum">
              <a:rPr lang="en-US"/>
              <a:pPr/>
              <a:t>‹#›</a:t>
            </a:fld>
            <a:endParaRPr lang="en-US"/>
          </a:p>
        </p:txBody>
      </p:sp>
    </p:spTree>
    <p:extLst>
      <p:ext uri="{BB962C8B-B14F-4D97-AF65-F5344CB8AC3E}">
        <p14:creationId xmlns:p14="http://schemas.microsoft.com/office/powerpoint/2010/main" val="31943070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0CF21BBC-F9DF-4E46-9C1F-28A1061A28A8}" type="slidenum">
              <a:rPr lang="en-US"/>
              <a:pPr/>
              <a:t>‹#›</a:t>
            </a:fld>
            <a:endParaRPr lang="en-US"/>
          </a:p>
        </p:txBody>
      </p:sp>
    </p:spTree>
    <p:extLst>
      <p:ext uri="{BB962C8B-B14F-4D97-AF65-F5344CB8AC3E}">
        <p14:creationId xmlns:p14="http://schemas.microsoft.com/office/powerpoint/2010/main" val="25053339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683AAAD3-3A88-F341-BABA-D8D2E209C67C}" type="slidenum">
              <a:rPr lang="en-US"/>
              <a:pPr/>
              <a:t>‹#›</a:t>
            </a:fld>
            <a:endParaRPr lang="en-US"/>
          </a:p>
        </p:txBody>
      </p:sp>
    </p:spTree>
    <p:extLst>
      <p:ext uri="{BB962C8B-B14F-4D97-AF65-F5344CB8AC3E}">
        <p14:creationId xmlns:p14="http://schemas.microsoft.com/office/powerpoint/2010/main" val="24953309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endParaRPr lang="en-US"/>
          </a:p>
        </p:txBody>
      </p:sp>
      <p:sp>
        <p:nvSpPr>
          <p:cNvPr id="7" name="Rectangle 5"/>
          <p:cNvSpPr>
            <a:spLocks noGrp="1" noChangeArrowheads="1"/>
          </p:cNvSpPr>
          <p:nvPr>
            <p:ph type="ftr" sz="quarter" idx="11"/>
          </p:nvPr>
        </p:nvSpPr>
        <p:spPr>
          <a:ln/>
        </p:spPr>
        <p:txBody>
          <a:bodyPr/>
          <a:lstStyle>
            <a:lvl1pPr>
              <a:defRPr/>
            </a:lvl1pPr>
          </a:lstStyle>
          <a:p>
            <a:endParaRPr lang="en-US"/>
          </a:p>
        </p:txBody>
      </p:sp>
      <p:sp>
        <p:nvSpPr>
          <p:cNvPr id="8" name="Rectangle 6"/>
          <p:cNvSpPr>
            <a:spLocks noGrp="1" noChangeArrowheads="1"/>
          </p:cNvSpPr>
          <p:nvPr>
            <p:ph type="sldNum" sz="quarter" idx="12"/>
          </p:nvPr>
        </p:nvSpPr>
        <p:spPr>
          <a:ln/>
        </p:spPr>
        <p:txBody>
          <a:bodyPr/>
          <a:lstStyle>
            <a:lvl1pPr>
              <a:defRPr/>
            </a:lvl1pPr>
          </a:lstStyle>
          <a:p>
            <a:fld id="{456D9A24-0ED7-9144-85F8-D69403E1038A}" type="slidenum">
              <a:rPr lang="en-US"/>
              <a:pPr/>
              <a:t>‹#›</a:t>
            </a:fld>
            <a:endParaRPr lang="en-US"/>
          </a:p>
        </p:txBody>
      </p:sp>
    </p:spTree>
    <p:extLst>
      <p:ext uri="{BB962C8B-B14F-4D97-AF65-F5344CB8AC3E}">
        <p14:creationId xmlns:p14="http://schemas.microsoft.com/office/powerpoint/2010/main" val="27302529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SG" dirty="0"/>
          </a:p>
        </p:txBody>
      </p:sp>
      <p:sp>
        <p:nvSpPr>
          <p:cNvPr id="4" name="Rectangle 5"/>
          <p:cNvSpPr>
            <a:spLocks noGrp="1" noChangeArrowheads="1"/>
          </p:cNvSpPr>
          <p:nvPr>
            <p:ph type="sldNum" idx="10"/>
          </p:nvPr>
        </p:nvSpPr>
        <p:spPr>
          <a:ln/>
        </p:spPr>
        <p:txBody>
          <a:bodyPr/>
          <a:lstStyle>
            <a:lvl1pPr>
              <a:defRPr/>
            </a:lvl1pPr>
          </a:lstStyle>
          <a:p>
            <a:pPr>
              <a:defRPr/>
            </a:pPr>
            <a:fld id="{BF34DE0C-9FB8-0243-BE02-6A45ED28834A}" type="slidenum">
              <a:rPr lang="en-GB"/>
              <a:pPr>
                <a:defRPr/>
              </a:pPr>
              <a:t>‹#›</a:t>
            </a:fld>
            <a:endParaRPr lang="en-GB"/>
          </a:p>
        </p:txBody>
      </p:sp>
    </p:spTree>
    <p:extLst>
      <p:ext uri="{BB962C8B-B14F-4D97-AF65-F5344CB8AC3E}">
        <p14:creationId xmlns:p14="http://schemas.microsoft.com/office/powerpoint/2010/main" val="27692376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0"/>
          <p:cNvSpPr>
            <a:spLocks noGrp="1" noChangeArrowheads="1"/>
          </p:cNvSpPr>
          <p:nvPr>
            <p:ph type="sldNum" sz="quarter" idx="12"/>
          </p:nvPr>
        </p:nvSpPr>
        <p:spPr>
          <a:ln/>
        </p:spPr>
        <p:txBody>
          <a:bodyPr/>
          <a:lstStyle>
            <a:lvl1pPr>
              <a:defRPr/>
            </a:lvl1pPr>
          </a:lstStyle>
          <a:p>
            <a:pPr>
              <a:defRPr/>
            </a:pPr>
            <a:fld id="{07D351C6-483A-6240-B190-963BF2C2D51D}" type="slidenum">
              <a:rPr lang="en-US"/>
              <a:pPr>
                <a:defRPr/>
              </a:pPr>
              <a:t>‹#›</a:t>
            </a:fld>
            <a:endParaRPr lang="en-US"/>
          </a:p>
        </p:txBody>
      </p:sp>
    </p:spTree>
    <p:extLst>
      <p:ext uri="{BB962C8B-B14F-4D97-AF65-F5344CB8AC3E}">
        <p14:creationId xmlns:p14="http://schemas.microsoft.com/office/powerpoint/2010/main" val="174285145"/>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Content Placeholder 2"/>
          <p:cNvSpPr>
            <a:spLocks noGrp="1"/>
          </p:cNvSpPr>
          <p:nvPr>
            <p:ph idx="1"/>
          </p:nvPr>
        </p:nvSpPr>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5"/>
          <p:cNvSpPr>
            <a:spLocks noGrp="1" noChangeArrowheads="1"/>
          </p:cNvSpPr>
          <p:nvPr>
            <p:ph type="sldNum" idx="10"/>
          </p:nvPr>
        </p:nvSpPr>
        <p:spPr>
          <a:ln/>
        </p:spPr>
        <p:txBody>
          <a:bodyPr/>
          <a:lstStyle>
            <a:lvl1pPr>
              <a:defRPr/>
            </a:lvl1pPr>
          </a:lstStyle>
          <a:p>
            <a:pPr>
              <a:defRPr/>
            </a:pPr>
            <a:fld id="{A9AD8DE8-E0A4-E64E-953E-3DE35C2944DA}" type="slidenum">
              <a:rPr lang="en-GB"/>
              <a:pPr>
                <a:defRPr/>
              </a:pPr>
              <a:t>‹#›</a:t>
            </a:fld>
            <a:endParaRPr lang="en-GB"/>
          </a:p>
        </p:txBody>
      </p:sp>
    </p:spTree>
    <p:extLst>
      <p:ext uri="{BB962C8B-B14F-4D97-AF65-F5344CB8AC3E}">
        <p14:creationId xmlns:p14="http://schemas.microsoft.com/office/powerpoint/2010/main" val="4225614444"/>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33B1D2EC-F3D1-DE41-B726-1BC13F7CDD4D}" type="slidenum">
              <a:rPr lang="en-GB"/>
              <a:pPr>
                <a:defRPr/>
              </a:pPr>
              <a:t>‹#›</a:t>
            </a:fld>
            <a:endParaRPr lang="en-GB"/>
          </a:p>
        </p:txBody>
      </p:sp>
    </p:spTree>
    <p:extLst>
      <p:ext uri="{BB962C8B-B14F-4D97-AF65-F5344CB8AC3E}">
        <p14:creationId xmlns:p14="http://schemas.microsoft.com/office/powerpoint/2010/main" val="2415727200"/>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Content Placeholder 2"/>
          <p:cNvSpPr>
            <a:spLocks noGrp="1"/>
          </p:cNvSpPr>
          <p:nvPr>
            <p:ph sz="half" idx="1"/>
          </p:nvPr>
        </p:nvSpPr>
        <p:spPr>
          <a:xfrm>
            <a:off x="685800" y="1981200"/>
            <a:ext cx="3808413" cy="4113213"/>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Content Placeholder 3"/>
          <p:cNvSpPr>
            <a:spLocks noGrp="1"/>
          </p:cNvSpPr>
          <p:nvPr>
            <p:ph sz="half" idx="2"/>
          </p:nvPr>
        </p:nvSpPr>
        <p:spPr>
          <a:xfrm>
            <a:off x="4646613" y="1981200"/>
            <a:ext cx="3810000" cy="4113213"/>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5" name="Rectangle 5"/>
          <p:cNvSpPr>
            <a:spLocks noGrp="1" noChangeArrowheads="1"/>
          </p:cNvSpPr>
          <p:nvPr>
            <p:ph type="sldNum" idx="10"/>
          </p:nvPr>
        </p:nvSpPr>
        <p:spPr>
          <a:ln/>
        </p:spPr>
        <p:txBody>
          <a:bodyPr/>
          <a:lstStyle>
            <a:lvl1pPr>
              <a:defRPr/>
            </a:lvl1pPr>
          </a:lstStyle>
          <a:p>
            <a:pPr>
              <a:defRPr/>
            </a:pPr>
            <a:fld id="{F85347A7-2A04-6D44-8D84-3ABA9238A062}" type="slidenum">
              <a:rPr lang="en-GB"/>
              <a:pPr>
                <a:defRPr/>
              </a:pPr>
              <a:t>‹#›</a:t>
            </a:fld>
            <a:endParaRPr lang="en-GB"/>
          </a:p>
        </p:txBody>
      </p:sp>
    </p:spTree>
    <p:extLst>
      <p:ext uri="{BB962C8B-B14F-4D97-AF65-F5344CB8AC3E}">
        <p14:creationId xmlns:p14="http://schemas.microsoft.com/office/powerpoint/2010/main" val="1918324015"/>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7" name="Rectangle 5"/>
          <p:cNvSpPr>
            <a:spLocks noGrp="1" noChangeArrowheads="1"/>
          </p:cNvSpPr>
          <p:nvPr>
            <p:ph type="sldNum" idx="10"/>
          </p:nvPr>
        </p:nvSpPr>
        <p:spPr>
          <a:ln/>
        </p:spPr>
        <p:txBody>
          <a:bodyPr/>
          <a:lstStyle>
            <a:lvl1pPr>
              <a:defRPr/>
            </a:lvl1pPr>
          </a:lstStyle>
          <a:p>
            <a:pPr>
              <a:defRPr/>
            </a:pPr>
            <a:fld id="{80B764D0-5BA9-B149-A0A9-3D4022501C8D}" type="slidenum">
              <a:rPr lang="en-GB"/>
              <a:pPr>
                <a:defRPr/>
              </a:pPr>
              <a:t>‹#›</a:t>
            </a:fld>
            <a:endParaRPr lang="en-GB"/>
          </a:p>
        </p:txBody>
      </p:sp>
    </p:spTree>
    <p:extLst>
      <p:ext uri="{BB962C8B-B14F-4D97-AF65-F5344CB8AC3E}">
        <p14:creationId xmlns:p14="http://schemas.microsoft.com/office/powerpoint/2010/main" val="554283528"/>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Rectangle 5"/>
          <p:cNvSpPr>
            <a:spLocks noGrp="1" noChangeArrowheads="1"/>
          </p:cNvSpPr>
          <p:nvPr>
            <p:ph type="sldNum" idx="10"/>
          </p:nvPr>
        </p:nvSpPr>
        <p:spPr>
          <a:ln/>
        </p:spPr>
        <p:txBody>
          <a:bodyPr/>
          <a:lstStyle>
            <a:lvl1pPr>
              <a:defRPr/>
            </a:lvl1pPr>
          </a:lstStyle>
          <a:p>
            <a:pPr>
              <a:defRPr/>
            </a:pPr>
            <a:fld id="{A9985377-9BA2-DA4B-9B5F-B625ECADCDB7}" type="slidenum">
              <a:rPr lang="en-GB"/>
              <a:pPr>
                <a:defRPr/>
              </a:pPr>
              <a:t>‹#›</a:t>
            </a:fld>
            <a:endParaRPr lang="en-GB"/>
          </a:p>
        </p:txBody>
      </p:sp>
    </p:spTree>
    <p:extLst>
      <p:ext uri="{BB962C8B-B14F-4D97-AF65-F5344CB8AC3E}">
        <p14:creationId xmlns:p14="http://schemas.microsoft.com/office/powerpoint/2010/main" val="333233860"/>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F544AE76-501E-8344-BA13-059043118E0B}" type="slidenum">
              <a:rPr lang="en-GB"/>
              <a:pPr>
                <a:defRPr/>
              </a:pPr>
              <a:t>‹#›</a:t>
            </a:fld>
            <a:endParaRPr lang="en-GB"/>
          </a:p>
        </p:txBody>
      </p:sp>
    </p:spTree>
    <p:extLst>
      <p:ext uri="{BB962C8B-B14F-4D97-AF65-F5344CB8AC3E}">
        <p14:creationId xmlns:p14="http://schemas.microsoft.com/office/powerpoint/2010/main" val="1587246004"/>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400" b="1" i="0">
                <a:latin typeface="Arial" panose="020B0604020202020204" pitchFamily="34" charset="0"/>
                <a:cs typeface="Arial" panose="020B0604020202020204" pitchFamily="34" charset="0"/>
              </a:defRPr>
            </a:lvl3pPr>
            <a:lvl4pPr>
              <a:defRPr sz="2000" b="1" i="0">
                <a:latin typeface="Arial" panose="020B0604020202020204" pitchFamily="34" charset="0"/>
                <a:cs typeface="Arial" panose="020B0604020202020204" pitchFamily="34" charset="0"/>
              </a:defRPr>
            </a:lvl4pPr>
            <a:lvl5pPr>
              <a:defRPr sz="2000" b="1" i="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7FFF68E7-5224-284F-9E67-4424C231D012}" type="slidenum">
              <a:rPr lang="en-GB"/>
              <a:pPr>
                <a:defRPr/>
              </a:pPr>
              <a:t>‹#›</a:t>
            </a:fld>
            <a:endParaRPr lang="en-GB"/>
          </a:p>
        </p:txBody>
      </p:sp>
    </p:spTree>
    <p:extLst>
      <p:ext uri="{BB962C8B-B14F-4D97-AF65-F5344CB8AC3E}">
        <p14:creationId xmlns:p14="http://schemas.microsoft.com/office/powerpoint/2010/main" val="3776352365"/>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0CA86173-5A66-B44A-86F2-FF524B9C6549}" type="slidenum">
              <a:rPr lang="en-GB"/>
              <a:pPr>
                <a:defRPr/>
              </a:pPr>
              <a:t>‹#›</a:t>
            </a:fld>
            <a:endParaRPr lang="en-GB"/>
          </a:p>
        </p:txBody>
      </p:sp>
    </p:spTree>
    <p:extLst>
      <p:ext uri="{BB962C8B-B14F-4D97-AF65-F5344CB8AC3E}">
        <p14:creationId xmlns:p14="http://schemas.microsoft.com/office/powerpoint/2010/main" val="1689285951"/>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5"/>
          <p:cNvSpPr>
            <a:spLocks noGrp="1" noChangeArrowheads="1"/>
          </p:cNvSpPr>
          <p:nvPr>
            <p:ph type="sldNum" idx="10"/>
          </p:nvPr>
        </p:nvSpPr>
        <p:spPr>
          <a:ln/>
        </p:spPr>
        <p:txBody>
          <a:bodyPr/>
          <a:lstStyle>
            <a:lvl1pPr>
              <a:defRPr/>
            </a:lvl1pPr>
          </a:lstStyle>
          <a:p>
            <a:pPr>
              <a:defRPr/>
            </a:pPr>
            <a:fld id="{D59D8E58-2133-1749-95A8-0652230117A3}" type="slidenum">
              <a:rPr lang="en-GB"/>
              <a:pPr>
                <a:defRPr/>
              </a:pPr>
              <a:t>‹#›</a:t>
            </a:fld>
            <a:endParaRPr lang="en-GB"/>
          </a:p>
        </p:txBody>
      </p:sp>
    </p:spTree>
    <p:extLst>
      <p:ext uri="{BB962C8B-B14F-4D97-AF65-F5344CB8AC3E}">
        <p14:creationId xmlns:p14="http://schemas.microsoft.com/office/powerpoint/2010/main" val="2764644485"/>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1513" cy="5484813"/>
          </a:xfrm>
        </p:spPr>
        <p:txBody>
          <a:bodyPr vert="eaVert"/>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Vertical Text Placeholder 2"/>
          <p:cNvSpPr>
            <a:spLocks noGrp="1"/>
          </p:cNvSpPr>
          <p:nvPr>
            <p:ph type="body" orient="vert" idx="1"/>
          </p:nvPr>
        </p:nvSpPr>
        <p:spPr>
          <a:xfrm>
            <a:off x="685800" y="609600"/>
            <a:ext cx="5676900" cy="5484813"/>
          </a:xfrm>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5"/>
          <p:cNvSpPr>
            <a:spLocks noGrp="1" noChangeArrowheads="1"/>
          </p:cNvSpPr>
          <p:nvPr>
            <p:ph type="sldNum" idx="10"/>
          </p:nvPr>
        </p:nvSpPr>
        <p:spPr>
          <a:ln/>
        </p:spPr>
        <p:txBody>
          <a:bodyPr/>
          <a:lstStyle>
            <a:lvl1pPr>
              <a:defRPr/>
            </a:lvl1pPr>
          </a:lstStyle>
          <a:p>
            <a:pPr>
              <a:defRPr/>
            </a:pPr>
            <a:fld id="{F9BA9C89-2B0E-584A-8486-2EE19BF1B506}" type="slidenum">
              <a:rPr lang="en-GB"/>
              <a:pPr>
                <a:defRPr/>
              </a:pPr>
              <a:t>‹#›</a:t>
            </a:fld>
            <a:endParaRPr lang="en-GB"/>
          </a:p>
        </p:txBody>
      </p:sp>
    </p:spTree>
    <p:extLst>
      <p:ext uri="{BB962C8B-B14F-4D97-AF65-F5344CB8AC3E}">
        <p14:creationId xmlns:p14="http://schemas.microsoft.com/office/powerpoint/2010/main" val="355524970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0"/>
          <p:cNvSpPr>
            <a:spLocks noGrp="1" noChangeArrowheads="1"/>
          </p:cNvSpPr>
          <p:nvPr>
            <p:ph type="sldNum" sz="quarter" idx="12"/>
          </p:nvPr>
        </p:nvSpPr>
        <p:spPr>
          <a:ln/>
        </p:spPr>
        <p:txBody>
          <a:bodyPr/>
          <a:lstStyle>
            <a:lvl1pPr>
              <a:defRPr/>
            </a:lvl1pPr>
          </a:lstStyle>
          <a:p>
            <a:pPr>
              <a:defRPr/>
            </a:pPr>
            <a:fld id="{8AE2C98B-1BFF-194F-B0EF-B016D402B1EB}" type="slidenum">
              <a:rPr lang="en-US"/>
              <a:pPr>
                <a:defRPr/>
              </a:pPr>
              <a:t>‹#›</a:t>
            </a:fld>
            <a:endParaRPr lang="en-US"/>
          </a:p>
        </p:txBody>
      </p:sp>
    </p:spTree>
    <p:extLst>
      <p:ext uri="{BB962C8B-B14F-4D97-AF65-F5344CB8AC3E}">
        <p14:creationId xmlns:p14="http://schemas.microsoft.com/office/powerpoint/2010/main" val="225412430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0"/>
          <p:cNvSpPr>
            <a:spLocks noGrp="1" noChangeArrowheads="1"/>
          </p:cNvSpPr>
          <p:nvPr>
            <p:ph type="sldNum" sz="quarter" idx="12"/>
          </p:nvPr>
        </p:nvSpPr>
        <p:spPr>
          <a:ln/>
        </p:spPr>
        <p:txBody>
          <a:bodyPr/>
          <a:lstStyle>
            <a:lvl1pPr>
              <a:defRPr/>
            </a:lvl1pPr>
          </a:lstStyle>
          <a:p>
            <a:pPr>
              <a:defRPr/>
            </a:pPr>
            <a:fld id="{4A1E4252-0BBB-F542-8DBF-34BCC134F557}" type="slidenum">
              <a:rPr lang="en-US"/>
              <a:pPr>
                <a:defRPr/>
              </a:pPr>
              <a:t>‹#›</a:t>
            </a:fld>
            <a:endParaRPr lang="en-US"/>
          </a:p>
        </p:txBody>
      </p:sp>
    </p:spTree>
    <p:extLst>
      <p:ext uri="{BB962C8B-B14F-4D97-AF65-F5344CB8AC3E}">
        <p14:creationId xmlns:p14="http://schemas.microsoft.com/office/powerpoint/2010/main" val="291843716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0"/>
          <p:cNvSpPr>
            <a:spLocks noGrp="1" noChangeArrowheads="1"/>
          </p:cNvSpPr>
          <p:nvPr>
            <p:ph type="sldNum" sz="quarter" idx="12"/>
          </p:nvPr>
        </p:nvSpPr>
        <p:spPr>
          <a:ln/>
        </p:spPr>
        <p:txBody>
          <a:bodyPr/>
          <a:lstStyle>
            <a:lvl1pPr>
              <a:defRPr/>
            </a:lvl1pPr>
          </a:lstStyle>
          <a:p>
            <a:pPr>
              <a:defRPr/>
            </a:pPr>
            <a:fld id="{5DB4BD93-71FE-9D42-B35A-1CD2C98BD18A}" type="slidenum">
              <a:rPr lang="en-US"/>
              <a:pPr>
                <a:defRPr/>
              </a:pPr>
              <a:t>‹#›</a:t>
            </a:fld>
            <a:endParaRPr lang="en-US"/>
          </a:p>
        </p:txBody>
      </p:sp>
    </p:spTree>
    <p:extLst>
      <p:ext uri="{BB962C8B-B14F-4D97-AF65-F5344CB8AC3E}">
        <p14:creationId xmlns:p14="http://schemas.microsoft.com/office/powerpoint/2010/main" val="1949960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0"/>
          <p:cNvSpPr>
            <a:spLocks noGrp="1" noChangeArrowheads="1"/>
          </p:cNvSpPr>
          <p:nvPr>
            <p:ph type="sldNum" sz="quarter" idx="12"/>
          </p:nvPr>
        </p:nvSpPr>
        <p:spPr>
          <a:ln/>
        </p:spPr>
        <p:txBody>
          <a:bodyPr/>
          <a:lstStyle>
            <a:lvl1pPr>
              <a:defRPr/>
            </a:lvl1pPr>
          </a:lstStyle>
          <a:p>
            <a:pPr>
              <a:defRPr/>
            </a:pPr>
            <a:fld id="{B3218378-9A79-6D47-A890-3EED7F81619A}" type="slidenum">
              <a:rPr lang="en-US"/>
              <a:pPr>
                <a:defRPr/>
              </a:pPr>
              <a:t>‹#›</a:t>
            </a:fld>
            <a:endParaRPr lang="en-US"/>
          </a:p>
        </p:txBody>
      </p:sp>
    </p:spTree>
    <p:extLst>
      <p:ext uri="{BB962C8B-B14F-4D97-AF65-F5344CB8AC3E}">
        <p14:creationId xmlns:p14="http://schemas.microsoft.com/office/powerpoint/2010/main" val="249036635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228600" y="228600"/>
            <a:ext cx="8686800" cy="5943600"/>
            <a:chOff x="144" y="144"/>
            <a:chExt cx="5472" cy="3744"/>
          </a:xfrm>
        </p:grpSpPr>
        <p:sp>
          <p:nvSpPr>
            <p:cNvPr id="1032" name="Rectangle 3"/>
            <p:cNvSpPr>
              <a:spLocks noChangeArrowheads="1"/>
            </p:cNvSpPr>
            <p:nvPr/>
          </p:nvSpPr>
          <p:spPr bwMode="auto">
            <a:xfrm>
              <a:off x="144" y="144"/>
              <a:ext cx="5472" cy="3744"/>
            </a:xfrm>
            <a:prstGeom prst="rect">
              <a:avLst/>
            </a:prstGeom>
            <a:solidFill>
              <a:schemeClr val="bg1"/>
            </a:solidFill>
            <a:ln w="44450">
              <a:solidFill>
                <a:schemeClr val="folHlink"/>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2400">
                <a:latin typeface="Times New Roman" pitchFamily="18" charset="0"/>
                <a:ea typeface="+mn-ea"/>
              </a:endParaRPr>
            </a:p>
          </p:txBody>
        </p:sp>
        <p:sp>
          <p:nvSpPr>
            <p:cNvPr id="1033" name="Rectangle 4"/>
            <p:cNvSpPr>
              <a:spLocks noChangeArrowheads="1"/>
            </p:cNvSpPr>
            <p:nvPr/>
          </p:nvSpPr>
          <p:spPr bwMode="blackWhite">
            <a:xfrm>
              <a:off x="193" y="193"/>
              <a:ext cx="5373" cy="3635"/>
            </a:xfrm>
            <a:prstGeom prst="rect">
              <a:avLst/>
            </a:prstGeom>
            <a:solidFill>
              <a:schemeClr val="bg1"/>
            </a:solidFill>
            <a:ln w="9525">
              <a:solidFill>
                <a:schemeClr val="folHlink"/>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2400">
                <a:latin typeface="Times New Roman" pitchFamily="18" charset="0"/>
                <a:ea typeface="+mn-ea"/>
              </a:endParaRPr>
            </a:p>
          </p:txBody>
        </p:sp>
        <p:sp>
          <p:nvSpPr>
            <p:cNvPr id="1034" name="Line 5"/>
            <p:cNvSpPr>
              <a:spLocks noChangeShapeType="1"/>
            </p:cNvSpPr>
            <p:nvPr/>
          </p:nvSpPr>
          <p:spPr bwMode="auto">
            <a:xfrm>
              <a:off x="336" y="1092"/>
              <a:ext cx="5136" cy="0"/>
            </a:xfrm>
            <a:prstGeom prst="line">
              <a:avLst/>
            </a:prstGeom>
            <a:noFill/>
            <a:ln w="12700">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grpSp>
      <p:sp>
        <p:nvSpPr>
          <p:cNvPr id="1027" name="Rectangle 6"/>
          <p:cNvSpPr>
            <a:spLocks noGrp="1" noChangeArrowheads="1"/>
          </p:cNvSpPr>
          <p:nvPr>
            <p:ph type="title"/>
          </p:nvPr>
        </p:nvSpPr>
        <p:spPr bwMode="auto">
          <a:xfrm>
            <a:off x="533400" y="473075"/>
            <a:ext cx="81534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7"/>
          <p:cNvSpPr>
            <a:spLocks noGrp="1" noChangeArrowheads="1"/>
          </p:cNvSpPr>
          <p:nvPr>
            <p:ph type="body" idx="1"/>
          </p:nvPr>
        </p:nvSpPr>
        <p:spPr bwMode="auto">
          <a:xfrm>
            <a:off x="533400" y="1828800"/>
            <a:ext cx="8153400" cy="403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440" name="Rectangle 8"/>
          <p:cNvSpPr>
            <a:spLocks noGrp="1" noChangeArrowheads="1"/>
          </p:cNvSpPr>
          <p:nvPr>
            <p:ph type="dt" sz="half" idx="2"/>
          </p:nvPr>
        </p:nvSpPr>
        <p:spPr bwMode="auto">
          <a:xfrm>
            <a:off x="533400" y="6248400"/>
            <a:ext cx="2057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latin typeface="Arial" charset="0"/>
                <a:ea typeface="+mn-ea"/>
                <a:cs typeface="Arial" charset="0"/>
              </a:defRPr>
            </a:lvl1pPr>
          </a:lstStyle>
          <a:p>
            <a:pPr>
              <a:defRPr/>
            </a:pPr>
            <a:endParaRPr lang="en-US" altLang="en-US"/>
          </a:p>
        </p:txBody>
      </p:sp>
      <p:sp>
        <p:nvSpPr>
          <p:cNvPr id="18441" name="Rectangle 9"/>
          <p:cNvSpPr>
            <a:spLocks noGrp="1" noChangeArrowheads="1"/>
          </p:cNvSpPr>
          <p:nvPr>
            <p:ph type="ftr" sz="quarter" idx="3"/>
          </p:nvPr>
        </p:nvSpPr>
        <p:spPr bwMode="auto">
          <a:xfrm>
            <a:off x="32385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latin typeface="Arial" charset="0"/>
                <a:ea typeface="+mn-ea"/>
                <a:cs typeface="Arial" charset="0"/>
              </a:defRPr>
            </a:lvl1pPr>
          </a:lstStyle>
          <a:p>
            <a:pPr>
              <a:defRPr/>
            </a:pPr>
            <a:endParaRPr lang="en-US" altLang="en-US"/>
          </a:p>
        </p:txBody>
      </p:sp>
      <p:sp>
        <p:nvSpPr>
          <p:cNvPr id="18442" name="Rectangle 10"/>
          <p:cNvSpPr>
            <a:spLocks noGrp="1" noChangeArrowheads="1"/>
          </p:cNvSpPr>
          <p:nvPr>
            <p:ph type="sldNum" sz="quarter" idx="4"/>
          </p:nvPr>
        </p:nvSpPr>
        <p:spPr bwMode="auto">
          <a:xfrm>
            <a:off x="67818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000">
                <a:cs typeface="Arial" charset="0"/>
              </a:defRPr>
            </a:lvl1pPr>
          </a:lstStyle>
          <a:p>
            <a:pPr>
              <a:defRPr/>
            </a:pPr>
            <a:fld id="{62578DA2-BE5F-934E-A4EF-0638F94B8299}"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918"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transition>
    <p:fade/>
  </p:transition>
  <p:txStyles>
    <p:titleStyle>
      <a:lvl1pPr algn="l" rtl="0" eaLnBrk="0" fontAlgn="base" hangingPunct="0">
        <a:lnSpc>
          <a:spcPct val="80000"/>
        </a:lnSpc>
        <a:spcBef>
          <a:spcPct val="0"/>
        </a:spcBef>
        <a:spcAft>
          <a:spcPct val="0"/>
        </a:spcAft>
        <a:defRPr sz="4400">
          <a:solidFill>
            <a:schemeClr val="tx2"/>
          </a:solidFill>
          <a:latin typeface="+mj-lt"/>
          <a:ea typeface="ＭＳ Ｐゴシック" charset="0"/>
          <a:cs typeface="+mj-cs"/>
        </a:defRPr>
      </a:lvl1pPr>
      <a:lvl2pPr algn="l" rtl="0" eaLnBrk="0" fontAlgn="base" hangingPunct="0">
        <a:lnSpc>
          <a:spcPct val="80000"/>
        </a:lnSpc>
        <a:spcBef>
          <a:spcPct val="0"/>
        </a:spcBef>
        <a:spcAft>
          <a:spcPct val="0"/>
        </a:spcAft>
        <a:defRPr sz="4400">
          <a:solidFill>
            <a:schemeClr val="tx2"/>
          </a:solidFill>
          <a:latin typeface="Times New Roman" pitchFamily="18" charset="0"/>
          <a:ea typeface="ＭＳ Ｐゴシック" charset="0"/>
          <a:cs typeface="Arial"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ea typeface="ＭＳ Ｐゴシック" charset="0"/>
          <a:cs typeface="Arial"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ea typeface="ＭＳ Ｐゴシック" charset="0"/>
          <a:cs typeface="Arial"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ea typeface="ＭＳ Ｐゴシック" charset="0"/>
          <a:cs typeface="Arial" charset="0"/>
        </a:defRPr>
      </a:lvl5pPr>
      <a:lvl6pPr marL="457200" algn="l" rtl="0" fontAlgn="base">
        <a:lnSpc>
          <a:spcPct val="80000"/>
        </a:lnSpc>
        <a:spcBef>
          <a:spcPct val="0"/>
        </a:spcBef>
        <a:spcAft>
          <a:spcPct val="0"/>
        </a:spcAft>
        <a:defRPr sz="4400">
          <a:solidFill>
            <a:schemeClr val="tx2"/>
          </a:solidFill>
          <a:latin typeface="Times New Roman" pitchFamily="18" charset="0"/>
          <a:cs typeface="Arial" charset="0"/>
        </a:defRPr>
      </a:lvl6pPr>
      <a:lvl7pPr marL="914400" algn="l" rtl="0" fontAlgn="base">
        <a:lnSpc>
          <a:spcPct val="80000"/>
        </a:lnSpc>
        <a:spcBef>
          <a:spcPct val="0"/>
        </a:spcBef>
        <a:spcAft>
          <a:spcPct val="0"/>
        </a:spcAft>
        <a:defRPr sz="4400">
          <a:solidFill>
            <a:schemeClr val="tx2"/>
          </a:solidFill>
          <a:latin typeface="Times New Roman" pitchFamily="18" charset="0"/>
          <a:cs typeface="Arial" charset="0"/>
        </a:defRPr>
      </a:lvl7pPr>
      <a:lvl8pPr marL="1371600" algn="l" rtl="0" fontAlgn="base">
        <a:lnSpc>
          <a:spcPct val="80000"/>
        </a:lnSpc>
        <a:spcBef>
          <a:spcPct val="0"/>
        </a:spcBef>
        <a:spcAft>
          <a:spcPct val="0"/>
        </a:spcAft>
        <a:defRPr sz="4400">
          <a:solidFill>
            <a:schemeClr val="tx2"/>
          </a:solidFill>
          <a:latin typeface="Times New Roman" pitchFamily="18" charset="0"/>
          <a:cs typeface="Arial" charset="0"/>
        </a:defRPr>
      </a:lvl8pPr>
      <a:lvl9pPr marL="1828800" algn="l" rtl="0" fontAlgn="base">
        <a:lnSpc>
          <a:spcPct val="80000"/>
        </a:lnSpc>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lr>
          <a:schemeClr val="accent2"/>
        </a:buClr>
        <a:buSzPct val="75000"/>
        <a:buFont typeface="Wingdings" charset="0"/>
        <a:buChar char="n"/>
        <a:defRPr sz="31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chemeClr val="accent1"/>
        </a:buClr>
        <a:buSzPct val="65000"/>
        <a:buFont typeface="Wingdings" charset="0"/>
        <a:buChar char="n"/>
        <a:defRPr sz="2600">
          <a:solidFill>
            <a:schemeClr val="tx1"/>
          </a:solidFill>
          <a:latin typeface="+mn-lt"/>
          <a:ea typeface="Arial" charset="0"/>
          <a:cs typeface="+mn-cs"/>
        </a:defRPr>
      </a:lvl2pPr>
      <a:lvl3pPr marL="1143000" indent="-228600" algn="l" rtl="0" eaLnBrk="0" fontAlgn="base" hangingPunct="0">
        <a:spcBef>
          <a:spcPct val="20000"/>
        </a:spcBef>
        <a:spcAft>
          <a:spcPct val="0"/>
        </a:spcAft>
        <a:buClr>
          <a:schemeClr val="hlink"/>
        </a:buClr>
        <a:buSzPct val="55000"/>
        <a:buFont typeface="Wingdings" charset="0"/>
        <a:buChar char="n"/>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lr>
          <a:schemeClr val="accent2"/>
        </a:buClr>
        <a:buFont typeface="Wingdings" charset="0"/>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lr>
          <a:schemeClr val="tx1"/>
        </a:buClr>
        <a:buSzPct val="85000"/>
        <a:buFont typeface="Wingdings" charset="0"/>
        <a:buChar char="§"/>
        <a:defRPr sz="2000">
          <a:solidFill>
            <a:schemeClr val="tx1"/>
          </a:solidFill>
          <a:latin typeface="+mn-lt"/>
          <a:ea typeface="Arial" charset="0"/>
          <a:cs typeface="+mn-cs"/>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TW"/>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145412"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新細明體" charset="0"/>
                <a:cs typeface="新細明體" charset="0"/>
              </a:defRPr>
            </a:lvl1pPr>
          </a:lstStyle>
          <a:p>
            <a:pPr>
              <a:defRPr/>
            </a:pPr>
            <a:endParaRPr lang="en-US" altLang="zh-TW"/>
          </a:p>
        </p:txBody>
      </p:sp>
      <p:sp>
        <p:nvSpPr>
          <p:cNvPr id="145413"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新細明體" charset="0"/>
                <a:cs typeface="新細明體" charset="0"/>
              </a:defRPr>
            </a:lvl1pPr>
          </a:lstStyle>
          <a:p>
            <a:pPr>
              <a:defRPr/>
            </a:pPr>
            <a:endParaRPr lang="en-US" altLang="zh-TW"/>
          </a:p>
        </p:txBody>
      </p:sp>
      <p:sp>
        <p:nvSpPr>
          <p:cNvPr id="145414"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smtClean="0">
                <a:solidFill>
                  <a:srgbClr val="000000"/>
                </a:solidFill>
                <a:cs typeface="PMingLiU" charset="0"/>
              </a:defRPr>
            </a:lvl1pPr>
          </a:lstStyle>
          <a:p>
            <a:pPr>
              <a:defRPr/>
            </a:pPr>
            <a:fld id="{EAA95479-AE4D-D64A-9F97-E3A637E1D0F9}"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2pPr>
      <a:lvl3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3pPr>
      <a:lvl4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4pPr>
      <a:lvl5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5pPr>
      <a:lvl6pPr marL="457200" algn="ctr" rtl="0" fontAlgn="base">
        <a:spcBef>
          <a:spcPct val="0"/>
        </a:spcBef>
        <a:spcAft>
          <a:spcPct val="0"/>
        </a:spcAft>
        <a:defRPr sz="4400">
          <a:solidFill>
            <a:schemeClr val="tx2"/>
          </a:solidFill>
          <a:latin typeface="Arial" charset="0"/>
          <a:ea typeface="ヒラギノ角ゴ Pro W3" charset="0"/>
          <a:cs typeface="ヒラギノ角ゴ Pro W3" charset="0"/>
        </a:defRPr>
      </a:lvl6pPr>
      <a:lvl7pPr marL="914400" algn="ctr" rtl="0" fontAlgn="base">
        <a:spcBef>
          <a:spcPct val="0"/>
        </a:spcBef>
        <a:spcAft>
          <a:spcPct val="0"/>
        </a:spcAft>
        <a:defRPr sz="4400">
          <a:solidFill>
            <a:schemeClr val="tx2"/>
          </a:solidFill>
          <a:latin typeface="Arial" charset="0"/>
          <a:ea typeface="ヒラギノ角ゴ Pro W3" charset="0"/>
          <a:cs typeface="ヒラギノ角ゴ Pro W3" charset="0"/>
        </a:defRPr>
      </a:lvl7pPr>
      <a:lvl8pPr marL="1371600" algn="ctr" rtl="0" fontAlgn="base">
        <a:spcBef>
          <a:spcPct val="0"/>
        </a:spcBef>
        <a:spcAft>
          <a:spcPct val="0"/>
        </a:spcAft>
        <a:defRPr sz="4400">
          <a:solidFill>
            <a:schemeClr val="tx2"/>
          </a:solidFill>
          <a:latin typeface="Arial" charset="0"/>
          <a:ea typeface="ヒラギノ角ゴ Pro W3" charset="0"/>
          <a:cs typeface="ヒラギノ角ゴ Pro W3" charset="0"/>
        </a:defRPr>
      </a:lvl8pPr>
      <a:lvl9pPr marL="1828800" algn="ctr" rtl="0" fontAlgn="base">
        <a:spcBef>
          <a:spcPct val="0"/>
        </a:spcBef>
        <a:spcAft>
          <a:spcPct val="0"/>
        </a:spcAft>
        <a:defRPr sz="4400">
          <a:solidFill>
            <a:schemeClr val="tx2"/>
          </a:solidFill>
          <a:latin typeface="Arial" charset="0"/>
          <a:ea typeface="ヒラギノ角ゴ Pro W3" charset="0"/>
          <a:cs typeface="ヒラギノ角ゴ Pro W3"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78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imes New Roman" pitchFamily="-111"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New Roman" pitchFamily="-111"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imes New Roman" charset="0"/>
              </a:defRPr>
            </a:lvl1pPr>
          </a:lstStyle>
          <a:p>
            <a:pPr>
              <a:defRPr/>
            </a:pPr>
            <a:fld id="{E980BE91-AAA4-F642-80F9-8E79858C9A5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 id="2147483941" r:id="rId12"/>
    <p:sldLayoutId id="2147483942"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98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imes New Roman" charset="0"/>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New Roman" charset="0"/>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imes New Roman" charset="0"/>
              </a:defRPr>
            </a:lvl1pPr>
          </a:lstStyle>
          <a:p>
            <a:fld id="{FB86E4DB-D816-404F-AFDB-436656DEF4B3}" type="slidenum">
              <a:rPr lang="en-US" smtClean="0"/>
              <a:pPr/>
              <a:t>‹#›</a:t>
            </a:fld>
            <a:endParaRPr lang="en-US"/>
          </a:p>
        </p:txBody>
      </p:sp>
    </p:spTree>
    <p:extLst>
      <p:ext uri="{BB962C8B-B14F-4D97-AF65-F5344CB8AC3E}">
        <p14:creationId xmlns:p14="http://schemas.microsoft.com/office/powerpoint/2010/main" val="2708288978"/>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 id="2147483955" r:id="rId12"/>
    <p:sldLayoutId id="2147483956"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Arial" pitchFamily="34" charset="0"/>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Arial" pitchFamily="34" charset="0"/>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Arial" pitchFamily="34" charset="0"/>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Arial" pitchFamily="34" charset="0"/>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bwMode="auto">
          <a:xfrm>
            <a:off x="685800" y="609600"/>
            <a:ext cx="7770813" cy="1141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dirty="0"/>
              <a:t>Click to edit the title text format</a:t>
            </a:r>
          </a:p>
        </p:txBody>
      </p:sp>
      <p:sp>
        <p:nvSpPr>
          <p:cNvPr id="37891" name="Rectangle 2"/>
          <p:cNvSpPr>
            <a:spLocks noGrp="1" noChangeArrowheads="1"/>
          </p:cNvSpPr>
          <p:nvPr>
            <p:ph type="body" idx="1"/>
          </p:nvPr>
        </p:nvSpPr>
        <p:spPr bwMode="auto">
          <a:xfrm>
            <a:off x="685800" y="1981200"/>
            <a:ext cx="7770813" cy="4113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37892" name="Text Box 3"/>
          <p:cNvSpPr txBox="1">
            <a:spLocks noChangeArrowheads="1"/>
          </p:cNvSpPr>
          <p:nvPr/>
        </p:nvSpPr>
        <p:spPr bwMode="auto">
          <a:xfrm>
            <a:off x="685800" y="6248400"/>
            <a:ext cx="190500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defTabSz="449263" eaLnBrk="1" fontAlgn="base" hangingPunct="1">
              <a:lnSpc>
                <a:spcPct val="93000"/>
              </a:lnSpc>
              <a:spcBef>
                <a:spcPct val="0"/>
              </a:spcBef>
              <a:spcAft>
                <a:spcPct val="0"/>
              </a:spcAft>
              <a:buClr>
                <a:srgbClr val="FFFFFF"/>
              </a:buClr>
              <a:buSzPct val="100000"/>
              <a:buFont typeface="Arial" charset="0"/>
              <a:buNone/>
              <a:defRPr/>
            </a:pPr>
            <a:endParaRPr lang="en-US" b="1" i="0" dirty="0">
              <a:solidFill>
                <a:srgbClr val="FFFFFF"/>
              </a:solidFill>
              <a:latin typeface="Arial" panose="020B0604020202020204" pitchFamily="34" charset="0"/>
              <a:cs typeface="Geneva" charset="0"/>
            </a:endParaRPr>
          </a:p>
        </p:txBody>
      </p:sp>
      <p:sp>
        <p:nvSpPr>
          <p:cNvPr id="37893" name="Text Box 4"/>
          <p:cNvSpPr txBox="1">
            <a:spLocks noChangeArrowheads="1"/>
          </p:cNvSpPr>
          <p:nvPr/>
        </p:nvSpPr>
        <p:spPr bwMode="auto">
          <a:xfrm>
            <a:off x="3124200" y="6248400"/>
            <a:ext cx="289560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defTabSz="449263" eaLnBrk="1" fontAlgn="base" hangingPunct="1">
              <a:lnSpc>
                <a:spcPct val="93000"/>
              </a:lnSpc>
              <a:spcBef>
                <a:spcPct val="0"/>
              </a:spcBef>
              <a:spcAft>
                <a:spcPct val="0"/>
              </a:spcAft>
              <a:buClr>
                <a:srgbClr val="FFFFFF"/>
              </a:buClr>
              <a:buSzPct val="100000"/>
              <a:buFont typeface="Arial" charset="0"/>
              <a:buNone/>
              <a:defRPr/>
            </a:pPr>
            <a:endParaRPr lang="en-US" b="1" i="0" dirty="0">
              <a:solidFill>
                <a:srgbClr val="FFFFFF"/>
              </a:solidFill>
              <a:latin typeface="Arial" panose="020B0604020202020204" pitchFamily="34" charset="0"/>
              <a:cs typeface="Geneva" charset="0"/>
            </a:endParaRPr>
          </a:p>
        </p:txBody>
      </p:sp>
      <p:sp>
        <p:nvSpPr>
          <p:cNvPr id="4101" name="Rectangle 5"/>
          <p:cNvSpPr>
            <a:spLocks noGrp="1" noChangeArrowheads="1"/>
          </p:cNvSpPr>
          <p:nvPr>
            <p:ph type="sldNum"/>
          </p:nvPr>
        </p:nvSpPr>
        <p:spPr bwMode="auto">
          <a:xfrm>
            <a:off x="6553200" y="6248400"/>
            <a:ext cx="19034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
                <a:srgbClr val="000000"/>
              </a:buClr>
              <a:buSzPct val="100000"/>
              <a:buFont typeface="Times New Roman" charset="0"/>
              <a:buNone/>
              <a:defRPr sz="1400">
                <a:solidFill>
                  <a:srgbClr val="000000"/>
                </a:solidFill>
                <a:latin typeface="Times New Roman" charset="0"/>
              </a:defRPr>
            </a:lvl1pPr>
          </a:lstStyle>
          <a:p>
            <a:pPr defTabSz="449263" fontAlgn="base">
              <a:spcBef>
                <a:spcPct val="0"/>
              </a:spcBef>
              <a:spcAft>
                <a:spcPct val="0"/>
              </a:spcAft>
              <a:defRPr/>
            </a:pPr>
            <a:fld id="{A5BF60FE-81BF-7E49-9546-FCFC7EE29D3A}" type="slidenum">
              <a:rPr lang="en-GB">
                <a:ea typeface="ＭＳ Ｐゴシック" charset="0"/>
                <a:cs typeface="ＭＳ Ｐゴシック" charset="0"/>
              </a:rPr>
              <a:pPr defTabSz="449263" fontAlgn="base">
                <a:spcBef>
                  <a:spcPct val="0"/>
                </a:spcBef>
                <a:spcAft>
                  <a:spcPct val="0"/>
                </a:spcAft>
                <a:defRPr/>
              </a:pPr>
              <a:t>‹#›</a:t>
            </a:fld>
            <a:endParaRPr lang="en-GB">
              <a:ea typeface="ＭＳ Ｐゴシック" charset="0"/>
              <a:cs typeface="ＭＳ Ｐゴシック" charset="0"/>
            </a:endParaRPr>
          </a:p>
        </p:txBody>
      </p:sp>
    </p:spTree>
    <p:extLst>
      <p:ext uri="{BB962C8B-B14F-4D97-AF65-F5344CB8AC3E}">
        <p14:creationId xmlns:p14="http://schemas.microsoft.com/office/powerpoint/2010/main" val="85565181"/>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Lst>
  <p:transition/>
  <p:txStyles>
    <p:titleStyle>
      <a:lvl1pPr algn="ctr" defTabSz="449263" rtl="0" eaLnBrk="0" fontAlgn="base" hangingPunct="0">
        <a:lnSpc>
          <a:spcPct val="95000"/>
        </a:lnSpc>
        <a:spcBef>
          <a:spcPct val="0"/>
        </a:spcBef>
        <a:spcAft>
          <a:spcPct val="0"/>
        </a:spcAft>
        <a:buClr>
          <a:srgbClr val="000000"/>
        </a:buClr>
        <a:buSzPct val="100000"/>
        <a:buFont typeface="Times New Roman" charset="0"/>
        <a:defRPr sz="4400" b="1" i="0">
          <a:solidFill>
            <a:srgbClr val="FFFFFF"/>
          </a:solidFill>
          <a:latin typeface="Arial" panose="020B0604020202020204" pitchFamily="34" charset="0"/>
          <a:ea typeface="ＭＳ Ｐゴシック" charset="0"/>
          <a:cs typeface="Arial" panose="020B0604020202020204" pitchFamily="34" charset="0"/>
        </a:defRPr>
      </a:lvl1pPr>
      <a:lvl2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ＭＳ Ｐゴシック" charset="0"/>
          <a:cs typeface="Geneva" charset="0"/>
        </a:defRPr>
      </a:lvl2pPr>
      <a:lvl3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ＭＳ Ｐゴシック" charset="0"/>
          <a:cs typeface="Geneva" charset="0"/>
        </a:defRPr>
      </a:lvl3pPr>
      <a:lvl4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ＭＳ Ｐゴシック" charset="0"/>
          <a:cs typeface="Geneva" charset="0"/>
        </a:defRPr>
      </a:lvl4pPr>
      <a:lvl5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ＭＳ Ｐゴシック" charset="0"/>
          <a:cs typeface="Geneva" charset="0"/>
        </a:defRPr>
      </a:lvl5pPr>
      <a:lvl6pPr marL="4572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6pPr>
      <a:lvl7pPr marL="9144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7pPr>
      <a:lvl8pPr marL="13716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8pPr>
      <a:lvl9pPr marL="18288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9pPr>
    </p:titleStyle>
    <p:bodyStyle>
      <a:lvl1pPr marL="341313" indent="-341313" algn="l" defTabSz="449263" rtl="0" eaLnBrk="0" fontAlgn="base" hangingPunct="0">
        <a:lnSpc>
          <a:spcPct val="95000"/>
        </a:lnSpc>
        <a:spcBef>
          <a:spcPts val="800"/>
        </a:spcBef>
        <a:spcAft>
          <a:spcPct val="0"/>
        </a:spcAft>
        <a:buClr>
          <a:srgbClr val="000000"/>
        </a:buClr>
        <a:buSzPct val="100000"/>
        <a:buFont typeface="Times New Roman" charset="0"/>
        <a:buChar char="•"/>
        <a:defRPr sz="3200" b="1" i="0">
          <a:solidFill>
            <a:srgbClr val="FFFFFF"/>
          </a:solidFill>
          <a:latin typeface="Arial" panose="020B0604020202020204" pitchFamily="34" charset="0"/>
          <a:ea typeface="ＭＳ Ｐゴシック" charset="0"/>
          <a:cs typeface="Arial" panose="020B0604020202020204" pitchFamily="34" charset="0"/>
        </a:defRPr>
      </a:lvl1pPr>
      <a:lvl2pPr marL="741363" indent="-284163" algn="l" defTabSz="449263" rtl="0" eaLnBrk="0" fontAlgn="base" hangingPunct="0">
        <a:lnSpc>
          <a:spcPct val="95000"/>
        </a:lnSpc>
        <a:spcBef>
          <a:spcPts val="700"/>
        </a:spcBef>
        <a:spcAft>
          <a:spcPct val="0"/>
        </a:spcAft>
        <a:buClr>
          <a:srgbClr val="000000"/>
        </a:buClr>
        <a:buSzPct val="100000"/>
        <a:buFont typeface="Times New Roman" charset="0"/>
        <a:buChar char="–"/>
        <a:defRPr sz="2800" b="1" i="0">
          <a:solidFill>
            <a:srgbClr val="FFFFFF"/>
          </a:solidFill>
          <a:latin typeface="Arial" panose="020B0604020202020204" pitchFamily="34" charset="0"/>
          <a:ea typeface="+mn-ea"/>
          <a:cs typeface="Arial" panose="020B0604020202020204" pitchFamily="34" charset="0"/>
        </a:defRPr>
      </a:lvl2pPr>
      <a:lvl3pPr marL="1143000" indent="-228600" algn="l" defTabSz="449263" rtl="0" eaLnBrk="0" fontAlgn="base" hangingPunct="0">
        <a:lnSpc>
          <a:spcPct val="95000"/>
        </a:lnSpc>
        <a:spcBef>
          <a:spcPts val="600"/>
        </a:spcBef>
        <a:spcAft>
          <a:spcPct val="0"/>
        </a:spcAft>
        <a:buClr>
          <a:srgbClr val="000000"/>
        </a:buClr>
        <a:buSzPct val="100000"/>
        <a:buFont typeface="Times New Roman" charset="0"/>
        <a:buChar char="•"/>
        <a:defRPr sz="2400" b="1" i="0">
          <a:solidFill>
            <a:srgbClr val="FFFFFF"/>
          </a:solidFill>
          <a:latin typeface="Arial" panose="020B0604020202020204" pitchFamily="34" charset="0"/>
          <a:ea typeface="+mn-ea"/>
          <a:cs typeface="Arial" panose="020B0604020202020204" pitchFamily="34" charset="0"/>
        </a:defRPr>
      </a:lvl3pPr>
      <a:lvl4pPr marL="1600200" indent="-228600" algn="l" defTabSz="449263" rtl="0" eaLnBrk="0" fontAlgn="base" hangingPunct="0">
        <a:lnSpc>
          <a:spcPct val="95000"/>
        </a:lnSpc>
        <a:spcBef>
          <a:spcPts val="500"/>
        </a:spcBef>
        <a:spcAft>
          <a:spcPct val="0"/>
        </a:spcAft>
        <a:buClr>
          <a:srgbClr val="000000"/>
        </a:buClr>
        <a:buSzPct val="100000"/>
        <a:buFont typeface="Times New Roman" charset="0"/>
        <a:buChar char="–"/>
        <a:defRPr sz="2000" b="1" i="0">
          <a:solidFill>
            <a:srgbClr val="FFFFFF"/>
          </a:solidFill>
          <a:latin typeface="Arial" panose="020B0604020202020204" pitchFamily="34" charset="0"/>
          <a:ea typeface="+mn-ea"/>
          <a:cs typeface="Arial" panose="020B0604020202020204" pitchFamily="34" charset="0"/>
        </a:defRPr>
      </a:lvl4pPr>
      <a:lvl5pPr marL="2057400" indent="-228600" algn="l" defTabSz="449263" rtl="0" eaLnBrk="0" fontAlgn="base" hangingPunct="0">
        <a:lnSpc>
          <a:spcPct val="95000"/>
        </a:lnSpc>
        <a:spcBef>
          <a:spcPts val="500"/>
        </a:spcBef>
        <a:spcAft>
          <a:spcPct val="0"/>
        </a:spcAft>
        <a:buClr>
          <a:srgbClr val="000000"/>
        </a:buClr>
        <a:buSzPct val="100000"/>
        <a:buFont typeface="Times New Roman" charset="0"/>
        <a:buChar char="»"/>
        <a:defRPr sz="2000" b="1" i="0">
          <a:solidFill>
            <a:srgbClr val="FFFFFF"/>
          </a:solidFill>
          <a:latin typeface="Arial" panose="020B0604020202020204" pitchFamily="34" charset="0"/>
          <a:ea typeface="+mn-ea"/>
          <a:cs typeface="Arial" panose="020B0604020202020204" pitchFamily="34" charset="0"/>
        </a:defRPr>
      </a:lvl5pPr>
      <a:lvl6pPr marL="25146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6pPr>
      <a:lvl7pPr marL="29718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7pPr>
      <a:lvl8pPr marL="34290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8pPr>
      <a:lvl9pPr marL="38862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isol.cc/isot/"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5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defRPr/>
            </a:pPr>
            <a:r>
              <a:rPr lang="ar-JO" b="1" dirty="0">
                <a:effectLst>
                  <a:outerShdw blurRad="38100" dist="38100" dir="2700000" algn="tl">
                    <a:srgbClr val="666633"/>
                  </a:outerShdw>
                </a:effectLst>
                <a:latin typeface="Times New Roman" charset="0"/>
                <a:cs typeface="Arial" charset="0"/>
              </a:rPr>
              <a:t>تعلم المحبة</a:t>
            </a:r>
            <a:br>
              <a:rPr lang="ar-JO" b="1" dirty="0">
                <a:effectLst>
                  <a:outerShdw blurRad="38100" dist="38100" dir="2700000" algn="tl">
                    <a:srgbClr val="666633"/>
                  </a:outerShdw>
                </a:effectLst>
                <a:latin typeface="Times New Roman" charset="0"/>
                <a:cs typeface="Arial" charset="0"/>
              </a:rPr>
            </a:br>
            <a:r>
              <a:rPr lang="ar-JO" b="1" dirty="0">
                <a:effectLst>
                  <a:outerShdw blurRad="38100" dist="38100" dir="2700000" algn="tl">
                    <a:srgbClr val="666633"/>
                  </a:outerShdw>
                </a:effectLst>
                <a:latin typeface="Times New Roman" charset="0"/>
                <a:cs typeface="Arial" charset="0"/>
              </a:rPr>
              <a:t>ثانية</a:t>
            </a:r>
            <a:br>
              <a:rPr lang="ar-JO" b="1" dirty="0">
                <a:effectLst>
                  <a:outerShdw blurRad="38100" dist="38100" dir="2700000" algn="tl">
                    <a:srgbClr val="666633"/>
                  </a:outerShdw>
                </a:effectLst>
                <a:latin typeface="Times New Roman" charset="0"/>
                <a:cs typeface="Arial" charset="0"/>
              </a:rPr>
            </a:br>
            <a:endParaRPr lang="en-US" b="1" dirty="0">
              <a:effectLst>
                <a:outerShdw blurRad="38100" dist="38100" dir="2700000" algn="tl">
                  <a:srgbClr val="666633"/>
                </a:outerShdw>
              </a:effectLst>
              <a:latin typeface="Times New Roman" charset="0"/>
              <a:cs typeface="Arial" charset="0"/>
            </a:endParaRPr>
          </a:p>
        </p:txBody>
      </p:sp>
      <p:sp>
        <p:nvSpPr>
          <p:cNvPr id="3075" name="Rectangle 3"/>
          <p:cNvSpPr>
            <a:spLocks noGrp="1" noChangeArrowheads="1"/>
          </p:cNvSpPr>
          <p:nvPr>
            <p:ph type="subTitle" idx="1"/>
          </p:nvPr>
        </p:nvSpPr>
        <p:spPr>
          <a:xfrm>
            <a:off x="1371600" y="3733800"/>
            <a:ext cx="6400800" cy="1219200"/>
          </a:xfrm>
        </p:spPr>
        <p:txBody>
          <a:bodyPr/>
          <a:lstStyle/>
          <a:p>
            <a:pPr eaLnBrk="1" hangingPunct="1">
              <a:buFont typeface="Wingdings" charset="0"/>
              <a:buNone/>
              <a:defRPr/>
            </a:pPr>
            <a:r>
              <a:rPr lang="ar-JO" b="1" dirty="0">
                <a:effectLst>
                  <a:outerShdw blurRad="38100" dist="38100" dir="2700000" algn="tl">
                    <a:srgbClr val="666633"/>
                  </a:outerShdw>
                </a:effectLst>
                <a:latin typeface="Arial" charset="0"/>
                <a:cs typeface="Arial" charset="0"/>
              </a:rPr>
              <a:t>رؤيا 2: 1-7</a:t>
            </a:r>
            <a:endParaRPr lang="en-US" b="1" dirty="0">
              <a:effectLst>
                <a:outerShdw blurRad="38100" dist="38100" dir="2700000" algn="tl">
                  <a:srgbClr val="666633"/>
                </a:outerShdw>
              </a:effectLst>
              <a:latin typeface="Arial" charset="0"/>
              <a:cs typeface="Arial" charset="0"/>
            </a:endParaRPr>
          </a:p>
          <a:p>
            <a:pPr eaLnBrk="1" hangingPunct="1">
              <a:defRPr/>
            </a:pPr>
            <a:r>
              <a:rPr lang="ar-JO" sz="2400" b="1" dirty="0">
                <a:solidFill>
                  <a:srgbClr val="E5E5FF"/>
                </a:solidFill>
                <a:effectLst>
                  <a:outerShdw blurRad="38100" dist="38100" dir="2700000" algn="tl">
                    <a:srgbClr val="000000"/>
                  </a:outerShdw>
                </a:effectLst>
                <a:latin typeface="Arial" charset="0"/>
                <a:cs typeface="Arial" charset="0"/>
              </a:rPr>
              <a:t>لويس وينكلر</a:t>
            </a:r>
            <a:endParaRPr lang="en-US" b="1" dirty="0">
              <a:effectLst>
                <a:outerShdw blurRad="38100" dist="38100" dir="2700000" algn="tl">
                  <a:srgbClr val="666633"/>
                </a:outerShdw>
              </a:effectLst>
              <a:latin typeface="Arial" charset="0"/>
              <a:cs typeface="Arial" charset="0"/>
            </a:endParaRPr>
          </a:p>
        </p:txBody>
      </p:sp>
      <p:sp>
        <p:nvSpPr>
          <p:cNvPr id="4" name="Text Box 1028"/>
          <p:cNvSpPr txBox="1">
            <a:spLocks noChangeArrowheads="1"/>
          </p:cNvSpPr>
          <p:nvPr/>
        </p:nvSpPr>
        <p:spPr bwMode="auto">
          <a:xfrm>
            <a:off x="0" y="4800600"/>
            <a:ext cx="9144000" cy="966788"/>
          </a:xfrm>
          <a:prstGeom prst="rect">
            <a:avLst/>
          </a:prstGeom>
          <a:noFill/>
          <a:ln w="9525">
            <a:noFill/>
            <a:miter lim="800000"/>
            <a:headEnd/>
            <a:tailEnd/>
          </a:ln>
          <a:effectLst/>
        </p:spPr>
        <p:txBody>
          <a:bodyPr anchor="ct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defRPr/>
            </a:pPr>
            <a:r>
              <a:rPr lang="ar-JO" b="1" dirty="0">
                <a:solidFill>
                  <a:srgbClr val="E5E5FF"/>
                </a:solidFill>
                <a:latin typeface="Arial" charset="0"/>
                <a:cs typeface="Arial" charset="0"/>
              </a:rPr>
              <a:t>كنيسة الطرق المتقاطعة الدولية</a:t>
            </a:r>
            <a:br>
              <a:rPr lang="en-US" b="1" dirty="0">
                <a:solidFill>
                  <a:srgbClr val="E5E5FF"/>
                </a:solidFill>
                <a:latin typeface="Arial" charset="0"/>
                <a:cs typeface="Arial" charset="0"/>
              </a:rPr>
            </a:br>
            <a:r>
              <a:rPr lang="en-US" b="1" dirty="0">
                <a:solidFill>
                  <a:srgbClr val="E5E5FF"/>
                </a:solidFill>
                <a:latin typeface="Arial" charset="0"/>
                <a:cs typeface="Arial" charset="0"/>
              </a:rPr>
              <a:t>BibleStudyDownloads.org</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5" descr="amidst-the-lampstand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626" name="Rectangle 2"/>
          <p:cNvSpPr>
            <a:spLocks noGrp="1" noChangeArrowheads="1"/>
          </p:cNvSpPr>
          <p:nvPr>
            <p:ph type="title"/>
          </p:nvPr>
        </p:nvSpPr>
        <p:spPr/>
        <p:txBody>
          <a:bodyPr/>
          <a:lstStyle/>
          <a:p>
            <a:pPr algn="r" rtl="1" eaLnBrk="1" hangingPunct="1">
              <a:defRPr/>
            </a:pPr>
            <a:r>
              <a:rPr kumimoji="0" lang="ar-JO" sz="4400" b="1" i="0" u="sng" strike="noStrike" kern="0" cap="none" spc="0" normalizeH="0" baseline="0" noProof="0" dirty="0">
                <a:ln>
                  <a:noFill/>
                </a:ln>
                <a:solidFill>
                  <a:srgbClr val="FFFF00"/>
                </a:solidFill>
                <a:effectLst/>
                <a:uLnTx/>
                <a:uFillTx/>
                <a:latin typeface="Times New Roman" charset="0"/>
                <a:ea typeface="ＭＳ Ｐゴシック" charset="0"/>
                <a:cs typeface="Arial" charset="0"/>
              </a:rPr>
              <a:t>الشرح</a:t>
            </a:r>
            <a:r>
              <a:rPr kumimoji="0" lang="ar-JO" sz="4400" b="1" i="0" u="none" strike="noStrike" kern="0" cap="none" spc="0" normalizeH="0" baseline="0" noProof="0" dirty="0">
                <a:ln>
                  <a:noFill/>
                </a:ln>
                <a:solidFill>
                  <a:srgbClr val="FFFFFF"/>
                </a:solidFill>
                <a:effectLst/>
                <a:uLnTx/>
                <a:uFillTx/>
                <a:latin typeface="Times New Roman" charset="0"/>
                <a:ea typeface="ＭＳ Ｐゴシック" charset="0"/>
                <a:cs typeface="Arial" charset="0"/>
              </a:rPr>
              <a:t> الإفتتاحي (1):</a:t>
            </a:r>
            <a:endParaRPr lang="en-US" b="1" dirty="0">
              <a:effectLst>
                <a:glow rad="101600">
                  <a:schemeClr val="bg1">
                    <a:alpha val="75000"/>
                  </a:schemeClr>
                </a:glow>
              </a:effectLst>
              <a:latin typeface="Times New Roman" charset="0"/>
              <a:cs typeface="Arial" charset="0"/>
            </a:endParaRPr>
          </a:p>
        </p:txBody>
      </p:sp>
      <p:sp>
        <p:nvSpPr>
          <p:cNvPr id="26627" name="Rectangle 3"/>
          <p:cNvSpPr>
            <a:spLocks noGrp="1" noChangeArrowheads="1"/>
          </p:cNvSpPr>
          <p:nvPr>
            <p:ph type="body" idx="1"/>
          </p:nvPr>
        </p:nvSpPr>
        <p:spPr/>
        <p:txBody>
          <a:bodyPr/>
          <a:lstStyle/>
          <a:p>
            <a:pPr eaLnBrk="1" hangingPunct="1">
              <a:defRPr/>
            </a:pPr>
            <a:endParaRPr lang="en-US" dirty="0">
              <a:latin typeface="Arial" charset="0"/>
              <a:cs typeface="Arial" charset="0"/>
            </a:endParaRPr>
          </a:p>
          <a:p>
            <a:pPr algn="r" rtl="1" eaLnBrk="1" hangingPunct="1">
              <a:defRPr/>
            </a:pPr>
            <a:r>
              <a:rPr lang="ar-JO" b="1" dirty="0">
                <a:effectLst>
                  <a:outerShdw blurRad="38100" dist="38100" dir="2700000" algn="tl">
                    <a:srgbClr val="666633"/>
                  </a:outerShdw>
                </a:effectLst>
                <a:latin typeface="Arial" charset="0"/>
                <a:cs typeface="Arial" charset="0"/>
              </a:rPr>
              <a:t>من يسوع الذي يعتني ويسير مع الكنيسة</a:t>
            </a:r>
            <a:endParaRPr lang="en-US" b="1" dirty="0">
              <a:effectLst>
                <a:outerShdw blurRad="38100" dist="38100" dir="2700000" algn="tl">
                  <a:srgbClr val="666633"/>
                </a:outerShdw>
              </a:effectLst>
              <a:latin typeface="Arial" charset="0"/>
              <a:cs typeface="Arial" charset="0"/>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33400" y="473075"/>
            <a:ext cx="8305800" cy="822325"/>
          </a:xfrm>
        </p:spPr>
        <p:txBody>
          <a:bodyPr/>
          <a:lstStyle/>
          <a:p>
            <a:pPr algn="ctr" eaLnBrk="1" hangingPunct="1">
              <a:defRPr/>
            </a:pPr>
            <a:r>
              <a:rPr lang="ar-JO" sz="4000" b="1" u="sng" dirty="0">
                <a:solidFill>
                  <a:srgbClr val="FFFF00"/>
                </a:solidFill>
                <a:latin typeface="Times New Roman" charset="0"/>
                <a:cs typeface="Arial" charset="0"/>
              </a:rPr>
              <a:t>المدح</a:t>
            </a:r>
            <a:r>
              <a:rPr lang="ar-JO" sz="4000" b="1" dirty="0">
                <a:latin typeface="Times New Roman" charset="0"/>
                <a:cs typeface="Arial" charset="0"/>
              </a:rPr>
              <a:t> التشجيعي (2-3، 6)</a:t>
            </a:r>
            <a:endParaRPr lang="en-US" sz="4000" b="1" dirty="0">
              <a:latin typeface="Times New Roman" charset="0"/>
              <a:cs typeface="Arial" charset="0"/>
            </a:endParaRPr>
          </a:p>
        </p:txBody>
      </p:sp>
      <p:sp>
        <p:nvSpPr>
          <p:cNvPr id="10243" name="Rectangle 3"/>
          <p:cNvSpPr>
            <a:spLocks noGrp="1" noChangeArrowheads="1"/>
          </p:cNvSpPr>
          <p:nvPr>
            <p:ph type="body" idx="1"/>
          </p:nvPr>
        </p:nvSpPr>
        <p:spPr/>
        <p:txBody>
          <a:bodyPr/>
          <a:lstStyle/>
          <a:p>
            <a:pPr algn="r" rtl="1" eaLnBrk="1" hangingPunct="1">
              <a:defRPr/>
            </a:pPr>
            <a:r>
              <a:rPr lang="ar-JO" b="1" dirty="0">
                <a:effectLst>
                  <a:outerShdw blurRad="38100" dist="38100" dir="2700000" algn="tl">
                    <a:srgbClr val="666633"/>
                  </a:outerShdw>
                </a:effectLst>
                <a:latin typeface="Arial" charset="0"/>
                <a:cs typeface="Arial" charset="0"/>
              </a:rPr>
              <a:t>أنا عارف أعمالك</a:t>
            </a:r>
            <a:endParaRPr lang="en-US" b="1" dirty="0">
              <a:effectLst>
                <a:outerShdw blurRad="38100" dist="38100" dir="2700000" algn="tl">
                  <a:srgbClr val="666633"/>
                </a:outerShdw>
              </a:effectLst>
              <a:latin typeface="Arial" charset="0"/>
              <a:cs typeface="Arial" charset="0"/>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473075"/>
            <a:ext cx="8305800" cy="898525"/>
          </a:xfrm>
        </p:spPr>
        <p:txBody>
          <a:bodyPr/>
          <a:lstStyle/>
          <a:p>
            <a:pPr algn="ctr" eaLnBrk="1" hangingPunct="1">
              <a:defRPr/>
            </a:pPr>
            <a:r>
              <a:rPr kumimoji="0" lang="ar-JO" sz="4000" b="1" i="0" u="sng" strike="noStrike" kern="0" cap="none" spc="0" normalizeH="0" baseline="0" noProof="0" dirty="0">
                <a:ln>
                  <a:noFill/>
                </a:ln>
                <a:solidFill>
                  <a:srgbClr val="FFFF00"/>
                </a:solidFill>
                <a:effectLst/>
                <a:uLnTx/>
                <a:uFillTx/>
                <a:latin typeface="Times New Roman" charset="0"/>
                <a:ea typeface="ＭＳ Ｐゴシック" charset="0"/>
                <a:cs typeface="Arial" charset="0"/>
              </a:rPr>
              <a:t>المدح</a:t>
            </a:r>
            <a:r>
              <a:rPr kumimoji="0" lang="ar-JO" sz="4000" b="1" i="0" u="none" strike="noStrike" kern="0" cap="none" spc="0" normalizeH="0" baseline="0" noProof="0" dirty="0">
                <a:ln>
                  <a:noFill/>
                </a:ln>
                <a:solidFill>
                  <a:srgbClr val="FFFFFF"/>
                </a:solidFill>
                <a:effectLst/>
                <a:uLnTx/>
                <a:uFillTx/>
                <a:latin typeface="Times New Roman" charset="0"/>
                <a:ea typeface="ＭＳ Ｐゴシック" charset="0"/>
                <a:cs typeface="Arial" charset="0"/>
              </a:rPr>
              <a:t> التشجيعي (2-3، 6)</a:t>
            </a:r>
            <a:endParaRPr lang="en-US" sz="4000" b="1" dirty="0">
              <a:latin typeface="Times New Roman" charset="0"/>
              <a:cs typeface="Arial" charset="0"/>
            </a:endParaRPr>
          </a:p>
        </p:txBody>
      </p:sp>
      <p:sp>
        <p:nvSpPr>
          <p:cNvPr id="21507" name="Rectangle 3"/>
          <p:cNvSpPr>
            <a:spLocks noGrp="1" noChangeArrowheads="1"/>
          </p:cNvSpPr>
          <p:nvPr>
            <p:ph type="body" idx="1"/>
          </p:nvPr>
        </p:nvSpPr>
        <p:spPr>
          <a:xfrm>
            <a:off x="533400" y="1828800"/>
            <a:ext cx="8153400" cy="4191000"/>
          </a:xfrm>
        </p:spPr>
        <p:txBody>
          <a:bodyPr/>
          <a:lstStyle/>
          <a:p>
            <a:pPr algn="r" rtl="1" eaLnBrk="1" hangingPunct="1">
              <a:lnSpc>
                <a:spcPct val="80000"/>
              </a:lnSpc>
              <a:defRPr/>
            </a:pPr>
            <a:r>
              <a:rPr lang="ar-JO" sz="2600" b="1" dirty="0">
                <a:effectLst>
                  <a:outerShdw blurRad="38100" dist="38100" dir="2700000" algn="tl">
                    <a:srgbClr val="666633"/>
                  </a:outerShdw>
                </a:effectLst>
                <a:latin typeface="Arial" charset="0"/>
                <a:cs typeface="Arial" charset="0"/>
              </a:rPr>
              <a:t>تعبك (2)</a:t>
            </a:r>
            <a:endParaRPr lang="en-US" sz="2600" b="1" dirty="0">
              <a:effectLst>
                <a:outerShdw blurRad="38100" dist="38100" dir="2700000" algn="tl">
                  <a:srgbClr val="666633"/>
                </a:outerShdw>
              </a:effectLst>
              <a:latin typeface="Arial" charset="0"/>
              <a:cs typeface="Arial" charset="0"/>
            </a:endParaRPr>
          </a:p>
          <a:p>
            <a:pPr eaLnBrk="1" hangingPunct="1">
              <a:lnSpc>
                <a:spcPct val="80000"/>
              </a:lnSpc>
              <a:defRPr/>
            </a:pPr>
            <a:endParaRPr lang="en-US" sz="2600" b="1" dirty="0">
              <a:effectLst>
                <a:outerShdw blurRad="38100" dist="38100" dir="2700000" algn="tl">
                  <a:srgbClr val="666633"/>
                </a:outerShdw>
              </a:effectLst>
              <a:latin typeface="Arial" charset="0"/>
              <a:cs typeface="Arial" charset="0"/>
            </a:endParaRPr>
          </a:p>
          <a:p>
            <a:pPr algn="r" rtl="1" eaLnBrk="1" hangingPunct="1">
              <a:lnSpc>
                <a:spcPct val="80000"/>
              </a:lnSpc>
              <a:defRPr/>
            </a:pPr>
            <a:r>
              <a:rPr lang="ar-JO" sz="2600" b="1" dirty="0">
                <a:effectLst>
                  <a:outerShdw blurRad="38100" dist="38100" dir="2700000" algn="tl">
                    <a:srgbClr val="666633"/>
                  </a:outerShdw>
                </a:effectLst>
                <a:latin typeface="Arial" charset="0"/>
                <a:cs typeface="Arial" charset="0"/>
              </a:rPr>
              <a:t>عدم تسامحك مع الأشرار (2)</a:t>
            </a:r>
            <a:endParaRPr lang="en-US" sz="2600" b="1" dirty="0">
              <a:effectLst>
                <a:outerShdw blurRad="38100" dist="38100" dir="2700000" algn="tl">
                  <a:srgbClr val="666633"/>
                </a:outerShdw>
              </a:effectLst>
              <a:latin typeface="Arial" charset="0"/>
              <a:cs typeface="Arial" charset="0"/>
            </a:endParaRPr>
          </a:p>
          <a:p>
            <a:pPr eaLnBrk="1" hangingPunct="1">
              <a:lnSpc>
                <a:spcPct val="80000"/>
              </a:lnSpc>
              <a:defRPr/>
            </a:pPr>
            <a:endParaRPr lang="en-US" sz="2600" b="1" dirty="0">
              <a:effectLst>
                <a:outerShdw blurRad="38100" dist="38100" dir="2700000" algn="tl">
                  <a:srgbClr val="666633"/>
                </a:outerShdw>
              </a:effectLst>
              <a:latin typeface="Arial" charset="0"/>
              <a:cs typeface="Arial" charset="0"/>
            </a:endParaRPr>
          </a:p>
          <a:p>
            <a:pPr algn="r" rtl="1" eaLnBrk="1" hangingPunct="1">
              <a:lnSpc>
                <a:spcPct val="80000"/>
              </a:lnSpc>
              <a:defRPr/>
            </a:pPr>
            <a:r>
              <a:rPr lang="ar-JO" sz="2600" b="1" dirty="0">
                <a:effectLst>
                  <a:outerShdw blurRad="38100" dist="38100" dir="2700000" algn="tl">
                    <a:srgbClr val="666633"/>
                  </a:outerShdw>
                </a:effectLst>
                <a:latin typeface="Arial" charset="0"/>
                <a:cs typeface="Arial" charset="0"/>
              </a:rPr>
              <a:t>اختبارك ورفضك لقبول الأشخاص الذين يدعون (لكنهم يفشلون) أنهم رسل (2)</a:t>
            </a:r>
            <a:endParaRPr lang="en-US" sz="2600" b="1" dirty="0">
              <a:effectLst>
                <a:outerShdw blurRad="38100" dist="38100" dir="2700000" algn="tl">
                  <a:srgbClr val="666633"/>
                </a:outerShdw>
              </a:effectLst>
              <a:latin typeface="Arial" charset="0"/>
              <a:cs typeface="Arial" charset="0"/>
            </a:endParaRPr>
          </a:p>
          <a:p>
            <a:pPr eaLnBrk="1" hangingPunct="1">
              <a:lnSpc>
                <a:spcPct val="80000"/>
              </a:lnSpc>
              <a:defRPr/>
            </a:pPr>
            <a:endParaRPr lang="en-US" sz="2600" b="1" dirty="0">
              <a:effectLst>
                <a:outerShdw blurRad="38100" dist="38100" dir="2700000" algn="tl">
                  <a:srgbClr val="666633"/>
                </a:outerShdw>
              </a:effectLst>
              <a:latin typeface="Arial" charset="0"/>
              <a:cs typeface="Arial" charset="0"/>
            </a:endParaRPr>
          </a:p>
          <a:p>
            <a:pPr algn="r" rtl="1" eaLnBrk="1" hangingPunct="1">
              <a:lnSpc>
                <a:spcPct val="80000"/>
              </a:lnSpc>
              <a:defRPr/>
            </a:pPr>
            <a:r>
              <a:rPr lang="ar-JO" sz="2600" b="1" dirty="0">
                <a:effectLst>
                  <a:outerShdw blurRad="38100" dist="38100" dir="2700000" algn="tl">
                    <a:srgbClr val="666633"/>
                  </a:outerShdw>
                </a:effectLst>
                <a:latin typeface="Arial" charset="0"/>
                <a:cs typeface="Arial" charset="0"/>
              </a:rPr>
              <a:t>احتمالك باجتهاد خلال الصعوبات لأجل المسيح (3)</a:t>
            </a:r>
            <a:endParaRPr lang="en-US" sz="2600" b="1" dirty="0">
              <a:effectLst>
                <a:outerShdw blurRad="38100" dist="38100" dir="2700000" algn="tl">
                  <a:srgbClr val="666633"/>
                </a:outerShdw>
              </a:effectLst>
              <a:latin typeface="Arial" charset="0"/>
              <a:cs typeface="Arial" charset="0"/>
            </a:endParaRPr>
          </a:p>
          <a:p>
            <a:pPr eaLnBrk="1" hangingPunct="1">
              <a:lnSpc>
                <a:spcPct val="80000"/>
              </a:lnSpc>
              <a:defRPr/>
            </a:pPr>
            <a:endParaRPr lang="en-US" sz="2600" b="1" dirty="0">
              <a:effectLst>
                <a:outerShdw blurRad="38100" dist="38100" dir="2700000" algn="tl">
                  <a:srgbClr val="666633"/>
                </a:outerShdw>
              </a:effectLst>
              <a:latin typeface="Arial" charset="0"/>
              <a:cs typeface="Arial" charset="0"/>
            </a:endParaRPr>
          </a:p>
          <a:p>
            <a:pPr algn="r" rtl="1" eaLnBrk="1" hangingPunct="1">
              <a:lnSpc>
                <a:spcPct val="80000"/>
              </a:lnSpc>
              <a:defRPr/>
            </a:pPr>
            <a:r>
              <a:rPr lang="ar-JO" sz="2600" b="1" dirty="0">
                <a:effectLst>
                  <a:outerShdw blurRad="38100" dist="38100" dir="2700000" algn="tl">
                    <a:srgbClr val="666633"/>
                  </a:outerShdw>
                </a:effectLst>
                <a:latin typeface="Arial" charset="0"/>
                <a:cs typeface="Arial" charset="0"/>
              </a:rPr>
              <a:t>بغضة ممارسات النيقولاويين (6)</a:t>
            </a:r>
            <a:endParaRPr lang="en-US" sz="2600" b="1" dirty="0">
              <a:effectLst>
                <a:outerShdw blurRad="38100" dist="38100" dir="2700000" algn="tl">
                  <a:srgbClr val="666633"/>
                </a:outerShdw>
              </a:effectLst>
              <a:latin typeface="Arial" charset="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7">
                                            <p:txEl>
                                              <p:pRg st="2" end="2"/>
                                            </p:txEl>
                                          </p:spTgt>
                                        </p:tgtEl>
                                        <p:attrNameLst>
                                          <p:attrName>style.visibility</p:attrName>
                                        </p:attrNameLst>
                                      </p:cBhvr>
                                      <p:to>
                                        <p:strVal val="visible"/>
                                      </p:to>
                                    </p:set>
                                    <p:animEffect transition="in" filter="fade">
                                      <p:cBhvr>
                                        <p:cTn id="7" dur="500"/>
                                        <p:tgtEl>
                                          <p:spTgt spid="2150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07">
                                            <p:txEl>
                                              <p:pRg st="4" end="4"/>
                                            </p:txEl>
                                          </p:spTgt>
                                        </p:tgtEl>
                                        <p:attrNameLst>
                                          <p:attrName>style.visibility</p:attrName>
                                        </p:attrNameLst>
                                      </p:cBhvr>
                                      <p:to>
                                        <p:strVal val="visible"/>
                                      </p:to>
                                    </p:set>
                                    <p:animEffect transition="in" filter="fade">
                                      <p:cBhvr>
                                        <p:cTn id="12" dur="500"/>
                                        <p:tgtEl>
                                          <p:spTgt spid="2150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507">
                                            <p:txEl>
                                              <p:pRg st="6" end="6"/>
                                            </p:txEl>
                                          </p:spTgt>
                                        </p:tgtEl>
                                        <p:attrNameLst>
                                          <p:attrName>style.visibility</p:attrName>
                                        </p:attrNameLst>
                                      </p:cBhvr>
                                      <p:to>
                                        <p:strVal val="visible"/>
                                      </p:to>
                                    </p:set>
                                    <p:animEffect transition="in" filter="fade">
                                      <p:cBhvr>
                                        <p:cTn id="17" dur="500"/>
                                        <p:tgtEl>
                                          <p:spTgt spid="21507">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507">
                                            <p:txEl>
                                              <p:pRg st="8" end="8"/>
                                            </p:txEl>
                                          </p:spTgt>
                                        </p:tgtEl>
                                        <p:attrNameLst>
                                          <p:attrName>style.visibility</p:attrName>
                                        </p:attrNameLst>
                                      </p:cBhvr>
                                      <p:to>
                                        <p:strVal val="visible"/>
                                      </p:to>
                                    </p:set>
                                    <p:animEffect transition="in" filter="fade">
                                      <p:cBhvr>
                                        <p:cTn id="22" dur="500"/>
                                        <p:tgtEl>
                                          <p:spTgt spid="2150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eaLnBrk="1" hangingPunct="1">
              <a:defRPr/>
            </a:pPr>
            <a:r>
              <a:rPr lang="ar-JO" b="1" dirty="0">
                <a:effectLst>
                  <a:outerShdw blurRad="38100" dist="38100" dir="2700000" algn="tl">
                    <a:srgbClr val="666633"/>
                  </a:outerShdw>
                </a:effectLst>
                <a:latin typeface="Times New Roman" charset="0"/>
                <a:cs typeface="Arial" charset="0"/>
              </a:rPr>
              <a:t>بعض من غذاء الفكر:</a:t>
            </a:r>
            <a:endParaRPr lang="en-US" b="1" dirty="0">
              <a:effectLst>
                <a:outerShdw blurRad="38100" dist="38100" dir="2700000" algn="tl">
                  <a:srgbClr val="666633"/>
                </a:outerShdw>
              </a:effectLst>
              <a:latin typeface="Times New Roman" charset="0"/>
              <a:cs typeface="Arial" charset="0"/>
            </a:endParaRPr>
          </a:p>
        </p:txBody>
      </p:sp>
      <p:sp>
        <p:nvSpPr>
          <p:cNvPr id="12291" name="Rectangle 3"/>
          <p:cNvSpPr>
            <a:spLocks noGrp="1" noChangeArrowheads="1"/>
          </p:cNvSpPr>
          <p:nvPr>
            <p:ph type="body" idx="1"/>
          </p:nvPr>
        </p:nvSpPr>
        <p:spPr/>
        <p:txBody>
          <a:bodyPr/>
          <a:lstStyle/>
          <a:p>
            <a:pPr algn="r" rtl="1" eaLnBrk="1" hangingPunct="1">
              <a:defRPr/>
            </a:pPr>
            <a:r>
              <a:rPr lang="ar-JO" b="1" dirty="0">
                <a:effectLst>
                  <a:outerShdw blurRad="38100" dist="38100" dir="2700000" algn="tl">
                    <a:srgbClr val="666633"/>
                  </a:outerShdw>
                </a:effectLst>
                <a:latin typeface="Arial" charset="0"/>
                <a:cs typeface="Arial" charset="0"/>
              </a:rPr>
              <a:t>كيف يشجع يسوع ويمدح كنيسة الطرق المتقاطعة الدولية؟</a:t>
            </a:r>
            <a:endParaRPr lang="en-US" b="1" dirty="0">
              <a:effectLst>
                <a:outerShdw blurRad="38100" dist="38100" dir="2700000" algn="tl">
                  <a:srgbClr val="666633"/>
                </a:outerShdw>
              </a:effectLst>
              <a:latin typeface="Arial" charset="0"/>
              <a:cs typeface="Arial" charset="0"/>
            </a:endParaRPr>
          </a:p>
          <a:p>
            <a:pPr eaLnBrk="1" hangingPunct="1">
              <a:defRPr/>
            </a:pPr>
            <a:endParaRPr lang="en-US" b="1" dirty="0">
              <a:effectLst>
                <a:outerShdw blurRad="38100" dist="38100" dir="2700000" algn="tl">
                  <a:srgbClr val="666633"/>
                </a:outerShdw>
              </a:effectLst>
              <a:latin typeface="Arial" charset="0"/>
              <a:cs typeface="Arial" charset="0"/>
            </a:endParaRPr>
          </a:p>
          <a:p>
            <a:pPr algn="r" rtl="1" eaLnBrk="1" hangingPunct="1">
              <a:defRPr/>
            </a:pPr>
            <a:r>
              <a:rPr lang="ar-JO" b="1" dirty="0">
                <a:effectLst>
                  <a:outerShdw blurRad="38100" dist="38100" dir="2700000" algn="tl">
                    <a:srgbClr val="666633"/>
                  </a:outerShdw>
                </a:effectLst>
                <a:latin typeface="Arial" charset="0"/>
                <a:cs typeface="Arial" charset="0"/>
              </a:rPr>
              <a:t>كيف يشجعك يسوع ويمدحك شخصياً؟</a:t>
            </a:r>
            <a:endParaRPr lang="en-US" b="1" dirty="0">
              <a:effectLst>
                <a:outerShdw blurRad="38100" dist="38100" dir="2700000" algn="tl">
                  <a:srgbClr val="666633"/>
                </a:outerShdw>
              </a:effectLst>
              <a:latin typeface="Arial" charset="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5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1">
                                            <p:txEl>
                                              <p:pRg st="2" end="2"/>
                                            </p:txEl>
                                          </p:spTgt>
                                        </p:tgtEl>
                                        <p:attrNameLst>
                                          <p:attrName>style.visibility</p:attrName>
                                        </p:attrNameLst>
                                      </p:cBhvr>
                                      <p:to>
                                        <p:strVal val="visible"/>
                                      </p:to>
                                    </p:set>
                                    <p:animEffect transition="in" filter="fade">
                                      <p:cBhvr>
                                        <p:cTn id="12" dur="500"/>
                                        <p:tgtEl>
                                          <p:spTgt spid="122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473075"/>
            <a:ext cx="8153400" cy="898525"/>
          </a:xfrm>
        </p:spPr>
        <p:txBody>
          <a:bodyPr/>
          <a:lstStyle/>
          <a:p>
            <a:pPr algn="ctr" eaLnBrk="1" hangingPunct="1">
              <a:defRPr/>
            </a:pPr>
            <a:r>
              <a:rPr lang="ar-JO" b="1" u="sng" dirty="0">
                <a:solidFill>
                  <a:srgbClr val="FFFF00"/>
                </a:solidFill>
                <a:latin typeface="Times New Roman" charset="0"/>
                <a:cs typeface="Arial" charset="0"/>
              </a:rPr>
              <a:t>الحث</a:t>
            </a:r>
            <a:r>
              <a:rPr lang="ar-JO" b="1" dirty="0">
                <a:latin typeface="Times New Roman" charset="0"/>
                <a:cs typeface="Arial" charset="0"/>
              </a:rPr>
              <a:t> التحذيري (4-5)</a:t>
            </a:r>
            <a:endParaRPr lang="en-US" b="1" dirty="0">
              <a:latin typeface="Times New Roman" charset="0"/>
              <a:cs typeface="Arial" charset="0"/>
            </a:endParaRPr>
          </a:p>
        </p:txBody>
      </p:sp>
      <p:sp>
        <p:nvSpPr>
          <p:cNvPr id="22531" name="Rectangle 3"/>
          <p:cNvSpPr>
            <a:spLocks noGrp="1" noChangeArrowheads="1"/>
          </p:cNvSpPr>
          <p:nvPr>
            <p:ph type="body" idx="1"/>
          </p:nvPr>
        </p:nvSpPr>
        <p:spPr/>
        <p:txBody>
          <a:bodyPr/>
          <a:lstStyle/>
          <a:p>
            <a:pPr algn="r" rtl="1" eaLnBrk="1" hangingPunct="1">
              <a:lnSpc>
                <a:spcPct val="90000"/>
              </a:lnSpc>
              <a:defRPr/>
            </a:pPr>
            <a:r>
              <a:rPr lang="ar-JO" b="1" dirty="0">
                <a:effectLst>
                  <a:outerShdw blurRad="38100" dist="38100" dir="2700000" algn="tl">
                    <a:srgbClr val="666633"/>
                  </a:outerShdw>
                </a:effectLst>
                <a:latin typeface="Arial" charset="0"/>
                <a:cs typeface="Arial" charset="0"/>
              </a:rPr>
              <a:t>تركت محبتك الأولى</a:t>
            </a:r>
            <a:endParaRPr lang="en-US" b="1" dirty="0">
              <a:effectLst>
                <a:outerShdw blurRad="38100" dist="38100" dir="2700000" algn="tl">
                  <a:srgbClr val="666633"/>
                </a:outerShdw>
              </a:effectLst>
              <a:latin typeface="Arial" charset="0"/>
              <a:cs typeface="Arial" charset="0"/>
            </a:endParaRPr>
          </a:p>
          <a:p>
            <a:pPr eaLnBrk="1" hangingPunct="1">
              <a:lnSpc>
                <a:spcPct val="90000"/>
              </a:lnSpc>
              <a:defRPr/>
            </a:pPr>
            <a:endParaRPr lang="en-US" b="1" dirty="0">
              <a:effectLst>
                <a:outerShdw blurRad="38100" dist="38100" dir="2700000" algn="tl">
                  <a:srgbClr val="666633"/>
                </a:outerShdw>
              </a:effectLst>
              <a:latin typeface="Arial" charset="0"/>
              <a:cs typeface="Arial" charset="0"/>
            </a:endParaRPr>
          </a:p>
          <a:p>
            <a:pPr algn="r" eaLnBrk="1" hangingPunct="1">
              <a:lnSpc>
                <a:spcPct val="90000"/>
              </a:lnSpc>
              <a:buFont typeface="Wingdings" charset="0"/>
              <a:buNone/>
              <a:defRPr/>
            </a:pPr>
            <a:r>
              <a:rPr lang="en-US" b="1" dirty="0">
                <a:effectLst>
                  <a:outerShdw blurRad="38100" dist="38100" dir="2700000" algn="tl">
                    <a:srgbClr val="666633"/>
                  </a:outerShdw>
                </a:effectLst>
                <a:latin typeface="Arial" charset="0"/>
                <a:cs typeface="Arial" charset="0"/>
              </a:rPr>
              <a:t>	</a:t>
            </a:r>
            <a:r>
              <a:rPr lang="ar-JO" b="1" dirty="0">
                <a:effectLst>
                  <a:outerShdw blurRad="38100" dist="38100" dir="2700000" algn="tl">
                    <a:srgbClr val="666633"/>
                  </a:outerShdw>
                </a:effectLst>
                <a:latin typeface="Arial" charset="0"/>
                <a:cs typeface="Arial" charset="0"/>
              </a:rPr>
              <a:t>   لقد استسلموا للإغراء الموجود دائماً لدى المؤمنين، بأن  </a:t>
            </a:r>
          </a:p>
          <a:p>
            <a:pPr algn="r" eaLnBrk="1" hangingPunct="1">
              <a:lnSpc>
                <a:spcPct val="90000"/>
              </a:lnSpc>
              <a:buFont typeface="Wingdings" charset="0"/>
              <a:buNone/>
              <a:defRPr/>
            </a:pPr>
            <a:r>
              <a:rPr lang="ar-JO" b="1" dirty="0">
                <a:effectLst>
                  <a:outerShdw blurRad="38100" dist="38100" dir="2700000" algn="tl">
                    <a:srgbClr val="666633"/>
                  </a:outerShdw>
                </a:effectLst>
                <a:latin typeface="Arial" charset="0"/>
                <a:cs typeface="Arial" charset="0"/>
              </a:rPr>
              <a:t>   يضعوا كل تركيزهم على التعليم الصحيح، وخلال ذلك فقدوا  </a:t>
            </a:r>
          </a:p>
          <a:p>
            <a:pPr algn="r" eaLnBrk="1" hangingPunct="1">
              <a:lnSpc>
                <a:spcPct val="90000"/>
              </a:lnSpc>
              <a:buFont typeface="Wingdings" charset="0"/>
              <a:buNone/>
              <a:defRPr/>
            </a:pPr>
            <a:r>
              <a:rPr lang="ar-JO" b="1" dirty="0">
                <a:effectLst>
                  <a:outerShdw blurRad="38100" dist="38100" dir="2700000" algn="tl">
                    <a:srgbClr val="666633"/>
                  </a:outerShdw>
                </a:effectLst>
                <a:latin typeface="Arial" charset="0"/>
                <a:cs typeface="Arial" charset="0"/>
              </a:rPr>
              <a:t>   الحب الذي بدونه يصبح كل شيء لا شيء.</a:t>
            </a:r>
          </a:p>
          <a:p>
            <a:pPr algn="r" eaLnBrk="1" hangingPunct="1">
              <a:lnSpc>
                <a:spcPct val="90000"/>
              </a:lnSpc>
              <a:buFont typeface="Wingdings" charset="0"/>
              <a:buNone/>
              <a:defRPr/>
            </a:pPr>
            <a:endParaRPr lang="en-US" b="1" dirty="0">
              <a:effectLst>
                <a:outerShdw blurRad="38100" dist="38100" dir="2700000" algn="tl">
                  <a:srgbClr val="666633"/>
                </a:outerShdw>
              </a:effectLst>
              <a:latin typeface="Arial" charset="0"/>
              <a:cs typeface="Arial" charset="0"/>
            </a:endParaRPr>
          </a:p>
          <a:p>
            <a:pPr algn="r" rtl="1" eaLnBrk="1" hangingPunct="1">
              <a:lnSpc>
                <a:spcPct val="90000"/>
              </a:lnSpc>
              <a:buFont typeface="Wingdings" charset="0"/>
              <a:buNone/>
              <a:defRPr/>
            </a:pPr>
            <a:r>
              <a:rPr lang="en-US" b="1" dirty="0">
                <a:effectLst>
                  <a:outerShdw blurRad="38100" dist="38100" dir="2700000" algn="tl">
                    <a:srgbClr val="666633"/>
                  </a:outerShdw>
                </a:effectLst>
                <a:latin typeface="Arial" charset="0"/>
                <a:cs typeface="Arial" charset="0"/>
              </a:rPr>
              <a:t>						  —</a:t>
            </a:r>
            <a:r>
              <a:rPr lang="ar-JO" b="1" dirty="0">
                <a:effectLst>
                  <a:outerShdw blurRad="38100" dist="38100" dir="2700000" algn="tl">
                    <a:srgbClr val="666633"/>
                  </a:outerShdw>
                </a:effectLst>
                <a:latin typeface="Arial" charset="0"/>
                <a:cs typeface="Arial" charset="0"/>
              </a:rPr>
              <a:t>ليون موريس </a:t>
            </a:r>
            <a:endParaRPr lang="en-US" b="1" dirty="0">
              <a:effectLst>
                <a:outerShdw blurRad="38100" dist="38100" dir="2700000" algn="tl">
                  <a:srgbClr val="666633"/>
                </a:outerShdw>
              </a:effectLst>
              <a:latin typeface="Arial" charset="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500"/>
                                        <p:tgtEl>
                                          <p:spTgt spid="225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531">
                                            <p:txEl>
                                              <p:pRg st="2" end="2"/>
                                            </p:txEl>
                                          </p:spTgt>
                                        </p:tgtEl>
                                        <p:attrNameLst>
                                          <p:attrName>style.visibility</p:attrName>
                                        </p:attrNameLst>
                                      </p:cBhvr>
                                      <p:to>
                                        <p:strVal val="visible"/>
                                      </p:to>
                                    </p:set>
                                    <p:animEffect transition="in" filter="fade">
                                      <p:cBhvr>
                                        <p:cTn id="12" dur="500"/>
                                        <p:tgtEl>
                                          <p:spTgt spid="2253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531">
                                            <p:txEl>
                                              <p:pRg st="3" end="3"/>
                                            </p:txEl>
                                          </p:spTgt>
                                        </p:tgtEl>
                                        <p:attrNameLst>
                                          <p:attrName>style.visibility</p:attrName>
                                        </p:attrNameLst>
                                      </p:cBhvr>
                                      <p:to>
                                        <p:strVal val="visible"/>
                                      </p:to>
                                    </p:set>
                                    <p:animEffect transition="in" filter="fade">
                                      <p:cBhvr>
                                        <p:cTn id="17" dur="500"/>
                                        <p:tgtEl>
                                          <p:spTgt spid="2253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531">
                                            <p:txEl>
                                              <p:pRg st="4" end="4"/>
                                            </p:txEl>
                                          </p:spTgt>
                                        </p:tgtEl>
                                        <p:attrNameLst>
                                          <p:attrName>style.visibility</p:attrName>
                                        </p:attrNameLst>
                                      </p:cBhvr>
                                      <p:to>
                                        <p:strVal val="visible"/>
                                      </p:to>
                                    </p:set>
                                    <p:animEffect transition="in" filter="fade">
                                      <p:cBhvr>
                                        <p:cTn id="22" dur="500"/>
                                        <p:tgtEl>
                                          <p:spTgt spid="22531">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531">
                                            <p:txEl>
                                              <p:pRg st="6" end="6"/>
                                            </p:txEl>
                                          </p:spTgt>
                                        </p:tgtEl>
                                        <p:attrNameLst>
                                          <p:attrName>style.visibility</p:attrName>
                                        </p:attrNameLst>
                                      </p:cBhvr>
                                      <p:to>
                                        <p:strVal val="visible"/>
                                      </p:to>
                                    </p:set>
                                    <p:animEffect transition="in" filter="fade">
                                      <p:cBhvr>
                                        <p:cTn id="25" dur="500"/>
                                        <p:tgtEl>
                                          <p:spTgt spid="225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ctr" eaLnBrk="1" hangingPunct="1">
              <a:defRPr/>
            </a:pPr>
            <a:r>
              <a:rPr kumimoji="0" lang="ar-JO" sz="4400" b="1" i="0" u="sng" strike="noStrike" kern="0" cap="none" spc="0" normalizeH="0" baseline="0" noProof="0" dirty="0">
                <a:ln>
                  <a:noFill/>
                </a:ln>
                <a:solidFill>
                  <a:srgbClr val="FFFF00"/>
                </a:solidFill>
                <a:effectLst/>
                <a:uLnTx/>
                <a:uFillTx/>
                <a:latin typeface="Times New Roman" charset="0"/>
                <a:ea typeface="ＭＳ Ｐゴシック" charset="0"/>
                <a:cs typeface="Arial" charset="0"/>
              </a:rPr>
              <a:t>الحث</a:t>
            </a:r>
            <a:r>
              <a:rPr kumimoji="0" lang="ar-JO" sz="4400" b="1" i="0" u="none" strike="noStrike" kern="0" cap="none" spc="0" normalizeH="0" baseline="0" noProof="0" dirty="0">
                <a:ln>
                  <a:noFill/>
                </a:ln>
                <a:solidFill>
                  <a:srgbClr val="FFFFFF"/>
                </a:solidFill>
                <a:effectLst/>
                <a:uLnTx/>
                <a:uFillTx/>
                <a:latin typeface="Times New Roman" charset="0"/>
                <a:ea typeface="ＭＳ Ｐゴシック" charset="0"/>
                <a:cs typeface="Arial" charset="0"/>
              </a:rPr>
              <a:t> التحذيري (4-5)</a:t>
            </a:r>
            <a:endParaRPr lang="en-US" b="1" dirty="0">
              <a:latin typeface="Times New Roman" charset="0"/>
              <a:cs typeface="Arial" charset="0"/>
            </a:endParaRPr>
          </a:p>
        </p:txBody>
      </p:sp>
      <p:sp>
        <p:nvSpPr>
          <p:cNvPr id="33795" name="Rectangle 3"/>
          <p:cNvSpPr>
            <a:spLocks noGrp="1" noChangeArrowheads="1"/>
          </p:cNvSpPr>
          <p:nvPr>
            <p:ph type="body" idx="1"/>
          </p:nvPr>
        </p:nvSpPr>
        <p:spPr/>
        <p:txBody>
          <a:bodyPr/>
          <a:lstStyle/>
          <a:p>
            <a:pPr algn="r" rtl="1" eaLnBrk="1" hangingPunct="1">
              <a:defRPr/>
            </a:pPr>
            <a:r>
              <a:rPr lang="ar-JO" b="1" dirty="0">
                <a:effectLst>
                  <a:outerShdw blurRad="38100" dist="38100" dir="2700000" algn="tl">
                    <a:srgbClr val="666633"/>
                  </a:outerShdw>
                </a:effectLst>
                <a:latin typeface="Arial" charset="0"/>
                <a:cs typeface="Arial" charset="0"/>
              </a:rPr>
              <a:t>كيف نتعلم المحبة ثانية؟</a:t>
            </a:r>
            <a:endParaRPr lang="en-US" b="1" dirty="0">
              <a:effectLst>
                <a:outerShdw blurRad="38100" dist="38100" dir="2700000" algn="tl">
                  <a:srgbClr val="666633"/>
                </a:outerShdw>
              </a:effectLst>
              <a:latin typeface="Arial" charset="0"/>
              <a:cs typeface="Arial" charset="0"/>
            </a:endParaRPr>
          </a:p>
          <a:p>
            <a:pPr eaLnBrk="1" hangingPunct="1">
              <a:defRPr/>
            </a:pPr>
            <a:endParaRPr lang="en-US" b="1" dirty="0">
              <a:effectLst>
                <a:outerShdw blurRad="38100" dist="38100" dir="2700000" algn="tl">
                  <a:srgbClr val="666633"/>
                </a:outerShdw>
              </a:effectLst>
              <a:latin typeface="Arial" charset="0"/>
              <a:cs typeface="Arial" charset="0"/>
            </a:endParaRPr>
          </a:p>
          <a:p>
            <a:pPr algn="r" rtl="1" eaLnBrk="1" hangingPunct="1">
              <a:defRPr/>
            </a:pPr>
            <a:r>
              <a:rPr lang="ar-JO" b="1" dirty="0">
                <a:effectLst>
                  <a:outerShdw blurRad="38100" dist="38100" dir="2700000" algn="tl">
                    <a:srgbClr val="666633"/>
                  </a:outerShdw>
                </a:effectLst>
                <a:latin typeface="Arial" charset="0"/>
                <a:cs typeface="Arial" charset="0"/>
              </a:rPr>
              <a:t>أذكر</a:t>
            </a:r>
            <a:endParaRPr lang="en-US" b="1" dirty="0">
              <a:effectLst>
                <a:outerShdw blurRad="38100" dist="38100" dir="2700000" algn="tl">
                  <a:srgbClr val="666633"/>
                </a:outerShdw>
              </a:effectLst>
              <a:latin typeface="Arial" charset="0"/>
              <a:cs typeface="Arial" charset="0"/>
            </a:endParaRPr>
          </a:p>
          <a:p>
            <a:pPr algn="r" rtl="1" eaLnBrk="1" hangingPunct="1">
              <a:defRPr/>
            </a:pPr>
            <a:endParaRPr lang="en-US" b="1" dirty="0">
              <a:effectLst>
                <a:outerShdw blurRad="38100" dist="38100" dir="2700000" algn="tl">
                  <a:srgbClr val="666633"/>
                </a:outerShdw>
              </a:effectLst>
              <a:latin typeface="Arial" charset="0"/>
              <a:cs typeface="Arial" charset="0"/>
            </a:endParaRPr>
          </a:p>
          <a:p>
            <a:pPr algn="r" rtl="1" eaLnBrk="1" hangingPunct="1">
              <a:defRPr/>
            </a:pPr>
            <a:r>
              <a:rPr lang="ar-JO" b="1" dirty="0">
                <a:effectLst>
                  <a:outerShdw blurRad="38100" dist="38100" dir="2700000" algn="tl">
                    <a:srgbClr val="666633"/>
                  </a:outerShdw>
                </a:effectLst>
                <a:latin typeface="Arial" charset="0"/>
                <a:cs typeface="Arial" charset="0"/>
              </a:rPr>
              <a:t>تُب</a:t>
            </a:r>
            <a:endParaRPr lang="en-US" b="1" dirty="0">
              <a:effectLst>
                <a:outerShdw blurRad="38100" dist="38100" dir="2700000" algn="tl">
                  <a:srgbClr val="666633"/>
                </a:outerShdw>
              </a:effectLst>
              <a:latin typeface="Arial" charset="0"/>
              <a:cs typeface="Arial" charset="0"/>
            </a:endParaRPr>
          </a:p>
          <a:p>
            <a:pPr algn="r" rtl="1" eaLnBrk="1" hangingPunct="1">
              <a:defRPr/>
            </a:pPr>
            <a:endParaRPr lang="en-US" b="1" dirty="0">
              <a:effectLst>
                <a:outerShdw blurRad="38100" dist="38100" dir="2700000" algn="tl">
                  <a:srgbClr val="666633"/>
                </a:outerShdw>
              </a:effectLst>
              <a:latin typeface="Arial" charset="0"/>
              <a:cs typeface="Arial" charset="0"/>
            </a:endParaRPr>
          </a:p>
          <a:p>
            <a:pPr algn="r" rtl="1" eaLnBrk="1" hangingPunct="1">
              <a:defRPr/>
            </a:pPr>
            <a:r>
              <a:rPr lang="ar-JO" b="1" dirty="0">
                <a:effectLst>
                  <a:outerShdw blurRad="38100" dist="38100" dir="2700000" algn="tl">
                    <a:srgbClr val="666633"/>
                  </a:outerShdw>
                </a:effectLst>
                <a:latin typeface="Arial" charset="0"/>
                <a:cs typeface="Arial" charset="0"/>
              </a:rPr>
              <a:t>اعمل</a:t>
            </a:r>
            <a:endParaRPr lang="en-US" b="1" dirty="0">
              <a:effectLst>
                <a:outerShdw blurRad="38100" dist="38100" dir="2700000" algn="tl">
                  <a:srgbClr val="666633"/>
                </a:outerShdw>
              </a:effectLst>
              <a:latin typeface="Arial" charset="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795">
                                            <p:txEl>
                                              <p:pRg st="4" end="4"/>
                                            </p:txEl>
                                          </p:spTgt>
                                        </p:tgtEl>
                                        <p:attrNameLst>
                                          <p:attrName>style.visibility</p:attrName>
                                        </p:attrNameLst>
                                      </p:cBhvr>
                                      <p:to>
                                        <p:strVal val="visible"/>
                                      </p:to>
                                    </p:set>
                                    <p:animEffect transition="in" filter="fade">
                                      <p:cBhvr>
                                        <p:cTn id="7" dur="500"/>
                                        <p:tgtEl>
                                          <p:spTgt spid="3379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795">
                                            <p:txEl>
                                              <p:pRg st="6" end="6"/>
                                            </p:txEl>
                                          </p:spTgt>
                                        </p:tgtEl>
                                        <p:attrNameLst>
                                          <p:attrName>style.visibility</p:attrName>
                                        </p:attrNameLst>
                                      </p:cBhvr>
                                      <p:to>
                                        <p:strVal val="visible"/>
                                      </p:to>
                                    </p:set>
                                    <p:animEffect transition="in" filter="fade">
                                      <p:cBhvr>
                                        <p:cTn id="12" dur="500"/>
                                        <p:tgtEl>
                                          <p:spTgt spid="337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ctr" eaLnBrk="1" hangingPunct="1">
              <a:defRPr/>
            </a:pPr>
            <a:r>
              <a:rPr lang="ar-JO" b="1" dirty="0">
                <a:effectLst>
                  <a:outerShdw blurRad="38100" dist="38100" dir="2700000" algn="tl">
                    <a:srgbClr val="666633"/>
                  </a:outerShdw>
                </a:effectLst>
                <a:latin typeface="Times New Roman" charset="0"/>
                <a:cs typeface="Arial" charset="0"/>
              </a:rPr>
              <a:t>تعلم المحبة ثانية:</a:t>
            </a:r>
            <a:endParaRPr lang="en-US" b="1" dirty="0">
              <a:effectLst>
                <a:outerShdw blurRad="38100" dist="38100" dir="2700000" algn="tl">
                  <a:srgbClr val="666633"/>
                </a:outerShdw>
              </a:effectLst>
              <a:latin typeface="Times New Roman" charset="0"/>
              <a:cs typeface="Arial" charset="0"/>
            </a:endParaRPr>
          </a:p>
        </p:txBody>
      </p:sp>
      <p:sp>
        <p:nvSpPr>
          <p:cNvPr id="52227" name="Rectangle 3"/>
          <p:cNvSpPr>
            <a:spLocks noGrp="1" noChangeArrowheads="1"/>
          </p:cNvSpPr>
          <p:nvPr>
            <p:ph type="body" idx="1"/>
          </p:nvPr>
        </p:nvSpPr>
        <p:spPr/>
        <p:txBody>
          <a:bodyPr/>
          <a:lstStyle/>
          <a:p>
            <a:pPr algn="r" rtl="1" eaLnBrk="1" hangingPunct="1">
              <a:defRPr/>
            </a:pPr>
            <a:r>
              <a:rPr lang="ar-JO" b="1" dirty="0">
                <a:effectLst>
                  <a:outerShdw blurRad="38100" dist="38100" dir="2700000" algn="tl">
                    <a:srgbClr val="666633"/>
                  </a:outerShdw>
                </a:effectLst>
                <a:latin typeface="Arial" charset="0"/>
                <a:cs typeface="Arial" charset="0"/>
              </a:rPr>
              <a:t>أذكر</a:t>
            </a:r>
            <a:endParaRPr lang="en-US" b="1" dirty="0">
              <a:effectLst>
                <a:outerShdw blurRad="38100" dist="38100" dir="2700000" algn="tl">
                  <a:srgbClr val="666633"/>
                </a:outerShdw>
              </a:effectLst>
              <a:latin typeface="Arial" charset="0"/>
              <a:cs typeface="Arial" charset="0"/>
            </a:endParaRPr>
          </a:p>
          <a:p>
            <a:pPr algn="r" rtl="1" eaLnBrk="1" hangingPunct="1">
              <a:defRPr/>
            </a:pPr>
            <a:endParaRPr lang="en-US" b="1" dirty="0">
              <a:effectLst>
                <a:outerShdw blurRad="38100" dist="38100" dir="2700000" algn="tl">
                  <a:srgbClr val="666633"/>
                </a:outerShdw>
              </a:effectLst>
              <a:latin typeface="Arial" charset="0"/>
              <a:cs typeface="Arial" charset="0"/>
            </a:endParaRPr>
          </a:p>
          <a:p>
            <a:pPr algn="r" rtl="1" eaLnBrk="1" hangingPunct="1">
              <a:defRPr/>
            </a:pPr>
            <a:r>
              <a:rPr lang="ar-JO" b="1" dirty="0">
                <a:effectLst>
                  <a:outerShdw blurRad="38100" dist="38100" dir="2700000" algn="tl">
                    <a:srgbClr val="666633"/>
                  </a:outerShdw>
                </a:effectLst>
                <a:latin typeface="Arial" charset="0"/>
                <a:cs typeface="Arial" charset="0"/>
              </a:rPr>
              <a:t>لكن ماذا؟</a:t>
            </a:r>
            <a:endParaRPr lang="en-US" b="1" dirty="0">
              <a:effectLst>
                <a:outerShdw blurRad="38100" dist="38100" dir="2700000" algn="tl">
                  <a:srgbClr val="666633"/>
                </a:outerShdw>
              </a:effectLst>
              <a:latin typeface="Arial" charset="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227">
                                            <p:txEl>
                                              <p:pRg st="2" end="2"/>
                                            </p:txEl>
                                          </p:spTgt>
                                        </p:tgtEl>
                                        <p:attrNameLst>
                                          <p:attrName>style.visibility</p:attrName>
                                        </p:attrNameLst>
                                      </p:cBhvr>
                                      <p:to>
                                        <p:strVal val="visible"/>
                                      </p:to>
                                    </p:set>
                                    <p:animEffect transition="in" filter="fade">
                                      <p:cBhvr>
                                        <p:cTn id="7" dur="500"/>
                                        <p:tgtEl>
                                          <p:spTgt spid="522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eaLnBrk="1" hangingPunct="1">
              <a:defRPr/>
            </a:pPr>
            <a:r>
              <a:rPr lang="ar-JO" b="1" dirty="0">
                <a:effectLst>
                  <a:outerShdw blurRad="38100" dist="38100" dir="2700000" algn="tl">
                    <a:srgbClr val="666633"/>
                  </a:outerShdw>
                </a:effectLst>
                <a:latin typeface="Times New Roman" charset="0"/>
                <a:cs typeface="Arial" charset="0"/>
              </a:rPr>
              <a:t>تعلم المحبة ثانية:</a:t>
            </a:r>
            <a:endParaRPr lang="en-US" b="1" dirty="0">
              <a:effectLst>
                <a:outerShdw blurRad="38100" dist="38100" dir="2700000" algn="tl">
                  <a:srgbClr val="666633"/>
                </a:outerShdw>
              </a:effectLst>
              <a:latin typeface="Times New Roman" charset="0"/>
              <a:cs typeface="Arial" charset="0"/>
            </a:endParaRPr>
          </a:p>
        </p:txBody>
      </p:sp>
      <p:sp>
        <p:nvSpPr>
          <p:cNvPr id="53251" name="Rectangle 3"/>
          <p:cNvSpPr>
            <a:spLocks noGrp="1" noChangeArrowheads="1"/>
          </p:cNvSpPr>
          <p:nvPr>
            <p:ph type="body" idx="1"/>
          </p:nvPr>
        </p:nvSpPr>
        <p:spPr/>
        <p:txBody>
          <a:bodyPr/>
          <a:lstStyle/>
          <a:p>
            <a:pPr algn="r" rtl="1" eaLnBrk="1" hangingPunct="1">
              <a:defRPr/>
            </a:pPr>
            <a:r>
              <a:rPr lang="ar-JO" b="1" dirty="0">
                <a:effectLst>
                  <a:outerShdw blurRad="38100" dist="38100" dir="2700000" algn="tl">
                    <a:srgbClr val="666633"/>
                  </a:outerShdw>
                </a:effectLst>
                <a:latin typeface="Arial" charset="0"/>
                <a:cs typeface="Arial" charset="0"/>
              </a:rPr>
              <a:t>تُب</a:t>
            </a:r>
            <a:endParaRPr lang="en-US" b="1" dirty="0">
              <a:effectLst>
                <a:outerShdw blurRad="38100" dist="38100" dir="2700000" algn="tl">
                  <a:srgbClr val="666633"/>
                </a:outerShdw>
              </a:effectLst>
              <a:latin typeface="Arial" charset="0"/>
              <a:cs typeface="Arial" charset="0"/>
            </a:endParaRPr>
          </a:p>
          <a:p>
            <a:pPr algn="r" rtl="1" eaLnBrk="1" hangingPunct="1">
              <a:defRPr/>
            </a:pPr>
            <a:endParaRPr lang="en-US" b="1" dirty="0">
              <a:effectLst>
                <a:outerShdw blurRad="38100" dist="38100" dir="2700000" algn="tl">
                  <a:srgbClr val="666633"/>
                </a:outerShdw>
              </a:effectLst>
              <a:latin typeface="Arial" charset="0"/>
              <a:cs typeface="Arial" charset="0"/>
            </a:endParaRPr>
          </a:p>
          <a:p>
            <a:pPr algn="r" rtl="1" eaLnBrk="1" hangingPunct="1">
              <a:defRPr/>
            </a:pPr>
            <a:r>
              <a:rPr lang="ar-JO" b="1" dirty="0">
                <a:effectLst>
                  <a:outerShdw blurRad="38100" dist="38100" dir="2700000" algn="tl">
                    <a:srgbClr val="666633"/>
                  </a:outerShdw>
                </a:effectLst>
                <a:latin typeface="Arial" charset="0"/>
                <a:cs typeface="Arial" charset="0"/>
              </a:rPr>
              <a:t>لكن عن ماذا؟</a:t>
            </a:r>
            <a:endParaRPr lang="en-US" b="1" dirty="0">
              <a:effectLst>
                <a:outerShdw blurRad="38100" dist="38100" dir="2700000" algn="tl">
                  <a:srgbClr val="666633"/>
                </a:outerShdw>
              </a:effectLst>
              <a:latin typeface="Arial" charset="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251">
                                            <p:txEl>
                                              <p:pRg st="2" end="2"/>
                                            </p:txEl>
                                          </p:spTgt>
                                        </p:tgtEl>
                                        <p:attrNameLst>
                                          <p:attrName>style.visibility</p:attrName>
                                        </p:attrNameLst>
                                      </p:cBhvr>
                                      <p:to>
                                        <p:strVal val="visible"/>
                                      </p:to>
                                    </p:set>
                                    <p:animEffect transition="in" filter="fade">
                                      <p:cBhvr>
                                        <p:cTn id="7" dur="500"/>
                                        <p:tgtEl>
                                          <p:spTgt spid="532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ctr" eaLnBrk="1" hangingPunct="1">
              <a:defRPr/>
            </a:pPr>
            <a:r>
              <a:rPr lang="ar-JO" b="1" dirty="0">
                <a:effectLst>
                  <a:outerShdw blurRad="38100" dist="38100" dir="2700000" algn="tl">
                    <a:srgbClr val="666633"/>
                  </a:outerShdw>
                </a:effectLst>
                <a:latin typeface="Times New Roman" charset="0"/>
                <a:cs typeface="Arial" charset="0"/>
              </a:rPr>
              <a:t>تعلم المحبة ثانية:</a:t>
            </a:r>
            <a:endParaRPr lang="en-US" b="1" dirty="0">
              <a:effectLst>
                <a:outerShdw blurRad="38100" dist="38100" dir="2700000" algn="tl">
                  <a:srgbClr val="666633"/>
                </a:outerShdw>
              </a:effectLst>
              <a:latin typeface="Times New Roman" charset="0"/>
              <a:cs typeface="Arial" charset="0"/>
            </a:endParaRPr>
          </a:p>
        </p:txBody>
      </p:sp>
      <p:sp>
        <p:nvSpPr>
          <p:cNvPr id="51203" name="Rectangle 3"/>
          <p:cNvSpPr>
            <a:spLocks noGrp="1" noChangeArrowheads="1"/>
          </p:cNvSpPr>
          <p:nvPr>
            <p:ph type="body" idx="1"/>
          </p:nvPr>
        </p:nvSpPr>
        <p:spPr/>
        <p:txBody>
          <a:bodyPr/>
          <a:lstStyle/>
          <a:p>
            <a:pPr algn="r" rtl="1" eaLnBrk="1" hangingPunct="1">
              <a:defRPr/>
            </a:pPr>
            <a:r>
              <a:rPr lang="ar-JO" b="1" dirty="0">
                <a:effectLst>
                  <a:outerShdw blurRad="38100" dist="38100" dir="2700000" algn="tl">
                    <a:srgbClr val="666633"/>
                  </a:outerShdw>
                </a:effectLst>
                <a:latin typeface="Arial" charset="0"/>
                <a:cs typeface="Arial" charset="0"/>
              </a:rPr>
              <a:t>اعمل</a:t>
            </a:r>
            <a:endParaRPr lang="en-US" b="1" dirty="0">
              <a:effectLst>
                <a:outerShdw blurRad="38100" dist="38100" dir="2700000" algn="tl">
                  <a:srgbClr val="666633"/>
                </a:outerShdw>
              </a:effectLst>
              <a:latin typeface="Arial" charset="0"/>
              <a:cs typeface="Arial" charset="0"/>
            </a:endParaRPr>
          </a:p>
          <a:p>
            <a:pPr algn="r" rtl="1" eaLnBrk="1" hangingPunct="1">
              <a:defRPr/>
            </a:pPr>
            <a:endParaRPr lang="en-US" b="1" dirty="0">
              <a:effectLst>
                <a:outerShdw blurRad="38100" dist="38100" dir="2700000" algn="tl">
                  <a:srgbClr val="666633"/>
                </a:outerShdw>
              </a:effectLst>
              <a:latin typeface="Arial" charset="0"/>
              <a:cs typeface="Arial" charset="0"/>
            </a:endParaRPr>
          </a:p>
          <a:p>
            <a:pPr algn="r" rtl="1" eaLnBrk="1" hangingPunct="1">
              <a:defRPr/>
            </a:pPr>
            <a:r>
              <a:rPr lang="ar-JO" b="1" dirty="0">
                <a:effectLst>
                  <a:outerShdw blurRad="38100" dist="38100" dir="2700000" algn="tl">
                    <a:srgbClr val="666633"/>
                  </a:outerShdw>
                </a:effectLst>
                <a:latin typeface="Arial" charset="0"/>
                <a:cs typeface="Arial" charset="0"/>
              </a:rPr>
              <a:t>لكن ماذا؟</a:t>
            </a:r>
            <a:endParaRPr lang="en-US" b="1" dirty="0">
              <a:effectLst>
                <a:outerShdw blurRad="38100" dist="38100" dir="2700000" algn="tl">
                  <a:srgbClr val="666633"/>
                </a:outerShdw>
              </a:effectLst>
              <a:latin typeface="Arial" charset="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03">
                                            <p:txEl>
                                              <p:pRg st="2" end="2"/>
                                            </p:txEl>
                                          </p:spTgt>
                                        </p:tgtEl>
                                        <p:attrNameLst>
                                          <p:attrName>style.visibility</p:attrName>
                                        </p:attrNameLst>
                                      </p:cBhvr>
                                      <p:to>
                                        <p:strVal val="visible"/>
                                      </p:to>
                                    </p:set>
                                    <p:animEffect transition="in" filter="fade">
                                      <p:cBhvr>
                                        <p:cTn id="7" dur="500"/>
                                        <p:tgtEl>
                                          <p:spTgt spid="512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eaLnBrk="1" hangingPunct="1">
              <a:defRPr/>
            </a:pPr>
            <a:r>
              <a:rPr lang="ar-JO" sz="4000" b="1" dirty="0">
                <a:effectLst>
                  <a:outerShdw blurRad="38100" dist="38100" dir="2700000" algn="tl">
                    <a:srgbClr val="666633"/>
                  </a:outerShdw>
                </a:effectLst>
                <a:latin typeface="Times New Roman" charset="0"/>
                <a:cs typeface="Arial" charset="0"/>
              </a:rPr>
              <a:t>المحبة الأولى لأهل أفسس</a:t>
            </a:r>
            <a:br>
              <a:rPr lang="ar-JO" sz="4000" b="1" dirty="0">
                <a:effectLst>
                  <a:outerShdw blurRad="38100" dist="38100" dir="2700000" algn="tl">
                    <a:srgbClr val="666633"/>
                  </a:outerShdw>
                </a:effectLst>
                <a:latin typeface="Times New Roman" charset="0"/>
                <a:cs typeface="Arial" charset="0"/>
              </a:rPr>
            </a:br>
            <a:r>
              <a:rPr lang="ar-JO" sz="4000" b="1" dirty="0">
                <a:effectLst>
                  <a:outerShdw blurRad="38100" dist="38100" dir="2700000" algn="tl">
                    <a:srgbClr val="666633"/>
                  </a:outerShdw>
                </a:effectLst>
                <a:latin typeface="Times New Roman" charset="0"/>
                <a:cs typeface="Arial" charset="0"/>
              </a:rPr>
              <a:t>(أعمال 19: 8-20)</a:t>
            </a:r>
            <a:endParaRPr lang="en-US" sz="4000" b="1" dirty="0">
              <a:effectLst>
                <a:outerShdw blurRad="38100" dist="38100" dir="2700000" algn="tl">
                  <a:srgbClr val="666633"/>
                </a:outerShdw>
              </a:effectLst>
              <a:latin typeface="Times New Roman" charset="0"/>
              <a:cs typeface="Arial" charset="0"/>
            </a:endParaRPr>
          </a:p>
        </p:txBody>
      </p:sp>
      <p:sp>
        <p:nvSpPr>
          <p:cNvPr id="48131" name="Rectangle 3"/>
          <p:cNvSpPr>
            <a:spLocks noGrp="1" noChangeArrowheads="1"/>
          </p:cNvSpPr>
          <p:nvPr>
            <p:ph type="body" idx="1"/>
          </p:nvPr>
        </p:nvSpPr>
        <p:spPr/>
        <p:txBody>
          <a:bodyPr/>
          <a:lstStyle/>
          <a:p>
            <a:pPr algn="r" rtl="1" eaLnBrk="1" hangingPunct="1">
              <a:lnSpc>
                <a:spcPct val="90000"/>
              </a:lnSpc>
              <a:defRPr/>
            </a:pPr>
            <a:r>
              <a:rPr lang="ar-JO" sz="2700" b="1" dirty="0">
                <a:effectLst>
                  <a:outerShdw blurRad="38100" dist="38100" dir="2700000" algn="tl">
                    <a:srgbClr val="666633"/>
                  </a:outerShdw>
                </a:effectLst>
                <a:latin typeface="Arial" charset="0"/>
                <a:cs typeface="Arial" charset="0"/>
              </a:rPr>
              <a:t>كان اسم يسوع يتعظم (ع 17)</a:t>
            </a:r>
            <a:endParaRPr lang="en-US" sz="2700" b="1" dirty="0">
              <a:effectLst>
                <a:outerShdw blurRad="38100" dist="38100" dir="2700000" algn="tl">
                  <a:srgbClr val="666633"/>
                </a:outerShdw>
              </a:effectLst>
              <a:latin typeface="Arial" charset="0"/>
              <a:cs typeface="Arial" charset="0"/>
            </a:endParaRPr>
          </a:p>
          <a:p>
            <a:pPr eaLnBrk="1" hangingPunct="1">
              <a:lnSpc>
                <a:spcPct val="90000"/>
              </a:lnSpc>
              <a:defRPr/>
            </a:pPr>
            <a:endParaRPr lang="en-US" sz="2700" b="1" dirty="0">
              <a:effectLst>
                <a:outerShdw blurRad="38100" dist="38100" dir="2700000" algn="tl">
                  <a:srgbClr val="666633"/>
                </a:outerShdw>
              </a:effectLst>
              <a:latin typeface="Arial" charset="0"/>
              <a:cs typeface="Arial" charset="0"/>
            </a:endParaRPr>
          </a:p>
          <a:p>
            <a:pPr algn="r" rtl="1" eaLnBrk="1" hangingPunct="1">
              <a:lnSpc>
                <a:spcPct val="90000"/>
              </a:lnSpc>
              <a:defRPr/>
            </a:pPr>
            <a:r>
              <a:rPr lang="ar-JO" sz="2700" b="1" dirty="0">
                <a:effectLst>
                  <a:outerShdw blurRad="38100" dist="38100" dir="2700000" algn="tl">
                    <a:srgbClr val="666633"/>
                  </a:outerShdw>
                </a:effectLst>
                <a:latin typeface="Arial" charset="0"/>
                <a:cs typeface="Arial" charset="0"/>
              </a:rPr>
              <a:t>يأتون مقرين ومخبرين بأفعالهم (ع 18)</a:t>
            </a:r>
            <a:endParaRPr lang="en-US" sz="2700" b="1" dirty="0">
              <a:effectLst>
                <a:outerShdw blurRad="38100" dist="38100" dir="2700000" algn="tl">
                  <a:srgbClr val="666633"/>
                </a:outerShdw>
              </a:effectLst>
              <a:latin typeface="Arial" charset="0"/>
              <a:cs typeface="Arial" charset="0"/>
            </a:endParaRPr>
          </a:p>
          <a:p>
            <a:pPr eaLnBrk="1" hangingPunct="1">
              <a:lnSpc>
                <a:spcPct val="90000"/>
              </a:lnSpc>
              <a:defRPr/>
            </a:pPr>
            <a:endParaRPr lang="en-US" sz="2700" b="1" dirty="0">
              <a:effectLst>
                <a:outerShdw blurRad="38100" dist="38100" dir="2700000" algn="tl">
                  <a:srgbClr val="666633"/>
                </a:outerShdw>
              </a:effectLst>
              <a:latin typeface="Arial" charset="0"/>
              <a:cs typeface="Arial" charset="0"/>
            </a:endParaRPr>
          </a:p>
          <a:p>
            <a:pPr algn="r" rtl="1" eaLnBrk="1" hangingPunct="1">
              <a:lnSpc>
                <a:spcPct val="90000"/>
              </a:lnSpc>
              <a:defRPr/>
            </a:pPr>
            <a:r>
              <a:rPr lang="ar-JO" sz="2700" b="1" dirty="0">
                <a:effectLst>
                  <a:outerShdw blurRad="38100" dist="38100" dir="2700000" algn="tl">
                    <a:srgbClr val="666633"/>
                  </a:outerShdw>
                </a:effectLst>
                <a:latin typeface="Arial" charset="0"/>
                <a:ea typeface="SimSun" charset="0"/>
                <a:cs typeface="Arial" charset="0"/>
              </a:rPr>
              <a:t>وكان كثيرون من الذين يستعملون السحر يجمعون الكتب ويحرقونها أمام الجميع (ع 19)</a:t>
            </a:r>
            <a:endParaRPr lang="en-US" sz="2700" b="1" dirty="0">
              <a:effectLst>
                <a:outerShdw blurRad="38100" dist="38100" dir="2700000" algn="tl">
                  <a:srgbClr val="666633"/>
                </a:outerShdw>
              </a:effectLst>
              <a:latin typeface="Arial" charset="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fade">
                                      <p:cBhvr>
                                        <p:cTn id="7" dur="500"/>
                                        <p:tgtEl>
                                          <p:spTgt spid="481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131">
                                            <p:txEl>
                                              <p:pRg st="2" end="2"/>
                                            </p:txEl>
                                          </p:spTgt>
                                        </p:tgtEl>
                                        <p:attrNameLst>
                                          <p:attrName>style.visibility</p:attrName>
                                        </p:attrNameLst>
                                      </p:cBhvr>
                                      <p:to>
                                        <p:strVal val="visible"/>
                                      </p:to>
                                    </p:set>
                                    <p:animEffect transition="in" filter="fade">
                                      <p:cBhvr>
                                        <p:cTn id="12" dur="500"/>
                                        <p:tgtEl>
                                          <p:spTgt spid="4813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8131">
                                            <p:txEl>
                                              <p:pRg st="4" end="4"/>
                                            </p:txEl>
                                          </p:spTgt>
                                        </p:tgtEl>
                                        <p:attrNameLst>
                                          <p:attrName>style.visibility</p:attrName>
                                        </p:attrNameLst>
                                      </p:cBhvr>
                                      <p:to>
                                        <p:strVal val="visible"/>
                                      </p:to>
                                    </p:set>
                                    <p:animEffect transition="in" filter="fade">
                                      <p:cBhvr>
                                        <p:cTn id="17" dur="500"/>
                                        <p:tgtEl>
                                          <p:spTgt spid="481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0308" name="Text Box 1028"/>
          <p:cNvSpPr txBox="1">
            <a:spLocks noChangeArrowheads="1"/>
          </p:cNvSpPr>
          <p:nvPr/>
        </p:nvSpPr>
        <p:spPr bwMode="auto">
          <a:xfrm>
            <a:off x="0" y="5357813"/>
            <a:ext cx="9144000" cy="1355725"/>
          </a:xfrm>
          <a:prstGeom prst="rect">
            <a:avLst/>
          </a:prstGeom>
          <a:solidFill>
            <a:srgbClr val="010201"/>
          </a:solidFill>
          <a:ln w="9525">
            <a:noFill/>
            <a:miter lim="800000"/>
            <a:headEnd/>
            <a:tailEnd/>
          </a:ln>
          <a:effectLst/>
        </p:spPr>
        <p:txBody>
          <a:bodyPr anchor="ct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defRPr/>
            </a:pPr>
            <a:endParaRPr lang="en-US" b="1" i="1" dirty="0">
              <a:solidFill>
                <a:srgbClr val="E5E5FF"/>
              </a:solidFill>
              <a:effectLst>
                <a:outerShdw blurRad="38100" dist="38100" dir="2700000" algn="tl">
                  <a:srgbClr val="000000"/>
                </a:outerShdw>
              </a:effectLst>
              <a:latin typeface="Arial" charset="0"/>
              <a:cs typeface="Arial" charset="0"/>
            </a:endParaRPr>
          </a:p>
        </p:txBody>
      </p:sp>
      <p:sp>
        <p:nvSpPr>
          <p:cNvPr id="86019" name="Rectangle 1029"/>
          <p:cNvSpPr>
            <a:spLocks noGrp="1" noChangeArrowheads="1"/>
          </p:cNvSpPr>
          <p:nvPr>
            <p:ph type="ctrTitle"/>
          </p:nvPr>
        </p:nvSpPr>
        <p:spPr>
          <a:xfrm>
            <a:off x="0" y="2819400"/>
            <a:ext cx="5562600" cy="1828800"/>
          </a:xfrm>
          <a:effectLst>
            <a:outerShdw blurRad="50800" dist="38100" dir="2700000" rotWithShape="0">
              <a:srgbClr val="000000">
                <a:alpha val="42999"/>
              </a:srgbClr>
            </a:outerShdw>
          </a:effectLst>
        </p:spPr>
        <p:txBody>
          <a:bodyPr/>
          <a:lstStyle/>
          <a:p>
            <a:pPr eaLnBrk="1" hangingPunct="1">
              <a:defRPr/>
            </a:pPr>
            <a:r>
              <a:rPr lang="en-US" sz="8000" dirty="0">
                <a:ea typeface="ＭＳ Ｐゴシック" charset="0"/>
                <a:cs typeface="Arial Rounded MT Bold" charset="0"/>
              </a:rPr>
              <a:t>Revelation</a:t>
            </a:r>
            <a:endParaRPr lang="en-US" dirty="0">
              <a:solidFill>
                <a:srgbClr val="FF0000"/>
              </a:solidFill>
              <a:latin typeface="Arial Rounded MT Bold" charset="0"/>
              <a:ea typeface="ＭＳ Ｐゴシック" charset="0"/>
              <a:cs typeface="Arial Rounded MT Bold" charset="0"/>
            </a:endParaRPr>
          </a:p>
        </p:txBody>
      </p:sp>
      <p:pic>
        <p:nvPicPr>
          <p:cNvPr id="28676" name="Picture 1" descr="Rev 2-3 Buildings of 7 Churches.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0"/>
            <a:ext cx="9277350" cy="701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 Box 1028"/>
          <p:cNvSpPr txBox="1">
            <a:spLocks noChangeArrowheads="1"/>
          </p:cNvSpPr>
          <p:nvPr/>
        </p:nvSpPr>
        <p:spPr bwMode="auto">
          <a:xfrm>
            <a:off x="5867400" y="3046413"/>
            <a:ext cx="2819400" cy="458787"/>
          </a:xfrm>
          <a:prstGeom prst="rect">
            <a:avLst/>
          </a:prstGeom>
          <a:solidFill>
            <a:srgbClr val="800000"/>
          </a:solidFill>
          <a:ln w="9525">
            <a:noFill/>
            <a:miter lim="800000"/>
            <a:headEnd/>
            <a:tailEnd/>
          </a:ln>
          <a:effectLst/>
        </p:spPr>
        <p:txBody>
          <a:bodyPr anchor="ctr"/>
          <a:lstStyle>
            <a:lvl1pPr eaLnBrk="0" hangingPunct="0">
              <a:defRPr>
                <a:solidFill>
                  <a:schemeClr val="tx1"/>
                </a:solidFill>
                <a:latin typeface="Arial" charset="0"/>
                <a:ea typeface="ＭＳ Ｐゴシック" charset="0"/>
                <a:cs typeface="Arial" charset="0"/>
              </a:defRPr>
            </a:lvl1pPr>
            <a:lvl2pPr marL="37931725" indent="-37474525"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defRPr/>
            </a:pPr>
            <a:r>
              <a:rPr lang="ar-JO" b="1" dirty="0">
                <a:solidFill>
                  <a:srgbClr val="E5E5FF"/>
                </a:solidFill>
                <a:effectLst>
                  <a:outerShdw blurRad="38100" dist="38100" dir="2700000" algn="tl">
                    <a:srgbClr val="000000"/>
                  </a:outerShdw>
                </a:effectLst>
                <a:latin typeface="Arial" panose="020B0604020202020204" pitchFamily="34" charset="0"/>
                <a:ea typeface="MS PGothic" charset="0"/>
                <a:cs typeface="Arial" panose="020B0604020202020204" pitchFamily="34" charset="0"/>
              </a:rPr>
              <a:t>تعلم المحبة ثانية</a:t>
            </a:r>
            <a:endParaRPr lang="en-US" b="1" dirty="0">
              <a:solidFill>
                <a:srgbClr val="E5E5FF"/>
              </a:solidFill>
              <a:effectLst>
                <a:outerShdw blurRad="38100" dist="38100" dir="2700000" algn="tl">
                  <a:srgbClr val="000000"/>
                </a:outerShdw>
              </a:effectLst>
              <a:latin typeface="Arial" panose="020B0604020202020204" pitchFamily="34" charset="0"/>
              <a:ea typeface="MS PGothic" charset="0"/>
              <a:cs typeface="Arial" panose="020B0604020202020204" pitchFamily="34" charset="0"/>
            </a:endParaRPr>
          </a:p>
        </p:txBody>
      </p:sp>
      <p:sp>
        <p:nvSpPr>
          <p:cNvPr id="7" name="Text Box 1028"/>
          <p:cNvSpPr txBox="1">
            <a:spLocks noChangeArrowheads="1"/>
          </p:cNvSpPr>
          <p:nvPr/>
        </p:nvSpPr>
        <p:spPr bwMode="auto">
          <a:xfrm>
            <a:off x="1" y="685950"/>
            <a:ext cx="9144001" cy="609450"/>
          </a:xfrm>
          <a:prstGeom prst="rect">
            <a:avLst/>
          </a:prstGeom>
          <a:solidFill>
            <a:schemeClr val="tx1"/>
          </a:solidFill>
          <a:ln w="9525">
            <a:noFill/>
            <a:miter lim="800000"/>
            <a:headEnd/>
            <a:tailEnd/>
          </a:ln>
          <a:effectLst/>
        </p:spPr>
        <p:txBody>
          <a:bodyPr anchor="ct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defRPr/>
            </a:pPr>
            <a:r>
              <a:rPr lang="ar-JO" sz="3600" b="1" dirty="0">
                <a:solidFill>
                  <a:srgbClr val="E5E5FF"/>
                </a:solidFill>
                <a:effectLst>
                  <a:outerShdw blurRad="38100" dist="38100" dir="2700000" algn="tl">
                    <a:srgbClr val="000000"/>
                  </a:outerShdw>
                </a:effectLst>
                <a:latin typeface="Arial" charset="0"/>
                <a:cs typeface="Arial" charset="0"/>
              </a:rPr>
              <a:t>الكنائس السبع في رؤيا</a:t>
            </a:r>
            <a:endParaRPr lang="en-US" sz="3600" b="1" dirty="0">
              <a:solidFill>
                <a:srgbClr val="E5E5FF"/>
              </a:solidFill>
              <a:effectLst>
                <a:outerShdw blurRad="38100" dist="38100" dir="2700000" algn="tl">
                  <a:srgbClr val="000000"/>
                </a:outerShdw>
              </a:effectLst>
              <a:latin typeface="Arial" charset="0"/>
              <a:cs typeface="Arial" charset="0"/>
            </a:endParaRPr>
          </a:p>
        </p:txBody>
      </p:sp>
    </p:spTree>
  </p:cSld>
  <p:clrMapOvr>
    <a:overrideClrMapping bg1="lt1" tx1="dk1" bg2="lt2" tx2="dk2" accent1="accent1" accent2="accent2" accent3="accent3" accent4="accent4" accent5="accent5" accent6="accent6" hlink="hlink" folHlink="folHlink"/>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ctr" eaLnBrk="1" hangingPunct="1">
              <a:defRPr/>
            </a:pPr>
            <a:r>
              <a:rPr kumimoji="0" lang="ar-JO" sz="4000" b="1" i="0" u="none" strike="noStrike" kern="0" cap="none" spc="0" normalizeH="0" baseline="0" noProof="0" dirty="0">
                <a:ln>
                  <a:noFill/>
                </a:ln>
                <a:solidFill>
                  <a:srgbClr val="FFFFFF"/>
                </a:solidFill>
                <a:effectLst>
                  <a:outerShdw blurRad="38100" dist="38100" dir="2700000" algn="tl">
                    <a:srgbClr val="666633"/>
                  </a:outerShdw>
                </a:effectLst>
                <a:uLnTx/>
                <a:uFillTx/>
                <a:latin typeface="Times New Roman" charset="0"/>
                <a:ea typeface="ＭＳ Ｐゴシック" charset="0"/>
                <a:cs typeface="Arial" charset="0"/>
              </a:rPr>
              <a:t>المحبة الأولى لأهل أفسس</a:t>
            </a:r>
            <a:br>
              <a:rPr kumimoji="0" lang="ar-JO" sz="4000" b="1" i="0" u="none" strike="noStrike" kern="0" cap="none" spc="0" normalizeH="0" baseline="0" noProof="0" dirty="0">
                <a:ln>
                  <a:noFill/>
                </a:ln>
                <a:solidFill>
                  <a:srgbClr val="FFFFFF"/>
                </a:solidFill>
                <a:effectLst>
                  <a:outerShdw blurRad="38100" dist="38100" dir="2700000" algn="tl">
                    <a:srgbClr val="666633"/>
                  </a:outerShdw>
                </a:effectLst>
                <a:uLnTx/>
                <a:uFillTx/>
                <a:latin typeface="Times New Roman" charset="0"/>
                <a:ea typeface="ＭＳ Ｐゴシック" charset="0"/>
                <a:cs typeface="Arial" charset="0"/>
              </a:rPr>
            </a:br>
            <a:r>
              <a:rPr kumimoji="0" lang="ar-JO" sz="4000" b="1" i="0" u="none" strike="noStrike" kern="0" cap="none" spc="0" normalizeH="0" baseline="0" noProof="0" dirty="0">
                <a:ln>
                  <a:noFill/>
                </a:ln>
                <a:solidFill>
                  <a:srgbClr val="FFFFFF"/>
                </a:solidFill>
                <a:effectLst>
                  <a:outerShdw blurRad="38100" dist="38100" dir="2700000" algn="tl">
                    <a:srgbClr val="666633"/>
                  </a:outerShdw>
                </a:effectLst>
                <a:uLnTx/>
                <a:uFillTx/>
                <a:latin typeface="Times New Roman" charset="0"/>
                <a:ea typeface="ＭＳ Ｐゴシック" charset="0"/>
                <a:cs typeface="Arial" charset="0"/>
              </a:rPr>
              <a:t>(أعمال 19: 8-20)</a:t>
            </a:r>
            <a:endParaRPr lang="en-US" sz="4000" b="1" dirty="0">
              <a:effectLst>
                <a:outerShdw blurRad="38100" dist="38100" dir="2700000" algn="tl">
                  <a:srgbClr val="666633"/>
                </a:outerShdw>
              </a:effectLst>
              <a:latin typeface="Times New Roman" charset="0"/>
              <a:cs typeface="Arial" charset="0"/>
            </a:endParaRPr>
          </a:p>
        </p:txBody>
      </p:sp>
      <p:sp>
        <p:nvSpPr>
          <p:cNvPr id="19459" name="Rectangle 3"/>
          <p:cNvSpPr>
            <a:spLocks noGrp="1" noChangeArrowheads="1"/>
          </p:cNvSpPr>
          <p:nvPr>
            <p:ph type="body" idx="1"/>
          </p:nvPr>
        </p:nvSpPr>
        <p:spPr/>
        <p:txBody>
          <a:bodyPr/>
          <a:lstStyle/>
          <a:p>
            <a:pPr algn="r" rtl="1" eaLnBrk="1" hangingPunct="1">
              <a:defRPr/>
            </a:pPr>
            <a:r>
              <a:rPr lang="ar-JO" b="1" dirty="0">
                <a:effectLst>
                  <a:outerShdw blurRad="38100" dist="38100" dir="2700000" algn="tl">
                    <a:srgbClr val="666633"/>
                  </a:outerShdw>
                </a:effectLst>
                <a:latin typeface="Arial" charset="0"/>
                <a:ea typeface="SimSun" charset="0"/>
                <a:cs typeface="Arial" charset="0"/>
              </a:rPr>
              <a:t>هكذا كانت كلمة الرب تنمو وتقوى بشدة (ع 20)</a:t>
            </a:r>
            <a:endParaRPr lang="en-US" b="1" dirty="0">
              <a:effectLst>
                <a:outerShdw blurRad="38100" dist="38100" dir="2700000" algn="tl">
                  <a:srgbClr val="666633"/>
                </a:outerShdw>
              </a:effectLst>
              <a:latin typeface="Arial" charset="0"/>
              <a:cs typeface="Arial" charset="0"/>
            </a:endParaRP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5602" name="Rectangle 2"/>
          <p:cNvSpPr>
            <a:spLocks noGrp="1" noChangeArrowheads="1"/>
          </p:cNvSpPr>
          <p:nvPr>
            <p:ph type="title"/>
          </p:nvPr>
        </p:nvSpPr>
        <p:spPr/>
        <p:txBody>
          <a:bodyPr/>
          <a:lstStyle/>
          <a:p>
            <a:pPr algn="ctr" eaLnBrk="1" hangingPunct="1">
              <a:defRPr/>
            </a:pPr>
            <a:r>
              <a:rPr kumimoji="0" lang="ar-JO" sz="4400" b="1" i="0" u="sng" strike="noStrike" kern="0" cap="none" spc="0" normalizeH="0" baseline="0" noProof="0" dirty="0">
                <a:ln>
                  <a:noFill/>
                </a:ln>
                <a:solidFill>
                  <a:srgbClr val="FFFF00"/>
                </a:solidFill>
                <a:effectLst/>
                <a:uLnTx/>
                <a:uFillTx/>
                <a:latin typeface="Times New Roman" charset="0"/>
                <a:ea typeface="ＭＳ Ｐゴシック" charset="0"/>
                <a:cs typeface="Arial" charset="0"/>
              </a:rPr>
              <a:t>الحث</a:t>
            </a:r>
            <a:r>
              <a:rPr kumimoji="0" lang="ar-JO" sz="4400" b="1" i="0" u="none" strike="noStrike" kern="0" cap="none" spc="0" normalizeH="0" baseline="0" noProof="0" dirty="0">
                <a:ln>
                  <a:noFill/>
                </a:ln>
                <a:solidFill>
                  <a:srgbClr val="FFFFFF"/>
                </a:solidFill>
                <a:effectLst/>
                <a:uLnTx/>
                <a:uFillTx/>
                <a:latin typeface="Times New Roman" charset="0"/>
                <a:ea typeface="ＭＳ Ｐゴシック" charset="0"/>
                <a:cs typeface="Arial" charset="0"/>
              </a:rPr>
              <a:t> التحذيري (4-5)</a:t>
            </a:r>
            <a:endParaRPr lang="en-US" b="1" dirty="0">
              <a:latin typeface="Times New Roman" charset="0"/>
              <a:cs typeface="Arial" charset="0"/>
            </a:endParaRPr>
          </a:p>
        </p:txBody>
      </p:sp>
      <p:sp>
        <p:nvSpPr>
          <p:cNvPr id="25603" name="Rectangle 3"/>
          <p:cNvSpPr>
            <a:spLocks noGrp="1" noChangeArrowheads="1"/>
          </p:cNvSpPr>
          <p:nvPr>
            <p:ph type="body" idx="1"/>
          </p:nvPr>
        </p:nvSpPr>
        <p:spPr/>
        <p:txBody>
          <a:bodyPr/>
          <a:lstStyle/>
          <a:p>
            <a:pPr algn="r" rtl="1" eaLnBrk="1" hangingPunct="1">
              <a:defRPr/>
            </a:pPr>
            <a:r>
              <a:rPr lang="ar-JO" b="1" dirty="0">
                <a:effectLst>
                  <a:outerShdw blurRad="38100" dist="38100" dir="2700000" algn="tl">
                    <a:srgbClr val="666633"/>
                  </a:outerShdw>
                </a:effectLst>
                <a:latin typeface="Arial" charset="0"/>
                <a:cs typeface="Arial" charset="0"/>
              </a:rPr>
              <a:t>وإلا فإني (يسوع) أتيك عن قريب وإزحزح منارتك (الكنيسة) من مكانها إن لم تتب.</a:t>
            </a:r>
            <a:endParaRPr lang="en-US" b="1" dirty="0">
              <a:effectLst>
                <a:outerShdw blurRad="38100" dist="38100" dir="2700000" algn="tl">
                  <a:srgbClr val="666633"/>
                </a:outerShdw>
              </a:effectLst>
              <a:latin typeface="Arial" charset="0"/>
              <a:cs typeface="Arial" charset="0"/>
            </a:endParaRP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ctr" eaLnBrk="1" hangingPunct="1">
              <a:defRPr/>
            </a:pPr>
            <a:r>
              <a:rPr lang="ar-JO" b="1" dirty="0">
                <a:effectLst>
                  <a:outerShdw blurRad="38100" dist="38100" dir="2700000" algn="tl">
                    <a:srgbClr val="666633"/>
                  </a:outerShdw>
                </a:effectLst>
                <a:latin typeface="Times New Roman" charset="0"/>
                <a:cs typeface="Arial" charset="0"/>
              </a:rPr>
              <a:t>بعض من غذاء الفكر:</a:t>
            </a:r>
            <a:endParaRPr lang="en-US" b="1" dirty="0">
              <a:effectLst>
                <a:outerShdw blurRad="38100" dist="38100" dir="2700000" algn="tl">
                  <a:srgbClr val="666633"/>
                </a:outerShdw>
              </a:effectLst>
              <a:latin typeface="Times New Roman" charset="0"/>
              <a:cs typeface="Arial" charset="0"/>
            </a:endParaRPr>
          </a:p>
        </p:txBody>
      </p:sp>
      <p:sp>
        <p:nvSpPr>
          <p:cNvPr id="47107" name="Rectangle 3"/>
          <p:cNvSpPr>
            <a:spLocks noGrp="1" noChangeArrowheads="1"/>
          </p:cNvSpPr>
          <p:nvPr>
            <p:ph type="body" idx="1"/>
          </p:nvPr>
        </p:nvSpPr>
        <p:spPr/>
        <p:txBody>
          <a:bodyPr/>
          <a:lstStyle/>
          <a:p>
            <a:pPr algn="r" rtl="1" eaLnBrk="1" hangingPunct="1">
              <a:lnSpc>
                <a:spcPct val="90000"/>
              </a:lnSpc>
              <a:defRPr/>
            </a:pPr>
            <a:r>
              <a:rPr lang="ar-JO" sz="2400" b="1" dirty="0">
                <a:effectLst>
                  <a:outerShdw blurRad="38100" dist="38100" dir="2700000" algn="tl">
                    <a:srgbClr val="666633"/>
                  </a:outerShdw>
                </a:effectLst>
                <a:latin typeface="Arial" charset="0"/>
                <a:cs typeface="Arial" charset="0"/>
              </a:rPr>
              <a:t>كيف يحذر يسوع كنيسة الطرق المتقاطعة الدولية:</a:t>
            </a:r>
            <a:endParaRPr lang="en-US" sz="2400" b="1" dirty="0">
              <a:effectLst>
                <a:outerShdw blurRad="38100" dist="38100" dir="2700000" algn="tl">
                  <a:srgbClr val="666633"/>
                </a:outerShdw>
              </a:effectLst>
              <a:latin typeface="Arial" charset="0"/>
              <a:cs typeface="Arial" charset="0"/>
            </a:endParaRPr>
          </a:p>
          <a:p>
            <a:pPr eaLnBrk="1" hangingPunct="1">
              <a:lnSpc>
                <a:spcPct val="90000"/>
              </a:lnSpc>
              <a:defRPr/>
            </a:pPr>
            <a:endParaRPr lang="en-US" sz="2400" b="1" dirty="0">
              <a:effectLst>
                <a:outerShdw blurRad="38100" dist="38100" dir="2700000" algn="tl">
                  <a:srgbClr val="666633"/>
                </a:outerShdw>
              </a:effectLst>
              <a:latin typeface="Arial" charset="0"/>
              <a:cs typeface="Arial" charset="0"/>
            </a:endParaRPr>
          </a:p>
          <a:p>
            <a:pPr algn="r" rtl="1" eaLnBrk="1" hangingPunct="1">
              <a:lnSpc>
                <a:spcPct val="90000"/>
              </a:lnSpc>
              <a:defRPr/>
            </a:pPr>
            <a:r>
              <a:rPr lang="ar-JO" sz="2400" b="1" dirty="0">
                <a:effectLst>
                  <a:outerShdw blurRad="38100" dist="38100" dir="2700000" algn="tl">
                    <a:srgbClr val="666633"/>
                  </a:outerShdw>
                </a:effectLst>
                <a:latin typeface="Arial" charset="0"/>
                <a:cs typeface="Arial" charset="0"/>
              </a:rPr>
              <a:t>ما الذي نحتاج أن نتذكره؟</a:t>
            </a:r>
            <a:endParaRPr lang="en-US" sz="2400" b="1" dirty="0">
              <a:effectLst>
                <a:outerShdw blurRad="38100" dist="38100" dir="2700000" algn="tl">
                  <a:srgbClr val="666633"/>
                </a:outerShdw>
              </a:effectLst>
              <a:latin typeface="Arial" charset="0"/>
              <a:cs typeface="Arial" charset="0"/>
            </a:endParaRPr>
          </a:p>
          <a:p>
            <a:pPr eaLnBrk="1" hangingPunct="1">
              <a:lnSpc>
                <a:spcPct val="90000"/>
              </a:lnSpc>
              <a:defRPr/>
            </a:pPr>
            <a:endParaRPr lang="en-US" sz="2400" b="1" dirty="0">
              <a:effectLst>
                <a:outerShdw blurRad="38100" dist="38100" dir="2700000" algn="tl">
                  <a:srgbClr val="666633"/>
                </a:outerShdw>
              </a:effectLst>
              <a:latin typeface="Arial" charset="0"/>
              <a:cs typeface="Arial" charset="0"/>
            </a:endParaRPr>
          </a:p>
          <a:p>
            <a:pPr algn="r" rtl="1" eaLnBrk="1" hangingPunct="1">
              <a:lnSpc>
                <a:spcPct val="90000"/>
              </a:lnSpc>
              <a:defRPr/>
            </a:pPr>
            <a:r>
              <a:rPr lang="ar-JO" sz="2400" b="1" dirty="0">
                <a:effectLst>
                  <a:outerShdw blurRad="38100" dist="38100" dir="2700000" algn="tl">
                    <a:srgbClr val="666633"/>
                  </a:outerShdw>
                </a:effectLst>
                <a:latin typeface="Arial" charset="0"/>
                <a:cs typeface="Arial" charset="0"/>
              </a:rPr>
              <a:t>ما الذي نحتاج أن نتوب عنه؟</a:t>
            </a:r>
            <a:endParaRPr lang="en-US" sz="2400" b="1" dirty="0">
              <a:effectLst>
                <a:outerShdw blurRad="38100" dist="38100" dir="2700000" algn="tl">
                  <a:srgbClr val="666633"/>
                </a:outerShdw>
              </a:effectLst>
              <a:latin typeface="Arial" charset="0"/>
              <a:cs typeface="Arial" charset="0"/>
            </a:endParaRPr>
          </a:p>
          <a:p>
            <a:pPr eaLnBrk="1" hangingPunct="1">
              <a:lnSpc>
                <a:spcPct val="90000"/>
              </a:lnSpc>
              <a:defRPr/>
            </a:pPr>
            <a:endParaRPr lang="en-US" sz="2400" b="1" dirty="0">
              <a:effectLst>
                <a:outerShdw blurRad="38100" dist="38100" dir="2700000" algn="tl">
                  <a:srgbClr val="666633"/>
                </a:outerShdw>
              </a:effectLst>
              <a:latin typeface="Arial" charset="0"/>
              <a:cs typeface="Arial" charset="0"/>
            </a:endParaRPr>
          </a:p>
          <a:p>
            <a:pPr algn="r" rtl="1" eaLnBrk="1" hangingPunct="1">
              <a:lnSpc>
                <a:spcPct val="90000"/>
              </a:lnSpc>
              <a:defRPr/>
            </a:pPr>
            <a:r>
              <a:rPr lang="ar-JO" sz="2400" b="1" dirty="0">
                <a:effectLst>
                  <a:outerShdw blurRad="38100" dist="38100" dir="2700000" algn="tl">
                    <a:srgbClr val="666633"/>
                  </a:outerShdw>
                </a:effectLst>
                <a:latin typeface="Arial" charset="0"/>
                <a:cs typeface="Arial" charset="0"/>
              </a:rPr>
              <a:t>ما الذي نحتاج أن نبدأ بعمله (ثانية)؟</a:t>
            </a:r>
            <a:endParaRPr lang="en-US" sz="2400" b="1" dirty="0">
              <a:effectLst>
                <a:outerShdw blurRad="38100" dist="38100" dir="2700000" algn="tl">
                  <a:srgbClr val="666633"/>
                </a:outerShdw>
              </a:effectLst>
              <a:latin typeface="Arial" charset="0"/>
              <a:cs typeface="Arial" charset="0"/>
            </a:endParaRPr>
          </a:p>
          <a:p>
            <a:pPr eaLnBrk="1" hangingPunct="1">
              <a:lnSpc>
                <a:spcPct val="90000"/>
              </a:lnSpc>
              <a:defRPr/>
            </a:pPr>
            <a:endParaRPr lang="en-US" sz="2400" b="1" dirty="0">
              <a:effectLst>
                <a:outerShdw blurRad="38100" dist="38100" dir="2700000" algn="tl">
                  <a:srgbClr val="666633"/>
                </a:outerShdw>
              </a:effectLst>
              <a:latin typeface="Arial" charset="0"/>
              <a:cs typeface="Arial" charset="0"/>
            </a:endParaRPr>
          </a:p>
          <a:p>
            <a:pPr algn="r" rtl="1" eaLnBrk="1" hangingPunct="1">
              <a:lnSpc>
                <a:spcPct val="90000"/>
              </a:lnSpc>
              <a:defRPr/>
            </a:pPr>
            <a:r>
              <a:rPr lang="ar-JO" sz="2400" b="1" dirty="0">
                <a:effectLst>
                  <a:outerShdw blurRad="38100" dist="38100" dir="2700000" algn="tl">
                    <a:srgbClr val="666633"/>
                  </a:outerShdw>
                </a:effectLst>
                <a:latin typeface="Arial" charset="0"/>
                <a:cs typeface="Arial" charset="0"/>
              </a:rPr>
              <a:t>كيف يمكننا أن نجعل يسوع محبتنا الأولى بالفعل؟</a:t>
            </a:r>
            <a:endParaRPr lang="en-US" sz="2400" b="1" dirty="0">
              <a:effectLst>
                <a:outerShdw blurRad="38100" dist="38100" dir="2700000" algn="tl">
                  <a:srgbClr val="666633"/>
                </a:outerShdw>
              </a:effectLst>
              <a:latin typeface="Arial" charset="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fade">
                                      <p:cBhvr>
                                        <p:cTn id="7" dur="500"/>
                                        <p:tgtEl>
                                          <p:spTgt spid="471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107">
                                            <p:txEl>
                                              <p:pRg st="2" end="2"/>
                                            </p:txEl>
                                          </p:spTgt>
                                        </p:tgtEl>
                                        <p:attrNameLst>
                                          <p:attrName>style.visibility</p:attrName>
                                        </p:attrNameLst>
                                      </p:cBhvr>
                                      <p:to>
                                        <p:strVal val="visible"/>
                                      </p:to>
                                    </p:set>
                                    <p:animEffect transition="in" filter="fade">
                                      <p:cBhvr>
                                        <p:cTn id="12" dur="500"/>
                                        <p:tgtEl>
                                          <p:spTgt spid="4710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7107">
                                            <p:txEl>
                                              <p:pRg st="4" end="4"/>
                                            </p:txEl>
                                          </p:spTgt>
                                        </p:tgtEl>
                                        <p:attrNameLst>
                                          <p:attrName>style.visibility</p:attrName>
                                        </p:attrNameLst>
                                      </p:cBhvr>
                                      <p:to>
                                        <p:strVal val="visible"/>
                                      </p:to>
                                    </p:set>
                                    <p:animEffect transition="in" filter="fade">
                                      <p:cBhvr>
                                        <p:cTn id="17" dur="500"/>
                                        <p:tgtEl>
                                          <p:spTgt spid="4710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7107">
                                            <p:txEl>
                                              <p:pRg st="6" end="6"/>
                                            </p:txEl>
                                          </p:spTgt>
                                        </p:tgtEl>
                                        <p:attrNameLst>
                                          <p:attrName>style.visibility</p:attrName>
                                        </p:attrNameLst>
                                      </p:cBhvr>
                                      <p:to>
                                        <p:strVal val="visible"/>
                                      </p:to>
                                    </p:set>
                                    <p:animEffect transition="in" filter="fade">
                                      <p:cBhvr>
                                        <p:cTn id="22" dur="500"/>
                                        <p:tgtEl>
                                          <p:spTgt spid="4710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7107">
                                            <p:txEl>
                                              <p:pRg st="8" end="8"/>
                                            </p:txEl>
                                          </p:spTgt>
                                        </p:tgtEl>
                                        <p:attrNameLst>
                                          <p:attrName>style.visibility</p:attrName>
                                        </p:attrNameLst>
                                      </p:cBhvr>
                                      <p:to>
                                        <p:strVal val="visible"/>
                                      </p:to>
                                    </p:set>
                                    <p:animEffect transition="in" filter="fade">
                                      <p:cBhvr>
                                        <p:cTn id="27" dur="500"/>
                                        <p:tgtEl>
                                          <p:spTgt spid="4710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3400" y="473075"/>
            <a:ext cx="8153400" cy="974725"/>
          </a:xfrm>
        </p:spPr>
        <p:txBody>
          <a:bodyPr/>
          <a:lstStyle/>
          <a:p>
            <a:pPr algn="ctr" eaLnBrk="1" hangingPunct="1">
              <a:defRPr/>
            </a:pPr>
            <a:br>
              <a:rPr lang="en-US" b="1" dirty="0">
                <a:latin typeface="Times New Roman" charset="0"/>
                <a:cs typeface="Arial" charset="0"/>
              </a:rPr>
            </a:br>
            <a:r>
              <a:rPr lang="ar-JO" b="1" u="sng" dirty="0">
                <a:solidFill>
                  <a:srgbClr val="FFFF00"/>
                </a:solidFill>
                <a:latin typeface="Times New Roman" charset="0"/>
                <a:cs typeface="Arial" charset="0"/>
              </a:rPr>
              <a:t>التحفيز</a:t>
            </a:r>
            <a:r>
              <a:rPr lang="ar-JO" b="1" dirty="0">
                <a:latin typeface="Times New Roman" charset="0"/>
                <a:cs typeface="Arial" charset="0"/>
              </a:rPr>
              <a:t> الختامي (7)</a:t>
            </a:r>
            <a:endParaRPr lang="en-US" b="1" dirty="0">
              <a:latin typeface="Times New Roman" charset="0"/>
              <a:cs typeface="Arial" charset="0"/>
            </a:endParaRPr>
          </a:p>
        </p:txBody>
      </p:sp>
      <p:sp>
        <p:nvSpPr>
          <p:cNvPr id="23555" name="Rectangle 3"/>
          <p:cNvSpPr>
            <a:spLocks noGrp="1" noChangeArrowheads="1"/>
          </p:cNvSpPr>
          <p:nvPr>
            <p:ph type="body" idx="1"/>
          </p:nvPr>
        </p:nvSpPr>
        <p:spPr/>
        <p:txBody>
          <a:bodyPr/>
          <a:lstStyle/>
          <a:p>
            <a:pPr algn="r" rtl="1" eaLnBrk="1" hangingPunct="1">
              <a:defRPr/>
            </a:pPr>
            <a:r>
              <a:rPr lang="ar-JO" b="1" dirty="0">
                <a:effectLst>
                  <a:outerShdw blurRad="38100" dist="38100" dir="2700000" algn="tl">
                    <a:srgbClr val="666633"/>
                  </a:outerShdw>
                </a:effectLst>
                <a:latin typeface="Arial" charset="0"/>
                <a:cs typeface="Arial" charset="0"/>
              </a:rPr>
              <a:t>إن كنت تمتلك الحساسية الروحية، فاستمع</a:t>
            </a:r>
            <a:endParaRPr lang="en-US" b="1" dirty="0">
              <a:effectLst>
                <a:outerShdw blurRad="38100" dist="38100" dir="2700000" algn="tl">
                  <a:srgbClr val="666633"/>
                </a:outerShdw>
              </a:effectLst>
              <a:latin typeface="Arial" charset="0"/>
              <a:cs typeface="Arial" charset="0"/>
            </a:endParaRPr>
          </a:p>
          <a:p>
            <a:pPr eaLnBrk="1" hangingPunct="1">
              <a:defRPr/>
            </a:pPr>
            <a:endParaRPr lang="en-US" b="1" dirty="0">
              <a:effectLst>
                <a:outerShdw blurRad="38100" dist="38100" dir="2700000" algn="tl">
                  <a:srgbClr val="666633"/>
                </a:outerShdw>
              </a:effectLst>
              <a:latin typeface="Arial" charset="0"/>
              <a:cs typeface="Arial" charset="0"/>
            </a:endParaRPr>
          </a:p>
          <a:p>
            <a:pPr algn="r" rtl="1" eaLnBrk="1" hangingPunct="1">
              <a:defRPr/>
            </a:pPr>
            <a:r>
              <a:rPr lang="ar-JO" b="1" dirty="0">
                <a:effectLst>
                  <a:outerShdw blurRad="38100" dist="38100" dir="2700000" algn="tl">
                    <a:srgbClr val="666633"/>
                  </a:outerShdw>
                </a:effectLst>
                <a:latin typeface="Arial" charset="0"/>
                <a:cs typeface="Arial" charset="0"/>
              </a:rPr>
              <a:t>سوف يأكل غالبو الشر من شجرة الحياة في ملكوت الله الأبدي (السماء).</a:t>
            </a:r>
            <a:endParaRPr lang="en-US" b="1" dirty="0">
              <a:effectLst>
                <a:outerShdw blurRad="38100" dist="38100" dir="2700000" algn="tl">
                  <a:srgbClr val="666633"/>
                </a:outerShdw>
              </a:effectLst>
              <a:latin typeface="Arial" charset="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500"/>
                                        <p:tgtEl>
                                          <p:spTgt spid="2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5">
                                            <p:txEl>
                                              <p:pRg st="2" end="2"/>
                                            </p:txEl>
                                          </p:spTgt>
                                        </p:tgtEl>
                                        <p:attrNameLst>
                                          <p:attrName>style.visibility</p:attrName>
                                        </p:attrNameLst>
                                      </p:cBhvr>
                                      <p:to>
                                        <p:strVal val="visible"/>
                                      </p:to>
                                    </p:set>
                                    <p:animEffect transition="in" filter="fade">
                                      <p:cBhvr>
                                        <p:cTn id="12" dur="500"/>
                                        <p:tgtEl>
                                          <p:spTgt spid="235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5" descr="large_Tre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3010" name="Rectangle 2"/>
          <p:cNvSpPr>
            <a:spLocks noGrp="1" noChangeArrowheads="1"/>
          </p:cNvSpPr>
          <p:nvPr>
            <p:ph type="title"/>
          </p:nvPr>
        </p:nvSpPr>
        <p:spPr/>
        <p:txBody>
          <a:bodyPr/>
          <a:lstStyle/>
          <a:p>
            <a:pPr algn="ctr" eaLnBrk="1" hangingPunct="1">
              <a:defRPr/>
            </a:pPr>
            <a:br>
              <a:rPr kumimoji="0" lang="en-US" sz="4400" b="1" i="0" u="none" strike="noStrike" kern="0" cap="none" spc="0" normalizeH="0" baseline="0" noProof="0" dirty="0">
                <a:ln>
                  <a:noFill/>
                </a:ln>
                <a:solidFill>
                  <a:srgbClr val="FFFFFF"/>
                </a:solidFill>
                <a:effectLst/>
                <a:uLnTx/>
                <a:uFillTx/>
                <a:latin typeface="Times New Roman" charset="0"/>
                <a:ea typeface="ＭＳ Ｐゴシック" charset="0"/>
                <a:cs typeface="Arial" charset="0"/>
              </a:rPr>
            </a:br>
            <a:r>
              <a:rPr kumimoji="0" lang="ar-JO" sz="4400" b="1" i="0" u="sng" strike="noStrike" kern="0" cap="none" spc="0" normalizeH="0" baseline="0" noProof="0" dirty="0">
                <a:ln>
                  <a:noFill/>
                </a:ln>
                <a:solidFill>
                  <a:srgbClr val="FFFF00"/>
                </a:solidFill>
                <a:effectLst/>
                <a:uLnTx/>
                <a:uFillTx/>
                <a:latin typeface="Times New Roman" charset="0"/>
                <a:ea typeface="ＭＳ Ｐゴシック" charset="0"/>
                <a:cs typeface="Arial" charset="0"/>
              </a:rPr>
              <a:t>التحفيز</a:t>
            </a:r>
            <a:r>
              <a:rPr kumimoji="0" lang="ar-JO" sz="4400" b="1" i="0" u="none" strike="noStrike" kern="0" cap="none" spc="0" normalizeH="0" baseline="0" noProof="0" dirty="0">
                <a:ln>
                  <a:noFill/>
                </a:ln>
                <a:solidFill>
                  <a:srgbClr val="FFFFFF"/>
                </a:solidFill>
                <a:effectLst/>
                <a:uLnTx/>
                <a:uFillTx/>
                <a:latin typeface="Times New Roman" charset="0"/>
                <a:ea typeface="ＭＳ Ｐゴシック" charset="0"/>
                <a:cs typeface="Arial" charset="0"/>
              </a:rPr>
              <a:t> الختامي (7)</a:t>
            </a:r>
            <a:endParaRPr lang="en-US" b="1" dirty="0">
              <a:latin typeface="Arial"/>
              <a:cs typeface="Arial"/>
            </a:endParaRPr>
          </a:p>
        </p:txBody>
      </p:sp>
      <p:sp>
        <p:nvSpPr>
          <p:cNvPr id="43011" name="Rectangle 3"/>
          <p:cNvSpPr>
            <a:spLocks noGrp="1" noChangeArrowheads="1"/>
          </p:cNvSpPr>
          <p:nvPr>
            <p:ph type="body" idx="1"/>
          </p:nvPr>
        </p:nvSpPr>
        <p:spPr>
          <a:xfrm>
            <a:off x="0" y="3048000"/>
            <a:ext cx="9144000" cy="3394364"/>
          </a:xfrm>
          <a:gradFill>
            <a:gsLst>
              <a:gs pos="0">
                <a:schemeClr val="dk2">
                  <a:tint val="80000"/>
                  <a:satMod val="300000"/>
                  <a:alpha val="3000"/>
                </a:schemeClr>
              </a:gs>
              <a:gs pos="100000">
                <a:schemeClr val="dk2">
                  <a:shade val="30000"/>
                  <a:satMod val="200000"/>
                </a:schemeClr>
              </a:gs>
            </a:gsLst>
          </a:gradFill>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0">
            <a:scrgbClr r="0" g="0" b="0"/>
          </a:lnRef>
          <a:fillRef idx="1003">
            <a:schemeClr val="dk2"/>
          </a:fillRef>
          <a:effectRef idx="0">
            <a:scrgbClr r="0" g="0" b="0"/>
          </a:effectRef>
          <a:fontRef idx="major"/>
        </p:style>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rtl="1" eaLnBrk="1" hangingPunct="1">
              <a:buFont typeface="Wingdings" charset="0"/>
              <a:buNone/>
            </a:pPr>
            <a:r>
              <a:rPr lang="en-US" dirty="0">
                <a:cs typeface="Arial" charset="0"/>
              </a:rPr>
              <a:t>	</a:t>
            </a:r>
            <a:r>
              <a:rPr lang="ar-JO" b="1" dirty="0">
                <a:effectLst>
                  <a:outerShdw blurRad="38100" dist="38100" dir="2700000" algn="tl">
                    <a:srgbClr val="666633"/>
                  </a:outerShdw>
                </a:effectLst>
                <a:cs typeface="Arial" charset="0"/>
              </a:rPr>
              <a:t>وأراني نهراً صافياً من ماء حياة لامعاً كبلور، خارجاً من عرش الله والخروف، في وسط سوقها وعلى النهر من هنا ومن هناك شجرة حياة ... وورق الشجرة لشفاء الأمم، ولا تكون لعنة ما فيما بعد ... وهم سينظرون وجهه، واسمه على جباههم.... وهم سيملكون إلى أبد الآبدين.... هذه الأقوال أمينة وصادقة. </a:t>
            </a:r>
            <a:endParaRPr lang="en-US" b="1" dirty="0">
              <a:effectLst>
                <a:outerShdw blurRad="38100" dist="38100" dir="2700000" algn="tl">
                  <a:srgbClr val="666633"/>
                </a:outerShdw>
              </a:effectLst>
              <a:cs typeface="Arial" charset="0"/>
            </a:endParaRPr>
          </a:p>
          <a:p>
            <a:pPr eaLnBrk="1" hangingPunct="1">
              <a:buFont typeface="Wingdings" charset="0"/>
              <a:buNone/>
            </a:pPr>
            <a:r>
              <a:rPr lang="en-US" b="1" dirty="0">
                <a:effectLst>
                  <a:outerShdw blurRad="38100" dist="38100" dir="2700000" algn="tl">
                    <a:srgbClr val="666633"/>
                  </a:outerShdw>
                </a:effectLst>
                <a:cs typeface="Arial" charset="0"/>
              </a:rPr>
              <a:t>						         </a:t>
            </a:r>
            <a:r>
              <a:rPr lang="ar-JO" b="1" dirty="0">
                <a:effectLst>
                  <a:outerShdw blurRad="38100" dist="38100" dir="2700000" algn="tl">
                    <a:srgbClr val="666633"/>
                  </a:outerShdw>
                </a:effectLst>
                <a:cs typeface="Arial" charset="0"/>
              </a:rPr>
              <a:t> رؤيا 22: 1-6</a:t>
            </a:r>
            <a:r>
              <a:rPr lang="en-US" b="1" dirty="0">
                <a:effectLst>
                  <a:outerShdw blurRad="38100" dist="38100" dir="2700000" algn="tl">
                    <a:srgbClr val="666633"/>
                  </a:outerShdw>
                </a:effectLst>
                <a:cs typeface="Arial" charset="0"/>
              </a:rPr>
              <a:t>—</a:t>
            </a: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292100"/>
            <a:ext cx="9144000" cy="1384300"/>
          </a:xfrm>
        </p:spPr>
        <p:txBody>
          <a:bodyPr/>
          <a:lstStyle/>
          <a:p>
            <a:pPr algn="ctr">
              <a:defRPr/>
            </a:pPr>
            <a:r>
              <a:rPr lang="ar-JO" sz="3600" b="1" dirty="0">
                <a:latin typeface="Times New Roman" charset="0"/>
                <a:cs typeface="Arial" charset="0"/>
              </a:rPr>
              <a:t>سي إس لويس من (ثقل المجد)</a:t>
            </a:r>
            <a:endParaRPr lang="en-US" sz="3600" b="1" dirty="0">
              <a:latin typeface="Times New Roman" charset="0"/>
              <a:cs typeface="Arial" charset="0"/>
            </a:endParaRPr>
          </a:p>
        </p:txBody>
      </p:sp>
      <p:sp>
        <p:nvSpPr>
          <p:cNvPr id="39939" name="Rectangle 3"/>
          <p:cNvSpPr>
            <a:spLocks noGrp="1" noChangeArrowheads="1"/>
          </p:cNvSpPr>
          <p:nvPr>
            <p:ph type="body" idx="1"/>
          </p:nvPr>
        </p:nvSpPr>
        <p:spPr>
          <a:xfrm>
            <a:off x="381000" y="1905000"/>
            <a:ext cx="6126163" cy="4764088"/>
          </a:xfrm>
        </p:spPr>
        <p:txBody>
          <a:bodyPr/>
          <a:lstStyle/>
          <a:p>
            <a:pPr algn="r" rtl="1">
              <a:lnSpc>
                <a:spcPct val="90000"/>
              </a:lnSpc>
              <a:buFontTx/>
              <a:buNone/>
              <a:defRPr/>
            </a:pPr>
            <a:r>
              <a:rPr lang="en-US" sz="2400" b="1" dirty="0">
                <a:latin typeface="Arial" charset="0"/>
                <a:cs typeface="Arial" charset="0"/>
              </a:rPr>
              <a:t>	</a:t>
            </a:r>
            <a:r>
              <a:rPr lang="ar-JO" sz="2400" b="1" dirty="0">
                <a:latin typeface="Arial" charset="0"/>
                <a:cs typeface="Arial" charset="0"/>
              </a:rPr>
              <a:t>     إذا أخذنا بعين الإعتبار الوعود الواضحة حول المكافأة والطبيعة المذهلة للمكافآت الموعودة، فيبدو أن ربنا لا يجد رغباتنا قوية جداً، بل ضعيفة جداً.  نحن مخلوقات فاترة نعبث بالشراب والجنس والطموح، عندما تُعرض علينا فرحة لا نهاية لها، مثل طفل جاهل يريد أن يستمر في صنع فطائر الطين في أحد الأحياء الفقيرة، لأنه لا يستطيع أن يتخيل المقصود من عرض العطلة في البحر،  نحن نشعر بالسعادة بسهولة بالغة.</a:t>
            </a:r>
            <a:endParaRPr lang="en-US" sz="2400" b="1" dirty="0">
              <a:latin typeface="Arial" charset="0"/>
              <a:cs typeface="Arial" charset="0"/>
            </a:endParaRPr>
          </a:p>
        </p:txBody>
      </p:sp>
      <p:pic>
        <p:nvPicPr>
          <p:cNvPr id="53251" name="Picture 5" descr="LEWISFOTO"/>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07163" y="3500438"/>
            <a:ext cx="2636837" cy="3357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r" rtl="1" eaLnBrk="1" hangingPunct="1">
              <a:defRPr/>
            </a:pPr>
            <a:r>
              <a:rPr lang="ar-JO" b="1" dirty="0">
                <a:effectLst>
                  <a:outerShdw blurRad="38100" dist="38100" dir="2700000" algn="tl">
                    <a:srgbClr val="666633"/>
                  </a:outerShdw>
                </a:effectLst>
                <a:latin typeface="Times New Roman" charset="0"/>
                <a:cs typeface="Arial" charset="0"/>
              </a:rPr>
              <a:t>خلاصة:</a:t>
            </a:r>
            <a:endParaRPr lang="en-US" b="1" dirty="0">
              <a:effectLst>
                <a:outerShdw blurRad="38100" dist="38100" dir="2700000" algn="tl">
                  <a:srgbClr val="666633"/>
                </a:outerShdw>
              </a:effectLst>
              <a:latin typeface="Times New Roman" charset="0"/>
              <a:cs typeface="Arial" charset="0"/>
            </a:endParaRPr>
          </a:p>
        </p:txBody>
      </p:sp>
      <p:sp>
        <p:nvSpPr>
          <p:cNvPr id="24579" name="Rectangle 3"/>
          <p:cNvSpPr>
            <a:spLocks noGrp="1" noChangeArrowheads="1"/>
          </p:cNvSpPr>
          <p:nvPr>
            <p:ph type="body" idx="1"/>
          </p:nvPr>
        </p:nvSpPr>
        <p:spPr>
          <a:xfrm>
            <a:off x="381000" y="1828800"/>
            <a:ext cx="8458200" cy="4038600"/>
          </a:xfrm>
        </p:spPr>
        <p:txBody>
          <a:bodyPr/>
          <a:lstStyle/>
          <a:p>
            <a:pPr algn="r" rtl="1" eaLnBrk="1" hangingPunct="1">
              <a:defRPr/>
            </a:pPr>
            <a:r>
              <a:rPr lang="ar-JO" sz="2700" b="1" dirty="0">
                <a:effectLst>
                  <a:outerShdw blurRad="38100" dist="38100" dir="2700000" algn="tl">
                    <a:srgbClr val="666633"/>
                  </a:outerShdw>
                </a:effectLst>
                <a:latin typeface="Arial" charset="0"/>
                <a:cs typeface="Arial" charset="0"/>
              </a:rPr>
              <a:t>يدعونا يسوع لنحبه أولاً وقبل كل شيء من خلال:</a:t>
            </a:r>
            <a:endParaRPr lang="en-US" sz="2700" b="1" dirty="0">
              <a:effectLst>
                <a:outerShdw blurRad="38100" dist="38100" dir="2700000" algn="tl">
                  <a:srgbClr val="666633"/>
                </a:outerShdw>
              </a:effectLst>
              <a:latin typeface="Arial" charset="0"/>
              <a:cs typeface="Arial" charset="0"/>
            </a:endParaRPr>
          </a:p>
          <a:p>
            <a:pPr eaLnBrk="1" hangingPunct="1">
              <a:defRPr/>
            </a:pPr>
            <a:endParaRPr lang="en-US" sz="2700" b="1" dirty="0">
              <a:effectLst>
                <a:outerShdw blurRad="38100" dist="38100" dir="2700000" algn="tl">
                  <a:srgbClr val="666633"/>
                </a:outerShdw>
              </a:effectLst>
              <a:latin typeface="Arial" charset="0"/>
              <a:cs typeface="Arial" charset="0"/>
            </a:endParaRPr>
          </a:p>
          <a:p>
            <a:pPr algn="r" rtl="1" eaLnBrk="1" hangingPunct="1">
              <a:defRPr/>
            </a:pPr>
            <a:r>
              <a:rPr lang="ar-JO" sz="2700" b="1" dirty="0">
                <a:effectLst>
                  <a:outerShdw blurRad="38100" dist="38100" dir="2700000" algn="tl">
                    <a:srgbClr val="666633"/>
                  </a:outerShdw>
                </a:effectLst>
                <a:latin typeface="Arial" charset="0"/>
                <a:cs typeface="Arial" charset="0"/>
              </a:rPr>
              <a:t>التذكر</a:t>
            </a:r>
            <a:endParaRPr lang="en-US" sz="2700" b="1" dirty="0">
              <a:effectLst>
                <a:outerShdw blurRad="38100" dist="38100" dir="2700000" algn="tl">
                  <a:srgbClr val="666633"/>
                </a:outerShdw>
              </a:effectLst>
              <a:latin typeface="Arial" charset="0"/>
              <a:cs typeface="Arial" charset="0"/>
            </a:endParaRPr>
          </a:p>
          <a:p>
            <a:pPr algn="r" rtl="1" eaLnBrk="1" hangingPunct="1">
              <a:defRPr/>
            </a:pPr>
            <a:endParaRPr lang="en-US" sz="2700" b="1" dirty="0">
              <a:effectLst>
                <a:outerShdw blurRad="38100" dist="38100" dir="2700000" algn="tl">
                  <a:srgbClr val="666633"/>
                </a:outerShdw>
              </a:effectLst>
              <a:latin typeface="Arial" charset="0"/>
              <a:cs typeface="Arial" charset="0"/>
            </a:endParaRPr>
          </a:p>
          <a:p>
            <a:pPr algn="r" rtl="1" eaLnBrk="1" hangingPunct="1">
              <a:defRPr/>
            </a:pPr>
            <a:r>
              <a:rPr lang="ar-JO" sz="2700" b="1" dirty="0">
                <a:effectLst>
                  <a:outerShdw blurRad="38100" dist="38100" dir="2700000" algn="tl">
                    <a:srgbClr val="666633"/>
                  </a:outerShdw>
                </a:effectLst>
                <a:latin typeface="Arial" charset="0"/>
                <a:cs typeface="Arial" charset="0"/>
              </a:rPr>
              <a:t>التوبة</a:t>
            </a:r>
            <a:endParaRPr lang="en-US" sz="2700" b="1" dirty="0">
              <a:effectLst>
                <a:outerShdw blurRad="38100" dist="38100" dir="2700000" algn="tl">
                  <a:srgbClr val="666633"/>
                </a:outerShdw>
              </a:effectLst>
              <a:latin typeface="Arial" charset="0"/>
              <a:cs typeface="Arial" charset="0"/>
            </a:endParaRPr>
          </a:p>
          <a:p>
            <a:pPr algn="r" rtl="1" eaLnBrk="1" hangingPunct="1">
              <a:defRPr/>
            </a:pPr>
            <a:endParaRPr lang="en-US" sz="2700" b="1" dirty="0">
              <a:effectLst>
                <a:outerShdw blurRad="38100" dist="38100" dir="2700000" algn="tl">
                  <a:srgbClr val="666633"/>
                </a:outerShdw>
              </a:effectLst>
              <a:latin typeface="Arial" charset="0"/>
              <a:cs typeface="Arial" charset="0"/>
            </a:endParaRPr>
          </a:p>
          <a:p>
            <a:pPr algn="r" rtl="1" eaLnBrk="1" hangingPunct="1">
              <a:defRPr/>
            </a:pPr>
            <a:r>
              <a:rPr lang="ar-JO" sz="2700" b="1" dirty="0">
                <a:effectLst>
                  <a:outerShdw blurRad="38100" dist="38100" dir="2700000" algn="tl">
                    <a:srgbClr val="666633"/>
                  </a:outerShdw>
                </a:effectLst>
                <a:latin typeface="Arial" charset="0"/>
                <a:cs typeface="Arial" charset="0"/>
              </a:rPr>
              <a:t>العمل ثانية</a:t>
            </a:r>
            <a:endParaRPr lang="en-US" sz="2700" b="1" dirty="0">
              <a:effectLst>
                <a:outerShdw blurRad="38100" dist="38100" dir="2700000" algn="tl">
                  <a:srgbClr val="666633"/>
                </a:outerShdw>
              </a:effectLst>
              <a:latin typeface="Arial" charset="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579">
                                            <p:txEl>
                                              <p:pRg st="2" end="2"/>
                                            </p:txEl>
                                          </p:spTgt>
                                        </p:tgtEl>
                                        <p:attrNameLst>
                                          <p:attrName>style.visibility</p:attrName>
                                        </p:attrNameLst>
                                      </p:cBhvr>
                                      <p:to>
                                        <p:strVal val="visible"/>
                                      </p:to>
                                    </p:set>
                                    <p:animEffect transition="in" filter="fade">
                                      <p:cBhvr>
                                        <p:cTn id="12" dur="500"/>
                                        <p:tgtEl>
                                          <p:spTgt spid="245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579">
                                            <p:txEl>
                                              <p:pRg st="4" end="4"/>
                                            </p:txEl>
                                          </p:spTgt>
                                        </p:tgtEl>
                                        <p:attrNameLst>
                                          <p:attrName>style.visibility</p:attrName>
                                        </p:attrNameLst>
                                      </p:cBhvr>
                                      <p:to>
                                        <p:strVal val="visible"/>
                                      </p:to>
                                    </p:set>
                                    <p:animEffect transition="in" filter="fade">
                                      <p:cBhvr>
                                        <p:cTn id="17" dur="500"/>
                                        <p:tgtEl>
                                          <p:spTgt spid="24579">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579">
                                            <p:txEl>
                                              <p:pRg st="6" end="6"/>
                                            </p:txEl>
                                          </p:spTgt>
                                        </p:tgtEl>
                                        <p:attrNameLst>
                                          <p:attrName>style.visibility</p:attrName>
                                        </p:attrNameLst>
                                      </p:cBhvr>
                                      <p:to>
                                        <p:strVal val="visible"/>
                                      </p:to>
                                    </p:set>
                                    <p:animEffect transition="in" filter="fade">
                                      <p:cBhvr>
                                        <p:cTn id="22" dur="500"/>
                                        <p:tgtEl>
                                          <p:spTgt spid="245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defRPr/>
            </a:pPr>
            <a:r>
              <a:rPr lang="ar-JO" b="1" dirty="0">
                <a:effectLst>
                  <a:outerShdw blurRad="38100" dist="38100" dir="2700000" algn="tl">
                    <a:srgbClr val="666633"/>
                  </a:outerShdw>
                </a:effectLst>
                <a:latin typeface="Times New Roman" charset="0"/>
                <a:cs typeface="Arial" charset="0"/>
              </a:rPr>
              <a:t>الفكرة الرئيسية:</a:t>
            </a:r>
            <a:endParaRPr lang="en-US" b="1" dirty="0">
              <a:effectLst>
                <a:outerShdw blurRad="38100" dist="38100" dir="2700000" algn="tl">
                  <a:srgbClr val="666633"/>
                </a:outerShdw>
              </a:effectLst>
              <a:latin typeface="Times New Roman" charset="0"/>
              <a:cs typeface="Arial" charset="0"/>
            </a:endParaRPr>
          </a:p>
        </p:txBody>
      </p:sp>
      <p:sp>
        <p:nvSpPr>
          <p:cNvPr id="3" name="Content Placeholder 2"/>
          <p:cNvSpPr>
            <a:spLocks noGrp="1"/>
          </p:cNvSpPr>
          <p:nvPr>
            <p:ph idx="1"/>
          </p:nvPr>
        </p:nvSpPr>
        <p:spPr/>
        <p:txBody>
          <a:bodyPr/>
          <a:lstStyle/>
          <a:p>
            <a:pPr marL="0" indent="0">
              <a:buFont typeface="Wingdings" pitchFamily="2" charset="2"/>
              <a:buNone/>
              <a:defRPr/>
            </a:pPr>
            <a:endParaRPr lang="en-US" dirty="0">
              <a:ea typeface="+mn-ea"/>
            </a:endParaRPr>
          </a:p>
          <a:p>
            <a:pPr marL="0" indent="0" algn="r" rtl="1">
              <a:buFont typeface="Wingdings" pitchFamily="2" charset="2"/>
              <a:buNone/>
              <a:defRPr/>
            </a:pPr>
            <a:r>
              <a:rPr lang="ar-JO" b="1" dirty="0">
                <a:effectLst>
                  <a:outerShdw blurRad="38100" dist="38100" dir="2700000" algn="tl">
                    <a:srgbClr val="000000">
                      <a:alpha val="43137"/>
                    </a:srgbClr>
                  </a:outerShdw>
                </a:effectLst>
                <a:ea typeface="+mn-ea"/>
              </a:rPr>
              <a:t>حتى نسترد محبتنا الأولى يجب أن نتذكر، نتوب ونعمل ثانية.</a:t>
            </a:r>
            <a:endParaRPr lang="en-US" dirty="0">
              <a:effectLst>
                <a:outerShdw blurRad="38100" dist="38100" dir="2700000" algn="tl">
                  <a:srgbClr val="000000">
                    <a:alpha val="43137"/>
                  </a:srgbClr>
                </a:outerShdw>
              </a:effectLst>
              <a:ea typeface="+mn-ea"/>
            </a:endParaRP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r" rtl="1" eaLnBrk="1" hangingPunct="1">
              <a:defRPr/>
            </a:pPr>
            <a:r>
              <a:rPr lang="ar-JO" b="1" dirty="0">
                <a:effectLst>
                  <a:outerShdw blurRad="38100" dist="38100" dir="2700000" algn="tl">
                    <a:srgbClr val="666633"/>
                  </a:outerShdw>
                </a:effectLst>
                <a:latin typeface="Times New Roman" charset="0"/>
                <a:cs typeface="Arial" charset="0"/>
              </a:rPr>
              <a:t>تطبيق شخصي:</a:t>
            </a:r>
            <a:endParaRPr lang="en-US" b="1" dirty="0">
              <a:effectLst>
                <a:outerShdw blurRad="38100" dist="38100" dir="2700000" algn="tl">
                  <a:srgbClr val="666633"/>
                </a:outerShdw>
              </a:effectLst>
              <a:latin typeface="Times New Roman" charset="0"/>
              <a:cs typeface="Arial" charset="0"/>
            </a:endParaRPr>
          </a:p>
        </p:txBody>
      </p:sp>
      <p:sp>
        <p:nvSpPr>
          <p:cNvPr id="44035" name="Rectangle 3"/>
          <p:cNvSpPr>
            <a:spLocks noGrp="1" noChangeArrowheads="1"/>
          </p:cNvSpPr>
          <p:nvPr>
            <p:ph type="body" idx="1"/>
          </p:nvPr>
        </p:nvSpPr>
        <p:spPr>
          <a:xfrm>
            <a:off x="533400" y="1828800"/>
            <a:ext cx="8153400" cy="4267200"/>
          </a:xfrm>
        </p:spPr>
        <p:txBody>
          <a:bodyPr/>
          <a:lstStyle/>
          <a:p>
            <a:pPr algn="r" rtl="1" eaLnBrk="1" hangingPunct="1">
              <a:defRPr/>
            </a:pPr>
            <a:r>
              <a:rPr lang="ar-JO" b="1" dirty="0">
                <a:effectLst>
                  <a:outerShdw blurRad="38100" dist="38100" dir="2700000" algn="tl">
                    <a:srgbClr val="666633"/>
                  </a:outerShdw>
                </a:effectLst>
                <a:latin typeface="Arial" charset="0"/>
                <a:cs typeface="Arial" charset="0"/>
              </a:rPr>
              <a:t>ما الذي أحتاج أن أتذكره؟</a:t>
            </a:r>
            <a:endParaRPr lang="en-US" b="1" dirty="0">
              <a:effectLst>
                <a:outerShdw blurRad="38100" dist="38100" dir="2700000" algn="tl">
                  <a:srgbClr val="666633"/>
                </a:outerShdw>
              </a:effectLst>
              <a:latin typeface="Arial" charset="0"/>
              <a:cs typeface="Arial" charset="0"/>
            </a:endParaRPr>
          </a:p>
          <a:p>
            <a:pPr eaLnBrk="1" hangingPunct="1">
              <a:defRPr/>
            </a:pPr>
            <a:endParaRPr lang="en-US" b="1" dirty="0">
              <a:effectLst>
                <a:outerShdw blurRad="38100" dist="38100" dir="2700000" algn="tl">
                  <a:srgbClr val="666633"/>
                </a:outerShdw>
              </a:effectLst>
              <a:latin typeface="Arial" charset="0"/>
              <a:cs typeface="Arial" charset="0"/>
            </a:endParaRPr>
          </a:p>
          <a:p>
            <a:pPr algn="r" rtl="1" eaLnBrk="1" hangingPunct="1">
              <a:defRPr/>
            </a:pPr>
            <a:r>
              <a:rPr lang="ar-JO" b="1" dirty="0">
                <a:effectLst>
                  <a:outerShdw blurRad="38100" dist="38100" dir="2700000" algn="tl">
                    <a:srgbClr val="666633"/>
                  </a:outerShdw>
                </a:effectLst>
                <a:latin typeface="Arial" charset="0"/>
                <a:cs typeface="Arial" charset="0"/>
              </a:rPr>
              <a:t>ما الذي أحتاج أن أتوب عنه؟</a:t>
            </a:r>
            <a:endParaRPr lang="en-US" b="1" dirty="0">
              <a:effectLst>
                <a:outerShdw blurRad="38100" dist="38100" dir="2700000" algn="tl">
                  <a:srgbClr val="666633"/>
                </a:outerShdw>
              </a:effectLst>
              <a:latin typeface="Arial" charset="0"/>
              <a:cs typeface="Arial" charset="0"/>
            </a:endParaRPr>
          </a:p>
          <a:p>
            <a:pPr eaLnBrk="1" hangingPunct="1">
              <a:defRPr/>
            </a:pPr>
            <a:endParaRPr lang="en-US" b="1" dirty="0">
              <a:effectLst>
                <a:outerShdw blurRad="38100" dist="38100" dir="2700000" algn="tl">
                  <a:srgbClr val="666633"/>
                </a:outerShdw>
              </a:effectLst>
              <a:latin typeface="Arial" charset="0"/>
              <a:cs typeface="Arial" charset="0"/>
            </a:endParaRPr>
          </a:p>
          <a:p>
            <a:pPr algn="r" rtl="1" eaLnBrk="1" hangingPunct="1">
              <a:defRPr/>
            </a:pPr>
            <a:r>
              <a:rPr lang="ar-JO" b="1" dirty="0">
                <a:effectLst>
                  <a:outerShdw blurRad="38100" dist="38100" dir="2700000" algn="tl">
                    <a:srgbClr val="666633"/>
                  </a:outerShdw>
                </a:effectLst>
                <a:latin typeface="Arial" charset="0"/>
                <a:cs typeface="Arial" charset="0"/>
              </a:rPr>
              <a:t>ما الذي أحتاج أن أفعله ثانية – أو ربما ابدأ في عمله للمرة الأولى – حتى أحب يسوع فعلاً المحبة الأولى وقبل كل شيء؟</a:t>
            </a:r>
            <a:endParaRPr lang="en-US" b="1" dirty="0">
              <a:effectLst>
                <a:outerShdw blurRad="38100" dist="38100" dir="2700000" algn="tl">
                  <a:srgbClr val="666633"/>
                </a:outerShdw>
              </a:effectLst>
              <a:latin typeface="Arial" charset="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fade">
                                      <p:cBhvr>
                                        <p:cTn id="7" dur="500"/>
                                        <p:tgtEl>
                                          <p:spTgt spid="44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035">
                                            <p:txEl>
                                              <p:pRg st="2" end="2"/>
                                            </p:txEl>
                                          </p:spTgt>
                                        </p:tgtEl>
                                        <p:attrNameLst>
                                          <p:attrName>style.visibility</p:attrName>
                                        </p:attrNameLst>
                                      </p:cBhvr>
                                      <p:to>
                                        <p:strVal val="visible"/>
                                      </p:to>
                                    </p:set>
                                    <p:animEffect transition="in" filter="fade">
                                      <p:cBhvr>
                                        <p:cTn id="12" dur="500"/>
                                        <p:tgtEl>
                                          <p:spTgt spid="4403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4035">
                                            <p:txEl>
                                              <p:pRg st="4" end="4"/>
                                            </p:txEl>
                                          </p:spTgt>
                                        </p:tgtEl>
                                        <p:attrNameLst>
                                          <p:attrName>style.visibility</p:attrName>
                                        </p:attrNameLst>
                                      </p:cBhvr>
                                      <p:to>
                                        <p:strVal val="visible"/>
                                      </p:to>
                                    </p:set>
                                    <p:animEffect transition="in" filter="fade">
                                      <p:cBhvr>
                                        <p:cTn id="17" dur="500"/>
                                        <p:tgtEl>
                                          <p:spTgt spid="440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r" rtl="1" eaLnBrk="1" hangingPunct="1">
              <a:defRPr/>
            </a:pPr>
            <a:r>
              <a:rPr lang="ar-JO" b="1" dirty="0">
                <a:effectLst>
                  <a:outerShdw blurRad="38100" dist="38100" dir="2700000" algn="tl">
                    <a:srgbClr val="666633"/>
                  </a:outerShdw>
                </a:effectLst>
                <a:latin typeface="Times New Roman" charset="0"/>
                <a:cs typeface="Arial" charset="0"/>
              </a:rPr>
              <a:t>قصة عن المحبة الأولى:</a:t>
            </a:r>
            <a:endParaRPr lang="en-US" b="1" dirty="0">
              <a:effectLst>
                <a:outerShdw blurRad="38100" dist="38100" dir="2700000" algn="tl">
                  <a:srgbClr val="666633"/>
                </a:outerShdw>
              </a:effectLst>
              <a:latin typeface="Times New Roman" charset="0"/>
              <a:cs typeface="Arial" charset="0"/>
            </a:endParaRPr>
          </a:p>
        </p:txBody>
      </p:sp>
      <p:sp>
        <p:nvSpPr>
          <p:cNvPr id="36867" name="Rectangle 3"/>
          <p:cNvSpPr>
            <a:spLocks noGrp="1" noChangeArrowheads="1"/>
          </p:cNvSpPr>
          <p:nvPr>
            <p:ph type="body" idx="1"/>
          </p:nvPr>
        </p:nvSpPr>
        <p:spPr/>
        <p:txBody>
          <a:bodyPr/>
          <a:lstStyle/>
          <a:p>
            <a:pPr algn="r" rtl="1" eaLnBrk="1" hangingPunct="1">
              <a:defRPr/>
            </a:pPr>
            <a:r>
              <a:rPr lang="ar-JO" b="1" dirty="0">
                <a:effectLst>
                  <a:outerShdw blurRad="38100" dist="38100" dir="2700000" algn="tl">
                    <a:srgbClr val="666633"/>
                  </a:outerShdw>
                </a:effectLst>
                <a:latin typeface="Arial" charset="0"/>
                <a:cs typeface="Arial" charset="0"/>
              </a:rPr>
              <a:t>أوشن سيتي، نيوجيرسي، 1986</a:t>
            </a:r>
            <a:endParaRPr lang="en-US" b="1" dirty="0">
              <a:effectLst>
                <a:outerShdw blurRad="38100" dist="38100" dir="2700000" algn="tl">
                  <a:srgbClr val="666633"/>
                </a:outerShdw>
              </a:effectLst>
              <a:latin typeface="Arial" charset="0"/>
              <a:cs typeface="Arial" charset="0"/>
            </a:endParaRPr>
          </a:p>
        </p:txBody>
      </p:sp>
      <p:pic>
        <p:nvPicPr>
          <p:cNvPr id="36869" name="Picture 5" descr="cfiles10549"/>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76400" y="2362200"/>
            <a:ext cx="4800600" cy="3600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fade">
                                      <p:cBhvr>
                                        <p:cTn id="7" dur="500"/>
                                        <p:tgtEl>
                                          <p:spTgt spid="3686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6869"/>
                                        </p:tgtEl>
                                        <p:attrNameLst>
                                          <p:attrName>style.visibility</p:attrName>
                                        </p:attrNameLst>
                                      </p:cBhvr>
                                      <p:to>
                                        <p:strVal val="visible"/>
                                      </p:to>
                                    </p:set>
                                    <p:animEffect transition="in" filter="fade">
                                      <p:cBhvr>
                                        <p:cTn id="10" dur="500"/>
                                        <p:tgtEl>
                                          <p:spTgt spid="36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r" rtl="1" eaLnBrk="1" hangingPunct="1">
              <a:defRPr/>
            </a:pPr>
            <a:r>
              <a:rPr lang="ar-JO" b="1" dirty="0">
                <a:effectLst>
                  <a:outerShdw blurRad="38100" dist="38100" dir="2700000" algn="tl">
                    <a:srgbClr val="666633"/>
                  </a:outerShdw>
                </a:effectLst>
                <a:latin typeface="Times New Roman" charset="0"/>
                <a:cs typeface="Arial" charset="0"/>
              </a:rPr>
              <a:t>مقدمة:</a:t>
            </a:r>
            <a:endParaRPr lang="en-US" b="1" dirty="0">
              <a:effectLst>
                <a:outerShdw blurRad="38100" dist="38100" dir="2700000" algn="tl">
                  <a:srgbClr val="666633"/>
                </a:outerShdw>
              </a:effectLst>
              <a:latin typeface="Times New Roman" charset="0"/>
              <a:cs typeface="Arial" charset="0"/>
            </a:endParaRPr>
          </a:p>
        </p:txBody>
      </p:sp>
      <p:sp>
        <p:nvSpPr>
          <p:cNvPr id="34819" name="Rectangle 3"/>
          <p:cNvSpPr>
            <a:spLocks noGrp="1" noChangeArrowheads="1"/>
          </p:cNvSpPr>
          <p:nvPr>
            <p:ph type="body" idx="1"/>
          </p:nvPr>
        </p:nvSpPr>
        <p:spPr/>
        <p:txBody>
          <a:bodyPr/>
          <a:lstStyle/>
          <a:p>
            <a:pPr algn="r" rtl="1" eaLnBrk="1" hangingPunct="1">
              <a:defRPr/>
            </a:pPr>
            <a:r>
              <a:rPr lang="ar-JO" sz="2700" b="1" dirty="0">
                <a:effectLst>
                  <a:outerShdw blurRad="38100" dist="38100" dir="2700000" algn="tl">
                    <a:srgbClr val="666633"/>
                  </a:outerShdw>
                </a:effectLst>
                <a:latin typeface="Arial" charset="0"/>
                <a:cs typeface="Arial" charset="0"/>
              </a:rPr>
              <a:t>ما هي المحبة الحقيقية؟</a:t>
            </a:r>
            <a:endParaRPr lang="en-US" sz="2700" b="1" dirty="0">
              <a:effectLst>
                <a:outerShdw blurRad="38100" dist="38100" dir="2700000" algn="tl">
                  <a:srgbClr val="666633"/>
                </a:outerShdw>
              </a:effectLst>
              <a:latin typeface="Arial" charset="0"/>
              <a:cs typeface="Arial" charset="0"/>
            </a:endParaRPr>
          </a:p>
          <a:p>
            <a:pPr eaLnBrk="1" hangingPunct="1">
              <a:defRPr/>
            </a:pPr>
            <a:endParaRPr lang="en-US" sz="2700" b="1" dirty="0">
              <a:effectLst>
                <a:outerShdw blurRad="38100" dist="38100" dir="2700000" algn="tl">
                  <a:srgbClr val="666633"/>
                </a:outerShdw>
              </a:effectLst>
              <a:latin typeface="Arial" charset="0"/>
              <a:cs typeface="Arial" charset="0"/>
            </a:endParaRPr>
          </a:p>
          <a:p>
            <a:pPr algn="r" rtl="1" eaLnBrk="1" hangingPunct="1">
              <a:defRPr/>
            </a:pPr>
            <a:r>
              <a:rPr lang="ar-JO" sz="2700" b="1" dirty="0">
                <a:effectLst>
                  <a:outerShdw blurRad="38100" dist="38100" dir="2700000" algn="tl">
                    <a:srgbClr val="666633"/>
                  </a:outerShdw>
                </a:effectLst>
                <a:latin typeface="Arial" charset="0"/>
                <a:cs typeface="Arial" charset="0"/>
              </a:rPr>
              <a:t>ما الذي يتبادر إلى ذهنك عند سماع عبارة المحبة الحقيقية؟</a:t>
            </a:r>
            <a:endParaRPr lang="en-US" sz="2700" b="1" dirty="0">
              <a:effectLst>
                <a:outerShdw blurRad="38100" dist="38100" dir="2700000" algn="tl">
                  <a:srgbClr val="666633"/>
                </a:outerShdw>
              </a:effectLst>
              <a:latin typeface="Arial" charset="0"/>
              <a:cs typeface="Arial" charset="0"/>
            </a:endParaRPr>
          </a:p>
          <a:p>
            <a:pPr eaLnBrk="1" hangingPunct="1">
              <a:defRPr/>
            </a:pPr>
            <a:endParaRPr lang="en-US" sz="2700" b="1" dirty="0">
              <a:effectLst>
                <a:outerShdw blurRad="38100" dist="38100" dir="2700000" algn="tl">
                  <a:srgbClr val="666633"/>
                </a:outerShdw>
              </a:effectLst>
              <a:latin typeface="Arial" charset="0"/>
              <a:cs typeface="Arial" charset="0"/>
            </a:endParaRPr>
          </a:p>
          <a:p>
            <a:pPr algn="r" rtl="1" eaLnBrk="1" hangingPunct="1">
              <a:defRPr/>
            </a:pPr>
            <a:r>
              <a:rPr lang="ar-JO" sz="2700" b="1" dirty="0">
                <a:effectLst>
                  <a:outerShdw blurRad="38100" dist="38100" dir="2700000" algn="tl">
                    <a:srgbClr val="666633"/>
                  </a:outerShdw>
                </a:effectLst>
                <a:latin typeface="Arial" charset="0"/>
                <a:cs typeface="Arial" charset="0"/>
              </a:rPr>
              <a:t>ماذا يحدث عندما تموت محبتنا الأولى؟</a:t>
            </a:r>
            <a:endParaRPr lang="en-US" sz="2700" b="1" dirty="0">
              <a:effectLst>
                <a:outerShdw blurRad="38100" dist="38100" dir="2700000" algn="tl">
                  <a:srgbClr val="666633"/>
                </a:outerShdw>
              </a:effectLst>
              <a:latin typeface="Arial" charset="0"/>
              <a:cs typeface="Arial" charset="0"/>
            </a:endParaRPr>
          </a:p>
          <a:p>
            <a:pPr eaLnBrk="1" hangingPunct="1">
              <a:defRPr/>
            </a:pPr>
            <a:endParaRPr lang="en-US" sz="2700" b="1" dirty="0">
              <a:effectLst>
                <a:outerShdw blurRad="38100" dist="38100" dir="2700000" algn="tl">
                  <a:srgbClr val="666633"/>
                </a:outerShdw>
              </a:effectLst>
              <a:latin typeface="Arial" charset="0"/>
              <a:cs typeface="Arial" charset="0"/>
            </a:endParaRPr>
          </a:p>
          <a:p>
            <a:pPr algn="r" rtl="1" eaLnBrk="1" hangingPunct="1">
              <a:defRPr/>
            </a:pPr>
            <a:r>
              <a:rPr lang="ar-JO" sz="2700" b="1" dirty="0">
                <a:effectLst>
                  <a:outerShdw blurRad="38100" dist="38100" dir="2700000" algn="tl">
                    <a:srgbClr val="666633"/>
                  </a:outerShdw>
                </a:effectLst>
                <a:latin typeface="Arial" charset="0"/>
                <a:cs typeface="Arial" charset="0"/>
              </a:rPr>
              <a:t>كيف نستطيع أن نتعلم المحبة ثانية؟</a:t>
            </a:r>
            <a:endParaRPr lang="en-US" sz="2700" b="1" dirty="0">
              <a:effectLst>
                <a:outerShdw blurRad="38100" dist="38100" dir="2700000" algn="tl">
                  <a:srgbClr val="666633"/>
                </a:outerShdw>
              </a:effectLst>
              <a:latin typeface="Arial" charset="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819">
                                            <p:txEl>
                                              <p:pRg st="2" end="2"/>
                                            </p:txEl>
                                          </p:spTgt>
                                        </p:tgtEl>
                                        <p:attrNameLst>
                                          <p:attrName>style.visibility</p:attrName>
                                        </p:attrNameLst>
                                      </p:cBhvr>
                                      <p:to>
                                        <p:strVal val="visible"/>
                                      </p:to>
                                    </p:set>
                                    <p:animEffect transition="in" filter="fade">
                                      <p:cBhvr>
                                        <p:cTn id="7" dur="500"/>
                                        <p:tgtEl>
                                          <p:spTgt spid="3481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819">
                                            <p:txEl>
                                              <p:pRg st="4" end="4"/>
                                            </p:txEl>
                                          </p:spTgt>
                                        </p:tgtEl>
                                        <p:attrNameLst>
                                          <p:attrName>style.visibility</p:attrName>
                                        </p:attrNameLst>
                                      </p:cBhvr>
                                      <p:to>
                                        <p:strVal val="visible"/>
                                      </p:to>
                                    </p:set>
                                    <p:animEffect transition="in" filter="fade">
                                      <p:cBhvr>
                                        <p:cTn id="12" dur="500"/>
                                        <p:tgtEl>
                                          <p:spTgt spid="34819">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819">
                                            <p:txEl>
                                              <p:pRg st="6" end="6"/>
                                            </p:txEl>
                                          </p:spTgt>
                                        </p:tgtEl>
                                        <p:attrNameLst>
                                          <p:attrName>style.visibility</p:attrName>
                                        </p:attrNameLst>
                                      </p:cBhvr>
                                      <p:to>
                                        <p:strVal val="visible"/>
                                      </p:to>
                                    </p:set>
                                    <p:animEffect transition="in" filter="fade">
                                      <p:cBhvr>
                                        <p:cTn id="17" dur="500"/>
                                        <p:tgtEl>
                                          <p:spTgt spid="348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defRPr/>
            </a:pPr>
            <a:r>
              <a:rPr kumimoji="0" lang="ar-JO" sz="4400" b="1" i="0" u="none" strike="noStrike" kern="0" cap="none" spc="0" normalizeH="0" baseline="0" noProof="0" dirty="0">
                <a:ln>
                  <a:noFill/>
                </a:ln>
                <a:solidFill>
                  <a:srgbClr val="FFFFFF"/>
                </a:solidFill>
                <a:effectLst>
                  <a:outerShdw blurRad="38100" dist="38100" dir="2700000" algn="tl">
                    <a:srgbClr val="666633"/>
                  </a:outerShdw>
                </a:effectLst>
                <a:uLnTx/>
                <a:uFillTx/>
                <a:latin typeface="Times New Roman" charset="0"/>
                <a:ea typeface="ＭＳ Ｐゴシック" charset="0"/>
                <a:cs typeface="Arial" charset="0"/>
              </a:rPr>
              <a:t>قصة عن المحبة الأولى:</a:t>
            </a:r>
            <a:endParaRPr lang="en-US" b="1" dirty="0">
              <a:effectLst>
                <a:outerShdw blurRad="38100" dist="38100" dir="2700000" algn="tl">
                  <a:srgbClr val="666633"/>
                </a:outerShdw>
              </a:effectLst>
              <a:latin typeface="Times New Roman" charset="0"/>
              <a:cs typeface="Arial" charset="0"/>
            </a:endParaRPr>
          </a:p>
        </p:txBody>
      </p:sp>
      <p:sp>
        <p:nvSpPr>
          <p:cNvPr id="3" name="Content Placeholder 2"/>
          <p:cNvSpPr>
            <a:spLocks noGrp="1"/>
          </p:cNvSpPr>
          <p:nvPr>
            <p:ph idx="1"/>
          </p:nvPr>
        </p:nvSpPr>
        <p:spPr>
          <a:xfrm>
            <a:off x="533400" y="1828800"/>
            <a:ext cx="3352800" cy="4038600"/>
          </a:xfrm>
        </p:spPr>
        <p:txBody>
          <a:bodyPr/>
          <a:lstStyle/>
          <a:p>
            <a:pPr algn="r" rtl="1">
              <a:defRPr/>
            </a:pPr>
            <a:r>
              <a:rPr lang="ar-JO" b="1" dirty="0">
                <a:effectLst>
                  <a:outerShdw blurRad="38100" dist="38100" dir="2700000" algn="tl">
                    <a:srgbClr val="666633"/>
                  </a:outerShdw>
                </a:effectLst>
                <a:latin typeface="Arial" charset="0"/>
                <a:cs typeface="Arial" charset="0"/>
              </a:rPr>
              <a:t>إعلان كالب:</a:t>
            </a:r>
            <a:endParaRPr lang="en-US" b="1" dirty="0">
              <a:effectLst>
                <a:outerShdw blurRad="38100" dist="38100" dir="2700000" algn="tl">
                  <a:srgbClr val="666633"/>
                </a:outerShdw>
              </a:effectLst>
              <a:latin typeface="Arial" charset="0"/>
              <a:cs typeface="Arial" charset="0"/>
            </a:endParaRPr>
          </a:p>
        </p:txBody>
      </p:sp>
      <p:pic>
        <p:nvPicPr>
          <p:cNvPr id="4506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037013" y="1752600"/>
            <a:ext cx="4765675" cy="426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r" rtl="1" eaLnBrk="1" hangingPunct="1">
              <a:defRPr/>
            </a:pPr>
            <a:r>
              <a:rPr kumimoji="0" lang="ar-JO" sz="4400" b="1" i="0" u="none" strike="noStrike" kern="0" cap="none" spc="0" normalizeH="0" baseline="0" noProof="0" dirty="0">
                <a:ln>
                  <a:noFill/>
                </a:ln>
                <a:solidFill>
                  <a:srgbClr val="FFFFFF"/>
                </a:solidFill>
                <a:effectLst>
                  <a:outerShdw blurRad="38100" dist="38100" dir="2700000" algn="tl">
                    <a:srgbClr val="666633"/>
                  </a:outerShdw>
                </a:effectLst>
                <a:uLnTx/>
                <a:uFillTx/>
                <a:latin typeface="Times New Roman" charset="0"/>
                <a:ea typeface="ＭＳ Ｐゴシック" charset="0"/>
                <a:cs typeface="Arial" charset="0"/>
              </a:rPr>
              <a:t>قصة عن المحبة الأولى:</a:t>
            </a:r>
            <a:endParaRPr lang="en-US" b="1" dirty="0">
              <a:effectLst>
                <a:outerShdw blurRad="38100" dist="38100" dir="2700000" algn="tl">
                  <a:srgbClr val="666633"/>
                </a:outerShdw>
              </a:effectLst>
              <a:latin typeface="Times New Roman" charset="0"/>
              <a:cs typeface="Arial" charset="0"/>
            </a:endParaRPr>
          </a:p>
        </p:txBody>
      </p:sp>
      <p:sp>
        <p:nvSpPr>
          <p:cNvPr id="27651" name="Rectangle 3"/>
          <p:cNvSpPr>
            <a:spLocks noGrp="1" noChangeArrowheads="1"/>
          </p:cNvSpPr>
          <p:nvPr>
            <p:ph type="body" idx="1"/>
          </p:nvPr>
        </p:nvSpPr>
        <p:spPr/>
        <p:txBody>
          <a:bodyPr/>
          <a:lstStyle/>
          <a:p>
            <a:pPr algn="r" rtl="1" eaLnBrk="1" hangingPunct="1">
              <a:defRPr/>
            </a:pPr>
            <a:r>
              <a:rPr lang="ar-JO" b="1" dirty="0">
                <a:effectLst>
                  <a:outerShdw blurRad="38100" dist="38100" dir="2700000" algn="tl">
                    <a:srgbClr val="666633"/>
                  </a:outerShdw>
                </a:effectLst>
                <a:latin typeface="Arial" charset="0"/>
                <a:cs typeface="Arial" charset="0"/>
              </a:rPr>
              <a:t>مدرسة اللاهوت الدولية، 1993</a:t>
            </a:r>
            <a:endParaRPr lang="en-US" b="1" dirty="0">
              <a:effectLst>
                <a:outerShdw blurRad="38100" dist="38100" dir="2700000" algn="tl">
                  <a:srgbClr val="666633"/>
                </a:outerShdw>
              </a:effectLst>
              <a:latin typeface="Arial" charset="0"/>
              <a:cs typeface="Arial" charset="0"/>
            </a:endParaRPr>
          </a:p>
        </p:txBody>
      </p:sp>
      <p:pic>
        <p:nvPicPr>
          <p:cNvPr id="59395" name="Picture 5" descr="International School of Theology">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66800" y="2362200"/>
            <a:ext cx="7010400" cy="3633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r" rtl="1" eaLnBrk="1" hangingPunct="1">
              <a:defRPr/>
            </a:pPr>
            <a:r>
              <a:rPr kumimoji="0" lang="ar-JO" sz="4400" b="1" i="0" u="none" strike="noStrike" kern="0" cap="none" spc="0" normalizeH="0" baseline="0" noProof="0" dirty="0">
                <a:ln>
                  <a:noFill/>
                </a:ln>
                <a:solidFill>
                  <a:srgbClr val="FFFFFF"/>
                </a:solidFill>
                <a:effectLst>
                  <a:outerShdw blurRad="38100" dist="38100" dir="2700000" algn="tl">
                    <a:srgbClr val="666633"/>
                  </a:outerShdw>
                </a:effectLst>
                <a:uLnTx/>
                <a:uFillTx/>
                <a:latin typeface="Times New Roman" charset="0"/>
                <a:ea typeface="ＭＳ Ｐゴシック" charset="0"/>
                <a:cs typeface="Arial" charset="0"/>
              </a:rPr>
              <a:t>قصة عن المحبة الأولى:</a:t>
            </a:r>
            <a:endParaRPr lang="en-US" b="1" dirty="0">
              <a:effectLst>
                <a:outerShdw blurRad="38100" dist="38100" dir="2700000" algn="tl">
                  <a:srgbClr val="666633"/>
                </a:outerShdw>
              </a:effectLst>
              <a:latin typeface="Times New Roman" charset="0"/>
              <a:cs typeface="Arial" charset="0"/>
            </a:endParaRPr>
          </a:p>
        </p:txBody>
      </p:sp>
      <p:sp>
        <p:nvSpPr>
          <p:cNvPr id="50179" name="Rectangle 3"/>
          <p:cNvSpPr>
            <a:spLocks noGrp="1" noChangeArrowheads="1"/>
          </p:cNvSpPr>
          <p:nvPr>
            <p:ph type="body" idx="1"/>
          </p:nvPr>
        </p:nvSpPr>
        <p:spPr/>
        <p:txBody>
          <a:bodyPr/>
          <a:lstStyle/>
          <a:p>
            <a:pPr algn="r" rtl="1" eaLnBrk="1" hangingPunct="1">
              <a:defRPr/>
            </a:pPr>
            <a:r>
              <a:rPr lang="ar-JO" b="1" dirty="0">
                <a:effectLst>
                  <a:outerShdw blurRad="38100" dist="38100" dir="2700000" algn="tl">
                    <a:srgbClr val="666633"/>
                  </a:outerShdw>
                </a:effectLst>
                <a:latin typeface="Arial" charset="0"/>
                <a:cs typeface="Arial" charset="0"/>
              </a:rPr>
              <a:t>لكن في مكان ما على طول الطريق. . . .</a:t>
            </a:r>
          </a:p>
          <a:p>
            <a:pPr marL="0" indent="0" eaLnBrk="1" hangingPunct="1">
              <a:buNone/>
              <a:defRPr/>
            </a:pPr>
            <a:endParaRPr lang="en-US" b="1" dirty="0">
              <a:effectLst>
                <a:outerShdw blurRad="38100" dist="38100" dir="2700000" algn="tl">
                  <a:srgbClr val="666633"/>
                </a:outerShdw>
              </a:effectLst>
              <a:latin typeface="Arial" charset="0"/>
              <a:cs typeface="Arial" charset="0"/>
            </a:endParaRPr>
          </a:p>
          <a:p>
            <a:pPr algn="r" rtl="1" eaLnBrk="1" hangingPunct="1">
              <a:buFont typeface="Wingdings" charset="0"/>
              <a:buNone/>
              <a:defRPr/>
            </a:pPr>
            <a:r>
              <a:rPr lang="ar-JO" b="1" dirty="0">
                <a:effectLst>
                  <a:outerShdw blurRad="38100" dist="38100" dir="2700000" algn="tl">
                    <a:srgbClr val="666633"/>
                  </a:outerShdw>
                </a:effectLst>
                <a:latin typeface="Arial" charset="0"/>
                <a:cs typeface="Arial" charset="0"/>
              </a:rPr>
              <a:t>   تدريجياً وبشكل غير محسوس تقريباً، أصبحت مرتاحاً وراضياً ومقتنعاً في مسيرتي مع الله، على الرغم من أنني كنت لا أزال في الخدمة بدوام كامل.</a:t>
            </a:r>
            <a:endParaRPr lang="en-US" b="1" dirty="0">
              <a:effectLst>
                <a:outerShdw blurRad="38100" dist="38100" dir="2700000" algn="tl">
                  <a:srgbClr val="666633"/>
                </a:outerShdw>
              </a:effectLst>
              <a:latin typeface="Arial" charset="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179">
                                            <p:txEl>
                                              <p:pRg st="2" end="2"/>
                                            </p:txEl>
                                          </p:spTgt>
                                        </p:tgtEl>
                                        <p:attrNameLst>
                                          <p:attrName>style.visibility</p:attrName>
                                        </p:attrNameLst>
                                      </p:cBhvr>
                                      <p:to>
                                        <p:strVal val="visible"/>
                                      </p:to>
                                    </p:set>
                                    <p:animEffect transition="in" filter="fade">
                                      <p:cBhvr>
                                        <p:cTn id="7" dur="500"/>
                                        <p:tgtEl>
                                          <p:spTgt spid="501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gn="r" rtl="1" eaLnBrk="1" hangingPunct="1">
              <a:defRPr/>
            </a:pPr>
            <a:r>
              <a:rPr kumimoji="0" lang="ar-JO" sz="4400" b="1" i="0" u="none" strike="noStrike" kern="0" cap="none" spc="0" normalizeH="0" baseline="0" noProof="0" dirty="0">
                <a:ln>
                  <a:noFill/>
                </a:ln>
                <a:solidFill>
                  <a:srgbClr val="FFFFFF"/>
                </a:solidFill>
                <a:effectLst>
                  <a:outerShdw blurRad="38100" dist="38100" dir="2700000" algn="tl">
                    <a:srgbClr val="666633"/>
                  </a:outerShdw>
                </a:effectLst>
                <a:uLnTx/>
                <a:uFillTx/>
                <a:latin typeface="Times New Roman" charset="0"/>
                <a:ea typeface="ＭＳ Ｐゴシック" charset="0"/>
                <a:cs typeface="Arial" charset="0"/>
              </a:rPr>
              <a:t>قصة عن المحبة الأولى:</a:t>
            </a:r>
            <a:endParaRPr lang="en-US" b="1" dirty="0">
              <a:effectLst>
                <a:outerShdw blurRad="38100" dist="38100" dir="2700000" algn="tl">
                  <a:srgbClr val="666633"/>
                </a:outerShdw>
              </a:effectLst>
              <a:latin typeface="Times New Roman" charset="0"/>
              <a:cs typeface="Arial" charset="0"/>
            </a:endParaRPr>
          </a:p>
        </p:txBody>
      </p:sp>
      <p:sp>
        <p:nvSpPr>
          <p:cNvPr id="29699" name="Rectangle 3"/>
          <p:cNvSpPr>
            <a:spLocks noGrp="1" noChangeArrowheads="1"/>
          </p:cNvSpPr>
          <p:nvPr>
            <p:ph type="body" idx="1"/>
          </p:nvPr>
        </p:nvSpPr>
        <p:spPr/>
        <p:txBody>
          <a:bodyPr/>
          <a:lstStyle/>
          <a:p>
            <a:pPr algn="r" rtl="1" eaLnBrk="1" hangingPunct="1">
              <a:defRPr/>
            </a:pPr>
            <a:r>
              <a:rPr lang="ar-JO" sz="2800" b="1" dirty="0">
                <a:effectLst>
                  <a:outerShdw blurRad="38100" dist="38100" dir="2700000" algn="tl">
                    <a:srgbClr val="666633"/>
                  </a:outerShdw>
                </a:effectLst>
                <a:latin typeface="Arial" charset="0"/>
                <a:cs typeface="Arial" charset="0"/>
              </a:rPr>
              <a:t>ثم في شتاء عام 2002 في كوخ في جبال جنوب كاليفورنيا. . .</a:t>
            </a:r>
            <a:endParaRPr lang="en-US" sz="2800" b="1" dirty="0">
              <a:effectLst>
                <a:outerShdw blurRad="38100" dist="38100" dir="2700000" algn="tl">
                  <a:srgbClr val="666633"/>
                </a:outerShdw>
              </a:effectLst>
              <a:latin typeface="Arial" charset="0"/>
              <a:cs typeface="Arial" charset="0"/>
            </a:endParaRPr>
          </a:p>
        </p:txBody>
      </p:sp>
      <p:pic>
        <p:nvPicPr>
          <p:cNvPr id="61443" name="Picture 5" descr="wwbigcabi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63800" y="2743200"/>
            <a:ext cx="4394200" cy="3295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r" rtl="1" eaLnBrk="1" hangingPunct="1">
              <a:defRPr/>
            </a:pPr>
            <a:r>
              <a:rPr kumimoji="0" lang="ar-JO" sz="4400" b="1" i="0" u="none" strike="noStrike" kern="0" cap="none" spc="0" normalizeH="0" baseline="0" noProof="0" dirty="0">
                <a:ln>
                  <a:noFill/>
                </a:ln>
                <a:solidFill>
                  <a:srgbClr val="FFFFFF"/>
                </a:solidFill>
                <a:effectLst>
                  <a:outerShdw blurRad="38100" dist="38100" dir="2700000" algn="tl">
                    <a:srgbClr val="666633"/>
                  </a:outerShdw>
                </a:effectLst>
                <a:uLnTx/>
                <a:uFillTx/>
                <a:latin typeface="Times New Roman" charset="0"/>
                <a:ea typeface="ＭＳ Ｐゴシック" charset="0"/>
                <a:cs typeface="Arial" charset="0"/>
              </a:rPr>
              <a:t>قصة عن المحبة الأولى:</a:t>
            </a:r>
            <a:endParaRPr lang="en-US" b="1" dirty="0">
              <a:effectLst>
                <a:outerShdw blurRad="38100" dist="38100" dir="2700000" algn="tl">
                  <a:srgbClr val="666633"/>
                </a:outerShdw>
              </a:effectLst>
              <a:latin typeface="Times New Roman" charset="0"/>
              <a:cs typeface="Arial" charset="0"/>
            </a:endParaRPr>
          </a:p>
        </p:txBody>
      </p:sp>
      <p:sp>
        <p:nvSpPr>
          <p:cNvPr id="30723" name="Rectangle 3"/>
          <p:cNvSpPr>
            <a:spLocks noGrp="1" noChangeArrowheads="1"/>
          </p:cNvSpPr>
          <p:nvPr>
            <p:ph type="body" idx="1"/>
          </p:nvPr>
        </p:nvSpPr>
        <p:spPr>
          <a:xfrm>
            <a:off x="3525838" y="1828800"/>
            <a:ext cx="5160962" cy="4038600"/>
          </a:xfrm>
        </p:spPr>
        <p:txBody>
          <a:bodyPr/>
          <a:lstStyle/>
          <a:p>
            <a:pPr algn="r" rtl="1" eaLnBrk="1" hangingPunct="1">
              <a:defRPr/>
            </a:pPr>
            <a:r>
              <a:rPr lang="ar-JO" b="1" dirty="0">
                <a:effectLst>
                  <a:outerShdw blurRad="38100" dist="38100" dir="2700000" algn="tl">
                    <a:srgbClr val="666633"/>
                  </a:outerShdw>
                </a:effectLst>
                <a:latin typeface="Arial" charset="0"/>
                <a:cs typeface="Arial" charset="0"/>
              </a:rPr>
              <a:t>سنغافورة ومدرسة شرق آسيا للاهوت في آب 2006</a:t>
            </a:r>
            <a:endParaRPr lang="en-US" b="1" dirty="0">
              <a:effectLst>
                <a:outerShdw blurRad="38100" dist="38100" dir="2700000" algn="tl">
                  <a:srgbClr val="666633"/>
                </a:outerShdw>
              </a:effectLst>
              <a:latin typeface="Arial" charset="0"/>
              <a:cs typeface="Arial" charset="0"/>
            </a:endParaRPr>
          </a:p>
        </p:txBody>
      </p:sp>
      <p:pic>
        <p:nvPicPr>
          <p:cNvPr id="62467" name="Picture 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96000" y="3276600"/>
            <a:ext cx="2627313" cy="2627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9157"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1000" y="1828800"/>
            <a:ext cx="3144838" cy="419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r" rtl="1" eaLnBrk="1" hangingPunct="1">
              <a:defRPr/>
            </a:pPr>
            <a:r>
              <a:rPr kumimoji="0" lang="ar-JO" sz="4400" b="1" i="0" u="none" strike="noStrike" kern="0" cap="none" spc="0" normalizeH="0" baseline="0" noProof="0" dirty="0">
                <a:ln>
                  <a:noFill/>
                </a:ln>
                <a:solidFill>
                  <a:srgbClr val="FFFFFF"/>
                </a:solidFill>
                <a:effectLst>
                  <a:outerShdw blurRad="38100" dist="38100" dir="2700000" algn="tl">
                    <a:srgbClr val="666633"/>
                  </a:outerShdw>
                </a:effectLst>
                <a:uLnTx/>
                <a:uFillTx/>
                <a:latin typeface="Times New Roman" charset="0"/>
                <a:ea typeface="ＭＳ Ｐゴシック" charset="0"/>
                <a:cs typeface="Arial" charset="0"/>
              </a:rPr>
              <a:t>قصة عن المحبة الأولى:</a:t>
            </a:r>
            <a:endParaRPr lang="en-US" b="1" dirty="0">
              <a:effectLst>
                <a:outerShdw blurRad="38100" dist="38100" dir="2700000" algn="tl">
                  <a:srgbClr val="666633"/>
                </a:outerShdw>
              </a:effectLst>
              <a:latin typeface="Times New Roman" charset="0"/>
              <a:cs typeface="Arial" charset="0"/>
            </a:endParaRPr>
          </a:p>
        </p:txBody>
      </p:sp>
      <p:sp>
        <p:nvSpPr>
          <p:cNvPr id="31747" name="Rectangle 3"/>
          <p:cNvSpPr>
            <a:spLocks noGrp="1" noChangeArrowheads="1"/>
          </p:cNvSpPr>
          <p:nvPr>
            <p:ph type="body" idx="1"/>
          </p:nvPr>
        </p:nvSpPr>
        <p:spPr>
          <a:xfrm>
            <a:off x="533400" y="1828800"/>
            <a:ext cx="4724400" cy="4038600"/>
          </a:xfrm>
        </p:spPr>
        <p:txBody>
          <a:bodyPr/>
          <a:lstStyle/>
          <a:p>
            <a:pPr algn="r" rtl="1" eaLnBrk="1" hangingPunct="1">
              <a:defRPr/>
            </a:pPr>
            <a:r>
              <a:rPr lang="ar-JO" b="1" dirty="0">
                <a:effectLst>
                  <a:outerShdw blurRad="38100" dist="38100" dir="2700000" algn="tl">
                    <a:srgbClr val="666633"/>
                  </a:outerShdw>
                </a:effectLst>
                <a:latin typeface="Arial" charset="0"/>
                <a:cs typeface="Arial" charset="0"/>
              </a:rPr>
              <a:t>كنيسة الطرق المتقاطعة الدولية، تشرين ثاني 2006</a:t>
            </a:r>
            <a:endParaRPr lang="en-US" b="1" dirty="0">
              <a:effectLst>
                <a:outerShdw blurRad="38100" dist="38100" dir="2700000" algn="tl">
                  <a:srgbClr val="666633"/>
                </a:outerShdw>
              </a:effectLst>
              <a:latin typeface="Arial" charset="0"/>
              <a:cs typeface="Arial" charset="0"/>
            </a:endParaRPr>
          </a:p>
        </p:txBody>
      </p:sp>
      <p:pic>
        <p:nvPicPr>
          <p:cNvPr id="63491"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30838" y="1822450"/>
            <a:ext cx="3276600" cy="4216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r" rtl="1" eaLnBrk="1" hangingPunct="1">
              <a:defRPr/>
            </a:pPr>
            <a:r>
              <a:rPr lang="ar-JO" b="1" dirty="0">
                <a:effectLst>
                  <a:outerShdw blurRad="38100" dist="38100" dir="2700000" algn="tl">
                    <a:srgbClr val="666633"/>
                  </a:outerShdw>
                </a:effectLst>
                <a:latin typeface="Times New Roman" charset="0"/>
                <a:cs typeface="Arial" charset="0"/>
              </a:rPr>
              <a:t>التحدي المستمر:</a:t>
            </a:r>
            <a:endParaRPr lang="en-US" b="1" dirty="0">
              <a:effectLst>
                <a:outerShdw blurRad="38100" dist="38100" dir="2700000" algn="tl">
                  <a:srgbClr val="666633"/>
                </a:outerShdw>
              </a:effectLst>
              <a:latin typeface="Times New Roman" charset="0"/>
              <a:cs typeface="Arial" charset="0"/>
            </a:endParaRPr>
          </a:p>
        </p:txBody>
      </p:sp>
      <p:sp>
        <p:nvSpPr>
          <p:cNvPr id="54275" name="Rectangle 3"/>
          <p:cNvSpPr>
            <a:spLocks noGrp="1" noChangeArrowheads="1"/>
          </p:cNvSpPr>
          <p:nvPr>
            <p:ph type="body" idx="1"/>
          </p:nvPr>
        </p:nvSpPr>
        <p:spPr/>
        <p:txBody>
          <a:bodyPr/>
          <a:lstStyle/>
          <a:p>
            <a:pPr algn="r" rtl="1" eaLnBrk="1" hangingPunct="1">
              <a:defRPr/>
            </a:pPr>
            <a:r>
              <a:rPr lang="ar-JO" b="1" dirty="0">
                <a:effectLst>
                  <a:outerShdw blurRad="38100" dist="38100" dir="2700000" algn="tl">
                    <a:srgbClr val="666633"/>
                  </a:outerShdw>
                </a:effectLst>
                <a:latin typeface="Arial" charset="0"/>
                <a:cs typeface="Arial" charset="0"/>
              </a:rPr>
              <a:t>هل تحب يسوع فوق كل محبة أخرى؟</a:t>
            </a:r>
            <a:endParaRPr lang="en-US" b="1" dirty="0">
              <a:effectLst>
                <a:outerShdw blurRad="38100" dist="38100" dir="2700000" algn="tl">
                  <a:srgbClr val="666633"/>
                </a:outerShdw>
              </a:effectLst>
              <a:latin typeface="Arial" charset="0"/>
              <a:cs typeface="Arial" charset="0"/>
            </a:endParaRPr>
          </a:p>
          <a:p>
            <a:pPr eaLnBrk="1" hangingPunct="1">
              <a:defRPr/>
            </a:pPr>
            <a:endParaRPr lang="en-US" b="1" dirty="0">
              <a:effectLst>
                <a:outerShdw blurRad="38100" dist="38100" dir="2700000" algn="tl">
                  <a:srgbClr val="666633"/>
                </a:outerShdw>
              </a:effectLst>
              <a:latin typeface="Arial" charset="0"/>
              <a:cs typeface="Arial" charset="0"/>
            </a:endParaRPr>
          </a:p>
          <a:p>
            <a:pPr algn="r" rtl="1" eaLnBrk="1" hangingPunct="1">
              <a:defRPr/>
            </a:pPr>
            <a:r>
              <a:rPr lang="ar-JO" b="1" dirty="0">
                <a:effectLst>
                  <a:outerShdw blurRad="38100" dist="38100" dir="2700000" algn="tl">
                    <a:srgbClr val="666633"/>
                  </a:outerShdw>
                </a:effectLst>
                <a:latin typeface="Arial" charset="0"/>
                <a:cs typeface="Arial" charset="0"/>
              </a:rPr>
              <a:t>إذا سمحت للأشخاص الآخرين والمساعي والأشياء أن تطغى على حبك له، فهل أنت على استعداد لتعلم أن تحبه باعتباره محبتك الأولى مرة أخرى؟</a:t>
            </a:r>
            <a:endParaRPr lang="en-US" b="1" dirty="0">
              <a:effectLst>
                <a:outerShdw blurRad="38100" dist="38100" dir="2700000" algn="tl">
                  <a:srgbClr val="666633"/>
                </a:outerShdw>
              </a:effectLst>
              <a:latin typeface="Arial" charset="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fade">
                                      <p:cBhvr>
                                        <p:cTn id="7" dur="500"/>
                                        <p:tgtEl>
                                          <p:spTgt spid="542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275">
                                            <p:txEl>
                                              <p:pRg st="2" end="2"/>
                                            </p:txEl>
                                          </p:spTgt>
                                        </p:tgtEl>
                                        <p:attrNameLst>
                                          <p:attrName>style.visibility</p:attrName>
                                        </p:attrNameLst>
                                      </p:cBhvr>
                                      <p:to>
                                        <p:strVal val="visible"/>
                                      </p:to>
                                    </p:set>
                                    <p:animEffect transition="in" filter="fade">
                                      <p:cBhvr>
                                        <p:cTn id="12" dur="500"/>
                                        <p:tgtEl>
                                          <p:spTgt spid="542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idx="4294967295"/>
          </p:nvPr>
        </p:nvSpPr>
        <p:spPr>
          <a:xfrm>
            <a:off x="685800" y="-863600"/>
            <a:ext cx="7772400" cy="1143000"/>
          </a:xfrm>
        </p:spPr>
        <p:txBody>
          <a:bodyPr/>
          <a:lstStyle/>
          <a:p>
            <a:r>
              <a:rPr lang="en-US">
                <a:latin typeface="Arial" charset="0"/>
                <a:ea typeface="ＭＳ Ｐゴシック" charset="0"/>
              </a:rPr>
              <a:t>Black</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v 19 Maranatha.jpg"/>
          <p:cNvPicPr>
            <a:picLocks noChangeAspect="1"/>
          </p:cNvPicPr>
          <p:nvPr/>
        </p:nvPicPr>
        <p:blipFill rotWithShape="1">
          <a:blip r:embed="rId3">
            <a:extLst>
              <a:ext uri="{28A0092B-C50C-407E-A947-70E740481C1C}">
                <a14:useLocalDpi xmlns:a14="http://schemas.microsoft.com/office/drawing/2010/main"/>
              </a:ext>
            </a:extLst>
          </a:blip>
          <a:srcRect l="4671" r="7018"/>
          <a:stretch/>
        </p:blipFill>
        <p:spPr>
          <a:xfrm>
            <a:off x="-1" y="22033"/>
            <a:ext cx="9113717" cy="6803262"/>
          </a:xfrm>
          <a:prstGeom prst="rect">
            <a:avLst/>
          </a:prstGeom>
        </p:spPr>
      </p:pic>
      <p:sp>
        <p:nvSpPr>
          <p:cNvPr id="2" name="Title 1"/>
          <p:cNvSpPr>
            <a:spLocks noGrp="1"/>
          </p:cNvSpPr>
          <p:nvPr>
            <p:ph type="title"/>
          </p:nvPr>
        </p:nvSpPr>
        <p:spPr>
          <a:xfrm>
            <a:off x="30284" y="5077676"/>
            <a:ext cx="9138965" cy="1457718"/>
          </a:xfrm>
          <a:noFill/>
          <a:ln>
            <a:noFill/>
          </a:ln>
        </p:spPr>
        <p:txBody>
          <a:bodyPr vert="horz" wrap="square" lIns="91440" tIns="45720" rIns="91440" bIns="45720" numCol="1" anchor="ctr" anchorCtr="0" compatLnSpc="1">
            <a:prstTxWarp prst="textNoShape">
              <a:avLst/>
            </a:prstTxWarp>
          </a:bodyPr>
          <a:lstStyle/>
          <a:p>
            <a:r>
              <a:rPr lang="ar-JO" sz="9600" dirty="0">
                <a:effectLst>
                  <a:glow rad="165100">
                    <a:schemeClr val="tx1"/>
                  </a:glow>
                </a:effectLst>
              </a:rPr>
              <a:t>يسوع ينتصر</a:t>
            </a:r>
            <a:endParaRPr lang="en-US" sz="9600" dirty="0">
              <a:effectLst>
                <a:glow rad="165100">
                  <a:schemeClr val="tx1"/>
                </a:glow>
              </a:effectLst>
            </a:endParaRPr>
          </a:p>
        </p:txBody>
      </p:sp>
      <p:sp>
        <p:nvSpPr>
          <p:cNvPr id="5" name="Title 1"/>
          <p:cNvSpPr txBox="1">
            <a:spLocks/>
          </p:cNvSpPr>
          <p:nvPr/>
        </p:nvSpPr>
        <p:spPr bwMode="auto">
          <a:xfrm>
            <a:off x="5035" y="62259"/>
            <a:ext cx="2846337" cy="10235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a:ea typeface="ＭＳ Ｐゴシック" charset="0"/>
                <a:cs typeface="Arial"/>
              </a:defRPr>
            </a:lvl1pPr>
            <a:lvl2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ＭＳ Ｐゴシック" charset="0"/>
                <a:cs typeface="Geneva" charset="0"/>
              </a:defRPr>
            </a:lvl2pPr>
            <a:lvl3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ＭＳ Ｐゴシック" charset="0"/>
                <a:cs typeface="Geneva" charset="0"/>
              </a:defRPr>
            </a:lvl3pPr>
            <a:lvl4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ＭＳ Ｐゴシック" charset="0"/>
                <a:cs typeface="Geneva" charset="0"/>
              </a:defRPr>
            </a:lvl4pPr>
            <a:lvl5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ＭＳ Ｐゴシック" charset="0"/>
                <a:cs typeface="Geneva" charset="0"/>
              </a:defRPr>
            </a:lvl5pPr>
            <a:lvl6pPr marL="4572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6pPr>
            <a:lvl7pPr marL="9144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7pPr>
            <a:lvl8pPr marL="13716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8pPr>
            <a:lvl9pPr marL="18288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9pPr>
          </a:lstStyle>
          <a:p>
            <a:pPr marL="0" marR="0" lvl="0" indent="0" algn="ctr" defTabSz="449263" rtl="0" eaLnBrk="0" fontAlgn="base" latinLnBrk="0" hangingPunct="0">
              <a:lnSpc>
                <a:spcPct val="95000"/>
              </a:lnSpc>
              <a:spcBef>
                <a:spcPct val="0"/>
              </a:spcBef>
              <a:spcAft>
                <a:spcPct val="0"/>
              </a:spcAft>
              <a:buClr>
                <a:srgbClr val="000000"/>
              </a:buClr>
              <a:buSzPct val="100000"/>
              <a:buFont typeface="Times New Roman" charset="0"/>
              <a:buNone/>
              <a:tabLst/>
              <a:defRPr/>
            </a:pPr>
            <a:r>
              <a:rPr kumimoji="0" lang="ar-JO" sz="3600" b="1" i="0" u="none" strike="noStrike" kern="1200" cap="none" spc="0" normalizeH="0" baseline="0" noProof="0" dirty="0">
                <a:ln>
                  <a:noFill/>
                </a:ln>
                <a:solidFill>
                  <a:srgbClr val="FFFFFF"/>
                </a:solidFill>
                <a:effectLst>
                  <a:glow rad="165100">
                    <a:srgbClr val="000000"/>
                  </a:glow>
                </a:effectLst>
                <a:uLnTx/>
                <a:uFillTx/>
                <a:latin typeface="Arial" panose="020B0604020202020204" pitchFamily="34" charset="0"/>
                <a:cs typeface="Arial" panose="020B0604020202020204" pitchFamily="34" charset="0"/>
              </a:rPr>
              <a:t>موضوع</a:t>
            </a:r>
          </a:p>
          <a:p>
            <a:pPr marL="0" marR="0" lvl="0" indent="0" algn="ctr" defTabSz="449263" rtl="0" eaLnBrk="0" fontAlgn="base" latinLnBrk="0" hangingPunct="0">
              <a:lnSpc>
                <a:spcPct val="95000"/>
              </a:lnSpc>
              <a:spcBef>
                <a:spcPct val="0"/>
              </a:spcBef>
              <a:spcAft>
                <a:spcPct val="0"/>
              </a:spcAft>
              <a:buClr>
                <a:srgbClr val="000000"/>
              </a:buClr>
              <a:buSzPct val="100000"/>
              <a:buFont typeface="Times New Roman" charset="0"/>
              <a:buNone/>
              <a:tabLst/>
              <a:defRPr/>
            </a:pPr>
            <a:r>
              <a:rPr kumimoji="0" lang="ar-JO" sz="3600" b="1" i="0" u="none" strike="noStrike" kern="1200" cap="none" spc="0" normalizeH="0" baseline="0" noProof="0" dirty="0">
                <a:ln>
                  <a:noFill/>
                </a:ln>
                <a:solidFill>
                  <a:srgbClr val="FFFFFF"/>
                </a:solidFill>
                <a:effectLst>
                  <a:glow rad="165100">
                    <a:srgbClr val="000000"/>
                  </a:glow>
                </a:effectLst>
                <a:uLnTx/>
                <a:uFillTx/>
                <a:latin typeface="Arial" panose="020B0604020202020204" pitchFamily="34" charset="0"/>
                <a:cs typeface="Arial" panose="020B0604020202020204" pitchFamily="34" charset="0"/>
              </a:rPr>
              <a:t>الرؤيا</a:t>
            </a:r>
            <a:endParaRPr kumimoji="0" lang="en-US" sz="3600" b="1" i="0" u="none" strike="noStrike" kern="1200" cap="none" spc="0" normalizeH="0" baseline="0" noProof="0" dirty="0">
              <a:ln>
                <a:noFill/>
              </a:ln>
              <a:solidFill>
                <a:srgbClr val="FFFFFF"/>
              </a:solidFill>
              <a:effectLst>
                <a:glow rad="165100">
                  <a:srgbClr val="000000"/>
                </a:glow>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693120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A6CE251-FBFD-0471-6B31-86999B3AEC43}"/>
              </a:ext>
            </a:extLst>
          </p:cNvPr>
          <p:cNvPicPr>
            <a:picLocks noChangeAspect="1"/>
          </p:cNvPicPr>
          <p:nvPr/>
        </p:nvPicPr>
        <p:blipFill rotWithShape="1">
          <a:blip r:embed="rId3"/>
          <a:srcRect l="5648" r="3547" b="5262"/>
          <a:stretch/>
        </p:blipFill>
        <p:spPr>
          <a:xfrm>
            <a:off x="0" y="542925"/>
            <a:ext cx="9144000" cy="6315075"/>
          </a:xfrm>
          <a:prstGeom prst="rect">
            <a:avLst/>
          </a:prstGeom>
        </p:spPr>
      </p:pic>
      <p:sp>
        <p:nvSpPr>
          <p:cNvPr id="2" name="TextBox 1">
            <a:extLst>
              <a:ext uri="{FF2B5EF4-FFF2-40B4-BE49-F238E27FC236}">
                <a16:creationId xmlns:a16="http://schemas.microsoft.com/office/drawing/2014/main" id="{3D4A0D62-A4A7-2AAF-BE44-BF6D7C5C9BE0}"/>
              </a:ext>
            </a:extLst>
          </p:cNvPr>
          <p:cNvSpPr txBox="1"/>
          <p:nvPr/>
        </p:nvSpPr>
        <p:spPr>
          <a:xfrm>
            <a:off x="-768096" y="4791456"/>
            <a:ext cx="18473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4" name="Rectangle 1026">
            <a:extLst>
              <a:ext uri="{FF2B5EF4-FFF2-40B4-BE49-F238E27FC236}">
                <a16:creationId xmlns:a16="http://schemas.microsoft.com/office/drawing/2014/main" id="{F219FB4B-4BAF-54CB-BC4F-1B2EFD27756E}"/>
              </a:ext>
            </a:extLst>
          </p:cNvPr>
          <p:cNvSpPr txBox="1">
            <a:spLocks noChangeArrowheads="1"/>
          </p:cNvSpPr>
          <p:nvPr/>
        </p:nvSpPr>
        <p:spPr bwMode="auto">
          <a:xfrm>
            <a:off x="0" y="0"/>
            <a:ext cx="9144000" cy="542925"/>
          </a:xfrm>
          <a:prstGeom prst="rect">
            <a:avLst/>
          </a:prstGeom>
          <a:solidFill>
            <a:schemeClr val="tx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57150" rtl="0"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أ</a:t>
            </a:r>
            <a:r>
              <a:rPr kumimoji="0" lang="ar-EG"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حصل عل</a:t>
            </a: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ى</a:t>
            </a:r>
            <a:r>
              <a:rPr kumimoji="0" lang="ar-EG"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 هذا العرض</a:t>
            </a: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 التقديمي</a:t>
            </a:r>
            <a:r>
              <a:rPr kumimoji="0" lang="ar-EG"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 مجانا</a:t>
            </a: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4" name="Rectangle 1026">
            <a:extLst>
              <a:ext uri="{FF2B5EF4-FFF2-40B4-BE49-F238E27FC236}">
                <a16:creationId xmlns:a16="http://schemas.microsoft.com/office/drawing/2014/main" id="{F595F0E2-F752-4AC2-6044-24CD3312008D}"/>
              </a:ext>
            </a:extLst>
          </p:cNvPr>
          <p:cNvSpPr txBox="1">
            <a:spLocks noChangeArrowheads="1"/>
          </p:cNvSpPr>
          <p:nvPr/>
        </p:nvSpPr>
        <p:spPr bwMode="auto">
          <a:xfrm>
            <a:off x="0" y="6172200"/>
            <a:ext cx="9144000" cy="685800"/>
          </a:xfrm>
          <a:prstGeom prst="rect">
            <a:avLst/>
          </a:prstGeom>
          <a:solidFill>
            <a:schemeClr val="tx1"/>
          </a:solidFill>
          <a:ln w="9525">
            <a:noFill/>
            <a:miter lim="800000"/>
            <a:headEnd/>
            <a:tailEnd/>
          </a:ln>
          <a:effec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4400" b="1" i="0">
                <a:solidFill>
                  <a:schemeClr val="tx2"/>
                </a:solidFill>
                <a:effectLst>
                  <a:outerShdw blurRad="38100" dist="38100" dir="2700000" algn="tl">
                    <a:srgbClr val="000000"/>
                  </a:outerShdw>
                </a:effectLst>
                <a:latin typeface="Arial" panose="020B0604020202020204" pitchFamily="34" charset="0"/>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3200" b="1" i="0" u="none" strike="noStrike" kern="0" cap="none" spc="0" normalizeH="0" baseline="0" noProof="0">
                <a:ln>
                  <a:noFill/>
                </a:ln>
                <a:solidFill>
                  <a:srgbClr val="FFFFFF"/>
                </a:solidFill>
                <a:effectLst>
                  <a:outerShdw blurRad="38100" dist="38100" dir="2700000" algn="tl">
                    <a:srgbClr val="000000"/>
                  </a:outerShdw>
                </a:effectLst>
                <a:uLnTx/>
                <a:uFillTx/>
                <a:ea typeface="ＭＳ Ｐゴシック" charset="0"/>
                <a:cs typeface="Arial" panose="020B0604020202020204" pitchFamily="34" charset="0"/>
                <a:sym typeface="Arial"/>
              </a:rPr>
              <a:t>وعظ العهد الجديد</a:t>
            </a:r>
            <a:r>
              <a:rPr kumimoji="0" lang="en-US" sz="3200" b="1" i="0" u="none" strike="noStrike" kern="0" cap="none" spc="0" normalizeH="0" baseline="0" noProof="0">
                <a:ln>
                  <a:noFill/>
                </a:ln>
                <a:solidFill>
                  <a:srgbClr val="FFFFFF"/>
                </a:solidFill>
                <a:effectLst>
                  <a:outerShdw blurRad="38100" dist="38100" dir="2700000" algn="tl">
                    <a:srgbClr val="000000"/>
                  </a:outerShdw>
                </a:effectLst>
                <a:uLnTx/>
                <a:uFillTx/>
                <a:ea typeface="ＭＳ Ｐゴシック" charset="0"/>
                <a:cs typeface="Arial" panose="020B0604020202020204" pitchFamily="34" charset="0"/>
                <a:sym typeface="Arial"/>
              </a:rPr>
              <a:t> • BibleStudyDownloads.org</a:t>
            </a:r>
            <a:endParaRPr kumimoji="0" lang="en-US" sz="1100" b="1" i="0" u="none" strike="noStrike" kern="0" cap="none" spc="0" normalizeH="0" baseline="0" noProof="0" dirty="0">
              <a:ln>
                <a:noFill/>
              </a:ln>
              <a:solidFill>
                <a:srgbClr val="FFFFFF"/>
              </a:solidFill>
              <a:effectLst>
                <a:outerShdw blurRad="38100" dist="38100" dir="2700000" algn="tl">
                  <a:srgbClr val="000000"/>
                </a:outerShdw>
              </a:effectLst>
              <a:uLnTx/>
              <a:uFillTx/>
              <a:ea typeface="ＭＳ Ｐゴシック" charset="0"/>
              <a:cs typeface="Arial" panose="020B0604020202020204" pitchFamily="34" charset="0"/>
              <a:sym typeface="Arial"/>
            </a:endParaRPr>
          </a:p>
        </p:txBody>
      </p:sp>
    </p:spTree>
    <p:extLst>
      <p:ext uri="{BB962C8B-B14F-4D97-AF65-F5344CB8AC3E}">
        <p14:creationId xmlns:p14="http://schemas.microsoft.com/office/powerpoint/2010/main" val="225770149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03212" y="457200"/>
            <a:ext cx="4878388" cy="838200"/>
          </a:xfrm>
        </p:spPr>
        <p:txBody>
          <a:bodyPr/>
          <a:lstStyle/>
          <a:p>
            <a:pPr algn="r" eaLnBrk="1" hangingPunct="1">
              <a:defRPr/>
            </a:pPr>
            <a:r>
              <a:rPr lang="ar-JO" sz="4000" b="1" u="sng" dirty="0">
                <a:solidFill>
                  <a:srgbClr val="FFFF00"/>
                </a:solidFill>
                <a:latin typeface="Times New Roman" charset="0"/>
                <a:cs typeface="Arial" charset="0"/>
              </a:rPr>
              <a:t>الشرح</a:t>
            </a:r>
            <a:r>
              <a:rPr lang="ar-JO" sz="4000" b="1" dirty="0">
                <a:latin typeface="Times New Roman" charset="0"/>
                <a:cs typeface="Arial" charset="0"/>
              </a:rPr>
              <a:t> الإفتتاحي (1):</a:t>
            </a:r>
            <a:endParaRPr lang="en-US" sz="4000" b="1" dirty="0">
              <a:latin typeface="Times New Roman" charset="0"/>
              <a:cs typeface="Arial" charset="0"/>
            </a:endParaRPr>
          </a:p>
        </p:txBody>
      </p:sp>
      <p:sp>
        <p:nvSpPr>
          <p:cNvPr id="5123" name="Rectangle 3"/>
          <p:cNvSpPr>
            <a:spLocks noGrp="1" noChangeArrowheads="1"/>
          </p:cNvSpPr>
          <p:nvPr>
            <p:ph type="body" idx="1"/>
          </p:nvPr>
        </p:nvSpPr>
        <p:spPr>
          <a:xfrm>
            <a:off x="533400" y="1828800"/>
            <a:ext cx="4267200" cy="4038600"/>
          </a:xfrm>
        </p:spPr>
        <p:txBody>
          <a:bodyPr/>
          <a:lstStyle/>
          <a:p>
            <a:pPr algn="r" rtl="1" eaLnBrk="1" hangingPunct="1">
              <a:defRPr/>
            </a:pPr>
            <a:r>
              <a:rPr lang="ar-JO" b="1" dirty="0">
                <a:effectLst>
                  <a:outerShdw blurRad="38100" dist="38100" dir="2700000" algn="tl">
                    <a:srgbClr val="666633"/>
                  </a:outerShdw>
                </a:effectLst>
                <a:latin typeface="Arial" charset="0"/>
                <a:cs typeface="Arial" charset="0"/>
              </a:rPr>
              <a:t>إلى كنيسة أفسس</a:t>
            </a:r>
            <a:endParaRPr lang="en-US" b="1" dirty="0">
              <a:effectLst>
                <a:outerShdw blurRad="38100" dist="38100" dir="2700000" algn="tl">
                  <a:srgbClr val="666633"/>
                </a:outerShdw>
              </a:effectLst>
              <a:latin typeface="Arial" charset="0"/>
              <a:cs typeface="Arial" charset="0"/>
            </a:endParaRPr>
          </a:p>
        </p:txBody>
      </p:sp>
      <p:pic>
        <p:nvPicPr>
          <p:cNvPr id="31747" name="Picture 7" descr="Map%20-%20The%20Seven%20Churches%20of%20Asia%20Mino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81600" y="381000"/>
            <a:ext cx="3659188" cy="5686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37" name="Oval 8"/>
          <p:cNvSpPr>
            <a:spLocks noChangeArrowheads="1"/>
          </p:cNvSpPr>
          <p:nvPr/>
        </p:nvSpPr>
        <p:spPr bwMode="auto">
          <a:xfrm>
            <a:off x="6705600" y="3478213"/>
            <a:ext cx="838200" cy="304800"/>
          </a:xfrm>
          <a:prstGeom prst="ellipse">
            <a:avLst/>
          </a:prstGeom>
          <a:noFill/>
          <a:ln w="25400">
            <a:solidFill>
              <a:srgbClr val="0000FF"/>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8438" name="Oval 9"/>
          <p:cNvSpPr>
            <a:spLocks noChangeArrowheads="1"/>
          </p:cNvSpPr>
          <p:nvPr/>
        </p:nvSpPr>
        <p:spPr bwMode="auto">
          <a:xfrm>
            <a:off x="5791200" y="4073525"/>
            <a:ext cx="609600" cy="304800"/>
          </a:xfrm>
          <a:prstGeom prst="ellipse">
            <a:avLst/>
          </a:prstGeom>
          <a:noFill/>
          <a:ln w="25400">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r" eaLnBrk="1" hangingPunct="1">
              <a:defRPr/>
            </a:pPr>
            <a:r>
              <a:rPr lang="ar-JO" b="1" dirty="0">
                <a:effectLst>
                  <a:outerShdw blurRad="38100" dist="38100" dir="2700000" algn="tl">
                    <a:srgbClr val="666633"/>
                  </a:outerShdw>
                </a:effectLst>
                <a:latin typeface="Times New Roman" charset="0"/>
                <a:cs typeface="Arial" charset="0"/>
              </a:rPr>
              <a:t>أفسس:</a:t>
            </a:r>
            <a:endParaRPr lang="en-US" b="1" dirty="0">
              <a:effectLst>
                <a:outerShdw blurRad="38100" dist="38100" dir="2700000" algn="tl">
                  <a:srgbClr val="666633"/>
                </a:outerShdw>
              </a:effectLst>
              <a:latin typeface="Times New Roman" charset="0"/>
              <a:cs typeface="Arial" charset="0"/>
            </a:endParaRPr>
          </a:p>
        </p:txBody>
      </p:sp>
      <p:sp>
        <p:nvSpPr>
          <p:cNvPr id="6147" name="Rectangle 3"/>
          <p:cNvSpPr>
            <a:spLocks noGrp="1" noChangeArrowheads="1"/>
          </p:cNvSpPr>
          <p:nvPr>
            <p:ph type="body" idx="1"/>
          </p:nvPr>
        </p:nvSpPr>
        <p:spPr/>
        <p:txBody>
          <a:bodyPr/>
          <a:lstStyle/>
          <a:p>
            <a:pPr algn="r" rtl="1" eaLnBrk="1" hangingPunct="1">
              <a:defRPr/>
            </a:pPr>
            <a:r>
              <a:rPr lang="ar-JO" b="1" dirty="0">
                <a:effectLst>
                  <a:outerShdw blurRad="38100" dist="38100" dir="2700000" algn="tl">
                    <a:srgbClr val="666633"/>
                  </a:outerShdw>
                </a:effectLst>
                <a:latin typeface="Arial" charset="0"/>
                <a:cs typeface="Arial" charset="0"/>
              </a:rPr>
              <a:t>كانت في ذلك الوقت أكثر المدن أهمية في غرب آسيا الصغرى (تركيا الحالية).</a:t>
            </a:r>
            <a:endParaRPr lang="en-US" b="1" dirty="0">
              <a:effectLst>
                <a:outerShdw blurRad="38100" dist="38100" dir="2700000" algn="tl">
                  <a:srgbClr val="666633"/>
                </a:outerShdw>
              </a:effectLst>
              <a:latin typeface="Arial" charset="0"/>
              <a:cs typeface="Arial" charset="0"/>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5" descr="artemis_templex"/>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90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698" name="Rectangle 2"/>
          <p:cNvSpPr>
            <a:spLocks noGrp="1" noChangeArrowheads="1"/>
          </p:cNvSpPr>
          <p:nvPr>
            <p:ph type="title"/>
          </p:nvPr>
        </p:nvSpPr>
        <p:spPr/>
        <p:txBody>
          <a:bodyPr/>
          <a:lstStyle/>
          <a:p>
            <a:pPr algn="r" rtl="1" eaLnBrk="1" hangingPunct="1">
              <a:defRPr/>
            </a:pPr>
            <a:r>
              <a:rPr lang="ar-JO" b="1" dirty="0">
                <a:effectLst>
                  <a:outerShdw blurRad="38100" dist="38100" dir="2700000" algn="tl">
                    <a:srgbClr val="666633"/>
                  </a:outerShdw>
                </a:effectLst>
                <a:latin typeface="Times New Roman" charset="0"/>
                <a:cs typeface="Arial" charset="0"/>
              </a:rPr>
              <a:t>أفسس:</a:t>
            </a:r>
            <a:endParaRPr lang="en-US" b="1" dirty="0">
              <a:effectLst>
                <a:outerShdw blurRad="38100" dist="38100" dir="2700000" algn="tl">
                  <a:srgbClr val="666633"/>
                </a:outerShdw>
              </a:effectLst>
              <a:latin typeface="Times New Roman" charset="0"/>
              <a:cs typeface="Arial" charset="0"/>
            </a:endParaRPr>
          </a:p>
        </p:txBody>
      </p:sp>
      <p:sp>
        <p:nvSpPr>
          <p:cNvPr id="29699" name="Rectangle 3"/>
          <p:cNvSpPr>
            <a:spLocks noGrp="1" noChangeArrowheads="1"/>
          </p:cNvSpPr>
          <p:nvPr>
            <p:ph type="body" idx="1"/>
          </p:nvPr>
        </p:nvSpPr>
        <p:spPr/>
        <p:txBody>
          <a:bodyPr/>
          <a:lstStyle/>
          <a:p>
            <a:pPr algn="r" rtl="1" eaLnBrk="1" hangingPunct="1">
              <a:defRPr/>
            </a:pPr>
            <a:r>
              <a:rPr lang="ar-JO" b="1" dirty="0">
                <a:effectLst>
                  <a:outerShdw blurRad="38100" dist="38100" dir="2700000" algn="tl">
                    <a:srgbClr val="666633"/>
                  </a:outerShdw>
                </a:effectLst>
                <a:latin typeface="Arial" charset="0"/>
                <a:cs typeface="Arial" charset="0"/>
              </a:rPr>
              <a:t>كانت موطن هيكل أرطاميس (ديانا) العظيم</a:t>
            </a:r>
            <a:endParaRPr lang="en-US" b="1" dirty="0">
              <a:effectLst>
                <a:outerShdw blurRad="38100" dist="38100" dir="2700000" algn="tl">
                  <a:srgbClr val="666633"/>
                </a:outerShdw>
              </a:effectLst>
              <a:latin typeface="Arial" charset="0"/>
              <a:cs typeface="Arial" charset="0"/>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3400" y="473075"/>
            <a:ext cx="4343400" cy="822325"/>
          </a:xfrm>
        </p:spPr>
        <p:txBody>
          <a:bodyPr/>
          <a:lstStyle/>
          <a:p>
            <a:pPr algn="r" eaLnBrk="1" hangingPunct="1">
              <a:defRPr/>
            </a:pPr>
            <a:r>
              <a:rPr lang="ar-JO" b="1" dirty="0">
                <a:effectLst>
                  <a:outerShdw blurRad="38100" dist="38100" dir="2700000" algn="tl">
                    <a:srgbClr val="666633"/>
                  </a:outerShdw>
                </a:effectLst>
                <a:latin typeface="Times New Roman" charset="0"/>
                <a:cs typeface="Arial" charset="0"/>
              </a:rPr>
              <a:t>أفسس اليوم:</a:t>
            </a:r>
            <a:endParaRPr lang="en-US" b="1" dirty="0">
              <a:effectLst>
                <a:outerShdw blurRad="38100" dist="38100" dir="2700000" algn="tl">
                  <a:srgbClr val="666633"/>
                </a:outerShdw>
              </a:effectLst>
              <a:latin typeface="Times New Roman" charset="0"/>
              <a:cs typeface="Arial" charset="0"/>
            </a:endParaRPr>
          </a:p>
        </p:txBody>
      </p:sp>
      <p:pic>
        <p:nvPicPr>
          <p:cNvPr id="34818" name="Picture 4" descr="P108095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876800" y="0"/>
            <a:ext cx="4267200" cy="320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4819" name="Picture 5" descr="P1080928"/>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9600" y="1752600"/>
            <a:ext cx="4267200" cy="320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4820" name="Picture 6" descr="P109001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343400" y="3200400"/>
            <a:ext cx="4800600" cy="3657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04800" y="457200"/>
            <a:ext cx="3013075" cy="2168525"/>
          </a:xfrm>
        </p:spPr>
        <p:txBody>
          <a:bodyPr/>
          <a:lstStyle/>
          <a:p>
            <a:pPr algn="r" eaLnBrk="1" hangingPunct="1">
              <a:defRPr/>
            </a:pPr>
            <a:r>
              <a:rPr lang="ar-JO" sz="4400" b="1" u="sng" dirty="0">
                <a:solidFill>
                  <a:srgbClr val="FFFF00"/>
                </a:solidFill>
                <a:latin typeface="Times New Roman" charset="0"/>
                <a:cs typeface="Arial" charset="0"/>
              </a:rPr>
              <a:t>الشرح</a:t>
            </a:r>
            <a:r>
              <a:rPr lang="ar-JO" sz="4400" b="1" dirty="0">
                <a:latin typeface="Times New Roman" charset="0"/>
                <a:cs typeface="Arial" charset="0"/>
              </a:rPr>
              <a:t> الإفتتاحي (1):</a:t>
            </a:r>
            <a:endParaRPr lang="en-US" b="1" dirty="0">
              <a:latin typeface="Times New Roman" charset="0"/>
              <a:cs typeface="Arial" charset="0"/>
            </a:endParaRPr>
          </a:p>
        </p:txBody>
      </p:sp>
      <p:sp>
        <p:nvSpPr>
          <p:cNvPr id="26627" name="Rectangle 3"/>
          <p:cNvSpPr>
            <a:spLocks noGrp="1" noChangeArrowheads="1"/>
          </p:cNvSpPr>
          <p:nvPr>
            <p:ph type="body" idx="1"/>
          </p:nvPr>
        </p:nvSpPr>
        <p:spPr>
          <a:xfrm>
            <a:off x="-20638" y="2286000"/>
            <a:ext cx="3338513" cy="4038600"/>
          </a:xfrm>
        </p:spPr>
        <p:txBody>
          <a:bodyPr/>
          <a:lstStyle/>
          <a:p>
            <a:pPr eaLnBrk="1" hangingPunct="1">
              <a:defRPr/>
            </a:pPr>
            <a:endParaRPr lang="en-US" dirty="0">
              <a:latin typeface="Arial" charset="0"/>
              <a:cs typeface="Arial" charset="0"/>
            </a:endParaRPr>
          </a:p>
          <a:p>
            <a:pPr eaLnBrk="1" hangingPunct="1">
              <a:defRPr/>
            </a:pPr>
            <a:endParaRPr lang="en-US" b="1" dirty="0">
              <a:effectLst>
                <a:outerShdw blurRad="38100" dist="38100" dir="2700000" algn="tl">
                  <a:srgbClr val="666633"/>
                </a:outerShdw>
              </a:effectLst>
              <a:latin typeface="Arial" charset="0"/>
              <a:cs typeface="Arial" charset="0"/>
            </a:endParaRPr>
          </a:p>
          <a:p>
            <a:pPr algn="r" rtl="1" eaLnBrk="1" hangingPunct="1">
              <a:defRPr/>
            </a:pPr>
            <a:r>
              <a:rPr lang="ar-JO" b="1" dirty="0">
                <a:effectLst>
                  <a:outerShdw blurRad="38100" dist="38100" dir="2700000" algn="tl">
                    <a:srgbClr val="666633"/>
                  </a:outerShdw>
                </a:effectLst>
                <a:latin typeface="Arial" charset="0"/>
                <a:cs typeface="Arial" charset="0"/>
              </a:rPr>
              <a:t>إلى ملاك الكنيسة في أفسس</a:t>
            </a:r>
            <a:endParaRPr lang="en-US" b="1" dirty="0">
              <a:effectLst>
                <a:outerShdw blurRad="38100" dist="38100" dir="2700000" algn="tl">
                  <a:srgbClr val="666633"/>
                </a:outerShdw>
              </a:effectLst>
              <a:latin typeface="Arial" charset="0"/>
              <a:cs typeface="Arial" charset="0"/>
            </a:endParaRPr>
          </a:p>
        </p:txBody>
      </p:sp>
      <p:pic>
        <p:nvPicPr>
          <p:cNvPr id="22532"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317875" y="7938"/>
            <a:ext cx="5853113" cy="68500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ar-JO" b="1" dirty="0">
                <a:effectLst>
                  <a:outerShdw blurRad="38100" dist="38100" dir="2700000" algn="tl">
                    <a:srgbClr val="666633"/>
                  </a:outerShdw>
                </a:effectLst>
                <a:latin typeface="Times New Roman" charset="0"/>
                <a:cs typeface="Arial" charset="0"/>
              </a:rPr>
              <a:t>ثلاث احتمالات ممكنة:</a:t>
            </a:r>
            <a:endParaRPr lang="en-US" b="1" dirty="0">
              <a:effectLst>
                <a:outerShdw blurRad="38100" dist="38100" dir="2700000" algn="tl">
                  <a:srgbClr val="666633"/>
                </a:outerShdw>
              </a:effectLst>
              <a:latin typeface="Times New Roman" charset="0"/>
              <a:cs typeface="Arial" charset="0"/>
            </a:endParaRPr>
          </a:p>
        </p:txBody>
      </p:sp>
      <p:sp>
        <p:nvSpPr>
          <p:cNvPr id="3" name="Content Placeholder 2"/>
          <p:cNvSpPr>
            <a:spLocks noGrp="1"/>
          </p:cNvSpPr>
          <p:nvPr>
            <p:ph idx="1"/>
          </p:nvPr>
        </p:nvSpPr>
        <p:spPr>
          <a:xfrm>
            <a:off x="533400" y="1828800"/>
            <a:ext cx="8153400" cy="4267200"/>
          </a:xfrm>
        </p:spPr>
        <p:txBody>
          <a:bodyPr/>
          <a:lstStyle/>
          <a:p>
            <a:pPr algn="r" rtl="1">
              <a:defRPr/>
            </a:pPr>
            <a:r>
              <a:rPr lang="ar-JO" b="1" dirty="0">
                <a:effectLst>
                  <a:outerShdw blurRad="38100" dist="38100" dir="2700000" algn="tl">
                    <a:srgbClr val="666633"/>
                  </a:outerShdw>
                </a:effectLst>
                <a:latin typeface="Arial" charset="0"/>
                <a:cs typeface="Arial" charset="0"/>
              </a:rPr>
              <a:t>هم كائنات روحية (ملائكة) التي تسهر على كل من هذه الكنائس.</a:t>
            </a:r>
            <a:endParaRPr lang="en-US" b="1" dirty="0">
              <a:effectLst>
                <a:outerShdw blurRad="38100" dist="38100" dir="2700000" algn="tl">
                  <a:srgbClr val="666633"/>
                </a:outerShdw>
              </a:effectLst>
              <a:latin typeface="Arial" charset="0"/>
              <a:cs typeface="Arial" charset="0"/>
            </a:endParaRPr>
          </a:p>
          <a:p>
            <a:pPr>
              <a:defRPr/>
            </a:pPr>
            <a:endParaRPr lang="en-US" b="1" dirty="0">
              <a:effectLst>
                <a:outerShdw blurRad="38100" dist="38100" dir="2700000" algn="tl">
                  <a:srgbClr val="666633"/>
                </a:outerShdw>
              </a:effectLst>
              <a:latin typeface="Arial" charset="0"/>
              <a:cs typeface="Arial" charset="0"/>
            </a:endParaRPr>
          </a:p>
          <a:p>
            <a:pPr algn="r" rtl="1">
              <a:defRPr/>
            </a:pPr>
            <a:r>
              <a:rPr lang="ar-JO" b="1" dirty="0">
                <a:effectLst>
                  <a:outerShdw blurRad="38100" dist="38100" dir="2700000" algn="tl">
                    <a:srgbClr val="666633"/>
                  </a:outerShdw>
                </a:effectLst>
                <a:latin typeface="Arial" charset="0"/>
                <a:cs typeface="Arial" charset="0"/>
              </a:rPr>
              <a:t>هي إشارات إلى القائد الراعي لكل من هذه الكنائس.</a:t>
            </a:r>
            <a:endParaRPr lang="en-US" b="1" dirty="0">
              <a:effectLst>
                <a:outerShdw blurRad="38100" dist="38100" dir="2700000" algn="tl">
                  <a:srgbClr val="666633"/>
                </a:outerShdw>
              </a:effectLst>
              <a:latin typeface="Arial" charset="0"/>
              <a:cs typeface="Arial" charset="0"/>
            </a:endParaRPr>
          </a:p>
          <a:p>
            <a:pPr>
              <a:defRPr/>
            </a:pPr>
            <a:endParaRPr lang="en-US" b="1" dirty="0">
              <a:effectLst>
                <a:outerShdw blurRad="38100" dist="38100" dir="2700000" algn="tl">
                  <a:srgbClr val="666633"/>
                </a:outerShdw>
              </a:effectLst>
              <a:latin typeface="Arial" charset="0"/>
              <a:cs typeface="Arial" charset="0"/>
            </a:endParaRPr>
          </a:p>
          <a:p>
            <a:pPr algn="r" rtl="1">
              <a:defRPr/>
            </a:pPr>
            <a:r>
              <a:rPr lang="ar-JO" b="1" dirty="0">
                <a:effectLst>
                  <a:outerShdw blurRad="38100" dist="38100" dir="2700000" algn="tl">
                    <a:srgbClr val="666633"/>
                  </a:outerShdw>
                </a:effectLst>
                <a:latin typeface="Arial" charset="0"/>
                <a:cs typeface="Arial" charset="0"/>
              </a:rPr>
              <a:t>تمثل الروح السائدة في كل كنيسة على حدة. </a:t>
            </a:r>
            <a:endParaRPr lang="en-US" b="1" dirty="0">
              <a:effectLst>
                <a:outerShdw blurRad="38100" dist="38100" dir="2700000" algn="tl">
                  <a:srgbClr val="666633"/>
                </a:outerShdw>
              </a:effectLst>
              <a:latin typeface="Arial" charset="0"/>
              <a:cs typeface="Arial" charset="0"/>
            </a:endParaRPr>
          </a:p>
          <a:p>
            <a:pPr>
              <a:defRPr/>
            </a:pPr>
            <a:endParaRPr lang="en-US" dirty="0">
              <a:latin typeface="Arial" charset="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Refined">
  <a:themeElements>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Refined">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6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4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Geneva"/>
        <a:cs typeface="Geneva"/>
      </a:majorFont>
      <a:minorFont>
        <a:latin typeface="Times New Roman"/>
        <a:ea typeface="Geneva"/>
        <a:cs typeface="Genev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Refined</Template>
  <TotalTime>1440</TotalTime>
  <Words>898</Words>
  <Application>Microsoft Macintosh PowerPoint</Application>
  <PresentationFormat>On-screen Show (4:3)</PresentationFormat>
  <Paragraphs>155</Paragraphs>
  <Slides>39</Slides>
  <Notes>3</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39</vt:i4>
      </vt:variant>
    </vt:vector>
  </HeadingPairs>
  <TitlesOfParts>
    <vt:vector size="51" baseType="lpstr">
      <vt:lpstr>ＭＳ Ｐゴシック</vt:lpstr>
      <vt:lpstr>Arial</vt:lpstr>
      <vt:lpstr>Arial Rounded MT Bold</vt:lpstr>
      <vt:lpstr>Calibri</vt:lpstr>
      <vt:lpstr>Comic Sans MS</vt:lpstr>
      <vt:lpstr>Times New Roman</vt:lpstr>
      <vt:lpstr>Wingdings</vt:lpstr>
      <vt:lpstr>Refined</vt:lpstr>
      <vt:lpstr>預設簡報設計</vt:lpstr>
      <vt:lpstr>16_Blank Presentation</vt:lpstr>
      <vt:lpstr>24_Blank Presentation</vt:lpstr>
      <vt:lpstr>5_Office Theme</vt:lpstr>
      <vt:lpstr>تعلم المحبة ثانية </vt:lpstr>
      <vt:lpstr>Revelation</vt:lpstr>
      <vt:lpstr>مقدمة:</vt:lpstr>
      <vt:lpstr>الشرح الإفتتاحي (1):</vt:lpstr>
      <vt:lpstr>أفسس:</vt:lpstr>
      <vt:lpstr>أفسس:</vt:lpstr>
      <vt:lpstr>أفسس اليوم:</vt:lpstr>
      <vt:lpstr>الشرح الإفتتاحي (1):</vt:lpstr>
      <vt:lpstr>ثلاث احتمالات ممكنة:</vt:lpstr>
      <vt:lpstr>الشرح الإفتتاحي (1):</vt:lpstr>
      <vt:lpstr>المدح التشجيعي (2-3، 6)</vt:lpstr>
      <vt:lpstr>المدح التشجيعي (2-3، 6)</vt:lpstr>
      <vt:lpstr>بعض من غذاء الفكر:</vt:lpstr>
      <vt:lpstr>الحث التحذيري (4-5)</vt:lpstr>
      <vt:lpstr>الحث التحذيري (4-5)</vt:lpstr>
      <vt:lpstr>تعلم المحبة ثانية:</vt:lpstr>
      <vt:lpstr>تعلم المحبة ثانية:</vt:lpstr>
      <vt:lpstr>تعلم المحبة ثانية:</vt:lpstr>
      <vt:lpstr>المحبة الأولى لأهل أفسس (أعمال 19: 8-20)</vt:lpstr>
      <vt:lpstr>المحبة الأولى لأهل أفسس (أعمال 19: 8-20)</vt:lpstr>
      <vt:lpstr>الحث التحذيري (4-5)</vt:lpstr>
      <vt:lpstr>بعض من غذاء الفكر:</vt:lpstr>
      <vt:lpstr> التحفيز الختامي (7)</vt:lpstr>
      <vt:lpstr> التحفيز الختامي (7)</vt:lpstr>
      <vt:lpstr>سي إس لويس من (ثقل المجد)</vt:lpstr>
      <vt:lpstr>خلاصة:</vt:lpstr>
      <vt:lpstr>الفكرة الرئيسية:</vt:lpstr>
      <vt:lpstr>تطبيق شخصي:</vt:lpstr>
      <vt:lpstr>قصة عن المحبة الأولى:</vt:lpstr>
      <vt:lpstr>قصة عن المحبة الأولى:</vt:lpstr>
      <vt:lpstr>قصة عن المحبة الأولى:</vt:lpstr>
      <vt:lpstr>قصة عن المحبة الأولى:</vt:lpstr>
      <vt:lpstr>قصة عن المحبة الأولى:</vt:lpstr>
      <vt:lpstr>قصة عن المحبة الأولى:</vt:lpstr>
      <vt:lpstr>قصة عن المحبة الأولى:</vt:lpstr>
      <vt:lpstr>التحدي المستمر:</vt:lpstr>
      <vt:lpstr>Black</vt:lpstr>
      <vt:lpstr>يسوع ينتصر</vt:lpstr>
      <vt:lpstr>PowerPoint Presentation</vt:lpstr>
    </vt:vector>
  </TitlesOfParts>
  <Company>EAST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to Love Again</dc:title>
  <dc:creator>Lewis Winkler</dc:creator>
  <cp:lastModifiedBy>Rick Griffith</cp:lastModifiedBy>
  <cp:revision>57</cp:revision>
  <dcterms:created xsi:type="dcterms:W3CDTF">2011-10-22T04:34:12Z</dcterms:created>
  <dcterms:modified xsi:type="dcterms:W3CDTF">2024-08-15T20:04:06Z</dcterms:modified>
</cp:coreProperties>
</file>