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6315" r:id="rId2"/>
    <p:sldMasterId id="2147489935" r:id="rId3"/>
    <p:sldMasterId id="2147489959" r:id="rId4"/>
    <p:sldMasterId id="2147489972" r:id="rId5"/>
  </p:sldMasterIdLst>
  <p:notesMasterIdLst>
    <p:notesMasterId r:id="rId19"/>
  </p:notesMasterIdLst>
  <p:sldIdLst>
    <p:sldId id="775" r:id="rId6"/>
    <p:sldId id="376" r:id="rId7"/>
    <p:sldId id="4672" r:id="rId8"/>
    <p:sldId id="4676" r:id="rId9"/>
    <p:sldId id="377" r:id="rId10"/>
    <p:sldId id="4674" r:id="rId11"/>
    <p:sldId id="4675" r:id="rId12"/>
    <p:sldId id="5349" r:id="rId13"/>
    <p:sldId id="5350" r:id="rId14"/>
    <p:sldId id="5351" r:id="rId15"/>
    <p:sldId id="5352" r:id="rId16"/>
    <p:sldId id="416" r:id="rId17"/>
    <p:sldId id="4050"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6343"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269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69016"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5374"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1697" algn="l" defTabSz="456343" rtl="0" eaLnBrk="1" latinLnBrk="0" hangingPunct="1">
      <a:defRPr sz="2400" kern="1200">
        <a:solidFill>
          <a:schemeClr val="tx1"/>
        </a:solidFill>
        <a:latin typeface="Times New Roman" charset="0"/>
        <a:ea typeface="ＭＳ Ｐゴシック" charset="0"/>
        <a:cs typeface="ＭＳ Ｐゴシック" charset="0"/>
      </a:defRPr>
    </a:lvl6pPr>
    <a:lvl7pPr marL="2738032" algn="l" defTabSz="456343" rtl="0" eaLnBrk="1" latinLnBrk="0" hangingPunct="1">
      <a:defRPr sz="2400" kern="1200">
        <a:solidFill>
          <a:schemeClr val="tx1"/>
        </a:solidFill>
        <a:latin typeface="Times New Roman" charset="0"/>
        <a:ea typeface="ＭＳ Ｐゴシック" charset="0"/>
        <a:cs typeface="ＭＳ Ｐゴシック" charset="0"/>
      </a:defRPr>
    </a:lvl7pPr>
    <a:lvl8pPr marL="3194368" algn="l" defTabSz="456343" rtl="0" eaLnBrk="1" latinLnBrk="0" hangingPunct="1">
      <a:defRPr sz="2400" kern="1200">
        <a:solidFill>
          <a:schemeClr val="tx1"/>
        </a:solidFill>
        <a:latin typeface="Times New Roman" charset="0"/>
        <a:ea typeface="ＭＳ Ｐゴシック" charset="0"/>
        <a:cs typeface="ＭＳ Ｐゴシック" charset="0"/>
      </a:defRPr>
    </a:lvl8pPr>
    <a:lvl9pPr marL="3650712" algn="l" defTabSz="456343"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41100"/>
    <a:srgbClr val="3870CC"/>
    <a:srgbClr val="007800"/>
    <a:srgbClr val="003657"/>
    <a:srgbClr val="30443C"/>
    <a:srgbClr val="FFFF00"/>
    <a:srgbClr val="0000FF"/>
    <a:srgbClr val="C60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5" autoAdjust="0"/>
    <p:restoredTop sz="94249" autoAdjust="0"/>
  </p:normalViewPr>
  <p:slideViewPr>
    <p:cSldViewPr>
      <p:cViewPr>
        <p:scale>
          <a:sx n="87" d="100"/>
          <a:sy n="87" d="100"/>
        </p:scale>
        <p:origin x="2568" y="984"/>
      </p:cViewPr>
      <p:guideLst>
        <p:guide orient="horz" pos="2160"/>
        <p:guide pos="2880"/>
      </p:guideLst>
    </p:cSldViewPr>
  </p:slideViewPr>
  <p:outlineViewPr>
    <p:cViewPr>
      <p:scale>
        <a:sx n="33" d="100"/>
        <a:sy n="33" d="100"/>
      </p:scale>
      <p:origin x="0" y="3818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0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32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0671D5D7-22FA-DB49-A832-8B67EDBC9BC2}" type="slidenum">
              <a:rPr lang="en-US"/>
              <a:pPr>
                <a:defRPr/>
              </a:pPr>
              <a:t>‹#›</a:t>
            </a:fld>
            <a:endParaRPr lang="en-US"/>
          </a:p>
        </p:txBody>
      </p:sp>
    </p:spTree>
    <p:extLst>
      <p:ext uri="{BB962C8B-B14F-4D97-AF65-F5344CB8AC3E}">
        <p14:creationId xmlns:p14="http://schemas.microsoft.com/office/powerpoint/2010/main" val="3843117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108" charset="0"/>
        <a:ea typeface="ＭＳ Ｐゴシック" pitchFamily="-110" charset="-128"/>
        <a:cs typeface="ＭＳ Ｐゴシック" pitchFamily="-110" charset="-128"/>
      </a:defRPr>
    </a:lvl1pPr>
    <a:lvl2pPr marL="456343" algn="l" rtl="0" eaLnBrk="0" fontAlgn="base" hangingPunct="0">
      <a:spcBef>
        <a:spcPct val="30000"/>
      </a:spcBef>
      <a:spcAft>
        <a:spcPct val="0"/>
      </a:spcAft>
      <a:defRPr kumimoji="1" sz="1200" kern="1200">
        <a:solidFill>
          <a:schemeClr val="tx1"/>
        </a:solidFill>
        <a:latin typeface="Arial" pitchFamily="-108" charset="0"/>
        <a:ea typeface="ＭＳ Ｐゴシック" pitchFamily="-108" charset="-128"/>
        <a:cs typeface="ＭＳ Ｐゴシック" pitchFamily="-110" charset="-128"/>
      </a:defRPr>
    </a:lvl2pPr>
    <a:lvl3pPr marL="912690" algn="l" rtl="0" eaLnBrk="0" fontAlgn="base" hangingPunct="0">
      <a:spcBef>
        <a:spcPct val="30000"/>
      </a:spcBef>
      <a:spcAft>
        <a:spcPct val="0"/>
      </a:spcAft>
      <a:defRPr kumimoji="1" sz="1200" kern="1200">
        <a:solidFill>
          <a:schemeClr val="tx1"/>
        </a:solidFill>
        <a:latin typeface="Arial" pitchFamily="-108" charset="0"/>
        <a:ea typeface="ＭＳ Ｐゴシック" pitchFamily="-108" charset="-128"/>
        <a:cs typeface="ＭＳ Ｐゴシック" pitchFamily="-110" charset="-128"/>
      </a:defRPr>
    </a:lvl3pPr>
    <a:lvl4pPr marL="1369016" algn="l" rtl="0" eaLnBrk="0" fontAlgn="base" hangingPunct="0">
      <a:spcBef>
        <a:spcPct val="30000"/>
      </a:spcBef>
      <a:spcAft>
        <a:spcPct val="0"/>
      </a:spcAft>
      <a:defRPr kumimoji="1" sz="1200" kern="1200">
        <a:solidFill>
          <a:schemeClr val="tx1"/>
        </a:solidFill>
        <a:latin typeface="Arial" pitchFamily="-108" charset="0"/>
        <a:ea typeface="ＭＳ Ｐゴシック" pitchFamily="-108" charset="-128"/>
        <a:cs typeface="ＭＳ Ｐゴシック" pitchFamily="-110" charset="-128"/>
      </a:defRPr>
    </a:lvl4pPr>
    <a:lvl5pPr marL="1825374" algn="l" rtl="0" eaLnBrk="0" fontAlgn="base" hangingPunct="0">
      <a:spcBef>
        <a:spcPct val="30000"/>
      </a:spcBef>
      <a:spcAft>
        <a:spcPct val="0"/>
      </a:spcAft>
      <a:defRPr kumimoji="1" sz="1200" kern="1200">
        <a:solidFill>
          <a:schemeClr val="tx1"/>
        </a:solidFill>
        <a:latin typeface="Arial" pitchFamily="-108" charset="0"/>
        <a:ea typeface="ＭＳ Ｐゴシック" pitchFamily="-108" charset="-128"/>
        <a:cs typeface="ＭＳ Ｐゴシック" pitchFamily="-110" charset="-128"/>
      </a:defRPr>
    </a:lvl5pPr>
    <a:lvl6pPr marL="2281697" algn="l" defTabSz="456343" rtl="0" eaLnBrk="1" latinLnBrk="0" hangingPunct="1">
      <a:defRPr sz="1200" kern="1200">
        <a:solidFill>
          <a:schemeClr val="tx1"/>
        </a:solidFill>
        <a:latin typeface="+mn-lt"/>
        <a:ea typeface="+mn-ea"/>
        <a:cs typeface="+mn-cs"/>
      </a:defRPr>
    </a:lvl6pPr>
    <a:lvl7pPr marL="2738032" algn="l" defTabSz="456343" rtl="0" eaLnBrk="1" latinLnBrk="0" hangingPunct="1">
      <a:defRPr sz="1200" kern="1200">
        <a:solidFill>
          <a:schemeClr val="tx1"/>
        </a:solidFill>
        <a:latin typeface="+mn-lt"/>
        <a:ea typeface="+mn-ea"/>
        <a:cs typeface="+mn-cs"/>
      </a:defRPr>
    </a:lvl7pPr>
    <a:lvl8pPr marL="3194368" algn="l" defTabSz="456343" rtl="0" eaLnBrk="1" latinLnBrk="0" hangingPunct="1">
      <a:defRPr sz="1200" kern="1200">
        <a:solidFill>
          <a:schemeClr val="tx1"/>
        </a:solidFill>
        <a:latin typeface="+mn-lt"/>
        <a:ea typeface="+mn-ea"/>
        <a:cs typeface="+mn-cs"/>
      </a:defRPr>
    </a:lvl8pPr>
    <a:lvl9pPr marL="3650712" algn="l" defTabSz="4563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extus_Receptu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n.wikipedia.org/wiki/Alexandrian_text-type" TargetMode="External"/><Relationship Id="rId4" Type="http://schemas.openxmlformats.org/officeDocument/2006/relationships/hyperlink" Target="http://en.wikipedia.org/wiki/Textual_criticism#Eclecticis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Textus_Receptu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Alexandrian_text-type" TargetMode="External"/><Relationship Id="rId4" Type="http://schemas.openxmlformats.org/officeDocument/2006/relationships/hyperlink" Target="http://en.wikipedia.org/wiki/Textual_criticism#Eclecticism"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Papyrus_66#cite_note-1" TargetMode="External"/><Relationship Id="rId13" Type="http://schemas.openxmlformats.org/officeDocument/2006/relationships/hyperlink" Target="https://en.wikipedia.org/wiki/List_of_New_Testament_uncials" TargetMode="External"/><Relationship Id="rId3" Type="http://schemas.openxmlformats.org/officeDocument/2006/relationships/hyperlink" Target="https://en.wikipedia.org/wiki/Codex" TargetMode="External"/><Relationship Id="rId7" Type="http://schemas.openxmlformats.org/officeDocument/2006/relationships/hyperlink" Target="https://en.wikipedia.org/wiki/Manuscript" TargetMode="External"/><Relationship Id="rId12" Type="http://schemas.openxmlformats.org/officeDocument/2006/relationships/hyperlink" Target="https://en.wikipedia.org/wiki/Papyrus_75" TargetMode="External"/><Relationship Id="rId2" Type="http://schemas.openxmlformats.org/officeDocument/2006/relationships/slide" Target="../slides/slide4.xml"/><Relationship Id="rId16" Type="http://schemas.openxmlformats.org/officeDocument/2006/relationships/hyperlink" Target="https://en.wikipedia.org/wiki/Nomina_Sacra" TargetMode="External"/><Relationship Id="rId1" Type="http://schemas.openxmlformats.org/officeDocument/2006/relationships/notesMaster" Target="../notesMasters/notesMaster1.xml"/><Relationship Id="rId6" Type="http://schemas.openxmlformats.org/officeDocument/2006/relationships/hyperlink" Target="https://en.wikipedia.org/wiki/New_Testament" TargetMode="External"/><Relationship Id="rId11" Type="http://schemas.openxmlformats.org/officeDocument/2006/relationships/hyperlink" Target="https://en.wikipedia.org/wiki/Papyrus_45" TargetMode="External"/><Relationship Id="rId5" Type="http://schemas.openxmlformats.org/officeDocument/2006/relationships/hyperlink" Target="https://en.wikipedia.org/wiki/Bodmer_Papyri" TargetMode="External"/><Relationship Id="rId15" Type="http://schemas.openxmlformats.org/officeDocument/2006/relationships/hyperlink" Target="https://en.wikipedia.org/wiki/Papyrus_66#cite_note-Comfort_and_Barrett-4" TargetMode="External"/><Relationship Id="rId10" Type="http://schemas.openxmlformats.org/officeDocument/2006/relationships/hyperlink" Target="https://en.wikipedia.org/wiki/Papyrus_66#cite_note-3" TargetMode="External"/><Relationship Id="rId4" Type="http://schemas.openxmlformats.org/officeDocument/2006/relationships/hyperlink" Target="https://en.wikipedia.org/wiki/Gospel_of_John" TargetMode="External"/><Relationship Id="rId9" Type="http://schemas.openxmlformats.org/officeDocument/2006/relationships/hyperlink" Target="https://en.wikipedia.org/wiki/Papyrus_66#cite_note-2" TargetMode="External"/><Relationship Id="rId14" Type="http://schemas.openxmlformats.org/officeDocument/2006/relationships/hyperlink" Target="https://en.wikipedia.org/wiki/Jesus_and_the_woman_taken_in_adulter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Textus_Receptu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Alexandrian_text-type" TargetMode="External"/><Relationship Id="rId4" Type="http://schemas.openxmlformats.org/officeDocument/2006/relationships/hyperlink" Target="http://en.wikipedia.org/wiki/Textual_criticism#Eclecticis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Colin_Henderson_Roberts" TargetMode="External"/><Relationship Id="rId13" Type="http://schemas.openxmlformats.org/officeDocument/2006/relationships/hyperlink" Target="https://en.wikipedia.org/wiki/T._C._Skeat" TargetMode="External"/><Relationship Id="rId18" Type="http://schemas.openxmlformats.org/officeDocument/2006/relationships/hyperlink" Target="https://en.wikipedia.org/wiki/Doubleday_(publisher)" TargetMode="External"/><Relationship Id="rId26" Type="http://schemas.openxmlformats.org/officeDocument/2006/relationships/hyperlink" Target="https://en.wikipedia.org/wiki/Magdalen_papyrus#cite_note-7" TargetMode="External"/><Relationship Id="rId3" Type="http://schemas.openxmlformats.org/officeDocument/2006/relationships/hyperlink" Target="https://en.wikipedia.org/wiki/Luxor" TargetMode="External"/><Relationship Id="rId21" Type="http://schemas.openxmlformats.org/officeDocument/2006/relationships/hyperlink" Target="https://en.wikipedia.org/wiki/Magdalen_papyrus#cite_note-3" TargetMode="External"/><Relationship Id="rId7" Type="http://schemas.openxmlformats.org/officeDocument/2006/relationships/hyperlink" Target="https://en.wikipedia.org/wiki/Biblical_manuscript#Gregory-Aland" TargetMode="External"/><Relationship Id="rId12" Type="http://schemas.openxmlformats.org/officeDocument/2006/relationships/hyperlink" Target="https://en.wikipedia.org/wiki/Codex" TargetMode="External"/><Relationship Id="rId17" Type="http://schemas.openxmlformats.org/officeDocument/2006/relationships/hyperlink" Target="https://en.wikipedia.org/wiki/Matthew_d%27Ancona" TargetMode="External"/><Relationship Id="rId25" Type="http://schemas.openxmlformats.org/officeDocument/2006/relationships/hyperlink" Target="https://en.wikipedia.org/wiki/Novum_Testamentum_Graece" TargetMode="External"/><Relationship Id="rId2" Type="http://schemas.openxmlformats.org/officeDocument/2006/relationships/slide" Target="../slides/slide7.xml"/><Relationship Id="rId16" Type="http://schemas.openxmlformats.org/officeDocument/2006/relationships/hyperlink" Target="https://en.wikipedia.org/wiki/Carsten_Peter_Thiede" TargetMode="External"/><Relationship Id="rId20" Type="http://schemas.openxmlformats.org/officeDocument/2006/relationships/hyperlink" Target="https://en.wikipedia.org/wiki/Papyrus_4" TargetMode="External"/><Relationship Id="rId1" Type="http://schemas.openxmlformats.org/officeDocument/2006/relationships/notesMaster" Target="../notesMasters/notesMaster1.xml"/><Relationship Id="rId6" Type="http://schemas.openxmlformats.org/officeDocument/2006/relationships/hyperlink" Target="https://en.wikipedia.org/wiki/Magdalen_College,_Oxford" TargetMode="External"/><Relationship Id="rId11" Type="http://schemas.openxmlformats.org/officeDocument/2006/relationships/hyperlink" Target="https://en.wikipedia.org/wiki/Palaeography" TargetMode="External"/><Relationship Id="rId24" Type="http://schemas.openxmlformats.org/officeDocument/2006/relationships/hyperlink" Target="https://en.wikipedia.org/wiki/Magdalen_papyrus#cite_note-6" TargetMode="External"/><Relationship Id="rId5" Type="http://schemas.openxmlformats.org/officeDocument/2006/relationships/hyperlink" Target="https://en.wikipedia.org/wiki/Gospel_of_Matthew" TargetMode="External"/><Relationship Id="rId15" Type="http://schemas.openxmlformats.org/officeDocument/2006/relationships/hyperlink" Target="https://en.wikipedia.org/wiki/Magdalen_papyrus#cite_note-1" TargetMode="External"/><Relationship Id="rId23" Type="http://schemas.openxmlformats.org/officeDocument/2006/relationships/hyperlink" Target="https://en.wikipedia.org/wiki/Magdalen_papyrus#cite_note-5" TargetMode="External"/><Relationship Id="rId28" Type="http://schemas.openxmlformats.org/officeDocument/2006/relationships/hyperlink" Target="https://en.wikipedia.org/wiki/Magdalen_papyrus#cite_note-9" TargetMode="External"/><Relationship Id="rId10" Type="http://schemas.openxmlformats.org/officeDocument/2006/relationships/hyperlink" Target="https://en.wikipedia.org/wiki/Codex_Sinaiticus" TargetMode="External"/><Relationship Id="rId19" Type="http://schemas.openxmlformats.org/officeDocument/2006/relationships/hyperlink" Target="https://en.wikipedia.org/wiki/Magdalen_papyrus#cite_note-2" TargetMode="External"/><Relationship Id="rId4" Type="http://schemas.openxmlformats.org/officeDocument/2006/relationships/hyperlink" Target="https://en.wikipedia.org/wiki/Charles_Bousfield_Huleatt" TargetMode="External"/><Relationship Id="rId9" Type="http://schemas.openxmlformats.org/officeDocument/2006/relationships/hyperlink" Target="https://en.wikipedia.org/wiki/Codex_Vaticanus_Graecus_1209" TargetMode="External"/><Relationship Id="rId14" Type="http://schemas.openxmlformats.org/officeDocument/2006/relationships/hyperlink" Target="https://en.wikipedia.org/wiki/Eric_Gardner_Turner" TargetMode="External"/><Relationship Id="rId22" Type="http://schemas.openxmlformats.org/officeDocument/2006/relationships/hyperlink" Target="https://en.wikipedia.org/wiki/Magdalen_papyrus#cite_note-4" TargetMode="External"/><Relationship Id="rId27" Type="http://schemas.openxmlformats.org/officeDocument/2006/relationships/hyperlink" Target="https://en.wikipedia.org/wiki/Magdalen_papyrus#cite_note-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3E67E6-67DC-7A42-8E12-90BA9C3FFCC3}" type="slidenum">
              <a:rPr lang="en-US" sz="1200">
                <a:solidFill>
                  <a:prstClr val="black"/>
                </a:solidFill>
              </a:rPr>
              <a:pPr eaLnBrk="1" hangingPunct="1"/>
              <a:t>1</a:t>
            </a:fld>
            <a:endParaRPr lang="en-US" sz="1200">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15F92F-AD3C-284A-9BDC-D3915B945886}" type="slidenum">
              <a:rPr lang="en-US" sz="1200">
                <a:solidFill>
                  <a:srgbClr val="000000"/>
                </a:solidFill>
                <a:latin typeface="Arial" charset="0"/>
              </a:rPr>
              <a:pPr eaLnBrk="1" hangingPunct="1"/>
              <a:t>12</a:t>
            </a:fld>
            <a:endParaRPr lang="en-US" sz="1200">
              <a:solidFill>
                <a:srgbClr val="000000"/>
              </a:solidFill>
              <a:latin typeface="Arial" charset="0"/>
            </a:endParaRPr>
          </a:p>
        </p:txBody>
      </p:sp>
      <p:sp>
        <p:nvSpPr>
          <p:cNvPr id="404482" name="Rectangle 2"/>
          <p:cNvSpPr>
            <a:spLocks noGrp="1" noRot="1" noChangeAspect="1" noChangeArrowheads="1"/>
          </p:cNvSpPr>
          <p:nvPr>
            <p:ph type="sldImg"/>
          </p:nvPr>
        </p:nvSpPr>
        <p:spPr>
          <a:solidFill>
            <a:srgbClr val="FFFFFF"/>
          </a:solidFill>
          <a:ln/>
        </p:spPr>
      </p:sp>
      <p:sp>
        <p:nvSpPr>
          <p:cNvPr id="404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p>
          <a:p>
            <a:r>
              <a:rPr lang="en-US" dirty="0"/>
              <a:t>_____________</a:t>
            </a:r>
          </a:p>
          <a:p>
            <a:r>
              <a:rPr lang="en-US" dirty="0"/>
              <a:t>Common-</a:t>
            </a:r>
            <a:r>
              <a:rPr lang="en-US" dirty="0">
                <a:latin typeface="Arial" charset="0"/>
                <a:ea typeface="ＭＳ Ｐゴシック" charset="0"/>
              </a:rPr>
              <a:t>3</a:t>
            </a:r>
            <a:r>
              <a:rPr lang="en-US" sz="1200" b="0" dirty="0">
                <a:solidFill>
                  <a:srgbClr val="FFFFFF"/>
                </a:solidFill>
                <a:latin typeface="Arial" charset="0"/>
                <a:ea typeface="ＭＳ Ｐゴシック" charset="0"/>
              </a:rPr>
              <a:t>2</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4931" name="Text Box 2"/>
          <p:cNvSpPr>
            <a:spLocks noGrp="1" noChangeArrowheads="1"/>
          </p:cNvSpPr>
          <p:nvPr>
            <p:ph type="body"/>
          </p:nvPr>
        </p:nvSpPr>
        <p:spPr>
          <a:xfrm>
            <a:off x="914400" y="4343400"/>
            <a:ext cx="5029200" cy="4125913"/>
          </a:xfrm>
          <a:solidFill>
            <a:srgbClr val="FFFFFF"/>
          </a:solidFill>
          <a:ln w="9360">
            <a:solidFill>
              <a:srgbClr val="000000"/>
            </a:solidFill>
          </a:ln>
        </p:spPr>
        <p:txBody>
          <a:bodyPr anchor="ctr"/>
          <a:lstStyle/>
          <a:p>
            <a:pPr>
              <a:defRPr/>
            </a:pPr>
            <a:r>
              <a:rPr lang="en-US" b="0" dirty="0">
                <a:latin typeface="Arial"/>
                <a:ea typeface="ＭＳ Ｐゴシック" charset="0"/>
                <a:cs typeface="Arial"/>
              </a:rPr>
              <a:t>The NT manuscripts of the early centuries of the church were copied in three main regions: </a:t>
            </a:r>
          </a:p>
          <a:p>
            <a:pPr marL="228600" indent="-228600">
              <a:buFontTx/>
              <a:buAutoNum type="arabicPeriod"/>
              <a:defRPr/>
            </a:pPr>
            <a:r>
              <a:rPr lang="en-US" b="0" dirty="0">
                <a:latin typeface="Arial"/>
                <a:ea typeface="ＭＳ Ｐゴシック" charset="0"/>
                <a:cs typeface="Arial"/>
              </a:rPr>
              <a:t>Rome gave us the Western text type which has many manuscripts from the 8</a:t>
            </a:r>
            <a:r>
              <a:rPr lang="en-US" b="0" baseline="30000" dirty="0">
                <a:latin typeface="Arial"/>
                <a:ea typeface="ＭＳ Ｐゴシック" charset="0"/>
                <a:cs typeface="Arial"/>
              </a:rPr>
              <a:t>th</a:t>
            </a:r>
            <a:r>
              <a:rPr lang="en-US" b="0" dirty="0">
                <a:latin typeface="Arial"/>
                <a:ea typeface="ＭＳ Ｐゴシック" charset="0"/>
                <a:cs typeface="Arial"/>
              </a:rPr>
              <a:t>-10</a:t>
            </a:r>
            <a:r>
              <a:rPr lang="en-US" b="0" baseline="30000" dirty="0">
                <a:latin typeface="Arial"/>
                <a:ea typeface="ＭＳ Ｐゴシック" charset="0"/>
                <a:cs typeface="Arial"/>
              </a:rPr>
              <a:t>th</a:t>
            </a:r>
            <a:r>
              <a:rPr lang="en-US" b="0" dirty="0">
                <a:latin typeface="Arial"/>
                <a:ea typeface="ＭＳ Ｐゴシック" charset="0"/>
                <a:cs typeface="Arial"/>
              </a:rPr>
              <a:t> centuries, supported by the Roman Catholic church.</a:t>
            </a:r>
          </a:p>
          <a:p>
            <a:pPr marL="228600" indent="-228600">
              <a:buFontTx/>
              <a:buAutoNum type="arabicPeriod"/>
              <a:defRPr/>
            </a:pPr>
            <a:r>
              <a:rPr lang="en-US" b="0" dirty="0">
                <a:latin typeface="Arial"/>
                <a:ea typeface="ＭＳ Ｐゴシック" charset="0"/>
                <a:cs typeface="Arial"/>
              </a:rPr>
              <a:t>The city of Constantinople became the capital of the Eastern Orthodox church with its Byzantine manuscripts </a:t>
            </a:r>
            <a:r>
              <a:rPr lang="en-US" b="0" dirty="0">
                <a:latin typeface="Times" charset="0"/>
                <a:ea typeface="ＭＳ Ｐゴシック" charset="0"/>
                <a:cs typeface="ＭＳ Ｐゴシック" charset="0"/>
              </a:rPr>
              <a:t>(or majority text, since they copied so many of them)</a:t>
            </a:r>
            <a:r>
              <a:rPr lang="en-US" b="0" dirty="0">
                <a:latin typeface="Arial"/>
                <a:ea typeface="ＭＳ Ｐゴシック" charset="0"/>
                <a:cs typeface="Arial"/>
              </a:rPr>
              <a:t>.  </a:t>
            </a:r>
            <a:r>
              <a:rPr lang="en-US" b="0" dirty="0">
                <a:latin typeface="Arial"/>
                <a:cs typeface="Arial"/>
              </a:rPr>
              <a:t>While considerably varying, it also underlies the </a:t>
            </a:r>
            <a:r>
              <a:rPr lang="en-US" b="0" dirty="0">
                <a:latin typeface="Arial"/>
                <a:cs typeface="Arial"/>
                <a:hlinkClick r:id="rId3" tooltip="Textus Receptus"/>
              </a:rPr>
              <a:t>Textus Receptus</a:t>
            </a:r>
            <a:r>
              <a:rPr lang="en-US" b="0" dirty="0">
                <a:latin typeface="Arial"/>
                <a:cs typeface="Arial"/>
              </a:rPr>
              <a:t> Greek text used for most Reformation-era translations of the New Testament into vernacular languages, </a:t>
            </a:r>
            <a:r>
              <a:rPr lang="en-US" b="0" dirty="0">
                <a:latin typeface="Arial"/>
                <a:ea typeface="ＭＳ Ｐゴシック" charset="0"/>
                <a:cs typeface="Arial"/>
              </a:rPr>
              <a:t>and </a:t>
            </a:r>
          </a:p>
          <a:p>
            <a:pPr marL="228600" indent="-228600">
              <a:buFontTx/>
              <a:buAutoNum type="arabicPeriod"/>
              <a:defRPr/>
            </a:pPr>
            <a:r>
              <a:rPr lang="en-US" b="0" dirty="0">
                <a:latin typeface="Arial"/>
                <a:ea typeface="ＭＳ Ｐゴシック" charset="0"/>
                <a:cs typeface="Arial"/>
              </a:rPr>
              <a:t>A large community of Christians gathered in Alexandria, Egypt.  This Alexandrian texts were the earliest, going back to about AD 200. </a:t>
            </a:r>
            <a:r>
              <a:rPr lang="en-US" b="0" dirty="0">
                <a:latin typeface="Arial"/>
                <a:cs typeface="Arial"/>
              </a:rPr>
              <a:t>Modern translations mainly use </a:t>
            </a:r>
            <a:r>
              <a:rPr lang="en-US" b="0" dirty="0">
                <a:latin typeface="Arial"/>
                <a:cs typeface="Arial"/>
                <a:hlinkClick r:id="rId4" tooltip="Textual criticism"/>
              </a:rPr>
              <a:t>Eclectic</a:t>
            </a:r>
            <a:r>
              <a:rPr lang="en-US" b="0" dirty="0">
                <a:latin typeface="Arial"/>
                <a:cs typeface="Arial"/>
              </a:rPr>
              <a:t> editions that conform more often to the </a:t>
            </a:r>
            <a:r>
              <a:rPr lang="en-US" b="0" dirty="0">
                <a:latin typeface="Arial"/>
                <a:cs typeface="Arial"/>
                <a:hlinkClick r:id="rId5" tooltip="Alexandrian text-type"/>
              </a:rPr>
              <a:t>Alexandrian text-type</a:t>
            </a:r>
            <a:r>
              <a:rPr lang="en-US" b="0" dirty="0">
                <a:latin typeface="Arial"/>
                <a:cs typeface="Arial"/>
              </a:rPr>
              <a:t>.</a:t>
            </a:r>
            <a:endParaRPr lang="en-US" b="0" dirty="0">
              <a:latin typeface="Arial"/>
              <a:ea typeface="ＭＳ Ｐゴシック" charset="0"/>
              <a:cs typeface="Arial"/>
            </a:endParaRPr>
          </a:p>
        </p:txBody>
      </p:sp>
    </p:spTree>
    <p:extLst>
      <p:ext uri="{BB962C8B-B14F-4D97-AF65-F5344CB8AC3E}">
        <p14:creationId xmlns:p14="http://schemas.microsoft.com/office/powerpoint/2010/main" val="402655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124931" name="Text Box 2"/>
          <p:cNvSpPr>
            <a:spLocks noGrp="1" noChangeArrowheads="1"/>
          </p:cNvSpPr>
          <p:nvPr>
            <p:ph type="body"/>
          </p:nvPr>
        </p:nvSpPr>
        <p:spPr>
          <a:xfrm>
            <a:off x="914400" y="4343400"/>
            <a:ext cx="5029200" cy="4125913"/>
          </a:xfrm>
          <a:solidFill>
            <a:srgbClr val="FFFFFF"/>
          </a:solidFill>
          <a:ln w="9360">
            <a:solidFill>
              <a:srgbClr val="000000"/>
            </a:solidFill>
          </a:ln>
        </p:spPr>
        <p:txBody>
          <a:bodyPr anchor="ctr"/>
          <a:lstStyle/>
          <a:p>
            <a:pPr>
              <a:defRPr/>
            </a:pPr>
            <a:r>
              <a:rPr lang="en-US" b="0" dirty="0">
                <a:latin typeface="Arial"/>
                <a:ea typeface="ＭＳ Ｐゴシック" charset="0"/>
                <a:cs typeface="Arial"/>
              </a:rPr>
              <a:t>The NT manuscripts of the early centuries of the church were copied in three main regions: </a:t>
            </a:r>
          </a:p>
          <a:p>
            <a:pPr marL="228600" indent="-228600">
              <a:buFontTx/>
              <a:buAutoNum type="arabicPeriod"/>
              <a:defRPr/>
            </a:pPr>
            <a:r>
              <a:rPr lang="en-US" b="0" dirty="0">
                <a:latin typeface="Arial"/>
                <a:ea typeface="ＭＳ Ｐゴシック" charset="0"/>
                <a:cs typeface="Arial"/>
              </a:rPr>
              <a:t>Rome gave us the Western text type which has many manuscripts from the 8</a:t>
            </a:r>
            <a:r>
              <a:rPr lang="en-US" b="0" baseline="30000" dirty="0">
                <a:latin typeface="Arial"/>
                <a:ea typeface="ＭＳ Ｐゴシック" charset="0"/>
                <a:cs typeface="Arial"/>
              </a:rPr>
              <a:t>th</a:t>
            </a:r>
            <a:r>
              <a:rPr lang="en-US" b="0" dirty="0">
                <a:latin typeface="Arial"/>
                <a:ea typeface="ＭＳ Ｐゴシック" charset="0"/>
                <a:cs typeface="Arial"/>
              </a:rPr>
              <a:t>-10</a:t>
            </a:r>
            <a:r>
              <a:rPr lang="en-US" b="0" baseline="30000" dirty="0">
                <a:latin typeface="Arial"/>
                <a:ea typeface="ＭＳ Ｐゴシック" charset="0"/>
                <a:cs typeface="Arial"/>
              </a:rPr>
              <a:t>th</a:t>
            </a:r>
            <a:r>
              <a:rPr lang="en-US" b="0" dirty="0">
                <a:latin typeface="Arial"/>
                <a:ea typeface="ＭＳ Ｐゴシック" charset="0"/>
                <a:cs typeface="Arial"/>
              </a:rPr>
              <a:t> centuries, supported by the Roman Catholic church.</a:t>
            </a:r>
          </a:p>
          <a:p>
            <a:pPr marL="228600" indent="-228600">
              <a:buFontTx/>
              <a:buAutoNum type="arabicPeriod"/>
              <a:defRPr/>
            </a:pPr>
            <a:r>
              <a:rPr lang="en-US" b="0" dirty="0">
                <a:latin typeface="Arial"/>
                <a:ea typeface="ＭＳ Ｐゴシック" charset="0"/>
                <a:cs typeface="Arial"/>
              </a:rPr>
              <a:t>The city of Constantinople became the capital of the Eastern Orthodox church with its Byzantine manuscripts </a:t>
            </a:r>
            <a:r>
              <a:rPr lang="en-US" b="0" dirty="0">
                <a:latin typeface="Times" charset="0"/>
                <a:ea typeface="ＭＳ Ｐゴシック" charset="0"/>
                <a:cs typeface="ＭＳ Ｐゴシック" charset="0"/>
              </a:rPr>
              <a:t>(or majority text, since they copied so many of them)</a:t>
            </a:r>
            <a:r>
              <a:rPr lang="en-US" b="0" dirty="0">
                <a:latin typeface="Arial"/>
                <a:ea typeface="ＭＳ Ｐゴシック" charset="0"/>
                <a:cs typeface="Arial"/>
              </a:rPr>
              <a:t>.  </a:t>
            </a:r>
            <a:r>
              <a:rPr lang="en-US" b="0" dirty="0">
                <a:latin typeface="Arial"/>
                <a:cs typeface="Arial"/>
              </a:rPr>
              <a:t>While considerably varying, it also underlies the </a:t>
            </a:r>
            <a:r>
              <a:rPr lang="en-US" b="0" dirty="0">
                <a:latin typeface="Arial"/>
                <a:cs typeface="Arial"/>
                <a:hlinkClick r:id="rId3" tooltip="Textus Receptus"/>
              </a:rPr>
              <a:t>Textus Receptus</a:t>
            </a:r>
            <a:r>
              <a:rPr lang="en-US" b="0" dirty="0">
                <a:latin typeface="Arial"/>
                <a:cs typeface="Arial"/>
              </a:rPr>
              <a:t> Greek text used for most Reformation-era translations of the New Testament into vernacular languages, </a:t>
            </a:r>
            <a:r>
              <a:rPr lang="en-US" b="0" dirty="0">
                <a:latin typeface="Arial"/>
                <a:ea typeface="ＭＳ Ｐゴシック" charset="0"/>
                <a:cs typeface="Arial"/>
              </a:rPr>
              <a:t>and </a:t>
            </a:r>
          </a:p>
          <a:p>
            <a:pPr marL="228600" indent="-228600">
              <a:buFontTx/>
              <a:buAutoNum type="arabicPeriod"/>
              <a:defRPr/>
            </a:pPr>
            <a:r>
              <a:rPr lang="en-US" b="0" dirty="0">
                <a:latin typeface="Arial"/>
                <a:ea typeface="ＭＳ Ｐゴシック" charset="0"/>
                <a:cs typeface="Arial"/>
              </a:rPr>
              <a:t>A large community of Christians gathered in Alexandria, Egypt.  This Alexandrian texts were the earliest, going back to about AD 200. </a:t>
            </a:r>
            <a:r>
              <a:rPr lang="en-US" b="0" dirty="0">
                <a:latin typeface="Arial"/>
                <a:cs typeface="Arial"/>
              </a:rPr>
              <a:t>Modern translations mainly use </a:t>
            </a:r>
            <a:r>
              <a:rPr lang="en-US" b="0" dirty="0">
                <a:latin typeface="Arial"/>
                <a:cs typeface="Arial"/>
                <a:hlinkClick r:id="rId4" tooltip="Textual criticism"/>
              </a:rPr>
              <a:t>Eclectic</a:t>
            </a:r>
            <a:r>
              <a:rPr lang="en-US" b="0" dirty="0">
                <a:latin typeface="Arial"/>
                <a:cs typeface="Arial"/>
              </a:rPr>
              <a:t> editions that conform more often to the </a:t>
            </a:r>
            <a:r>
              <a:rPr lang="en-US" b="0" dirty="0">
                <a:latin typeface="Arial"/>
                <a:cs typeface="Arial"/>
                <a:hlinkClick r:id="rId5" tooltip="Alexandrian text-type"/>
              </a:rPr>
              <a:t>Alexandrian text-type</a:t>
            </a:r>
            <a:r>
              <a:rPr lang="en-US" b="0" dirty="0">
                <a:latin typeface="Arial"/>
                <a:cs typeface="Arial"/>
              </a:rPr>
              <a:t>.</a:t>
            </a:r>
            <a:endParaRPr lang="en-US" b="0" dirty="0">
              <a:latin typeface="Arial"/>
              <a:ea typeface="ＭＳ Ｐゴシック" charset="0"/>
              <a:cs typeface="Arial"/>
            </a:endParaRPr>
          </a:p>
        </p:txBody>
      </p:sp>
    </p:spTree>
    <p:extLst>
      <p:ext uri="{BB962C8B-B14F-4D97-AF65-F5344CB8AC3E}">
        <p14:creationId xmlns:p14="http://schemas.microsoft.com/office/powerpoint/2010/main" val="280321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15F92F-AD3C-284A-9BDC-D3915B945886}" type="slidenum">
              <a:rPr lang="en-US" sz="1200">
                <a:solidFill>
                  <a:srgbClr val="000000"/>
                </a:solidFill>
                <a:latin typeface="Arial" charset="0"/>
              </a:rPr>
              <a:pPr eaLnBrk="1" hangingPunct="1"/>
              <a:t>4</a:t>
            </a:fld>
            <a:endParaRPr lang="en-US" sz="1200">
              <a:solidFill>
                <a:srgbClr val="000000"/>
              </a:solidFill>
              <a:latin typeface="Arial" charset="0"/>
            </a:endParaRPr>
          </a:p>
        </p:txBody>
      </p:sp>
      <p:sp>
        <p:nvSpPr>
          <p:cNvPr id="404482" name="Rectangle 2"/>
          <p:cNvSpPr>
            <a:spLocks noGrp="1" noRot="1" noChangeAspect="1" noChangeArrowheads="1"/>
          </p:cNvSpPr>
          <p:nvPr>
            <p:ph type="sldImg"/>
          </p:nvPr>
        </p:nvSpPr>
        <p:spPr>
          <a:solidFill>
            <a:srgbClr val="FFFFFF"/>
          </a:solidFill>
          <a:ln/>
        </p:spPr>
      </p:sp>
      <p:sp>
        <p:nvSpPr>
          <p:cNvPr id="404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b="1" dirty="0"/>
              <a:t>Papyrus 66</a:t>
            </a:r>
            <a:r>
              <a:rPr lang="en-US" dirty="0"/>
              <a:t> (also referred to as 𝔓</a:t>
            </a:r>
            <a:r>
              <a:rPr lang="en-US" baseline="30000" dirty="0"/>
              <a:t>66</a:t>
            </a:r>
            <a:r>
              <a:rPr lang="en-US" dirty="0"/>
              <a:t>) is a near complete </a:t>
            </a:r>
            <a:r>
              <a:rPr lang="en-US" dirty="0">
                <a:hlinkClick r:id="rId3" tooltip="Codex"/>
              </a:rPr>
              <a:t>codex</a:t>
            </a:r>
            <a:r>
              <a:rPr lang="en-US" dirty="0"/>
              <a:t> of the </a:t>
            </a:r>
            <a:r>
              <a:rPr lang="en-US" dirty="0">
                <a:hlinkClick r:id="rId4" tooltip="Gospel of John"/>
              </a:rPr>
              <a:t>Gospel of John</a:t>
            </a:r>
            <a:r>
              <a:rPr lang="en-US" dirty="0"/>
              <a:t>, and part of the collection known as the </a:t>
            </a:r>
            <a:r>
              <a:rPr lang="en-US" dirty="0">
                <a:hlinkClick r:id="rId5" tooltip="Bodmer Papyri"/>
              </a:rPr>
              <a:t>Bodmer Papyri</a:t>
            </a:r>
            <a:r>
              <a:rPr lang="en-US" dirty="0"/>
              <a:t>. </a:t>
            </a:r>
          </a:p>
          <a:p>
            <a:r>
              <a:rPr lang="en-US" b="1" dirty="0"/>
              <a:t>Description</a:t>
            </a:r>
          </a:p>
          <a:p>
            <a:r>
              <a:rPr lang="en-US" dirty="0">
                <a:effectLst/>
              </a:rPr>
              <a:t>The first page of the papyrus, showing John 1:1-13 and the opening words of v.14</a:t>
            </a:r>
          </a:p>
          <a:p>
            <a:r>
              <a:rPr lang="en-US" dirty="0"/>
              <a:t>The manuscript contains John 1:1–6:11, 6:35b–14:26, 29–30; 15:2–26; 16:2–4, 6–7; 16:10–20:20, 22–23; 20:25–21:9, 12, 17. It is one of the oldest well-preserved </a:t>
            </a:r>
            <a:r>
              <a:rPr lang="en-US" dirty="0">
                <a:hlinkClick r:id="rId6" tooltip="New Testament"/>
              </a:rPr>
              <a:t>New Testament</a:t>
            </a:r>
            <a:r>
              <a:rPr lang="en-US" dirty="0"/>
              <a:t> </a:t>
            </a:r>
            <a:r>
              <a:rPr lang="en-US" dirty="0">
                <a:hlinkClick r:id="rId7" tooltip="Manuscript"/>
              </a:rPr>
              <a:t>manuscripts</a:t>
            </a:r>
            <a:r>
              <a:rPr lang="en-US" dirty="0"/>
              <a:t> known to exist. Its original editor assigned the codex to the early third century, or around AD 200, on the basis of its style of handwriting.</a:t>
            </a:r>
            <a:r>
              <a:rPr lang="en-US" baseline="30000" dirty="0">
                <a:hlinkClick r:id="rId8"/>
              </a:rPr>
              <a:t>[1]</a:t>
            </a:r>
            <a:r>
              <a:rPr lang="en-US" dirty="0"/>
              <a:t> Herbert Hunger later claimed that the handwriting should be dated to an earlier period in the middle or early part of the second century.</a:t>
            </a:r>
            <a:r>
              <a:rPr lang="en-US" baseline="30000" dirty="0">
                <a:hlinkClick r:id="rId9"/>
              </a:rPr>
              <a:t>[2]</a:t>
            </a:r>
            <a:r>
              <a:rPr lang="en-US" dirty="0"/>
              <a:t> More recently, Brent </a:t>
            </a:r>
            <a:r>
              <a:rPr lang="en-US" dirty="0" err="1"/>
              <a:t>Nongbri</a:t>
            </a:r>
            <a:r>
              <a:rPr lang="en-US" dirty="0"/>
              <a:t> has produced a broader study of the codex and argued that when one takes into consideration the format, construction techniques, and provenance of the codex along with the handwriting, it is more reasonable to conclude that the codex was produced "in the early or middle part of the fourth century."</a:t>
            </a:r>
            <a:r>
              <a:rPr lang="en-US" baseline="30000" dirty="0">
                <a:hlinkClick r:id="rId10"/>
              </a:rPr>
              <a:t>[3]</a:t>
            </a:r>
            <a:r>
              <a:rPr lang="en-US" dirty="0"/>
              <a:t> In common with both the other surviving early papyri of John's Gospel – </a:t>
            </a:r>
            <a:r>
              <a:rPr lang="en-US" dirty="0">
                <a:hlinkClick r:id="rId11" tooltip="Papyrus 45"/>
              </a:rPr>
              <a:t>P</a:t>
            </a:r>
            <a:r>
              <a:rPr lang="en-US" baseline="30000" dirty="0">
                <a:hlinkClick r:id="rId11" tooltip="Papyrus 45"/>
              </a:rPr>
              <a:t>45</a:t>
            </a:r>
            <a:r>
              <a:rPr lang="en-US" dirty="0"/>
              <a:t> (apparently), </a:t>
            </a:r>
            <a:r>
              <a:rPr lang="en-US" dirty="0">
                <a:hlinkClick r:id="rId12" tooltip="Papyrus 75"/>
              </a:rPr>
              <a:t>P</a:t>
            </a:r>
            <a:r>
              <a:rPr lang="en-US" baseline="30000" dirty="0">
                <a:hlinkClick r:id="rId12" tooltip="Papyrus 75"/>
              </a:rPr>
              <a:t>75</a:t>
            </a:r>
            <a:r>
              <a:rPr lang="en-US" dirty="0"/>
              <a:t>, and most New Testament </a:t>
            </a:r>
            <a:r>
              <a:rPr lang="en-US" dirty="0">
                <a:hlinkClick r:id="rId13" tooltip="List of New Testament uncials"/>
              </a:rPr>
              <a:t>uncials</a:t>
            </a:r>
            <a:r>
              <a:rPr lang="en-US" dirty="0"/>
              <a:t> – Papyrus 66 does not include the </a:t>
            </a:r>
            <a:r>
              <a:rPr lang="en-US" dirty="0">
                <a:hlinkClick r:id="rId14" tooltip="Jesus and the woman taken in adultery"/>
              </a:rPr>
              <a:t>pericope of the adulteress</a:t>
            </a:r>
            <a:r>
              <a:rPr lang="en-US" dirty="0"/>
              <a:t> (7:53-8:11),</a:t>
            </a:r>
            <a:r>
              <a:rPr lang="en-US" baseline="30000" dirty="0">
                <a:hlinkClick r:id="rId15"/>
              </a:rPr>
              <a:t>[4]</a:t>
            </a:r>
            <a:r>
              <a:rPr lang="en-US" dirty="0"/>
              <a:t> demonstrating the absence of this passage in all the surviving early witnesses of the </a:t>
            </a:r>
            <a:r>
              <a:rPr lang="en-US" dirty="0">
                <a:hlinkClick r:id="rId4" tooltip="Gospel of John"/>
              </a:rPr>
              <a:t>Gospel of John</a:t>
            </a:r>
            <a:r>
              <a:rPr lang="en-US" dirty="0"/>
              <a:t>. The manuscript also contains, consistently, the use of </a:t>
            </a:r>
            <a:r>
              <a:rPr lang="en-US" dirty="0">
                <a:hlinkClick r:id="rId16" tooltip="Nomina Sacra"/>
              </a:rPr>
              <a:t>Nomina Sacra</a:t>
            </a:r>
            <a:r>
              <a:rPr lang="en-US" dirty="0"/>
              <a:t>. </a:t>
            </a:r>
          </a:p>
        </p:txBody>
      </p:sp>
    </p:spTree>
    <p:extLst>
      <p:ext uri="{BB962C8B-B14F-4D97-AF65-F5344CB8AC3E}">
        <p14:creationId xmlns:p14="http://schemas.microsoft.com/office/powerpoint/2010/main" val="222123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4931" name="Text Box 2"/>
          <p:cNvSpPr>
            <a:spLocks noGrp="1" noChangeArrowheads="1"/>
          </p:cNvSpPr>
          <p:nvPr>
            <p:ph type="body"/>
          </p:nvPr>
        </p:nvSpPr>
        <p:spPr>
          <a:xfrm>
            <a:off x="914400" y="4343400"/>
            <a:ext cx="5029200" cy="4125913"/>
          </a:xfrm>
          <a:solidFill>
            <a:srgbClr val="FFFFFF"/>
          </a:solidFill>
          <a:ln w="9360">
            <a:solidFill>
              <a:srgbClr val="000000"/>
            </a:solidFill>
          </a:ln>
        </p:spPr>
        <p:txBody>
          <a:bodyPr anchor="ctr"/>
          <a:lstStyle/>
          <a:p>
            <a:pPr>
              <a:defRPr/>
            </a:pPr>
            <a:r>
              <a:rPr lang="en-US" b="1" dirty="0">
                <a:latin typeface="Arial"/>
                <a:ea typeface="ＭＳ Ｐゴシック" charset="0"/>
                <a:cs typeface="Arial"/>
              </a:rPr>
              <a:t>The NT manuscripts of the early centuries of the church were copied in three main regions: </a:t>
            </a:r>
          </a:p>
          <a:p>
            <a:pPr marL="228600" indent="-228600">
              <a:buFontTx/>
              <a:buAutoNum type="arabicPeriod"/>
              <a:defRPr/>
            </a:pPr>
            <a:r>
              <a:rPr lang="en-US" b="1" dirty="0">
                <a:latin typeface="Arial"/>
                <a:ea typeface="ＭＳ Ｐゴシック" charset="0"/>
                <a:cs typeface="Arial"/>
              </a:rPr>
              <a:t>Rome gave us the Western text type which has many manuscripts from the 8</a:t>
            </a:r>
            <a:r>
              <a:rPr lang="en-US" b="1" baseline="30000" dirty="0">
                <a:latin typeface="Arial"/>
                <a:ea typeface="ＭＳ Ｐゴシック" charset="0"/>
                <a:cs typeface="Arial"/>
              </a:rPr>
              <a:t>th</a:t>
            </a:r>
            <a:r>
              <a:rPr lang="en-US" b="1" dirty="0">
                <a:latin typeface="Arial"/>
                <a:ea typeface="ＭＳ Ｐゴシック" charset="0"/>
                <a:cs typeface="Arial"/>
              </a:rPr>
              <a:t>-10</a:t>
            </a:r>
            <a:r>
              <a:rPr lang="en-US" b="1" baseline="30000" dirty="0">
                <a:latin typeface="Arial"/>
                <a:ea typeface="ＭＳ Ｐゴシック" charset="0"/>
                <a:cs typeface="Arial"/>
              </a:rPr>
              <a:t>th</a:t>
            </a:r>
            <a:r>
              <a:rPr lang="en-US" b="1" dirty="0">
                <a:latin typeface="Arial"/>
                <a:ea typeface="ＭＳ Ｐゴシック" charset="0"/>
                <a:cs typeface="Arial"/>
              </a:rPr>
              <a:t> centuries, supported by the Roman Catholic church.</a:t>
            </a:r>
          </a:p>
          <a:p>
            <a:pPr marL="228600" indent="-228600">
              <a:buFontTx/>
              <a:buAutoNum type="arabicPeriod"/>
              <a:defRPr/>
            </a:pPr>
            <a:r>
              <a:rPr lang="en-US" b="1" dirty="0">
                <a:latin typeface="Arial"/>
                <a:ea typeface="ＭＳ Ｐゴシック" charset="0"/>
                <a:cs typeface="Arial"/>
              </a:rPr>
              <a:t>The city of Constantinople became the capital of the Eastern Orthodox church with its Byzantine manuscripts </a:t>
            </a:r>
            <a:r>
              <a:rPr lang="en-US" b="1" dirty="0">
                <a:latin typeface="Times" charset="0"/>
                <a:ea typeface="ＭＳ Ｐゴシック" charset="0"/>
                <a:cs typeface="ＭＳ Ｐゴシック" charset="0"/>
              </a:rPr>
              <a:t>(or majority text, since they copied so many of them)</a:t>
            </a:r>
            <a:r>
              <a:rPr lang="en-US" b="1" dirty="0">
                <a:latin typeface="Arial"/>
                <a:ea typeface="ＭＳ Ｐゴシック" charset="0"/>
                <a:cs typeface="Arial"/>
              </a:rPr>
              <a:t>.  </a:t>
            </a:r>
            <a:r>
              <a:rPr lang="en-US" b="1" dirty="0">
                <a:latin typeface="Arial"/>
                <a:cs typeface="Arial"/>
              </a:rPr>
              <a:t>While considerably varying, it also underlies the </a:t>
            </a:r>
            <a:r>
              <a:rPr lang="en-US" b="1" dirty="0">
                <a:latin typeface="Arial"/>
                <a:cs typeface="Arial"/>
                <a:hlinkClick r:id="rId3" tooltip="Textus Receptus"/>
              </a:rPr>
              <a:t>Textus Receptus</a:t>
            </a:r>
            <a:r>
              <a:rPr lang="en-US" b="1" dirty="0">
                <a:latin typeface="Arial"/>
                <a:cs typeface="Arial"/>
              </a:rPr>
              <a:t> Greek text used for most Reformation-era translations of the New Testament into vernacular languages, </a:t>
            </a:r>
            <a:r>
              <a:rPr lang="en-US" b="1" dirty="0">
                <a:latin typeface="Arial"/>
                <a:ea typeface="ＭＳ Ｐゴシック" charset="0"/>
                <a:cs typeface="Arial"/>
              </a:rPr>
              <a:t>and </a:t>
            </a:r>
          </a:p>
          <a:p>
            <a:pPr marL="228600" indent="-228600">
              <a:buFontTx/>
              <a:buAutoNum type="arabicPeriod"/>
              <a:defRPr/>
            </a:pPr>
            <a:r>
              <a:rPr lang="en-US" b="1" dirty="0">
                <a:latin typeface="Arial"/>
                <a:ea typeface="ＭＳ Ｐゴシック" charset="0"/>
                <a:cs typeface="Arial"/>
              </a:rPr>
              <a:t>A large community of Christians gathered in Alexandria, Egypt.  This Alexandrian texts were the earliest, going back to about AD 200. </a:t>
            </a:r>
            <a:r>
              <a:rPr lang="en-US" b="1" dirty="0">
                <a:latin typeface="Arial"/>
                <a:cs typeface="Arial"/>
              </a:rPr>
              <a:t>Modern translations mainly use </a:t>
            </a:r>
            <a:r>
              <a:rPr lang="en-US" b="1" dirty="0">
                <a:latin typeface="Arial"/>
                <a:cs typeface="Arial"/>
                <a:hlinkClick r:id="rId4" tooltip="Textual criticism"/>
              </a:rPr>
              <a:t>Eclectic</a:t>
            </a:r>
            <a:r>
              <a:rPr lang="en-US" b="1" dirty="0">
                <a:latin typeface="Arial"/>
                <a:cs typeface="Arial"/>
              </a:rPr>
              <a:t> editions that conform more often to the </a:t>
            </a:r>
            <a:r>
              <a:rPr lang="en-US" b="1" dirty="0">
                <a:latin typeface="Arial"/>
                <a:cs typeface="Arial"/>
                <a:hlinkClick r:id="rId5" tooltip="Alexandrian text-type"/>
              </a:rPr>
              <a:t>Alexandrian text-type</a:t>
            </a:r>
            <a:r>
              <a:rPr lang="en-US" b="1" dirty="0">
                <a:latin typeface="Arial"/>
                <a:cs typeface="Arial"/>
              </a:rPr>
              <a:t>.</a:t>
            </a:r>
            <a:endParaRPr lang="en-US" b="1" dirty="0">
              <a:latin typeface="Arial"/>
              <a:ea typeface="ＭＳ Ｐゴシック" charset="0"/>
              <a:cs typeface="Arial"/>
            </a:endParaRPr>
          </a:p>
        </p:txBody>
      </p:sp>
    </p:spTree>
    <p:extLst>
      <p:ext uri="{BB962C8B-B14F-4D97-AF65-F5344CB8AC3E}">
        <p14:creationId xmlns:p14="http://schemas.microsoft.com/office/powerpoint/2010/main" val="21303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15F92F-AD3C-284A-9BDC-D3915B945886}" type="slidenum">
              <a:rPr lang="en-US" sz="1200">
                <a:solidFill>
                  <a:srgbClr val="000000"/>
                </a:solidFill>
                <a:latin typeface="Arial" charset="0"/>
              </a:rPr>
              <a:pPr eaLnBrk="1" hangingPunct="1"/>
              <a:t>6</a:t>
            </a:fld>
            <a:endParaRPr lang="en-US" sz="1200">
              <a:solidFill>
                <a:srgbClr val="000000"/>
              </a:solidFill>
              <a:latin typeface="Arial" charset="0"/>
            </a:endParaRPr>
          </a:p>
        </p:txBody>
      </p:sp>
      <p:sp>
        <p:nvSpPr>
          <p:cNvPr id="404482" name="Rectangle 2"/>
          <p:cNvSpPr>
            <a:spLocks noGrp="1" noRot="1" noChangeAspect="1" noChangeArrowheads="1"/>
          </p:cNvSpPr>
          <p:nvPr>
            <p:ph type="sldImg"/>
          </p:nvPr>
        </p:nvSpPr>
        <p:spPr>
          <a:solidFill>
            <a:srgbClr val="FFFFFF"/>
          </a:solidFill>
          <a:ln/>
        </p:spPr>
      </p:sp>
      <p:sp>
        <p:nvSpPr>
          <p:cNvPr id="404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Manuscripts are full or nearly-full hand-written copies.</a:t>
            </a:r>
          </a:p>
          <a:p>
            <a:pPr eaLnBrk="1" hangingPunct="1"/>
            <a:r>
              <a:rPr lang="en-US" dirty="0">
                <a:latin typeface="Arial" charset="0"/>
                <a:ea typeface="ＭＳ Ｐゴシック" charset="0"/>
                <a:cs typeface="ＭＳ Ｐゴシック" charset="0"/>
              </a:rPr>
              <a:t>Fragments typically have enough text to know what document comprised the original. </a:t>
            </a:r>
          </a:p>
        </p:txBody>
      </p:sp>
    </p:spTree>
    <p:extLst>
      <p:ext uri="{BB962C8B-B14F-4D97-AF65-F5344CB8AC3E}">
        <p14:creationId xmlns:p14="http://schemas.microsoft.com/office/powerpoint/2010/main" val="346877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D15F92F-AD3C-284A-9BDC-D3915B945886}" type="slidenum">
              <a:rPr lang="en-US" sz="1200">
                <a:solidFill>
                  <a:srgbClr val="000000"/>
                </a:solidFill>
                <a:latin typeface="Arial" charset="0"/>
              </a:rPr>
              <a:pPr eaLnBrk="1" hangingPunct="1"/>
              <a:t>7</a:t>
            </a:fld>
            <a:endParaRPr lang="en-US" sz="1200">
              <a:solidFill>
                <a:srgbClr val="000000"/>
              </a:solidFill>
              <a:latin typeface="Arial" charset="0"/>
            </a:endParaRPr>
          </a:p>
        </p:txBody>
      </p:sp>
      <p:sp>
        <p:nvSpPr>
          <p:cNvPr id="404482" name="Rectangle 2"/>
          <p:cNvSpPr>
            <a:spLocks noGrp="1" noRot="1" noChangeAspect="1" noChangeArrowheads="1"/>
          </p:cNvSpPr>
          <p:nvPr>
            <p:ph type="sldImg"/>
          </p:nvPr>
        </p:nvSpPr>
        <p:spPr>
          <a:solidFill>
            <a:srgbClr val="FFFFFF"/>
          </a:solidFill>
          <a:ln/>
        </p:spPr>
      </p:sp>
      <p:sp>
        <p:nvSpPr>
          <p:cNvPr id="404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Wikipedia:</a:t>
            </a:r>
          </a:p>
          <a:p>
            <a:r>
              <a:rPr lang="en-US" dirty="0"/>
              <a:t>The </a:t>
            </a:r>
            <a:r>
              <a:rPr lang="en-US" b="1" dirty="0"/>
              <a:t>"Magdalen" papyrus</a:t>
            </a:r>
            <a:r>
              <a:rPr lang="en-US" dirty="0"/>
              <a:t> was purchased in </a:t>
            </a:r>
            <a:r>
              <a:rPr lang="en-US" dirty="0">
                <a:hlinkClick r:id="rId3" tooltip="Luxor"/>
              </a:rPr>
              <a:t>Luxor</a:t>
            </a:r>
            <a:r>
              <a:rPr lang="en-US" dirty="0"/>
              <a:t>, Egypt in 1901 by Reverend </a:t>
            </a:r>
            <a:r>
              <a:rPr lang="en-US" dirty="0">
                <a:hlinkClick r:id="rId4" tooltip="Charles Bousfield Huleatt"/>
              </a:rPr>
              <a:t>Charles Bousfield Huleatt</a:t>
            </a:r>
            <a:r>
              <a:rPr lang="en-US" dirty="0"/>
              <a:t> (1863–1908), who identified the Greek fragments as portions of the </a:t>
            </a:r>
            <a:r>
              <a:rPr lang="en-US" i="1" dirty="0">
                <a:hlinkClick r:id="rId5" tooltip="Gospel of Matthew"/>
              </a:rPr>
              <a:t>Gospel of Matthew</a:t>
            </a:r>
            <a:r>
              <a:rPr lang="en-US" dirty="0"/>
              <a:t> (Chapter 26:23 and 31) and presented them to </a:t>
            </a:r>
            <a:r>
              <a:rPr lang="en-US" dirty="0">
                <a:hlinkClick r:id="rId6" tooltip="Magdalen College, Oxford"/>
              </a:rPr>
              <a:t>Magdalen College</a:t>
            </a:r>
            <a:r>
              <a:rPr lang="en-US" dirty="0"/>
              <a:t>, Oxford, where they are catalogued as </a:t>
            </a:r>
            <a:r>
              <a:rPr lang="en-US" i="1" dirty="0"/>
              <a:t>P. Magdalen Greek 17</a:t>
            </a:r>
            <a:r>
              <a:rPr lang="en-US" dirty="0"/>
              <a:t> (</a:t>
            </a:r>
            <a:r>
              <a:rPr lang="en-US" dirty="0">
                <a:hlinkClick r:id="rId7" tooltip="Biblical manuscript"/>
              </a:rPr>
              <a:t>Gregory-Aland</a:t>
            </a:r>
            <a:r>
              <a:rPr lang="en-US" dirty="0"/>
              <a:t> 𝔓</a:t>
            </a:r>
            <a:r>
              <a:rPr lang="en-US" baseline="30000" dirty="0"/>
              <a:t>64</a:t>
            </a:r>
            <a:r>
              <a:rPr lang="en-US" dirty="0"/>
              <a:t>) and whence they have their name. When the fragments were finally published by </a:t>
            </a:r>
            <a:r>
              <a:rPr lang="en-US" dirty="0">
                <a:hlinkClick r:id="rId8" tooltip="Colin Henderson Roberts"/>
              </a:rPr>
              <a:t>Colin Henderson Roberts</a:t>
            </a:r>
            <a:r>
              <a:rPr lang="en-US" dirty="0"/>
              <a:t> in 1953, illustrated with a photograph, the hand was characterized as "an early predecessor of the so-called 'Biblical Uncial</a:t>
            </a:r>
            <a:r>
              <a:rPr lang="en-US" dirty="0">
                <a:effectLst/>
              </a:rPr>
              <a:t>'</a:t>
            </a:r>
            <a:r>
              <a:rPr lang="en-US" dirty="0"/>
              <a:t>" which began to emerge towards the end of the 2nd century. The uncial style is </a:t>
            </a:r>
            <a:r>
              <a:rPr lang="en-US" dirty="0" err="1"/>
              <a:t>epitomised</a:t>
            </a:r>
            <a:r>
              <a:rPr lang="en-US" dirty="0"/>
              <a:t> by the later biblical </a:t>
            </a:r>
            <a:r>
              <a:rPr lang="en-US" dirty="0">
                <a:hlinkClick r:id="rId9" tooltip="Codex Vaticanus Graecus 1209"/>
              </a:rPr>
              <a:t>Codex Vaticanus</a:t>
            </a:r>
            <a:r>
              <a:rPr lang="en-US" dirty="0"/>
              <a:t> and </a:t>
            </a:r>
            <a:r>
              <a:rPr lang="en-US" dirty="0">
                <a:hlinkClick r:id="rId10" tooltip="Codex Sinaiticus"/>
              </a:rPr>
              <a:t>Codex Sinaiticus</a:t>
            </a:r>
            <a:r>
              <a:rPr lang="en-US" dirty="0"/>
              <a:t>. Comparative </a:t>
            </a:r>
            <a:r>
              <a:rPr lang="en-US" dirty="0">
                <a:hlinkClick r:id="rId11" tooltip="Palaeography"/>
              </a:rPr>
              <a:t>paleographical analysis</a:t>
            </a:r>
            <a:r>
              <a:rPr lang="en-US" dirty="0"/>
              <a:t> has remained the methodological key for dating the manuscript, but there is no consensus on the dating of the papyrus. Estimates have ranged from the 1st century to the 4th century AD. </a:t>
            </a:r>
          </a:p>
          <a:p>
            <a:r>
              <a:rPr lang="en-US" dirty="0"/>
              <a:t>The fragments are written on both sides, indicating they came from a </a:t>
            </a:r>
            <a:r>
              <a:rPr lang="en-US" dirty="0">
                <a:hlinkClick r:id="rId12" tooltip="Codex"/>
              </a:rPr>
              <a:t>codex</a:t>
            </a:r>
            <a:r>
              <a:rPr lang="en-US" dirty="0"/>
              <a:t> rather than a scroll. More fragments, published in 1956 by Ramon Roca-Puig, cataloged as </a:t>
            </a:r>
            <a:r>
              <a:rPr lang="en-US" i="1" dirty="0"/>
              <a:t>P. </a:t>
            </a:r>
            <a:r>
              <a:rPr lang="en-US" i="1" dirty="0" err="1"/>
              <a:t>Barc</a:t>
            </a:r>
            <a:r>
              <a:rPr lang="en-US" i="1" dirty="0"/>
              <a:t>. Inv. 1</a:t>
            </a:r>
            <a:r>
              <a:rPr lang="en-US" dirty="0"/>
              <a:t> (Gregory-Aland 𝔓</a:t>
            </a:r>
            <a:r>
              <a:rPr lang="en-US" baseline="30000" dirty="0"/>
              <a:t>67</a:t>
            </a:r>
            <a:r>
              <a:rPr lang="en-US" dirty="0"/>
              <a:t>), were determined by Roca-Puig and Roberts to come from the same codex as the Magdalen fragments, a view which has remained the scholarly consensus. </a:t>
            </a:r>
          </a:p>
          <a:p>
            <a:r>
              <a:rPr lang="en-US" b="1" dirty="0"/>
              <a:t>Date</a:t>
            </a:r>
          </a:p>
          <a:p>
            <a:r>
              <a:rPr lang="en-US" dirty="0"/>
              <a:t>𝔓</a:t>
            </a:r>
            <a:r>
              <a:rPr lang="en-US" baseline="30000" dirty="0"/>
              <a:t>64</a:t>
            </a:r>
            <a:r>
              <a:rPr lang="en-US" dirty="0"/>
              <a:t> was originally given a 3rd-century date by Charles </a:t>
            </a:r>
            <a:r>
              <a:rPr lang="en-US" dirty="0" err="1"/>
              <a:t>Huleatt</a:t>
            </a:r>
            <a:r>
              <a:rPr lang="en-US" dirty="0"/>
              <a:t>, who donated the Manuscript to Magdalen College. Papyrologist A. S. Hunt then studied the manuscript and dated it to the early 4th century. After initially preferring a 3rd or possibly 4th century dating for the papyrus, Colin Roberts published the manuscript and gave it a dating of c.</a:t>
            </a:r>
            <a:r>
              <a:rPr lang="en-US" dirty="0">
                <a:effectLst/>
              </a:rPr>
              <a:t> 200</a:t>
            </a:r>
            <a:r>
              <a:rPr lang="en-US" dirty="0"/>
              <a:t>, which was confirmed by three other leading papyrologists: Harold Bell, </a:t>
            </a:r>
            <a:r>
              <a:rPr lang="en-US" dirty="0">
                <a:hlinkClick r:id="rId13" tooltip="T. C. Skeat"/>
              </a:rPr>
              <a:t>T. C. Skeat</a:t>
            </a:r>
            <a:r>
              <a:rPr lang="en-US" dirty="0"/>
              <a:t> and </a:t>
            </a:r>
            <a:r>
              <a:rPr lang="en-US" dirty="0">
                <a:hlinkClick r:id="rId14" tooltip="Eric Gardner Turner"/>
              </a:rPr>
              <a:t>E. G. Turner</a:t>
            </a:r>
            <a:r>
              <a:rPr lang="en-US" dirty="0"/>
              <a:t>.</a:t>
            </a:r>
            <a:r>
              <a:rPr lang="en-US" baseline="30000" dirty="0">
                <a:hlinkClick r:id="rId15"/>
              </a:rPr>
              <a:t>[1]</a:t>
            </a:r>
            <a:r>
              <a:rPr lang="en-US" dirty="0"/>
              <a:t> In late 1994, </a:t>
            </a:r>
            <a:r>
              <a:rPr lang="en-US" dirty="0">
                <a:hlinkClick r:id="rId16" tooltip="Carsten Peter Thiede"/>
              </a:rPr>
              <a:t>Carsten Peter Thiede</a:t>
            </a:r>
            <a:r>
              <a:rPr lang="en-US" dirty="0"/>
              <a:t> proposed redating the Magdalen papyrus to the middle of the 1st century (AD 37 to 70). This attracted considerable publicity, as journalists interpreted the claim optimistically. </a:t>
            </a:r>
            <a:r>
              <a:rPr lang="en-US" dirty="0" err="1"/>
              <a:t>Thiede's</a:t>
            </a:r>
            <a:r>
              <a:rPr lang="en-US" dirty="0"/>
              <a:t> official article appeared in </a:t>
            </a:r>
            <a:r>
              <a:rPr lang="en-US" i="1" dirty="0"/>
              <a:t>Zeitschrift für </a:t>
            </a:r>
            <a:r>
              <a:rPr lang="en-US" i="1" dirty="0" err="1"/>
              <a:t>Papyrologie</a:t>
            </a:r>
            <a:r>
              <a:rPr lang="en-US" i="1" dirty="0"/>
              <a:t> und </a:t>
            </a:r>
            <a:r>
              <a:rPr lang="en-US" i="1" dirty="0" err="1"/>
              <a:t>Epigraphik</a:t>
            </a:r>
            <a:r>
              <a:rPr lang="en-US" dirty="0"/>
              <a:t> in 1995. A version edited for the layman was co-written with </a:t>
            </a:r>
            <a:r>
              <a:rPr lang="en-US" dirty="0">
                <a:hlinkClick r:id="rId17" tooltip="Matthew d'Ancona"/>
              </a:rPr>
              <a:t>Matthew d'Ancona</a:t>
            </a:r>
            <a:r>
              <a:rPr lang="en-US" dirty="0"/>
              <a:t> and presented as </a:t>
            </a:r>
            <a:r>
              <a:rPr lang="en-US" i="1" dirty="0"/>
              <a:t>The Jesus Papyrus</a:t>
            </a:r>
            <a:r>
              <a:rPr lang="en-US" dirty="0"/>
              <a:t>, Weidenfeld &amp; Nicolson, London, 1996. (also published as: </a:t>
            </a:r>
            <a:r>
              <a:rPr lang="en-US" i="1" dirty="0"/>
              <a:t>Eyewitness to Jesus</a:t>
            </a:r>
            <a:r>
              <a:rPr lang="en-US" dirty="0"/>
              <a:t>, 1996, New York: </a:t>
            </a:r>
            <a:r>
              <a:rPr lang="en-US" dirty="0">
                <a:hlinkClick r:id="rId18" tooltip="Doubleday (publisher)"/>
              </a:rPr>
              <a:t>Doubleday</a:t>
            </a:r>
            <a:r>
              <a:rPr lang="en-US" dirty="0"/>
              <a:t>). </a:t>
            </a:r>
            <a:r>
              <a:rPr lang="en-US" dirty="0" err="1"/>
              <a:t>Thiede's</a:t>
            </a:r>
            <a:r>
              <a:rPr lang="en-US" dirty="0"/>
              <a:t> redating of the papyrus was based on comparative analysis of the script with selected samples from Egypt and Palestine. He claimed to see similarities between the script of the Magdalen papyrus and that of dated documents from the 1st century CE, such as </a:t>
            </a:r>
            <a:r>
              <a:rPr lang="en-US" dirty="0" err="1"/>
              <a:t>P.Oxy</a:t>
            </a:r>
            <a:r>
              <a:rPr lang="en-US" dirty="0"/>
              <a:t>. II 246 (66 CE). </a:t>
            </a:r>
            <a:r>
              <a:rPr lang="en-US" dirty="0" err="1"/>
              <a:t>Thiede's</a:t>
            </a:r>
            <a:r>
              <a:rPr lang="en-US" dirty="0"/>
              <a:t> hypothesis has been viewed with </a:t>
            </a:r>
            <a:r>
              <a:rPr lang="en-US" dirty="0" err="1"/>
              <a:t>scepticism</a:t>
            </a:r>
            <a:r>
              <a:rPr lang="en-US" dirty="0"/>
              <a:t> by nearly all established papyrologists and biblical scholars.</a:t>
            </a:r>
            <a:r>
              <a:rPr lang="en-US" baseline="30000" dirty="0">
                <a:hlinkClick r:id="rId19"/>
              </a:rPr>
              <a:t>[2]</a:t>
            </a:r>
            <a:r>
              <a:rPr lang="en-US" dirty="0"/>
              <a:t> </a:t>
            </a:r>
          </a:p>
          <a:p>
            <a:r>
              <a:rPr lang="en-US" dirty="0"/>
              <a:t>Philip Comfort and David Barret in their book </a:t>
            </a:r>
            <a:r>
              <a:rPr lang="en-US" i="1" dirty="0"/>
              <a:t>Text of the Earliest NT Greek Manuscripts</a:t>
            </a:r>
            <a:r>
              <a:rPr lang="en-US" dirty="0"/>
              <a:t> argue for a more general date of 150–175 for the manuscript, and also for </a:t>
            </a:r>
            <a:r>
              <a:rPr lang="en-US" dirty="0">
                <a:hlinkClick r:id="rId20" tooltip="Papyrus 4"/>
              </a:rPr>
              <a:t>𝔓</a:t>
            </a:r>
            <a:r>
              <a:rPr lang="en-US" baseline="30000" dirty="0">
                <a:hlinkClick r:id="rId20" tooltip="Papyrus 4"/>
              </a:rPr>
              <a:t>4</a:t>
            </a:r>
            <a:r>
              <a:rPr lang="en-US" dirty="0"/>
              <a:t> and 𝔓</a:t>
            </a:r>
            <a:r>
              <a:rPr lang="en-US" baseline="30000" dirty="0"/>
              <a:t>67</a:t>
            </a:r>
            <a:r>
              <a:rPr lang="en-US" dirty="0"/>
              <a:t>, which they argue came from the same codex. 𝔓</a:t>
            </a:r>
            <a:r>
              <a:rPr lang="en-US" baseline="30000" dirty="0"/>
              <a:t>4</a:t>
            </a:r>
            <a:r>
              <a:rPr lang="en-US" dirty="0"/>
              <a:t> was used as stuffing for the binding of “a codex of Philo, written in the later 3rd century and found in a jar which had been walled up in a house at </a:t>
            </a:r>
            <a:r>
              <a:rPr lang="en-US" dirty="0" err="1"/>
              <a:t>Coptos</a:t>
            </a:r>
            <a:r>
              <a:rPr lang="en-US" dirty="0"/>
              <a:t> [in 250].”</a:t>
            </a:r>
            <a:r>
              <a:rPr lang="en-US" baseline="30000" dirty="0">
                <a:hlinkClick r:id="rId21"/>
              </a:rPr>
              <a:t>[3]</a:t>
            </a:r>
            <a:r>
              <a:rPr lang="en-US" dirty="0"/>
              <a:t> If 𝔓</a:t>
            </a:r>
            <a:r>
              <a:rPr lang="en-US" baseline="30000" dirty="0"/>
              <a:t>4</a:t>
            </a:r>
            <a:r>
              <a:rPr lang="en-US" dirty="0"/>
              <a:t> was part of this codex, then the codex may have been written roughly 100 years prior or earlier.</a:t>
            </a:r>
            <a:r>
              <a:rPr lang="en-US" baseline="30000" dirty="0">
                <a:hlinkClick r:id="rId22"/>
              </a:rPr>
              <a:t>[4]</a:t>
            </a:r>
            <a:r>
              <a:rPr lang="en-US" dirty="0"/>
              <a:t> Comfort and Barret also show that this 𝔓</a:t>
            </a:r>
            <a:r>
              <a:rPr lang="en-US" baseline="30000" dirty="0"/>
              <a:t>4/64/67</a:t>
            </a:r>
            <a:r>
              <a:rPr lang="en-US" dirty="0"/>
              <a:t> has affinities with a number of the late 2nd-century papyri.</a:t>
            </a:r>
            <a:r>
              <a:rPr lang="en-US" baseline="30000" dirty="0">
                <a:hlinkClick r:id="rId23"/>
              </a:rPr>
              <a:t>[5]</a:t>
            </a:r>
            <a:endParaRPr lang="en-US" dirty="0"/>
          </a:p>
          <a:p>
            <a:r>
              <a:rPr lang="en-US" dirty="0">
                <a:effectLst/>
              </a:rPr>
              <a:t>Magdalen Papyrus</a:t>
            </a:r>
          </a:p>
          <a:p>
            <a:r>
              <a:rPr lang="en-US" dirty="0"/>
              <a:t>Comfort and Barret "tend to claim an earlier date for many manuscripts included in their volume than might be allowed by other </a:t>
            </a:r>
            <a:r>
              <a:rPr lang="en-US" dirty="0" err="1"/>
              <a:t>palaeographers</a:t>
            </a:r>
            <a:r>
              <a:rPr lang="en-US" dirty="0"/>
              <a:t>."</a:t>
            </a:r>
            <a:r>
              <a:rPr lang="en-US" baseline="30000" dirty="0">
                <a:hlinkClick r:id="rId24"/>
              </a:rPr>
              <a:t>[6]</a:t>
            </a:r>
            <a:r>
              <a:rPr lang="en-US" dirty="0"/>
              <a:t> The </a:t>
            </a:r>
            <a:r>
              <a:rPr lang="en-US" dirty="0">
                <a:hlinkClick r:id="rId25" tooltip="Novum Testamentum Graece"/>
              </a:rPr>
              <a:t>Novum Testamentum Graece</a:t>
            </a:r>
            <a:r>
              <a:rPr lang="en-US" dirty="0"/>
              <a:t>, a standard reference for the Greek witnesses, lists </a:t>
            </a:r>
            <a:r>
              <a:rPr lang="en-US" dirty="0">
                <a:hlinkClick r:id="rId20" tooltip="Papyrus 4"/>
              </a:rPr>
              <a:t>𝔓</a:t>
            </a:r>
            <a:r>
              <a:rPr lang="en-US" baseline="30000" dirty="0">
                <a:hlinkClick r:id="rId20" tooltip="Papyrus 4"/>
              </a:rPr>
              <a:t>4</a:t>
            </a:r>
            <a:r>
              <a:rPr lang="en-US" dirty="0"/>
              <a:t> and 𝔓</a:t>
            </a:r>
            <a:r>
              <a:rPr lang="en-US" baseline="30000" dirty="0"/>
              <a:t>64/67</a:t>
            </a:r>
            <a:r>
              <a:rPr lang="en-US" dirty="0"/>
              <a:t> separately, giving the former a date of the 3rd century, while the latter is assigned c. 200.</a:t>
            </a:r>
            <a:r>
              <a:rPr lang="en-US" baseline="30000" dirty="0">
                <a:hlinkClick r:id="rId26"/>
              </a:rPr>
              <a:t>[7]</a:t>
            </a:r>
            <a:r>
              <a:rPr lang="en-US" dirty="0"/>
              <a:t> Charlesworth has concluded 'that 𝔓</a:t>
            </a:r>
            <a:r>
              <a:rPr lang="en-US" baseline="30000" dirty="0"/>
              <a:t>64+67</a:t>
            </a:r>
            <a:r>
              <a:rPr lang="en-US" dirty="0"/>
              <a:t> and 𝔓</a:t>
            </a:r>
            <a:r>
              <a:rPr lang="en-US" baseline="30000" dirty="0"/>
              <a:t>4</a:t>
            </a:r>
            <a:r>
              <a:rPr lang="en-US" dirty="0"/>
              <a:t>, though written by the same scribe, are not from the same ... codex.'</a:t>
            </a:r>
            <a:r>
              <a:rPr lang="en-US" baseline="30000" dirty="0">
                <a:hlinkClick r:id="rId27"/>
              </a:rPr>
              <a:t>[8]</a:t>
            </a:r>
            <a:r>
              <a:rPr lang="en-US" dirty="0"/>
              <a:t> The most recent and thorough </a:t>
            </a:r>
            <a:r>
              <a:rPr lang="en-US" dirty="0" err="1"/>
              <a:t>palaeographic</a:t>
            </a:r>
            <a:r>
              <a:rPr lang="en-US" dirty="0"/>
              <a:t> assessment of the papyrus concluded that "until further evidence is forthcoming perhaps a date from mid-II to mid-IV should be assigned to the codex."</a:t>
            </a:r>
            <a:r>
              <a:rPr lang="en-US" baseline="30000" dirty="0">
                <a:hlinkClick r:id="rId28"/>
              </a:rPr>
              <a:t>[9]</a:t>
            </a:r>
            <a:r>
              <a:rPr lang="en-US" dirty="0"/>
              <a:t> </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0077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8"/>
          <p:cNvGrpSpPr>
            <a:grpSpLocks/>
          </p:cNvGrpSpPr>
          <p:nvPr/>
        </p:nvGrpSpPr>
        <p:grpSpPr bwMode="auto">
          <a:xfrm>
            <a:off x="0" y="107950"/>
            <a:ext cx="9101138" cy="6750050"/>
            <a:chOff x="0" y="68"/>
            <a:chExt cx="5733" cy="4252"/>
          </a:xfrm>
        </p:grpSpPr>
        <p:grpSp>
          <p:nvGrpSpPr>
            <p:cNvPr id="5" name="Group 313"/>
            <p:cNvGrpSpPr>
              <a:grpSpLocks/>
            </p:cNvGrpSpPr>
            <p:nvPr/>
          </p:nvGrpSpPr>
          <p:grpSpPr bwMode="auto">
            <a:xfrm>
              <a:off x="0" y="68"/>
              <a:ext cx="6556" cy="4088"/>
              <a:chOff x="0" y="68"/>
              <a:chExt cx="6556" cy="4088"/>
            </a:xfrm>
          </p:grpSpPr>
          <p:grpSp>
            <p:nvGrpSpPr>
              <p:cNvPr id="37" name="Group 312"/>
              <p:cNvGrpSpPr>
                <a:grpSpLocks/>
              </p:cNvGrpSpPr>
              <p:nvPr userDrawn="1"/>
            </p:nvGrpSpPr>
            <p:grpSpPr bwMode="auto">
              <a:xfrm>
                <a:off x="0" y="144"/>
                <a:ext cx="6556" cy="4012"/>
                <a:chOff x="0" y="144"/>
                <a:chExt cx="6556" cy="4012"/>
              </a:xfrm>
            </p:grpSpPr>
            <p:sp>
              <p:nvSpPr>
                <p:cNvPr id="50" name="Line 94"/>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95"/>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96"/>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97"/>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98"/>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99"/>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6" name="Line 100"/>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01"/>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8" name="Group 311"/>
                <p:cNvGrpSpPr>
                  <a:grpSpLocks/>
                </p:cNvGrpSpPr>
                <p:nvPr userDrawn="1"/>
              </p:nvGrpSpPr>
              <p:grpSpPr bwMode="auto">
                <a:xfrm>
                  <a:off x="483" y="144"/>
                  <a:ext cx="1801" cy="4012"/>
                  <a:chOff x="483" y="144"/>
                  <a:chExt cx="1801" cy="4012"/>
                </a:xfrm>
              </p:grpSpPr>
              <p:grpSp>
                <p:nvGrpSpPr>
                  <p:cNvPr id="207" name="Group 305"/>
                  <p:cNvGrpSpPr>
                    <a:grpSpLocks/>
                  </p:cNvGrpSpPr>
                  <p:nvPr userDrawn="1"/>
                </p:nvGrpSpPr>
                <p:grpSpPr bwMode="auto">
                  <a:xfrm>
                    <a:off x="483" y="144"/>
                    <a:ext cx="975" cy="947"/>
                    <a:chOff x="483" y="144"/>
                    <a:chExt cx="975" cy="947"/>
                  </a:xfrm>
                </p:grpSpPr>
                <p:sp>
                  <p:nvSpPr>
                    <p:cNvPr id="235" name="Line 104"/>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 name="Line 105"/>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7" name="Line 106"/>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8" name="Line 107"/>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9" name="Line 108"/>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 name="Line 109"/>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 name="Line 110"/>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2" name="Line 111"/>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08" name="Group 112"/>
                  <p:cNvGrpSpPr>
                    <a:grpSpLocks/>
                  </p:cNvGrpSpPr>
                  <p:nvPr/>
                </p:nvGrpSpPr>
                <p:grpSpPr bwMode="auto">
                  <a:xfrm>
                    <a:off x="604" y="1166"/>
                    <a:ext cx="1680" cy="947"/>
                    <a:chOff x="288" y="528"/>
                    <a:chExt cx="1680" cy="1632"/>
                  </a:xfrm>
                </p:grpSpPr>
                <p:sp>
                  <p:nvSpPr>
                    <p:cNvPr id="227" name="Line 11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8" name="Line 11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9" name="Line 11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0" name="Line 11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1" name="Line 11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2" name="Line 11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3" name="Line 11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4" name="Line 12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09" name="Group 121"/>
                  <p:cNvGrpSpPr>
                    <a:grpSpLocks/>
                  </p:cNvGrpSpPr>
                  <p:nvPr/>
                </p:nvGrpSpPr>
                <p:grpSpPr bwMode="auto">
                  <a:xfrm>
                    <a:off x="604" y="2187"/>
                    <a:ext cx="1680" cy="947"/>
                    <a:chOff x="288" y="528"/>
                    <a:chExt cx="1680" cy="1632"/>
                  </a:xfrm>
                </p:grpSpPr>
                <p:sp>
                  <p:nvSpPr>
                    <p:cNvPr id="219" name="Line 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0" name="Line 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1" name="Line 12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2" name="Line 12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3" name="Line 12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4" name="Line 12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 name="Line 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6" name="Line 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10" name="Group 130"/>
                  <p:cNvGrpSpPr>
                    <a:grpSpLocks/>
                  </p:cNvGrpSpPr>
                  <p:nvPr/>
                </p:nvGrpSpPr>
                <p:grpSpPr bwMode="auto">
                  <a:xfrm>
                    <a:off x="604" y="3209"/>
                    <a:ext cx="1680" cy="947"/>
                    <a:chOff x="288" y="528"/>
                    <a:chExt cx="1680" cy="1632"/>
                  </a:xfrm>
                </p:grpSpPr>
                <p:sp>
                  <p:nvSpPr>
                    <p:cNvPr id="211" name="Line 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3" name="Line 13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4" name="Line 13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 name="Line 13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6" name="Line 13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7" name="Line 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8" name="Line 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59" name="Group 310"/>
                <p:cNvGrpSpPr>
                  <a:grpSpLocks/>
                </p:cNvGrpSpPr>
                <p:nvPr userDrawn="1"/>
              </p:nvGrpSpPr>
              <p:grpSpPr bwMode="auto">
                <a:xfrm>
                  <a:off x="1551" y="144"/>
                  <a:ext cx="1801" cy="4012"/>
                  <a:chOff x="1551" y="144"/>
                  <a:chExt cx="1801" cy="4012"/>
                </a:xfrm>
              </p:grpSpPr>
              <p:grpSp>
                <p:nvGrpSpPr>
                  <p:cNvPr id="171" name="Group 304"/>
                  <p:cNvGrpSpPr>
                    <a:grpSpLocks/>
                  </p:cNvGrpSpPr>
                  <p:nvPr userDrawn="1"/>
                </p:nvGrpSpPr>
                <p:grpSpPr bwMode="auto">
                  <a:xfrm>
                    <a:off x="1551" y="144"/>
                    <a:ext cx="975" cy="947"/>
                    <a:chOff x="1551" y="144"/>
                    <a:chExt cx="975" cy="947"/>
                  </a:xfrm>
                </p:grpSpPr>
                <p:sp>
                  <p:nvSpPr>
                    <p:cNvPr id="199" name="Line 141"/>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0" name="Line 142"/>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1" name="Line 143"/>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2" name="Line 144"/>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3" name="Line 145"/>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4" name="Line 146"/>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147"/>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6" name="Line 148"/>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72" name="Group 149"/>
                  <p:cNvGrpSpPr>
                    <a:grpSpLocks/>
                  </p:cNvGrpSpPr>
                  <p:nvPr/>
                </p:nvGrpSpPr>
                <p:grpSpPr bwMode="auto">
                  <a:xfrm>
                    <a:off x="1672" y="1166"/>
                    <a:ext cx="1680" cy="947"/>
                    <a:chOff x="288" y="528"/>
                    <a:chExt cx="1680" cy="1632"/>
                  </a:xfrm>
                </p:grpSpPr>
                <p:sp>
                  <p:nvSpPr>
                    <p:cNvPr id="191" name="Line 15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15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3" name="Line 15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 name="Line 15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5" name="Line 15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6" name="Line 15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7" name="Line 15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8" name="Line 15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73" name="Group 158"/>
                  <p:cNvGrpSpPr>
                    <a:grpSpLocks/>
                  </p:cNvGrpSpPr>
                  <p:nvPr/>
                </p:nvGrpSpPr>
                <p:grpSpPr bwMode="auto">
                  <a:xfrm>
                    <a:off x="1672" y="2187"/>
                    <a:ext cx="1680" cy="947"/>
                    <a:chOff x="288" y="528"/>
                    <a:chExt cx="1680" cy="1632"/>
                  </a:xfrm>
                </p:grpSpPr>
                <p:sp>
                  <p:nvSpPr>
                    <p:cNvPr id="183" name="Line 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 name="Line 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16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 name="Line 16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16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16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74" name="Group 167"/>
                  <p:cNvGrpSpPr>
                    <a:grpSpLocks/>
                  </p:cNvGrpSpPr>
                  <p:nvPr/>
                </p:nvGrpSpPr>
                <p:grpSpPr bwMode="auto">
                  <a:xfrm>
                    <a:off x="1672" y="3209"/>
                    <a:ext cx="1680" cy="947"/>
                    <a:chOff x="288" y="528"/>
                    <a:chExt cx="1680" cy="1632"/>
                  </a:xfrm>
                </p:grpSpPr>
                <p:sp>
                  <p:nvSpPr>
                    <p:cNvPr id="175" name="Line 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 name="Line 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7" name="Line 17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8" name="Line 17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9" name="Line 17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0" name="Line 17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60" name="Group 309"/>
                <p:cNvGrpSpPr>
                  <a:grpSpLocks/>
                </p:cNvGrpSpPr>
                <p:nvPr userDrawn="1"/>
              </p:nvGrpSpPr>
              <p:grpSpPr bwMode="auto">
                <a:xfrm>
                  <a:off x="2619" y="144"/>
                  <a:ext cx="1801" cy="4012"/>
                  <a:chOff x="2619" y="144"/>
                  <a:chExt cx="1801" cy="4012"/>
                </a:xfrm>
              </p:grpSpPr>
              <p:grpSp>
                <p:nvGrpSpPr>
                  <p:cNvPr id="135" name="Group 303"/>
                  <p:cNvGrpSpPr>
                    <a:grpSpLocks/>
                  </p:cNvGrpSpPr>
                  <p:nvPr userDrawn="1"/>
                </p:nvGrpSpPr>
                <p:grpSpPr bwMode="auto">
                  <a:xfrm>
                    <a:off x="2619" y="144"/>
                    <a:ext cx="975" cy="947"/>
                    <a:chOff x="2619" y="144"/>
                    <a:chExt cx="975" cy="947"/>
                  </a:xfrm>
                </p:grpSpPr>
                <p:sp>
                  <p:nvSpPr>
                    <p:cNvPr id="163" name="Line 178"/>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 name="Line 179"/>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 name="Line 180"/>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181"/>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7" name="Line 182"/>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8" name="Line 183"/>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9" name="Line 184"/>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0" name="Line 185"/>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36" name="Group 186"/>
                  <p:cNvGrpSpPr>
                    <a:grpSpLocks/>
                  </p:cNvGrpSpPr>
                  <p:nvPr/>
                </p:nvGrpSpPr>
                <p:grpSpPr bwMode="auto">
                  <a:xfrm>
                    <a:off x="2740" y="1166"/>
                    <a:ext cx="1680" cy="947"/>
                    <a:chOff x="288" y="528"/>
                    <a:chExt cx="1680" cy="1632"/>
                  </a:xfrm>
                </p:grpSpPr>
                <p:sp>
                  <p:nvSpPr>
                    <p:cNvPr id="155" name="Line 18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6" name="Line 18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7" name="Line 18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19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9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9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1" name="Line 19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2" name="Line 19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37" name="Group 195"/>
                  <p:cNvGrpSpPr>
                    <a:grpSpLocks/>
                  </p:cNvGrpSpPr>
                  <p:nvPr/>
                </p:nvGrpSpPr>
                <p:grpSpPr bwMode="auto">
                  <a:xfrm>
                    <a:off x="2740" y="2187"/>
                    <a:ext cx="1680" cy="947"/>
                    <a:chOff x="288" y="528"/>
                    <a:chExt cx="1680" cy="1632"/>
                  </a:xfrm>
                </p:grpSpPr>
                <p:sp>
                  <p:nvSpPr>
                    <p:cNvPr id="147" name="Line 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9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20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20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38" name="Group 204"/>
                  <p:cNvGrpSpPr>
                    <a:grpSpLocks/>
                  </p:cNvGrpSpPr>
                  <p:nvPr/>
                </p:nvGrpSpPr>
                <p:grpSpPr bwMode="auto">
                  <a:xfrm>
                    <a:off x="2740" y="3209"/>
                    <a:ext cx="1680" cy="947"/>
                    <a:chOff x="288" y="528"/>
                    <a:chExt cx="1680" cy="1632"/>
                  </a:xfrm>
                </p:grpSpPr>
                <p:sp>
                  <p:nvSpPr>
                    <p:cNvPr id="139" name="Line 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0" name="Line 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20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20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20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21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 name="Line 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 name="Line 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61" name="Group 308"/>
                <p:cNvGrpSpPr>
                  <a:grpSpLocks/>
                </p:cNvGrpSpPr>
                <p:nvPr userDrawn="1"/>
              </p:nvGrpSpPr>
              <p:grpSpPr bwMode="auto">
                <a:xfrm>
                  <a:off x="3687" y="144"/>
                  <a:ext cx="1801" cy="4012"/>
                  <a:chOff x="3687" y="144"/>
                  <a:chExt cx="1801" cy="4012"/>
                </a:xfrm>
              </p:grpSpPr>
              <p:grpSp>
                <p:nvGrpSpPr>
                  <p:cNvPr id="99" name="Group 302"/>
                  <p:cNvGrpSpPr>
                    <a:grpSpLocks/>
                  </p:cNvGrpSpPr>
                  <p:nvPr userDrawn="1"/>
                </p:nvGrpSpPr>
                <p:grpSpPr bwMode="auto">
                  <a:xfrm>
                    <a:off x="3687" y="144"/>
                    <a:ext cx="975" cy="947"/>
                    <a:chOff x="3687" y="144"/>
                    <a:chExt cx="975" cy="947"/>
                  </a:xfrm>
                </p:grpSpPr>
                <p:sp>
                  <p:nvSpPr>
                    <p:cNvPr id="127" name="Line 215"/>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16"/>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17"/>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18"/>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 name="Line 219"/>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220"/>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221"/>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222"/>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00" name="Group 223"/>
                  <p:cNvGrpSpPr>
                    <a:grpSpLocks/>
                  </p:cNvGrpSpPr>
                  <p:nvPr/>
                </p:nvGrpSpPr>
                <p:grpSpPr bwMode="auto">
                  <a:xfrm>
                    <a:off x="3808" y="1166"/>
                    <a:ext cx="1680" cy="947"/>
                    <a:chOff x="288" y="528"/>
                    <a:chExt cx="1680" cy="1632"/>
                  </a:xfrm>
                </p:grpSpPr>
                <p:sp>
                  <p:nvSpPr>
                    <p:cNvPr id="119" name="Line 2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2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1" name="Line 2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2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2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2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2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6" name="Line 2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01" name="Group 232"/>
                  <p:cNvGrpSpPr>
                    <a:grpSpLocks/>
                  </p:cNvGrpSpPr>
                  <p:nvPr/>
                </p:nvGrpSpPr>
                <p:grpSpPr bwMode="auto">
                  <a:xfrm>
                    <a:off x="3808" y="2187"/>
                    <a:ext cx="1680" cy="947"/>
                    <a:chOff x="288" y="528"/>
                    <a:chExt cx="1680" cy="1632"/>
                  </a:xfrm>
                </p:grpSpPr>
                <p:sp>
                  <p:nvSpPr>
                    <p:cNvPr id="111" name="Line 2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2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2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2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2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2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2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2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02" name="Group 241"/>
                  <p:cNvGrpSpPr>
                    <a:grpSpLocks/>
                  </p:cNvGrpSpPr>
                  <p:nvPr/>
                </p:nvGrpSpPr>
                <p:grpSpPr bwMode="auto">
                  <a:xfrm>
                    <a:off x="3808" y="3209"/>
                    <a:ext cx="1680" cy="947"/>
                    <a:chOff x="288" y="528"/>
                    <a:chExt cx="1680" cy="1632"/>
                  </a:xfrm>
                </p:grpSpPr>
                <p:sp>
                  <p:nvSpPr>
                    <p:cNvPr id="103" name="Line 2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2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2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2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2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2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62" name="Group 307"/>
                <p:cNvGrpSpPr>
                  <a:grpSpLocks/>
                </p:cNvGrpSpPr>
                <p:nvPr userDrawn="1"/>
              </p:nvGrpSpPr>
              <p:grpSpPr bwMode="auto">
                <a:xfrm>
                  <a:off x="4755" y="144"/>
                  <a:ext cx="1801" cy="4012"/>
                  <a:chOff x="4755" y="144"/>
                  <a:chExt cx="1801" cy="4012"/>
                </a:xfrm>
              </p:grpSpPr>
              <p:grpSp>
                <p:nvGrpSpPr>
                  <p:cNvPr id="63" name="Group 301"/>
                  <p:cNvGrpSpPr>
                    <a:grpSpLocks/>
                  </p:cNvGrpSpPr>
                  <p:nvPr userDrawn="1"/>
                </p:nvGrpSpPr>
                <p:grpSpPr bwMode="auto">
                  <a:xfrm>
                    <a:off x="4755" y="144"/>
                    <a:ext cx="975" cy="947"/>
                    <a:chOff x="4755" y="144"/>
                    <a:chExt cx="975" cy="947"/>
                  </a:xfrm>
                </p:grpSpPr>
                <p:sp>
                  <p:nvSpPr>
                    <p:cNvPr id="91" name="Line 252"/>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253"/>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254"/>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 name="Line 255"/>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256"/>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257"/>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258"/>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259"/>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4" name="Group 260"/>
                  <p:cNvGrpSpPr>
                    <a:grpSpLocks/>
                  </p:cNvGrpSpPr>
                  <p:nvPr/>
                </p:nvGrpSpPr>
                <p:grpSpPr bwMode="auto">
                  <a:xfrm>
                    <a:off x="4876" y="1166"/>
                    <a:ext cx="1680" cy="947"/>
                    <a:chOff x="288" y="528"/>
                    <a:chExt cx="1680" cy="1632"/>
                  </a:xfrm>
                </p:grpSpPr>
                <p:sp>
                  <p:nvSpPr>
                    <p:cNvPr id="83" name="Line 2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2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2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2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2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8" name="Line 2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9" name="Line 2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2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5" name="Group 269"/>
                  <p:cNvGrpSpPr>
                    <a:grpSpLocks/>
                  </p:cNvGrpSpPr>
                  <p:nvPr/>
                </p:nvGrpSpPr>
                <p:grpSpPr bwMode="auto">
                  <a:xfrm>
                    <a:off x="4876" y="2187"/>
                    <a:ext cx="1680" cy="947"/>
                    <a:chOff x="288" y="528"/>
                    <a:chExt cx="1680" cy="1632"/>
                  </a:xfrm>
                </p:grpSpPr>
                <p:sp>
                  <p:nvSpPr>
                    <p:cNvPr id="75" name="Line 2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2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2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2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2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0" name="Line 2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1" name="Line 2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2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6" name="Group 278"/>
                  <p:cNvGrpSpPr>
                    <a:grpSpLocks/>
                  </p:cNvGrpSpPr>
                  <p:nvPr/>
                </p:nvGrpSpPr>
                <p:grpSpPr bwMode="auto">
                  <a:xfrm>
                    <a:off x="4876" y="3209"/>
                    <a:ext cx="1680" cy="947"/>
                    <a:chOff x="288" y="528"/>
                    <a:chExt cx="1680" cy="1632"/>
                  </a:xfrm>
                </p:grpSpPr>
                <p:sp>
                  <p:nvSpPr>
                    <p:cNvPr id="67" name="Line 2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2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2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2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2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2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2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2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grpSp>
            <p:nvGrpSpPr>
              <p:cNvPr id="38" name="Group 306"/>
              <p:cNvGrpSpPr>
                <a:grpSpLocks/>
              </p:cNvGrpSpPr>
              <p:nvPr userDrawn="1"/>
            </p:nvGrpSpPr>
            <p:grpSpPr bwMode="auto">
              <a:xfrm>
                <a:off x="3" y="68"/>
                <a:ext cx="5730" cy="0"/>
                <a:chOff x="3" y="68"/>
                <a:chExt cx="5730" cy="0"/>
              </a:xfrm>
            </p:grpSpPr>
            <p:sp>
              <p:nvSpPr>
                <p:cNvPr id="39" name="Line 290"/>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291"/>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292"/>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2" name="Line 293"/>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 name="Line 294"/>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295"/>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296"/>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297"/>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298"/>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299"/>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300"/>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6" name="Group 315"/>
            <p:cNvGrpSpPr>
              <a:grpSpLocks/>
            </p:cNvGrpSpPr>
            <p:nvPr/>
          </p:nvGrpSpPr>
          <p:grpSpPr bwMode="auto">
            <a:xfrm>
              <a:off x="336" y="1200"/>
              <a:ext cx="5088" cy="1056"/>
              <a:chOff x="336" y="1200"/>
              <a:chExt cx="5088" cy="1056"/>
            </a:xfrm>
          </p:grpSpPr>
          <p:sp>
            <p:nvSpPr>
              <p:cNvPr id="32" name="Rectangle 9"/>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10"/>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11"/>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12"/>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13"/>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7" name="Group 287"/>
            <p:cNvGrpSpPr>
              <a:grpSpLocks/>
            </p:cNvGrpSpPr>
            <p:nvPr/>
          </p:nvGrpSpPr>
          <p:grpSpPr bwMode="auto">
            <a:xfrm>
              <a:off x="192" y="4273"/>
              <a:ext cx="5328" cy="47"/>
              <a:chOff x="192" y="3840"/>
              <a:chExt cx="5328" cy="47"/>
            </a:xfrm>
          </p:grpSpPr>
          <p:grpSp>
            <p:nvGrpSpPr>
              <p:cNvPr id="8" name="Group 73"/>
              <p:cNvGrpSpPr>
                <a:grpSpLocks/>
              </p:cNvGrpSpPr>
              <p:nvPr userDrawn="1"/>
            </p:nvGrpSpPr>
            <p:grpSpPr bwMode="auto">
              <a:xfrm>
                <a:off x="192" y="3840"/>
                <a:ext cx="624" cy="47"/>
                <a:chOff x="624" y="3706"/>
                <a:chExt cx="1056" cy="106"/>
              </a:xfrm>
            </p:grpSpPr>
            <p:sp>
              <p:nvSpPr>
                <p:cNvPr id="30"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9" name="Group 72"/>
              <p:cNvGrpSpPr>
                <a:grpSpLocks/>
              </p:cNvGrpSpPr>
              <p:nvPr userDrawn="1"/>
            </p:nvGrpSpPr>
            <p:grpSpPr bwMode="auto">
              <a:xfrm>
                <a:off x="864" y="3840"/>
                <a:ext cx="624" cy="47"/>
                <a:chOff x="624" y="3600"/>
                <a:chExt cx="1056" cy="106"/>
              </a:xfrm>
            </p:grpSpPr>
            <p:sp>
              <p:nvSpPr>
                <p:cNvPr id="28" name="Rectangle 1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1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 name="Group 74"/>
              <p:cNvGrpSpPr>
                <a:grpSpLocks/>
              </p:cNvGrpSpPr>
              <p:nvPr userDrawn="1"/>
            </p:nvGrpSpPr>
            <p:grpSpPr bwMode="auto">
              <a:xfrm>
                <a:off x="1536" y="3840"/>
                <a:ext cx="624" cy="47"/>
                <a:chOff x="624" y="3706"/>
                <a:chExt cx="1056" cy="106"/>
              </a:xfrm>
            </p:grpSpPr>
            <p:sp>
              <p:nvSpPr>
                <p:cNvPr id="26" name="Rectangle 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 name="Group 77"/>
              <p:cNvGrpSpPr>
                <a:grpSpLocks/>
              </p:cNvGrpSpPr>
              <p:nvPr userDrawn="1"/>
            </p:nvGrpSpPr>
            <p:grpSpPr bwMode="auto">
              <a:xfrm>
                <a:off x="2208" y="3840"/>
                <a:ext cx="624" cy="47"/>
                <a:chOff x="624" y="3600"/>
                <a:chExt cx="1056" cy="106"/>
              </a:xfrm>
            </p:grpSpPr>
            <p:sp>
              <p:nvSpPr>
                <p:cNvPr id="24" name="Rectangle 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2" name="Group 80"/>
              <p:cNvGrpSpPr>
                <a:grpSpLocks/>
              </p:cNvGrpSpPr>
              <p:nvPr userDrawn="1"/>
            </p:nvGrpSpPr>
            <p:grpSpPr bwMode="auto">
              <a:xfrm>
                <a:off x="2880" y="3840"/>
                <a:ext cx="624" cy="47"/>
                <a:chOff x="624" y="3706"/>
                <a:chExt cx="1056" cy="106"/>
              </a:xfrm>
            </p:grpSpPr>
            <p:sp>
              <p:nvSpPr>
                <p:cNvPr id="22" name="Rectangle 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3" name="Group 83"/>
              <p:cNvGrpSpPr>
                <a:grpSpLocks/>
              </p:cNvGrpSpPr>
              <p:nvPr userDrawn="1"/>
            </p:nvGrpSpPr>
            <p:grpSpPr bwMode="auto">
              <a:xfrm>
                <a:off x="3552" y="3840"/>
                <a:ext cx="624" cy="47"/>
                <a:chOff x="624" y="3600"/>
                <a:chExt cx="1056" cy="106"/>
              </a:xfrm>
            </p:grpSpPr>
            <p:sp>
              <p:nvSpPr>
                <p:cNvPr id="20" name="Rectangle 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4" name="Group 86"/>
              <p:cNvGrpSpPr>
                <a:grpSpLocks/>
              </p:cNvGrpSpPr>
              <p:nvPr userDrawn="1"/>
            </p:nvGrpSpPr>
            <p:grpSpPr bwMode="auto">
              <a:xfrm>
                <a:off x="4224" y="3840"/>
                <a:ext cx="624" cy="47"/>
                <a:chOff x="624" y="3706"/>
                <a:chExt cx="1056" cy="106"/>
              </a:xfrm>
            </p:grpSpPr>
            <p:sp>
              <p:nvSpPr>
                <p:cNvPr id="18" name="Rectangle 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5" name="Group 89"/>
              <p:cNvGrpSpPr>
                <a:grpSpLocks/>
              </p:cNvGrpSpPr>
              <p:nvPr userDrawn="1"/>
            </p:nvGrpSpPr>
            <p:grpSpPr bwMode="auto">
              <a:xfrm>
                <a:off x="4896" y="3840"/>
                <a:ext cx="624" cy="47"/>
                <a:chOff x="624" y="3600"/>
                <a:chExt cx="1056" cy="106"/>
              </a:xfrm>
            </p:grpSpPr>
            <p:sp>
              <p:nvSpPr>
                <p:cNvPr id="16" name="Rectangle 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grpSp>
      <p:pic>
        <p:nvPicPr>
          <p:cNvPr id="243" name="Picture 319" descr="posbul1a"/>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456113" y="3403638"/>
            <a:ext cx="246062"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1"/>
            <a:ext cx="6400800" cy="1752600"/>
          </a:xfrm>
        </p:spPr>
        <p:txBody>
          <a:bodyPr anchor="ctr"/>
          <a:lstStyle>
            <a:lvl1pPr marL="0" indent="0" algn="ctr">
              <a:buFontTx/>
              <a:buNone/>
              <a:defRPr/>
            </a:lvl1pPr>
          </a:lstStyle>
          <a:p>
            <a:r>
              <a:rPr lang="en-US"/>
              <a:t>Click to edit Master subtitle style</a:t>
            </a:r>
          </a:p>
        </p:txBody>
      </p:sp>
      <p:sp>
        <p:nvSpPr>
          <p:cNvPr id="24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4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4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AADCAE5-5CFE-3C42-BABD-647C2A1D6174}" type="slidenum">
              <a:rPr lang="en-US"/>
              <a:pPr>
                <a:defRPr/>
              </a:pPr>
              <a:t>‹#›</a:t>
            </a:fld>
            <a:endParaRPr lang="en-US"/>
          </a:p>
        </p:txBody>
      </p:sp>
    </p:spTree>
    <p:extLst>
      <p:ext uri="{BB962C8B-B14F-4D97-AF65-F5344CB8AC3E}">
        <p14:creationId xmlns:p14="http://schemas.microsoft.com/office/powerpoint/2010/main" val="420745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30B3E-CDC1-0D48-9227-39CB48064975}" type="slidenum">
              <a:rPr lang="en-US"/>
              <a:pPr>
                <a:defRPr/>
              </a:pPr>
              <a:t>‹#›</a:t>
            </a:fld>
            <a:endParaRPr lang="en-US"/>
          </a:p>
        </p:txBody>
      </p:sp>
    </p:spTree>
    <p:extLst>
      <p:ext uri="{BB962C8B-B14F-4D97-AF65-F5344CB8AC3E}">
        <p14:creationId xmlns:p14="http://schemas.microsoft.com/office/powerpoint/2010/main" val="308257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0DC39-BD1A-584A-ACFB-B9AADA5F7150}" type="slidenum">
              <a:rPr lang="en-US"/>
              <a:pPr>
                <a:defRPr/>
              </a:pPr>
              <a:t>‹#›</a:t>
            </a:fld>
            <a:endParaRPr lang="en-US"/>
          </a:p>
        </p:txBody>
      </p:sp>
    </p:spTree>
    <p:extLst>
      <p:ext uri="{BB962C8B-B14F-4D97-AF65-F5344CB8AC3E}">
        <p14:creationId xmlns:p14="http://schemas.microsoft.com/office/powerpoint/2010/main" val="144390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8"/>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5D75B25-0F10-4C4E-81A2-F222B034B906}" type="slidenum">
              <a:rPr lang="en-US"/>
              <a:pPr>
                <a:defRPr/>
              </a:pPr>
              <a:t>‹#›</a:t>
            </a:fld>
            <a:endParaRPr lang="en-US"/>
          </a:p>
        </p:txBody>
      </p:sp>
    </p:spTree>
    <p:extLst>
      <p:ext uri="{BB962C8B-B14F-4D97-AF65-F5344CB8AC3E}">
        <p14:creationId xmlns:p14="http://schemas.microsoft.com/office/powerpoint/2010/main" val="16103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B053E35-C5CE-2149-94F9-BE2AB470C0E0}" type="slidenum">
              <a:rPr lang="en-US"/>
              <a:pPr>
                <a:defRPr/>
              </a:pPr>
              <a:t>‹#›</a:t>
            </a:fld>
            <a:endParaRPr lang="en-US"/>
          </a:p>
        </p:txBody>
      </p:sp>
    </p:spTree>
    <p:extLst>
      <p:ext uri="{BB962C8B-B14F-4D97-AF65-F5344CB8AC3E}">
        <p14:creationId xmlns:p14="http://schemas.microsoft.com/office/powerpoint/2010/main" val="381612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8425F8F-7D6E-C246-B155-42DCB9CB24B0}" type="slidenum">
              <a:rPr lang="en-US"/>
              <a:pPr>
                <a:defRPr/>
              </a:pPr>
              <a:t>‹#›</a:t>
            </a:fld>
            <a:endParaRPr lang="en-US"/>
          </a:p>
        </p:txBody>
      </p:sp>
    </p:spTree>
    <p:extLst>
      <p:ext uri="{BB962C8B-B14F-4D97-AF65-F5344CB8AC3E}">
        <p14:creationId xmlns:p14="http://schemas.microsoft.com/office/powerpoint/2010/main" val="293487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32B86C4-6235-0141-8E26-0DEC38D0751D}" type="slidenum">
              <a:rPr lang="en-US"/>
              <a:pPr>
                <a:defRPr/>
              </a:pPr>
              <a:t>‹#›</a:t>
            </a:fld>
            <a:endParaRPr lang="en-US"/>
          </a:p>
        </p:txBody>
      </p:sp>
    </p:spTree>
    <p:extLst>
      <p:ext uri="{BB962C8B-B14F-4D97-AF65-F5344CB8AC3E}">
        <p14:creationId xmlns:p14="http://schemas.microsoft.com/office/powerpoint/2010/main" val="387726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8A512709-C6A3-304A-B1F2-FCB4AA62A99D}" type="slidenum">
              <a:rPr lang="en-US"/>
              <a:pPr>
                <a:defRPr/>
              </a:pPr>
              <a:t>‹#›</a:t>
            </a:fld>
            <a:endParaRPr lang="en-US"/>
          </a:p>
        </p:txBody>
      </p:sp>
    </p:spTree>
    <p:extLst>
      <p:ext uri="{BB962C8B-B14F-4D97-AF65-F5344CB8AC3E}">
        <p14:creationId xmlns:p14="http://schemas.microsoft.com/office/powerpoint/2010/main" val="281825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17538A95-2998-974B-89FB-9D0200F07BCE}" type="slidenum">
              <a:rPr lang="en-US"/>
              <a:pPr>
                <a:defRPr/>
              </a:pPr>
              <a:t>‹#›</a:t>
            </a:fld>
            <a:endParaRPr lang="en-US"/>
          </a:p>
        </p:txBody>
      </p:sp>
    </p:spTree>
    <p:extLst>
      <p:ext uri="{BB962C8B-B14F-4D97-AF65-F5344CB8AC3E}">
        <p14:creationId xmlns:p14="http://schemas.microsoft.com/office/powerpoint/2010/main" val="3616108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E22C80E6-D086-924A-9DB7-BCD01D176040}" type="slidenum">
              <a:rPr lang="en-US"/>
              <a:pPr>
                <a:defRPr/>
              </a:pPr>
              <a:t>‹#›</a:t>
            </a:fld>
            <a:endParaRPr lang="en-US"/>
          </a:p>
        </p:txBody>
      </p:sp>
    </p:spTree>
    <p:extLst>
      <p:ext uri="{BB962C8B-B14F-4D97-AF65-F5344CB8AC3E}">
        <p14:creationId xmlns:p14="http://schemas.microsoft.com/office/powerpoint/2010/main" val="3180189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AFFDB2D-6944-8244-9C4B-72FF2BD2D89E}" type="slidenum">
              <a:rPr lang="en-US"/>
              <a:pPr>
                <a:defRPr/>
              </a:pPr>
              <a:t>‹#›</a:t>
            </a:fld>
            <a:endParaRPr lang="en-US"/>
          </a:p>
        </p:txBody>
      </p:sp>
    </p:spTree>
    <p:extLst>
      <p:ext uri="{BB962C8B-B14F-4D97-AF65-F5344CB8AC3E}">
        <p14:creationId xmlns:p14="http://schemas.microsoft.com/office/powerpoint/2010/main" val="111147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BD9DF9-4BC6-2744-80AC-28E230BF077D}" type="slidenum">
              <a:rPr lang="en-US"/>
              <a:pPr>
                <a:defRPr/>
              </a:pPr>
              <a:t>‹#›</a:t>
            </a:fld>
            <a:endParaRPr lang="en-US"/>
          </a:p>
        </p:txBody>
      </p:sp>
    </p:spTree>
    <p:extLst>
      <p:ext uri="{BB962C8B-B14F-4D97-AF65-F5344CB8AC3E}">
        <p14:creationId xmlns:p14="http://schemas.microsoft.com/office/powerpoint/2010/main" val="147026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C9A1BFD-FC8D-1646-BAC2-60FFD7E6FF52}" type="slidenum">
              <a:rPr lang="en-US"/>
              <a:pPr>
                <a:defRPr/>
              </a:pPr>
              <a:t>‹#›</a:t>
            </a:fld>
            <a:endParaRPr lang="en-US"/>
          </a:p>
        </p:txBody>
      </p:sp>
    </p:spTree>
    <p:extLst>
      <p:ext uri="{BB962C8B-B14F-4D97-AF65-F5344CB8AC3E}">
        <p14:creationId xmlns:p14="http://schemas.microsoft.com/office/powerpoint/2010/main" val="44801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CCE7F6F-C782-B34A-999D-E54E4E822305}" type="slidenum">
              <a:rPr lang="en-US"/>
              <a:pPr>
                <a:defRPr/>
              </a:pPr>
              <a:t>‹#›</a:t>
            </a:fld>
            <a:endParaRPr lang="en-US"/>
          </a:p>
        </p:txBody>
      </p:sp>
    </p:spTree>
    <p:extLst>
      <p:ext uri="{BB962C8B-B14F-4D97-AF65-F5344CB8AC3E}">
        <p14:creationId xmlns:p14="http://schemas.microsoft.com/office/powerpoint/2010/main" val="80691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912DB6A-C157-DF4A-9239-7A16FD59AC8B}" type="slidenum">
              <a:rPr lang="en-US"/>
              <a:pPr>
                <a:defRPr/>
              </a:pPr>
              <a:t>‹#›</a:t>
            </a:fld>
            <a:endParaRPr lang="en-US"/>
          </a:p>
        </p:txBody>
      </p:sp>
    </p:spTree>
    <p:extLst>
      <p:ext uri="{BB962C8B-B14F-4D97-AF65-F5344CB8AC3E}">
        <p14:creationId xmlns:p14="http://schemas.microsoft.com/office/powerpoint/2010/main" val="2446582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AF05E95E-33AF-9442-9101-D78B3D3B4A56}" type="slidenum">
              <a:rPr lang="en-US"/>
              <a:pPr>
                <a:defRPr/>
              </a:pPr>
              <a:t>‹#›</a:t>
            </a:fld>
            <a:endParaRPr lang="en-US"/>
          </a:p>
        </p:txBody>
      </p:sp>
    </p:spTree>
    <p:extLst>
      <p:ext uri="{BB962C8B-B14F-4D97-AF65-F5344CB8AC3E}">
        <p14:creationId xmlns:p14="http://schemas.microsoft.com/office/powerpoint/2010/main" val="1378191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6FEA7BB-0472-334C-94EA-116A40429C29}" type="slidenum">
              <a:rPr lang="en-US"/>
              <a:pPr>
                <a:defRPr/>
              </a:pPr>
              <a:t>‹#›</a:t>
            </a:fld>
            <a:endParaRPr lang="en-US"/>
          </a:p>
        </p:txBody>
      </p:sp>
    </p:spTree>
    <p:extLst>
      <p:ext uri="{BB962C8B-B14F-4D97-AF65-F5344CB8AC3E}">
        <p14:creationId xmlns:p14="http://schemas.microsoft.com/office/powerpoint/2010/main" val="2969432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8"/>
          <p:cNvGrpSpPr>
            <a:grpSpLocks/>
          </p:cNvGrpSpPr>
          <p:nvPr/>
        </p:nvGrpSpPr>
        <p:grpSpPr bwMode="auto">
          <a:xfrm>
            <a:off x="0" y="107950"/>
            <a:ext cx="9101138" cy="6750050"/>
            <a:chOff x="0" y="68"/>
            <a:chExt cx="5733" cy="4252"/>
          </a:xfrm>
        </p:grpSpPr>
        <p:grpSp>
          <p:nvGrpSpPr>
            <p:cNvPr id="5" name="Group 313"/>
            <p:cNvGrpSpPr>
              <a:grpSpLocks/>
            </p:cNvGrpSpPr>
            <p:nvPr/>
          </p:nvGrpSpPr>
          <p:grpSpPr bwMode="auto">
            <a:xfrm>
              <a:off x="0" y="68"/>
              <a:ext cx="6556" cy="4088"/>
              <a:chOff x="0" y="68"/>
              <a:chExt cx="6556" cy="4088"/>
            </a:xfrm>
          </p:grpSpPr>
          <p:grpSp>
            <p:nvGrpSpPr>
              <p:cNvPr id="37" name="Group 312"/>
              <p:cNvGrpSpPr>
                <a:grpSpLocks/>
              </p:cNvGrpSpPr>
              <p:nvPr userDrawn="1"/>
            </p:nvGrpSpPr>
            <p:grpSpPr bwMode="auto">
              <a:xfrm>
                <a:off x="0" y="144"/>
                <a:ext cx="6556" cy="4012"/>
                <a:chOff x="0" y="144"/>
                <a:chExt cx="6556" cy="4012"/>
              </a:xfrm>
            </p:grpSpPr>
            <p:sp>
              <p:nvSpPr>
                <p:cNvPr id="50" name="Line 94"/>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1" name="Line 95"/>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2" name="Line 96"/>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3" name="Line 97"/>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4" name="Line 98"/>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5" name="Line 99"/>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6" name="Line 100"/>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57" name="Line 101"/>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nvGrpSpPr>
                <p:cNvPr id="58" name="Group 311"/>
                <p:cNvGrpSpPr>
                  <a:grpSpLocks/>
                </p:cNvGrpSpPr>
                <p:nvPr userDrawn="1"/>
              </p:nvGrpSpPr>
              <p:grpSpPr bwMode="auto">
                <a:xfrm>
                  <a:off x="483" y="144"/>
                  <a:ext cx="1801" cy="4012"/>
                  <a:chOff x="483" y="144"/>
                  <a:chExt cx="1801" cy="4012"/>
                </a:xfrm>
              </p:grpSpPr>
              <p:grpSp>
                <p:nvGrpSpPr>
                  <p:cNvPr id="207" name="Group 305"/>
                  <p:cNvGrpSpPr>
                    <a:grpSpLocks/>
                  </p:cNvGrpSpPr>
                  <p:nvPr userDrawn="1"/>
                </p:nvGrpSpPr>
                <p:grpSpPr bwMode="auto">
                  <a:xfrm>
                    <a:off x="483" y="144"/>
                    <a:ext cx="975" cy="947"/>
                    <a:chOff x="483" y="144"/>
                    <a:chExt cx="975" cy="947"/>
                  </a:xfrm>
                </p:grpSpPr>
                <p:sp>
                  <p:nvSpPr>
                    <p:cNvPr id="235" name="Line 104"/>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6" name="Line 105"/>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7" name="Line 106"/>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8" name="Line 107"/>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9" name="Line 108"/>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40" name="Line 109"/>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41" name="Line 110"/>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42" name="Line 111"/>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208" name="Group 112"/>
                  <p:cNvGrpSpPr>
                    <a:grpSpLocks/>
                  </p:cNvGrpSpPr>
                  <p:nvPr/>
                </p:nvGrpSpPr>
                <p:grpSpPr bwMode="auto">
                  <a:xfrm>
                    <a:off x="604" y="1166"/>
                    <a:ext cx="1680" cy="947"/>
                    <a:chOff x="288" y="528"/>
                    <a:chExt cx="1680" cy="1632"/>
                  </a:xfrm>
                </p:grpSpPr>
                <p:sp>
                  <p:nvSpPr>
                    <p:cNvPr id="227" name="Line 11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8" name="Line 11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9" name="Line 11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0" name="Line 11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1" name="Line 11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2" name="Line 11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3" name="Line 11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34" name="Line 12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209" name="Group 121"/>
                  <p:cNvGrpSpPr>
                    <a:grpSpLocks/>
                  </p:cNvGrpSpPr>
                  <p:nvPr/>
                </p:nvGrpSpPr>
                <p:grpSpPr bwMode="auto">
                  <a:xfrm>
                    <a:off x="604" y="2187"/>
                    <a:ext cx="1680" cy="947"/>
                    <a:chOff x="288" y="528"/>
                    <a:chExt cx="1680" cy="1632"/>
                  </a:xfrm>
                </p:grpSpPr>
                <p:sp>
                  <p:nvSpPr>
                    <p:cNvPr id="219" name="Line 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0" name="Line 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1" name="Line 12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2" name="Line 12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3" name="Line 12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4" name="Line 12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5" name="Line 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26" name="Line 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210" name="Group 130"/>
                  <p:cNvGrpSpPr>
                    <a:grpSpLocks/>
                  </p:cNvGrpSpPr>
                  <p:nvPr/>
                </p:nvGrpSpPr>
                <p:grpSpPr bwMode="auto">
                  <a:xfrm>
                    <a:off x="604" y="3209"/>
                    <a:ext cx="1680" cy="947"/>
                    <a:chOff x="288" y="528"/>
                    <a:chExt cx="1680" cy="1632"/>
                  </a:xfrm>
                </p:grpSpPr>
                <p:sp>
                  <p:nvSpPr>
                    <p:cNvPr id="211" name="Line 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2" name="Line 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3" name="Line 13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4" name="Line 13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5" name="Line 13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6" name="Line 13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7" name="Line 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18" name="Line 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nvGrpSpPr>
                <p:cNvPr id="59" name="Group 310"/>
                <p:cNvGrpSpPr>
                  <a:grpSpLocks/>
                </p:cNvGrpSpPr>
                <p:nvPr userDrawn="1"/>
              </p:nvGrpSpPr>
              <p:grpSpPr bwMode="auto">
                <a:xfrm>
                  <a:off x="1551" y="144"/>
                  <a:ext cx="1801" cy="4012"/>
                  <a:chOff x="1551" y="144"/>
                  <a:chExt cx="1801" cy="4012"/>
                </a:xfrm>
              </p:grpSpPr>
              <p:grpSp>
                <p:nvGrpSpPr>
                  <p:cNvPr id="171" name="Group 304"/>
                  <p:cNvGrpSpPr>
                    <a:grpSpLocks/>
                  </p:cNvGrpSpPr>
                  <p:nvPr userDrawn="1"/>
                </p:nvGrpSpPr>
                <p:grpSpPr bwMode="auto">
                  <a:xfrm>
                    <a:off x="1551" y="144"/>
                    <a:ext cx="975" cy="947"/>
                    <a:chOff x="1551" y="144"/>
                    <a:chExt cx="975" cy="947"/>
                  </a:xfrm>
                </p:grpSpPr>
                <p:sp>
                  <p:nvSpPr>
                    <p:cNvPr id="199" name="Line 141"/>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0" name="Line 142"/>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1" name="Line 143"/>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2" name="Line 144"/>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3" name="Line 145"/>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4" name="Line 146"/>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5" name="Line 147"/>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206" name="Line 148"/>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72" name="Group 149"/>
                  <p:cNvGrpSpPr>
                    <a:grpSpLocks/>
                  </p:cNvGrpSpPr>
                  <p:nvPr/>
                </p:nvGrpSpPr>
                <p:grpSpPr bwMode="auto">
                  <a:xfrm>
                    <a:off x="1672" y="1166"/>
                    <a:ext cx="1680" cy="947"/>
                    <a:chOff x="288" y="528"/>
                    <a:chExt cx="1680" cy="1632"/>
                  </a:xfrm>
                </p:grpSpPr>
                <p:sp>
                  <p:nvSpPr>
                    <p:cNvPr id="191" name="Line 15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2" name="Line 15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3" name="Line 15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4" name="Line 15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5" name="Line 15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6" name="Line 15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7" name="Line 15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8" name="Line 15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73" name="Group 158"/>
                  <p:cNvGrpSpPr>
                    <a:grpSpLocks/>
                  </p:cNvGrpSpPr>
                  <p:nvPr/>
                </p:nvGrpSpPr>
                <p:grpSpPr bwMode="auto">
                  <a:xfrm>
                    <a:off x="1672" y="2187"/>
                    <a:ext cx="1680" cy="947"/>
                    <a:chOff x="288" y="528"/>
                    <a:chExt cx="1680" cy="1632"/>
                  </a:xfrm>
                </p:grpSpPr>
                <p:sp>
                  <p:nvSpPr>
                    <p:cNvPr id="183" name="Line 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4" name="Line 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5" name="Line 16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6" name="Line 16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7" name="Line 16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8" name="Line 16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9" name="Line 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90" name="Line 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74" name="Group 167"/>
                  <p:cNvGrpSpPr>
                    <a:grpSpLocks/>
                  </p:cNvGrpSpPr>
                  <p:nvPr/>
                </p:nvGrpSpPr>
                <p:grpSpPr bwMode="auto">
                  <a:xfrm>
                    <a:off x="1672" y="3209"/>
                    <a:ext cx="1680" cy="947"/>
                    <a:chOff x="288" y="528"/>
                    <a:chExt cx="1680" cy="1632"/>
                  </a:xfrm>
                </p:grpSpPr>
                <p:sp>
                  <p:nvSpPr>
                    <p:cNvPr id="175" name="Line 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76" name="Line 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77" name="Line 17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78" name="Line 17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79" name="Line 17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0" name="Line 17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1" name="Line 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82" name="Line 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nvGrpSpPr>
                <p:cNvPr id="60" name="Group 309"/>
                <p:cNvGrpSpPr>
                  <a:grpSpLocks/>
                </p:cNvGrpSpPr>
                <p:nvPr userDrawn="1"/>
              </p:nvGrpSpPr>
              <p:grpSpPr bwMode="auto">
                <a:xfrm>
                  <a:off x="2619" y="144"/>
                  <a:ext cx="1801" cy="4012"/>
                  <a:chOff x="2619" y="144"/>
                  <a:chExt cx="1801" cy="4012"/>
                </a:xfrm>
              </p:grpSpPr>
              <p:grpSp>
                <p:nvGrpSpPr>
                  <p:cNvPr id="135" name="Group 303"/>
                  <p:cNvGrpSpPr>
                    <a:grpSpLocks/>
                  </p:cNvGrpSpPr>
                  <p:nvPr userDrawn="1"/>
                </p:nvGrpSpPr>
                <p:grpSpPr bwMode="auto">
                  <a:xfrm>
                    <a:off x="2619" y="144"/>
                    <a:ext cx="975" cy="947"/>
                    <a:chOff x="2619" y="144"/>
                    <a:chExt cx="975" cy="947"/>
                  </a:xfrm>
                </p:grpSpPr>
                <p:sp>
                  <p:nvSpPr>
                    <p:cNvPr id="163" name="Line 178"/>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4" name="Line 179"/>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5" name="Line 180"/>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6" name="Line 181"/>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7" name="Line 182"/>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8" name="Line 183"/>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9" name="Line 184"/>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70" name="Line 185"/>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36" name="Group 186"/>
                  <p:cNvGrpSpPr>
                    <a:grpSpLocks/>
                  </p:cNvGrpSpPr>
                  <p:nvPr/>
                </p:nvGrpSpPr>
                <p:grpSpPr bwMode="auto">
                  <a:xfrm>
                    <a:off x="2740" y="1166"/>
                    <a:ext cx="1680" cy="947"/>
                    <a:chOff x="288" y="528"/>
                    <a:chExt cx="1680" cy="1632"/>
                  </a:xfrm>
                </p:grpSpPr>
                <p:sp>
                  <p:nvSpPr>
                    <p:cNvPr id="155" name="Line 18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6" name="Line 18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7" name="Line 18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8" name="Line 19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9" name="Line 19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0" name="Line 19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1" name="Line 19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62" name="Line 19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37" name="Group 195"/>
                  <p:cNvGrpSpPr>
                    <a:grpSpLocks/>
                  </p:cNvGrpSpPr>
                  <p:nvPr/>
                </p:nvGrpSpPr>
                <p:grpSpPr bwMode="auto">
                  <a:xfrm>
                    <a:off x="2740" y="2187"/>
                    <a:ext cx="1680" cy="947"/>
                    <a:chOff x="288" y="528"/>
                    <a:chExt cx="1680" cy="1632"/>
                  </a:xfrm>
                </p:grpSpPr>
                <p:sp>
                  <p:nvSpPr>
                    <p:cNvPr id="147" name="Line 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8" name="Line 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9" name="Line 19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0" name="Line 19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1" name="Line 20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2" name="Line 20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3" name="Line 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54" name="Line 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38" name="Group 204"/>
                  <p:cNvGrpSpPr>
                    <a:grpSpLocks/>
                  </p:cNvGrpSpPr>
                  <p:nvPr/>
                </p:nvGrpSpPr>
                <p:grpSpPr bwMode="auto">
                  <a:xfrm>
                    <a:off x="2740" y="3209"/>
                    <a:ext cx="1680" cy="947"/>
                    <a:chOff x="288" y="528"/>
                    <a:chExt cx="1680" cy="1632"/>
                  </a:xfrm>
                </p:grpSpPr>
                <p:sp>
                  <p:nvSpPr>
                    <p:cNvPr id="139" name="Line 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0" name="Line 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1" name="Line 20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2" name="Line 20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3" name="Line 20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4" name="Line 21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5" name="Line 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46" name="Line 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nvGrpSpPr>
                <p:cNvPr id="61" name="Group 308"/>
                <p:cNvGrpSpPr>
                  <a:grpSpLocks/>
                </p:cNvGrpSpPr>
                <p:nvPr userDrawn="1"/>
              </p:nvGrpSpPr>
              <p:grpSpPr bwMode="auto">
                <a:xfrm>
                  <a:off x="3687" y="144"/>
                  <a:ext cx="1801" cy="4012"/>
                  <a:chOff x="3687" y="144"/>
                  <a:chExt cx="1801" cy="4012"/>
                </a:xfrm>
              </p:grpSpPr>
              <p:grpSp>
                <p:nvGrpSpPr>
                  <p:cNvPr id="99" name="Group 302"/>
                  <p:cNvGrpSpPr>
                    <a:grpSpLocks/>
                  </p:cNvGrpSpPr>
                  <p:nvPr userDrawn="1"/>
                </p:nvGrpSpPr>
                <p:grpSpPr bwMode="auto">
                  <a:xfrm>
                    <a:off x="3687" y="144"/>
                    <a:ext cx="975" cy="947"/>
                    <a:chOff x="3687" y="144"/>
                    <a:chExt cx="975" cy="947"/>
                  </a:xfrm>
                </p:grpSpPr>
                <p:sp>
                  <p:nvSpPr>
                    <p:cNvPr id="127" name="Line 215"/>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8" name="Line 216"/>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9" name="Line 217"/>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30" name="Line 218"/>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31" name="Line 219"/>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32" name="Line 220"/>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33" name="Line 221"/>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34" name="Line 222"/>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00" name="Group 223"/>
                  <p:cNvGrpSpPr>
                    <a:grpSpLocks/>
                  </p:cNvGrpSpPr>
                  <p:nvPr/>
                </p:nvGrpSpPr>
                <p:grpSpPr bwMode="auto">
                  <a:xfrm>
                    <a:off x="3808" y="1166"/>
                    <a:ext cx="1680" cy="947"/>
                    <a:chOff x="288" y="528"/>
                    <a:chExt cx="1680" cy="1632"/>
                  </a:xfrm>
                </p:grpSpPr>
                <p:sp>
                  <p:nvSpPr>
                    <p:cNvPr id="119" name="Line 2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0" name="Line 2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1" name="Line 2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2" name="Line 2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3" name="Line 2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4" name="Line 2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5" name="Line 2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26" name="Line 2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01" name="Group 232"/>
                  <p:cNvGrpSpPr>
                    <a:grpSpLocks/>
                  </p:cNvGrpSpPr>
                  <p:nvPr/>
                </p:nvGrpSpPr>
                <p:grpSpPr bwMode="auto">
                  <a:xfrm>
                    <a:off x="3808" y="2187"/>
                    <a:ext cx="1680" cy="947"/>
                    <a:chOff x="288" y="528"/>
                    <a:chExt cx="1680" cy="1632"/>
                  </a:xfrm>
                </p:grpSpPr>
                <p:sp>
                  <p:nvSpPr>
                    <p:cNvPr id="111" name="Line 2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2" name="Line 2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3" name="Line 2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4" name="Line 2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5" name="Line 2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6" name="Line 2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7" name="Line 2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8" name="Line 2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102" name="Group 241"/>
                  <p:cNvGrpSpPr>
                    <a:grpSpLocks/>
                  </p:cNvGrpSpPr>
                  <p:nvPr/>
                </p:nvGrpSpPr>
                <p:grpSpPr bwMode="auto">
                  <a:xfrm>
                    <a:off x="3808" y="3209"/>
                    <a:ext cx="1680" cy="947"/>
                    <a:chOff x="288" y="528"/>
                    <a:chExt cx="1680" cy="1632"/>
                  </a:xfrm>
                </p:grpSpPr>
                <p:sp>
                  <p:nvSpPr>
                    <p:cNvPr id="103" name="Line 2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4" name="Line 2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5" name="Line 2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6" name="Line 2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7" name="Line 2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8" name="Line 2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09" name="Line 2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110" name="Line 2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nvGrpSpPr>
                <p:cNvPr id="62" name="Group 307"/>
                <p:cNvGrpSpPr>
                  <a:grpSpLocks/>
                </p:cNvGrpSpPr>
                <p:nvPr userDrawn="1"/>
              </p:nvGrpSpPr>
              <p:grpSpPr bwMode="auto">
                <a:xfrm>
                  <a:off x="4755" y="144"/>
                  <a:ext cx="1801" cy="4012"/>
                  <a:chOff x="4755" y="144"/>
                  <a:chExt cx="1801" cy="4012"/>
                </a:xfrm>
              </p:grpSpPr>
              <p:grpSp>
                <p:nvGrpSpPr>
                  <p:cNvPr id="63" name="Group 301"/>
                  <p:cNvGrpSpPr>
                    <a:grpSpLocks/>
                  </p:cNvGrpSpPr>
                  <p:nvPr userDrawn="1"/>
                </p:nvGrpSpPr>
                <p:grpSpPr bwMode="auto">
                  <a:xfrm>
                    <a:off x="4755" y="144"/>
                    <a:ext cx="975" cy="947"/>
                    <a:chOff x="4755" y="144"/>
                    <a:chExt cx="975" cy="947"/>
                  </a:xfrm>
                </p:grpSpPr>
                <p:sp>
                  <p:nvSpPr>
                    <p:cNvPr id="91" name="Line 252"/>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2" name="Line 253"/>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3" name="Line 254"/>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4" name="Line 255"/>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5" name="Line 256"/>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6" name="Line 257"/>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7" name="Line 258"/>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8" name="Line 259"/>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64" name="Group 260"/>
                  <p:cNvGrpSpPr>
                    <a:grpSpLocks/>
                  </p:cNvGrpSpPr>
                  <p:nvPr/>
                </p:nvGrpSpPr>
                <p:grpSpPr bwMode="auto">
                  <a:xfrm>
                    <a:off x="4876" y="1166"/>
                    <a:ext cx="1680" cy="947"/>
                    <a:chOff x="288" y="528"/>
                    <a:chExt cx="1680" cy="1632"/>
                  </a:xfrm>
                </p:grpSpPr>
                <p:sp>
                  <p:nvSpPr>
                    <p:cNvPr id="83" name="Line 2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4" name="Line 2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5" name="Line 2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6" name="Line 2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7" name="Line 2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8" name="Line 2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9" name="Line 2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90" name="Line 2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65" name="Group 269"/>
                  <p:cNvGrpSpPr>
                    <a:grpSpLocks/>
                  </p:cNvGrpSpPr>
                  <p:nvPr/>
                </p:nvGrpSpPr>
                <p:grpSpPr bwMode="auto">
                  <a:xfrm>
                    <a:off x="4876" y="2187"/>
                    <a:ext cx="1680" cy="947"/>
                    <a:chOff x="288" y="528"/>
                    <a:chExt cx="1680" cy="1632"/>
                  </a:xfrm>
                </p:grpSpPr>
                <p:sp>
                  <p:nvSpPr>
                    <p:cNvPr id="75" name="Line 2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6" name="Line 2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7" name="Line 2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8" name="Line 2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9" name="Line 2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0" name="Line 2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1" name="Line 2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82" name="Line 2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nvGrpSpPr>
                  <p:cNvPr id="66" name="Group 278"/>
                  <p:cNvGrpSpPr>
                    <a:grpSpLocks/>
                  </p:cNvGrpSpPr>
                  <p:nvPr/>
                </p:nvGrpSpPr>
                <p:grpSpPr bwMode="auto">
                  <a:xfrm>
                    <a:off x="4876" y="3209"/>
                    <a:ext cx="1680" cy="947"/>
                    <a:chOff x="288" y="528"/>
                    <a:chExt cx="1680" cy="1632"/>
                  </a:xfrm>
                </p:grpSpPr>
                <p:sp>
                  <p:nvSpPr>
                    <p:cNvPr id="67" name="Line 2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68" name="Line 2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69" name="Line 2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0" name="Line 2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1" name="Line 2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2" name="Line 2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3" name="Line 2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74" name="Line 2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grpSp>
            <p:nvGrpSpPr>
              <p:cNvPr id="38" name="Group 306"/>
              <p:cNvGrpSpPr>
                <a:grpSpLocks/>
              </p:cNvGrpSpPr>
              <p:nvPr userDrawn="1"/>
            </p:nvGrpSpPr>
            <p:grpSpPr bwMode="auto">
              <a:xfrm>
                <a:off x="3" y="68"/>
                <a:ext cx="5730" cy="0"/>
                <a:chOff x="3" y="68"/>
                <a:chExt cx="5730" cy="0"/>
              </a:xfrm>
            </p:grpSpPr>
            <p:sp>
              <p:nvSpPr>
                <p:cNvPr id="39" name="Line 290"/>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0" name="Line 291"/>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1" name="Line 292"/>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2" name="Line 293"/>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3" name="Line 294"/>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4" name="Line 295"/>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5" name="Line 296"/>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6" name="Line 297"/>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7" name="Line 298"/>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8" name="Line 299"/>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sp>
              <p:nvSpPr>
                <p:cNvPr id="49" name="Line 300"/>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8383AD"/>
                    </a:solidFill>
                  </a:endParaRPr>
                </a:p>
              </p:txBody>
            </p:sp>
          </p:grpSp>
        </p:grpSp>
        <p:grpSp>
          <p:nvGrpSpPr>
            <p:cNvPr id="6" name="Group 315"/>
            <p:cNvGrpSpPr>
              <a:grpSpLocks/>
            </p:cNvGrpSpPr>
            <p:nvPr/>
          </p:nvGrpSpPr>
          <p:grpSpPr bwMode="auto">
            <a:xfrm>
              <a:off x="336" y="1200"/>
              <a:ext cx="5088" cy="1056"/>
              <a:chOff x="336" y="1200"/>
              <a:chExt cx="5088" cy="1056"/>
            </a:xfrm>
          </p:grpSpPr>
          <p:sp>
            <p:nvSpPr>
              <p:cNvPr id="32" name="Rectangle 9"/>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33" name="Rectangle 10"/>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34" name="Rectangle 11"/>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35" name="Rectangle 12"/>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36" name="Rectangle 13"/>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7" name="Group 287"/>
            <p:cNvGrpSpPr>
              <a:grpSpLocks/>
            </p:cNvGrpSpPr>
            <p:nvPr/>
          </p:nvGrpSpPr>
          <p:grpSpPr bwMode="auto">
            <a:xfrm>
              <a:off x="192" y="4273"/>
              <a:ext cx="5328" cy="47"/>
              <a:chOff x="192" y="3840"/>
              <a:chExt cx="5328" cy="47"/>
            </a:xfrm>
          </p:grpSpPr>
          <p:grpSp>
            <p:nvGrpSpPr>
              <p:cNvPr id="8" name="Group 73"/>
              <p:cNvGrpSpPr>
                <a:grpSpLocks/>
              </p:cNvGrpSpPr>
              <p:nvPr userDrawn="1"/>
            </p:nvGrpSpPr>
            <p:grpSpPr bwMode="auto">
              <a:xfrm>
                <a:off x="192" y="3840"/>
                <a:ext cx="624" cy="47"/>
                <a:chOff x="624" y="3706"/>
                <a:chExt cx="1056" cy="106"/>
              </a:xfrm>
            </p:grpSpPr>
            <p:sp>
              <p:nvSpPr>
                <p:cNvPr id="30"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31"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9" name="Group 72"/>
              <p:cNvGrpSpPr>
                <a:grpSpLocks/>
              </p:cNvGrpSpPr>
              <p:nvPr userDrawn="1"/>
            </p:nvGrpSpPr>
            <p:grpSpPr bwMode="auto">
              <a:xfrm>
                <a:off x="864" y="3840"/>
                <a:ext cx="624" cy="47"/>
                <a:chOff x="624" y="3600"/>
                <a:chExt cx="1056" cy="106"/>
              </a:xfrm>
            </p:grpSpPr>
            <p:sp>
              <p:nvSpPr>
                <p:cNvPr id="28" name="Rectangle 1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29" name="Rectangle 1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 name="Group 74"/>
              <p:cNvGrpSpPr>
                <a:grpSpLocks/>
              </p:cNvGrpSpPr>
              <p:nvPr userDrawn="1"/>
            </p:nvGrpSpPr>
            <p:grpSpPr bwMode="auto">
              <a:xfrm>
                <a:off x="1536" y="3840"/>
                <a:ext cx="624" cy="47"/>
                <a:chOff x="624" y="3706"/>
                <a:chExt cx="1056" cy="106"/>
              </a:xfrm>
            </p:grpSpPr>
            <p:sp>
              <p:nvSpPr>
                <p:cNvPr id="26" name="Rectangle 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27" name="Rectangle 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1" name="Group 77"/>
              <p:cNvGrpSpPr>
                <a:grpSpLocks/>
              </p:cNvGrpSpPr>
              <p:nvPr userDrawn="1"/>
            </p:nvGrpSpPr>
            <p:grpSpPr bwMode="auto">
              <a:xfrm>
                <a:off x="2208" y="3840"/>
                <a:ext cx="624" cy="47"/>
                <a:chOff x="624" y="3600"/>
                <a:chExt cx="1056" cy="106"/>
              </a:xfrm>
            </p:grpSpPr>
            <p:sp>
              <p:nvSpPr>
                <p:cNvPr id="24" name="Rectangle 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25" name="Rectangle 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2" name="Group 80"/>
              <p:cNvGrpSpPr>
                <a:grpSpLocks/>
              </p:cNvGrpSpPr>
              <p:nvPr userDrawn="1"/>
            </p:nvGrpSpPr>
            <p:grpSpPr bwMode="auto">
              <a:xfrm>
                <a:off x="2880" y="3840"/>
                <a:ext cx="624" cy="47"/>
                <a:chOff x="624" y="3706"/>
                <a:chExt cx="1056" cy="106"/>
              </a:xfrm>
            </p:grpSpPr>
            <p:sp>
              <p:nvSpPr>
                <p:cNvPr id="22" name="Rectangle 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23" name="Rectangle 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3" name="Group 83"/>
              <p:cNvGrpSpPr>
                <a:grpSpLocks/>
              </p:cNvGrpSpPr>
              <p:nvPr userDrawn="1"/>
            </p:nvGrpSpPr>
            <p:grpSpPr bwMode="auto">
              <a:xfrm>
                <a:off x="3552" y="3840"/>
                <a:ext cx="624" cy="47"/>
                <a:chOff x="624" y="3600"/>
                <a:chExt cx="1056" cy="106"/>
              </a:xfrm>
            </p:grpSpPr>
            <p:sp>
              <p:nvSpPr>
                <p:cNvPr id="20" name="Rectangle 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21" name="Rectangle 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4" name="Group 86"/>
              <p:cNvGrpSpPr>
                <a:grpSpLocks/>
              </p:cNvGrpSpPr>
              <p:nvPr userDrawn="1"/>
            </p:nvGrpSpPr>
            <p:grpSpPr bwMode="auto">
              <a:xfrm>
                <a:off x="4224" y="3840"/>
                <a:ext cx="624" cy="47"/>
                <a:chOff x="624" y="3706"/>
                <a:chExt cx="1056" cy="106"/>
              </a:xfrm>
            </p:grpSpPr>
            <p:sp>
              <p:nvSpPr>
                <p:cNvPr id="18" name="Rectangle 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9" name="Rectangle 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5" name="Group 89"/>
              <p:cNvGrpSpPr>
                <a:grpSpLocks/>
              </p:cNvGrpSpPr>
              <p:nvPr userDrawn="1"/>
            </p:nvGrpSpPr>
            <p:grpSpPr bwMode="auto">
              <a:xfrm>
                <a:off x="4896" y="3840"/>
                <a:ext cx="624" cy="47"/>
                <a:chOff x="624" y="3600"/>
                <a:chExt cx="1056" cy="106"/>
              </a:xfrm>
            </p:grpSpPr>
            <p:sp>
              <p:nvSpPr>
                <p:cNvPr id="16" name="Rectangle 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7" name="Rectangle 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grpSp>
      <p:pic>
        <p:nvPicPr>
          <p:cNvPr id="243" name="Picture 319" descr="posbul1a"/>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456113" y="3403600"/>
            <a:ext cx="246062"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404176"/>
              </a:solidFill>
            </a:endParaRPr>
          </a:p>
        </p:txBody>
      </p:sp>
      <p:sp>
        <p:nvSpPr>
          <p:cNvPr id="24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404176"/>
              </a:solidFill>
            </a:endParaRPr>
          </a:p>
        </p:txBody>
      </p:sp>
      <p:sp>
        <p:nvSpPr>
          <p:cNvPr id="24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AADCAE5-5CFE-3C42-BABD-647C2A1D6174}"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3492342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D9DF9-4BC6-2744-80AC-28E230BF077D}"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2440471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9E6E6F-F297-A346-B9F9-F40602EB6661}"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221800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6B147-4EC7-164A-84BE-02B35980D300}"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120757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B3854E-4630-6A46-A924-5578C620E474}"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420475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E6E6F-F297-A346-B9F9-F40602EB6661}" type="slidenum">
              <a:rPr lang="en-US"/>
              <a:pPr>
                <a:defRPr/>
              </a:pPr>
              <a:t>‹#›</a:t>
            </a:fld>
            <a:endParaRPr lang="en-US"/>
          </a:p>
        </p:txBody>
      </p:sp>
    </p:spTree>
    <p:extLst>
      <p:ext uri="{BB962C8B-B14F-4D97-AF65-F5344CB8AC3E}">
        <p14:creationId xmlns:p14="http://schemas.microsoft.com/office/powerpoint/2010/main" val="908296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C315B6-763A-DF4D-A871-10A92D9DCF02}"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3234781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9B1A2C-970A-8244-A938-6524F6FF9BA1}"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292849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BD32AD-D0C5-A14F-BE85-AB389772889C}"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1826699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06043-CB06-6443-B718-CBC02FF0A847}"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3997309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D30B3E-CDC1-0D48-9227-39CB48064975}"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249750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0417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0417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20DC39-BD1A-584A-ACFB-B9AADA5F7150}"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125670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2653547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1840117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25637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161526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F6B147-4EC7-164A-84BE-02B35980D300}" type="slidenum">
              <a:rPr lang="en-US"/>
              <a:pPr>
                <a:defRPr/>
              </a:pPr>
              <a:t>‹#›</a:t>
            </a:fld>
            <a:endParaRPr lang="en-US"/>
          </a:p>
        </p:txBody>
      </p:sp>
    </p:spTree>
    <p:extLst>
      <p:ext uri="{BB962C8B-B14F-4D97-AF65-F5344CB8AC3E}">
        <p14:creationId xmlns:p14="http://schemas.microsoft.com/office/powerpoint/2010/main" val="3264720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769039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155452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59966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282369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1592685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992847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3605099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33091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5244572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67377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B3854E-4630-6A46-A924-5578C620E474}" type="slidenum">
              <a:rPr lang="en-US"/>
              <a:pPr>
                <a:defRPr/>
              </a:pPr>
              <a:t>‹#›</a:t>
            </a:fld>
            <a:endParaRPr lang="en-US"/>
          </a:p>
        </p:txBody>
      </p:sp>
    </p:spTree>
    <p:extLst>
      <p:ext uri="{BB962C8B-B14F-4D97-AF65-F5344CB8AC3E}">
        <p14:creationId xmlns:p14="http://schemas.microsoft.com/office/powerpoint/2010/main" val="238765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2112397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499220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825227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6290786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2926648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3250101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0476653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690683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4573119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C315B6-763A-DF4D-A871-10A92D9DCF02}" type="slidenum">
              <a:rPr lang="en-US"/>
              <a:pPr>
                <a:defRPr/>
              </a:pPr>
              <a:t>‹#›</a:t>
            </a:fld>
            <a:endParaRPr lang="en-US"/>
          </a:p>
        </p:txBody>
      </p:sp>
    </p:spTree>
    <p:extLst>
      <p:ext uri="{BB962C8B-B14F-4D97-AF65-F5344CB8AC3E}">
        <p14:creationId xmlns:p14="http://schemas.microsoft.com/office/powerpoint/2010/main" val="370485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9B1A2C-970A-8244-A938-6524F6FF9BA1}" type="slidenum">
              <a:rPr lang="en-US"/>
              <a:pPr>
                <a:defRPr/>
              </a:pPr>
              <a:t>‹#›</a:t>
            </a:fld>
            <a:endParaRPr lang="en-US"/>
          </a:p>
        </p:txBody>
      </p:sp>
    </p:spTree>
    <p:extLst>
      <p:ext uri="{BB962C8B-B14F-4D97-AF65-F5344CB8AC3E}">
        <p14:creationId xmlns:p14="http://schemas.microsoft.com/office/powerpoint/2010/main" val="316757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D32AD-D0C5-A14F-BE85-AB389772889C}" type="slidenum">
              <a:rPr lang="en-US"/>
              <a:pPr>
                <a:defRPr/>
              </a:pPr>
              <a:t>‹#›</a:t>
            </a:fld>
            <a:endParaRPr lang="en-US"/>
          </a:p>
        </p:txBody>
      </p:sp>
    </p:spTree>
    <p:extLst>
      <p:ext uri="{BB962C8B-B14F-4D97-AF65-F5344CB8AC3E}">
        <p14:creationId xmlns:p14="http://schemas.microsoft.com/office/powerpoint/2010/main" val="33625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E06043-CB06-6443-B718-CBC02FF0A847}" type="slidenum">
              <a:rPr lang="en-US"/>
              <a:pPr>
                <a:defRPr/>
              </a:pPr>
              <a:t>‹#›</a:t>
            </a:fld>
            <a:endParaRPr lang="en-US"/>
          </a:p>
        </p:txBody>
      </p:sp>
    </p:spTree>
    <p:extLst>
      <p:ext uri="{BB962C8B-B14F-4D97-AF65-F5344CB8AC3E}">
        <p14:creationId xmlns:p14="http://schemas.microsoft.com/office/powerpoint/2010/main" val="262312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1"/>
          <p:cNvGrpSpPr>
            <a:grpSpLocks/>
          </p:cNvGrpSpPr>
          <p:nvPr/>
        </p:nvGrpSpPr>
        <p:grpSpPr bwMode="auto">
          <a:xfrm>
            <a:off x="215900" y="76200"/>
            <a:ext cx="8686800" cy="6781800"/>
            <a:chOff x="136" y="48"/>
            <a:chExt cx="5472" cy="4272"/>
          </a:xfrm>
        </p:grpSpPr>
        <p:grpSp>
          <p:nvGrpSpPr>
            <p:cNvPr id="1032" name="Group 201"/>
            <p:cNvGrpSpPr>
              <a:grpSpLocks/>
            </p:cNvGrpSpPr>
            <p:nvPr userDrawn="1"/>
          </p:nvGrpSpPr>
          <p:grpSpPr bwMode="auto">
            <a:xfrm>
              <a:off x="136" y="48"/>
              <a:ext cx="5472" cy="212"/>
              <a:chOff x="136" y="48"/>
              <a:chExt cx="5472" cy="212"/>
            </a:xfrm>
          </p:grpSpPr>
          <p:grpSp>
            <p:nvGrpSpPr>
              <p:cNvPr id="1058" name="Group 202"/>
              <p:cNvGrpSpPr>
                <a:grpSpLocks/>
              </p:cNvGrpSpPr>
              <p:nvPr/>
            </p:nvGrpSpPr>
            <p:grpSpPr bwMode="auto">
              <a:xfrm>
                <a:off x="136" y="48"/>
                <a:ext cx="1056" cy="212"/>
                <a:chOff x="2544" y="2160"/>
                <a:chExt cx="1920" cy="384"/>
              </a:xfrm>
            </p:grpSpPr>
            <p:sp>
              <p:nvSpPr>
                <p:cNvPr id="1083" name="Rectangle 203"/>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4" name="Rectangle 204"/>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5" name="Rectangle 205"/>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6" name="Rectangle 206"/>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7" name="Rectangle 207"/>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59" name="Group 208"/>
              <p:cNvGrpSpPr>
                <a:grpSpLocks/>
              </p:cNvGrpSpPr>
              <p:nvPr/>
            </p:nvGrpSpPr>
            <p:grpSpPr bwMode="auto">
              <a:xfrm>
                <a:off x="1240" y="48"/>
                <a:ext cx="1056" cy="212"/>
                <a:chOff x="2544" y="2160"/>
                <a:chExt cx="1920" cy="384"/>
              </a:xfrm>
            </p:grpSpPr>
            <p:sp>
              <p:nvSpPr>
                <p:cNvPr id="1078" name="Rectangle 209"/>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9" name="Rectangle 210"/>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0" name="Rectangle 211"/>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1" name="Rectangle 212"/>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2" name="Rectangle 213"/>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60" name="Group 214"/>
              <p:cNvGrpSpPr>
                <a:grpSpLocks/>
              </p:cNvGrpSpPr>
              <p:nvPr/>
            </p:nvGrpSpPr>
            <p:grpSpPr bwMode="auto">
              <a:xfrm>
                <a:off x="2344" y="48"/>
                <a:ext cx="1056" cy="212"/>
                <a:chOff x="2544" y="2160"/>
                <a:chExt cx="1920" cy="384"/>
              </a:xfrm>
            </p:grpSpPr>
            <p:sp>
              <p:nvSpPr>
                <p:cNvPr id="1073" name="Rectangle 215"/>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4" name="Rectangle 216"/>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5" name="Rectangle 217"/>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6" name="Rectangle 218"/>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7" name="Rectangle 219"/>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61" name="Group 220"/>
              <p:cNvGrpSpPr>
                <a:grpSpLocks/>
              </p:cNvGrpSpPr>
              <p:nvPr/>
            </p:nvGrpSpPr>
            <p:grpSpPr bwMode="auto">
              <a:xfrm>
                <a:off x="3448" y="48"/>
                <a:ext cx="1056" cy="212"/>
                <a:chOff x="2544" y="2160"/>
                <a:chExt cx="1920" cy="384"/>
              </a:xfrm>
            </p:grpSpPr>
            <p:sp>
              <p:nvSpPr>
                <p:cNvPr id="1068" name="Rectangle 221"/>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9" name="Rectangle 222"/>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0" name="Rectangle 223"/>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1" name="Rectangle 224"/>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2" name="Rectangle 225"/>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62" name="Group 226"/>
              <p:cNvGrpSpPr>
                <a:grpSpLocks/>
              </p:cNvGrpSpPr>
              <p:nvPr/>
            </p:nvGrpSpPr>
            <p:grpSpPr bwMode="auto">
              <a:xfrm>
                <a:off x="4552" y="48"/>
                <a:ext cx="1056" cy="212"/>
                <a:chOff x="2544" y="2160"/>
                <a:chExt cx="1920" cy="384"/>
              </a:xfrm>
            </p:grpSpPr>
            <p:sp>
              <p:nvSpPr>
                <p:cNvPr id="1063" name="Rectangle 227"/>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4" name="Rectangle 228"/>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5" name="Rectangle 229"/>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6" name="Rectangle 230"/>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7" name="Rectangle 231"/>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033" name="Group 289"/>
            <p:cNvGrpSpPr>
              <a:grpSpLocks/>
            </p:cNvGrpSpPr>
            <p:nvPr userDrawn="1"/>
          </p:nvGrpSpPr>
          <p:grpSpPr bwMode="auto">
            <a:xfrm>
              <a:off x="192" y="4273"/>
              <a:ext cx="5328" cy="47"/>
              <a:chOff x="192" y="3840"/>
              <a:chExt cx="5328" cy="47"/>
            </a:xfrm>
          </p:grpSpPr>
          <p:grpSp>
            <p:nvGrpSpPr>
              <p:cNvPr id="1034" name="Group 265"/>
              <p:cNvGrpSpPr>
                <a:grpSpLocks/>
              </p:cNvGrpSpPr>
              <p:nvPr userDrawn="1"/>
            </p:nvGrpSpPr>
            <p:grpSpPr bwMode="auto">
              <a:xfrm>
                <a:off x="192" y="3840"/>
                <a:ext cx="624" cy="47"/>
                <a:chOff x="624" y="3706"/>
                <a:chExt cx="1056" cy="106"/>
              </a:xfrm>
            </p:grpSpPr>
            <p:sp>
              <p:nvSpPr>
                <p:cNvPr id="1056" name="Rectangle 2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2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5" name="Group 268"/>
              <p:cNvGrpSpPr>
                <a:grpSpLocks/>
              </p:cNvGrpSpPr>
              <p:nvPr userDrawn="1"/>
            </p:nvGrpSpPr>
            <p:grpSpPr bwMode="auto">
              <a:xfrm>
                <a:off x="864" y="3840"/>
                <a:ext cx="624" cy="47"/>
                <a:chOff x="624" y="3600"/>
                <a:chExt cx="1056" cy="106"/>
              </a:xfrm>
            </p:grpSpPr>
            <p:sp>
              <p:nvSpPr>
                <p:cNvPr id="1054" name="Rectangle 2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6" name="Group 271"/>
              <p:cNvGrpSpPr>
                <a:grpSpLocks/>
              </p:cNvGrpSpPr>
              <p:nvPr userDrawn="1"/>
            </p:nvGrpSpPr>
            <p:grpSpPr bwMode="auto">
              <a:xfrm>
                <a:off x="1536" y="3840"/>
                <a:ext cx="624" cy="47"/>
                <a:chOff x="624" y="3706"/>
                <a:chExt cx="1056" cy="106"/>
              </a:xfrm>
            </p:grpSpPr>
            <p:sp>
              <p:nvSpPr>
                <p:cNvPr id="1052"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7" name="Group 274"/>
              <p:cNvGrpSpPr>
                <a:grpSpLocks/>
              </p:cNvGrpSpPr>
              <p:nvPr userDrawn="1"/>
            </p:nvGrpSpPr>
            <p:grpSpPr bwMode="auto">
              <a:xfrm>
                <a:off x="2208" y="3840"/>
                <a:ext cx="624" cy="47"/>
                <a:chOff x="624" y="3600"/>
                <a:chExt cx="1056" cy="106"/>
              </a:xfrm>
            </p:grpSpPr>
            <p:sp>
              <p:nvSpPr>
                <p:cNvPr id="1050"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8" name="Group 277"/>
              <p:cNvGrpSpPr>
                <a:grpSpLocks/>
              </p:cNvGrpSpPr>
              <p:nvPr userDrawn="1"/>
            </p:nvGrpSpPr>
            <p:grpSpPr bwMode="auto">
              <a:xfrm>
                <a:off x="2880" y="3840"/>
                <a:ext cx="624" cy="47"/>
                <a:chOff x="624" y="3706"/>
                <a:chExt cx="1056" cy="106"/>
              </a:xfrm>
            </p:grpSpPr>
            <p:sp>
              <p:nvSpPr>
                <p:cNvPr id="1048"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39" name="Group 280"/>
              <p:cNvGrpSpPr>
                <a:grpSpLocks/>
              </p:cNvGrpSpPr>
              <p:nvPr userDrawn="1"/>
            </p:nvGrpSpPr>
            <p:grpSpPr bwMode="auto">
              <a:xfrm>
                <a:off x="3552" y="3840"/>
                <a:ext cx="624" cy="47"/>
                <a:chOff x="624" y="3600"/>
                <a:chExt cx="1056" cy="106"/>
              </a:xfrm>
            </p:grpSpPr>
            <p:sp>
              <p:nvSpPr>
                <p:cNvPr id="1046"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40" name="Group 283"/>
              <p:cNvGrpSpPr>
                <a:grpSpLocks/>
              </p:cNvGrpSpPr>
              <p:nvPr userDrawn="1"/>
            </p:nvGrpSpPr>
            <p:grpSpPr bwMode="auto">
              <a:xfrm>
                <a:off x="4224" y="3840"/>
                <a:ext cx="624" cy="47"/>
                <a:chOff x="624" y="3706"/>
                <a:chExt cx="1056" cy="106"/>
              </a:xfrm>
            </p:grpSpPr>
            <p:sp>
              <p:nvSpPr>
                <p:cNvPr id="1044"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41" name="Group 286"/>
              <p:cNvGrpSpPr>
                <a:grpSpLocks/>
              </p:cNvGrpSpPr>
              <p:nvPr userDrawn="1"/>
            </p:nvGrpSpPr>
            <p:grpSpPr bwMode="auto">
              <a:xfrm>
                <a:off x="4896" y="3840"/>
                <a:ext cx="624" cy="47"/>
                <a:chOff x="624" y="3600"/>
                <a:chExt cx="1056" cy="106"/>
              </a:xfrm>
            </p:grpSpPr>
            <p:sp>
              <p:nvSpPr>
                <p:cNvPr id="1042"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grpSp>
      <p:sp>
        <p:nvSpPr>
          <p:cNvPr id="1027" name="Rectangle 2"/>
          <p:cNvSpPr>
            <a:spLocks noGrp="1" noChangeArrowheads="1"/>
          </p:cNvSpPr>
          <p:nvPr>
            <p:ph type="title"/>
          </p:nvPr>
        </p:nvSpPr>
        <p:spPr bwMode="auto">
          <a:xfrm>
            <a:off x="685800" y="609600"/>
            <a:ext cx="7772400" cy="1143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261" tIns="45631" rIns="91261" bIns="45631" numCol="1" anchor="b" anchorCtr="0" compatLnSpc="1">
            <a:prstTxWarp prst="textNoShape">
              <a:avLst/>
            </a:prstTxWarp>
          </a:bodyPr>
          <a:lstStyle>
            <a:lvl1pPr>
              <a:defRPr sz="1400">
                <a:solidFill>
                  <a:schemeClr val="tx2"/>
                </a:solidFill>
                <a:latin typeface="Arial Narrow" pitchFamily="-110"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261" tIns="45631" rIns="91261" bIns="45631" numCol="1" anchor="b" anchorCtr="0" compatLnSpc="1">
            <a:prstTxWarp prst="textNoShape">
              <a:avLst/>
            </a:prstTxWarp>
          </a:bodyPr>
          <a:lstStyle>
            <a:lvl1pPr algn="ctr">
              <a:defRPr sz="1400">
                <a:solidFill>
                  <a:schemeClr val="tx2"/>
                </a:solidFill>
                <a:latin typeface="Arial Narrow" pitchFamily="-110"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261" tIns="45631" rIns="91261" bIns="45631" numCol="1" anchor="b" anchorCtr="0" compatLnSpc="1">
            <a:prstTxWarp prst="textNoShape">
              <a:avLst/>
            </a:prstTxWarp>
          </a:bodyPr>
          <a:lstStyle>
            <a:lvl1pPr algn="r">
              <a:defRPr sz="1400">
                <a:solidFill>
                  <a:schemeClr val="tx2"/>
                </a:solidFill>
                <a:latin typeface="Arial Narrow" charset="0"/>
              </a:defRPr>
            </a:lvl1pPr>
          </a:lstStyle>
          <a:p>
            <a:pPr>
              <a:defRPr/>
            </a:pPr>
            <a:fld id="{4E8B1DE4-3FC0-E944-8D88-AF65AF6A59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38" r:id="rId1"/>
    <p:sldLayoutId id="2147489573" r:id="rId2"/>
    <p:sldLayoutId id="2147489574" r:id="rId3"/>
    <p:sldLayoutId id="2147489575" r:id="rId4"/>
    <p:sldLayoutId id="2147489576" r:id="rId5"/>
    <p:sldLayoutId id="2147489577" r:id="rId6"/>
    <p:sldLayoutId id="2147489578" r:id="rId7"/>
    <p:sldLayoutId id="2147489579" r:id="rId8"/>
    <p:sldLayoutId id="2147489580" r:id="rId9"/>
    <p:sldLayoutId id="2147489581" r:id="rId10"/>
    <p:sldLayoutId id="2147489582" r:id="rId11"/>
  </p:sldLayoutIdLst>
  <p:txStyles>
    <p:titleStyle>
      <a:lvl1pPr algn="ctr" rtl="0" eaLnBrk="0" fontAlgn="base" hangingPunct="0">
        <a:spcBef>
          <a:spcPct val="0"/>
        </a:spcBef>
        <a:spcAft>
          <a:spcPct val="0"/>
        </a:spcAft>
        <a:defRPr sz="2800" b="1">
          <a:solidFill>
            <a:srgbClr val="FFFFFF"/>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5pPr>
      <a:lvl6pPr marL="456343" algn="ctr" rtl="0" fontAlgn="base">
        <a:spcBef>
          <a:spcPct val="0"/>
        </a:spcBef>
        <a:spcAft>
          <a:spcPct val="0"/>
        </a:spcAft>
        <a:defRPr sz="4400">
          <a:solidFill>
            <a:schemeClr val="tx2"/>
          </a:solidFill>
          <a:latin typeface="Arial" pitchFamily="-108" charset="0"/>
        </a:defRPr>
      </a:lvl6pPr>
      <a:lvl7pPr marL="912690" algn="ctr" rtl="0" fontAlgn="base">
        <a:spcBef>
          <a:spcPct val="0"/>
        </a:spcBef>
        <a:spcAft>
          <a:spcPct val="0"/>
        </a:spcAft>
        <a:defRPr sz="4400">
          <a:solidFill>
            <a:schemeClr val="tx2"/>
          </a:solidFill>
          <a:latin typeface="Arial" pitchFamily="-108" charset="0"/>
        </a:defRPr>
      </a:lvl7pPr>
      <a:lvl8pPr marL="1369016" algn="ctr" rtl="0" fontAlgn="base">
        <a:spcBef>
          <a:spcPct val="0"/>
        </a:spcBef>
        <a:spcAft>
          <a:spcPct val="0"/>
        </a:spcAft>
        <a:defRPr sz="4400">
          <a:solidFill>
            <a:schemeClr val="tx2"/>
          </a:solidFill>
          <a:latin typeface="Arial" pitchFamily="-108" charset="0"/>
        </a:defRPr>
      </a:lvl8pPr>
      <a:lvl9pPr marL="1825374" algn="ctr" rtl="0" fontAlgn="base">
        <a:spcBef>
          <a:spcPct val="0"/>
        </a:spcBef>
        <a:spcAft>
          <a:spcPct val="0"/>
        </a:spcAft>
        <a:defRPr sz="4400">
          <a:solidFill>
            <a:schemeClr val="tx2"/>
          </a:solidFill>
          <a:latin typeface="Arial" pitchFamily="-108" charset="0"/>
        </a:defRPr>
      </a:lvl9pPr>
    </p:titleStyle>
    <p:bodyStyle>
      <a:lvl1pPr marL="342254" indent="-342254" algn="l" rtl="0" eaLnBrk="0" fontAlgn="base" hangingPunct="0">
        <a:spcBef>
          <a:spcPct val="20000"/>
        </a:spcBef>
        <a:spcAft>
          <a:spcPct val="0"/>
        </a:spcAft>
        <a:buSzPct val="80000"/>
        <a:buBlip>
          <a:blip r:embed="rId13"/>
        </a:buBlip>
        <a:defRPr sz="3200">
          <a:solidFill>
            <a:schemeClr val="tx1"/>
          </a:solidFill>
          <a:latin typeface="+mn-lt"/>
          <a:ea typeface="ＭＳ Ｐゴシック" pitchFamily="-110" charset="-128"/>
          <a:cs typeface="ＭＳ Ｐゴシック" pitchFamily="-110" charset="-128"/>
        </a:defRPr>
      </a:lvl1pPr>
      <a:lvl2pPr marL="741546" indent="-285218"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108" charset="-128"/>
          <a:cs typeface="ＭＳ Ｐゴシック" pitchFamily="-110" charset="-128"/>
        </a:defRPr>
      </a:lvl2pPr>
      <a:lvl3pPr marL="1140839" indent="-228172"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108" charset="-128"/>
          <a:cs typeface="ＭＳ Ｐゴシック" pitchFamily="-110" charset="-128"/>
        </a:defRPr>
      </a:lvl3pPr>
      <a:lvl4pPr marL="1597194" indent="-228172"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108" charset="-128"/>
          <a:cs typeface="ＭＳ Ｐゴシック" pitchFamily="-110" charset="-128"/>
        </a:defRPr>
      </a:lvl4pPr>
      <a:lvl5pPr marL="2053524" indent="-228172"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10" charset="-128"/>
        </a:defRPr>
      </a:lvl5pPr>
      <a:lvl6pPr marL="2509864" indent="-228172" algn="l" rtl="0" fontAlgn="base">
        <a:spcBef>
          <a:spcPct val="20000"/>
        </a:spcBef>
        <a:spcAft>
          <a:spcPct val="0"/>
        </a:spcAft>
        <a:buChar char="•"/>
        <a:defRPr sz="2000">
          <a:solidFill>
            <a:schemeClr val="tx1"/>
          </a:solidFill>
          <a:latin typeface="+mn-lt"/>
          <a:ea typeface="ＭＳ Ｐゴシック" pitchFamily="-108" charset="-128"/>
        </a:defRPr>
      </a:lvl6pPr>
      <a:lvl7pPr marL="2966212" indent="-228172" algn="l" rtl="0" fontAlgn="base">
        <a:spcBef>
          <a:spcPct val="20000"/>
        </a:spcBef>
        <a:spcAft>
          <a:spcPct val="0"/>
        </a:spcAft>
        <a:buChar char="•"/>
        <a:defRPr sz="2000">
          <a:solidFill>
            <a:schemeClr val="tx1"/>
          </a:solidFill>
          <a:latin typeface="+mn-lt"/>
          <a:ea typeface="ＭＳ Ｐゴシック" pitchFamily="-108" charset="-128"/>
        </a:defRPr>
      </a:lvl7pPr>
      <a:lvl8pPr marL="3422541" indent="-228172" algn="l" rtl="0" fontAlgn="base">
        <a:spcBef>
          <a:spcPct val="20000"/>
        </a:spcBef>
        <a:spcAft>
          <a:spcPct val="0"/>
        </a:spcAft>
        <a:buChar char="•"/>
        <a:defRPr sz="2000">
          <a:solidFill>
            <a:schemeClr val="tx1"/>
          </a:solidFill>
          <a:latin typeface="+mn-lt"/>
          <a:ea typeface="ＭＳ Ｐゴシック" pitchFamily="-108" charset="-128"/>
        </a:defRPr>
      </a:lvl8pPr>
      <a:lvl9pPr marL="3878893" indent="-228172"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54626" name="Group 2"/>
          <p:cNvGrpSpPr>
            <a:grpSpLocks/>
          </p:cNvGrpSpPr>
          <p:nvPr/>
        </p:nvGrpSpPr>
        <p:grpSpPr bwMode="auto">
          <a:xfrm>
            <a:off x="0" y="38"/>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5462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261" tIns="45631" rIns="91261" bIns="45631"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4E5A326F-84CD-AA40-9858-FB592ABF780A}" type="slidenum">
              <a:rPr lang="en-US"/>
              <a:pPr>
                <a:defRPr/>
              </a:pPr>
              <a:t>‹#›</a:t>
            </a:fld>
            <a:endParaRPr lang="en-US"/>
          </a:p>
        </p:txBody>
      </p:sp>
      <p:sp>
        <p:nvSpPr>
          <p:cNvPr id="15463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9718" r:id="rId1"/>
    <p:sldLayoutId id="2147489626" r:id="rId2"/>
    <p:sldLayoutId id="2147489627" r:id="rId3"/>
    <p:sldLayoutId id="2147489628" r:id="rId4"/>
    <p:sldLayoutId id="2147489629" r:id="rId5"/>
    <p:sldLayoutId id="2147489630" r:id="rId6"/>
    <p:sldLayoutId id="2147489631" r:id="rId7"/>
    <p:sldLayoutId id="2147489632" r:id="rId8"/>
    <p:sldLayoutId id="2147489633" r:id="rId9"/>
    <p:sldLayoutId id="2147489634" r:id="rId10"/>
    <p:sldLayoutId id="2147489635" r:id="rId11"/>
    <p:sldLayoutId id="2147489636" r:id="rId12"/>
    <p:sldLayoutId id="2147489637"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Times New Roman" charset="0"/>
        </a:defRPr>
      </a:lvl6pPr>
      <a:lvl7pPr marL="912690" algn="ctr" rtl="0" fontAlgn="base">
        <a:spcBef>
          <a:spcPct val="0"/>
        </a:spcBef>
        <a:spcAft>
          <a:spcPct val="0"/>
        </a:spcAft>
        <a:defRPr sz="4400">
          <a:solidFill>
            <a:schemeClr val="tx2"/>
          </a:solidFill>
          <a:latin typeface="Times New Roman" charset="0"/>
        </a:defRPr>
      </a:lvl7pPr>
      <a:lvl8pPr marL="1369016" algn="ctr" rtl="0" fontAlgn="base">
        <a:spcBef>
          <a:spcPct val="0"/>
        </a:spcBef>
        <a:spcAft>
          <a:spcPct val="0"/>
        </a:spcAft>
        <a:defRPr sz="4400">
          <a:solidFill>
            <a:schemeClr val="tx2"/>
          </a:solidFill>
          <a:latin typeface="Times New Roman" charset="0"/>
        </a:defRPr>
      </a:lvl8pPr>
      <a:lvl9pPr marL="1825374" algn="ctr" rtl="0" fontAlgn="base">
        <a:spcBef>
          <a:spcPct val="0"/>
        </a:spcBef>
        <a:spcAft>
          <a:spcPct val="0"/>
        </a:spcAft>
        <a:defRPr sz="4400">
          <a:solidFill>
            <a:schemeClr val="tx2"/>
          </a:solidFill>
          <a:latin typeface="Times New Roman" charset="0"/>
        </a:defRPr>
      </a:lvl9pPr>
    </p:titleStyle>
    <p:bodyStyle>
      <a:lvl1pPr marL="342254" indent="-342254"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1546" indent="-28521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0839" indent="-228172"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7194" indent="-228172"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3524" indent="-228172"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09864" indent="-228172" algn="l" rtl="0" fontAlgn="base">
        <a:spcBef>
          <a:spcPct val="20000"/>
        </a:spcBef>
        <a:spcAft>
          <a:spcPct val="0"/>
        </a:spcAft>
        <a:buChar char="»"/>
        <a:defRPr sz="2000">
          <a:solidFill>
            <a:schemeClr val="tx1"/>
          </a:solidFill>
          <a:latin typeface="+mn-lt"/>
          <a:ea typeface="ＭＳ Ｐゴシック" charset="-128"/>
        </a:defRPr>
      </a:lvl6pPr>
      <a:lvl7pPr marL="2966212" indent="-228172" algn="l" rtl="0" fontAlgn="base">
        <a:spcBef>
          <a:spcPct val="20000"/>
        </a:spcBef>
        <a:spcAft>
          <a:spcPct val="0"/>
        </a:spcAft>
        <a:buChar char="»"/>
        <a:defRPr sz="2000">
          <a:solidFill>
            <a:schemeClr val="tx1"/>
          </a:solidFill>
          <a:latin typeface="+mn-lt"/>
          <a:ea typeface="ＭＳ Ｐゴシック" charset="-128"/>
        </a:defRPr>
      </a:lvl7pPr>
      <a:lvl8pPr marL="3422541" indent="-228172" algn="l" rtl="0" fontAlgn="base">
        <a:spcBef>
          <a:spcPct val="20000"/>
        </a:spcBef>
        <a:spcAft>
          <a:spcPct val="0"/>
        </a:spcAft>
        <a:buChar char="»"/>
        <a:defRPr sz="2000">
          <a:solidFill>
            <a:schemeClr val="tx1"/>
          </a:solidFill>
          <a:latin typeface="+mn-lt"/>
          <a:ea typeface="ＭＳ Ｐゴシック" charset="-128"/>
        </a:defRPr>
      </a:lvl8pPr>
      <a:lvl9pPr marL="3878893" indent="-228172"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1"/>
          <p:cNvGrpSpPr>
            <a:grpSpLocks/>
          </p:cNvGrpSpPr>
          <p:nvPr/>
        </p:nvGrpSpPr>
        <p:grpSpPr bwMode="auto">
          <a:xfrm>
            <a:off x="215900" y="76200"/>
            <a:ext cx="8686800" cy="6781800"/>
            <a:chOff x="136" y="48"/>
            <a:chExt cx="5472" cy="4272"/>
          </a:xfrm>
        </p:grpSpPr>
        <p:grpSp>
          <p:nvGrpSpPr>
            <p:cNvPr id="1032" name="Group 201"/>
            <p:cNvGrpSpPr>
              <a:grpSpLocks/>
            </p:cNvGrpSpPr>
            <p:nvPr userDrawn="1"/>
          </p:nvGrpSpPr>
          <p:grpSpPr bwMode="auto">
            <a:xfrm>
              <a:off x="136" y="48"/>
              <a:ext cx="5472" cy="212"/>
              <a:chOff x="136" y="48"/>
              <a:chExt cx="5472" cy="212"/>
            </a:xfrm>
          </p:grpSpPr>
          <p:grpSp>
            <p:nvGrpSpPr>
              <p:cNvPr id="1058" name="Group 202"/>
              <p:cNvGrpSpPr>
                <a:grpSpLocks/>
              </p:cNvGrpSpPr>
              <p:nvPr/>
            </p:nvGrpSpPr>
            <p:grpSpPr bwMode="auto">
              <a:xfrm>
                <a:off x="136" y="48"/>
                <a:ext cx="1056" cy="212"/>
                <a:chOff x="2544" y="2160"/>
                <a:chExt cx="1920" cy="384"/>
              </a:xfrm>
            </p:grpSpPr>
            <p:sp>
              <p:nvSpPr>
                <p:cNvPr id="1083" name="Rectangle 203"/>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4" name="Rectangle 204"/>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5" name="Rectangle 205"/>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6" name="Rectangle 206"/>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7" name="Rectangle 207"/>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59" name="Group 208"/>
              <p:cNvGrpSpPr>
                <a:grpSpLocks/>
              </p:cNvGrpSpPr>
              <p:nvPr/>
            </p:nvGrpSpPr>
            <p:grpSpPr bwMode="auto">
              <a:xfrm>
                <a:off x="1240" y="48"/>
                <a:ext cx="1056" cy="212"/>
                <a:chOff x="2544" y="2160"/>
                <a:chExt cx="1920" cy="384"/>
              </a:xfrm>
            </p:grpSpPr>
            <p:sp>
              <p:nvSpPr>
                <p:cNvPr id="1078" name="Rectangle 209"/>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9" name="Rectangle 210"/>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0" name="Rectangle 211"/>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1" name="Rectangle 212"/>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82" name="Rectangle 213"/>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60" name="Group 214"/>
              <p:cNvGrpSpPr>
                <a:grpSpLocks/>
              </p:cNvGrpSpPr>
              <p:nvPr/>
            </p:nvGrpSpPr>
            <p:grpSpPr bwMode="auto">
              <a:xfrm>
                <a:off x="2344" y="48"/>
                <a:ext cx="1056" cy="212"/>
                <a:chOff x="2544" y="2160"/>
                <a:chExt cx="1920" cy="384"/>
              </a:xfrm>
            </p:grpSpPr>
            <p:sp>
              <p:nvSpPr>
                <p:cNvPr id="1073" name="Rectangle 215"/>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4" name="Rectangle 216"/>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5" name="Rectangle 217"/>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6" name="Rectangle 218"/>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7" name="Rectangle 219"/>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61" name="Group 220"/>
              <p:cNvGrpSpPr>
                <a:grpSpLocks/>
              </p:cNvGrpSpPr>
              <p:nvPr/>
            </p:nvGrpSpPr>
            <p:grpSpPr bwMode="auto">
              <a:xfrm>
                <a:off x="3448" y="48"/>
                <a:ext cx="1056" cy="212"/>
                <a:chOff x="2544" y="2160"/>
                <a:chExt cx="1920" cy="384"/>
              </a:xfrm>
            </p:grpSpPr>
            <p:sp>
              <p:nvSpPr>
                <p:cNvPr id="1068" name="Rectangle 221"/>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69" name="Rectangle 222"/>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0" name="Rectangle 223"/>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1" name="Rectangle 224"/>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72" name="Rectangle 225"/>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62" name="Group 226"/>
              <p:cNvGrpSpPr>
                <a:grpSpLocks/>
              </p:cNvGrpSpPr>
              <p:nvPr/>
            </p:nvGrpSpPr>
            <p:grpSpPr bwMode="auto">
              <a:xfrm>
                <a:off x="4552" y="48"/>
                <a:ext cx="1056" cy="212"/>
                <a:chOff x="2544" y="2160"/>
                <a:chExt cx="1920" cy="384"/>
              </a:xfrm>
            </p:grpSpPr>
            <p:sp>
              <p:nvSpPr>
                <p:cNvPr id="1063" name="Rectangle 227"/>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64" name="Rectangle 228"/>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65" name="Rectangle 229"/>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66" name="Rectangle 230"/>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67" name="Rectangle 231"/>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grpSp>
          <p:nvGrpSpPr>
            <p:cNvPr id="1033" name="Group 289"/>
            <p:cNvGrpSpPr>
              <a:grpSpLocks/>
            </p:cNvGrpSpPr>
            <p:nvPr userDrawn="1"/>
          </p:nvGrpSpPr>
          <p:grpSpPr bwMode="auto">
            <a:xfrm>
              <a:off x="192" y="4273"/>
              <a:ext cx="5328" cy="47"/>
              <a:chOff x="192" y="3840"/>
              <a:chExt cx="5328" cy="47"/>
            </a:xfrm>
          </p:grpSpPr>
          <p:grpSp>
            <p:nvGrpSpPr>
              <p:cNvPr id="1034" name="Group 265"/>
              <p:cNvGrpSpPr>
                <a:grpSpLocks/>
              </p:cNvGrpSpPr>
              <p:nvPr userDrawn="1"/>
            </p:nvGrpSpPr>
            <p:grpSpPr bwMode="auto">
              <a:xfrm>
                <a:off x="192" y="3840"/>
                <a:ext cx="624" cy="47"/>
                <a:chOff x="624" y="3706"/>
                <a:chExt cx="1056" cy="106"/>
              </a:xfrm>
            </p:grpSpPr>
            <p:sp>
              <p:nvSpPr>
                <p:cNvPr id="1056" name="Rectangle 2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57" name="Rectangle 2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35" name="Group 268"/>
              <p:cNvGrpSpPr>
                <a:grpSpLocks/>
              </p:cNvGrpSpPr>
              <p:nvPr userDrawn="1"/>
            </p:nvGrpSpPr>
            <p:grpSpPr bwMode="auto">
              <a:xfrm>
                <a:off x="864" y="3840"/>
                <a:ext cx="624" cy="47"/>
                <a:chOff x="624" y="3600"/>
                <a:chExt cx="1056" cy="106"/>
              </a:xfrm>
            </p:grpSpPr>
            <p:sp>
              <p:nvSpPr>
                <p:cNvPr id="1054" name="Rectangle 2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55" name="Rectangle 2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36" name="Group 271"/>
              <p:cNvGrpSpPr>
                <a:grpSpLocks/>
              </p:cNvGrpSpPr>
              <p:nvPr userDrawn="1"/>
            </p:nvGrpSpPr>
            <p:grpSpPr bwMode="auto">
              <a:xfrm>
                <a:off x="1536" y="3840"/>
                <a:ext cx="624" cy="47"/>
                <a:chOff x="624" y="3706"/>
                <a:chExt cx="1056" cy="106"/>
              </a:xfrm>
            </p:grpSpPr>
            <p:sp>
              <p:nvSpPr>
                <p:cNvPr id="1052"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53"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37" name="Group 274"/>
              <p:cNvGrpSpPr>
                <a:grpSpLocks/>
              </p:cNvGrpSpPr>
              <p:nvPr userDrawn="1"/>
            </p:nvGrpSpPr>
            <p:grpSpPr bwMode="auto">
              <a:xfrm>
                <a:off x="2208" y="3840"/>
                <a:ext cx="624" cy="47"/>
                <a:chOff x="624" y="3600"/>
                <a:chExt cx="1056" cy="106"/>
              </a:xfrm>
            </p:grpSpPr>
            <p:sp>
              <p:nvSpPr>
                <p:cNvPr id="1050"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51"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38" name="Group 277"/>
              <p:cNvGrpSpPr>
                <a:grpSpLocks/>
              </p:cNvGrpSpPr>
              <p:nvPr userDrawn="1"/>
            </p:nvGrpSpPr>
            <p:grpSpPr bwMode="auto">
              <a:xfrm>
                <a:off x="2880" y="3840"/>
                <a:ext cx="624" cy="47"/>
                <a:chOff x="624" y="3706"/>
                <a:chExt cx="1056" cy="106"/>
              </a:xfrm>
            </p:grpSpPr>
            <p:sp>
              <p:nvSpPr>
                <p:cNvPr id="1048"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49"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39" name="Group 280"/>
              <p:cNvGrpSpPr>
                <a:grpSpLocks/>
              </p:cNvGrpSpPr>
              <p:nvPr userDrawn="1"/>
            </p:nvGrpSpPr>
            <p:grpSpPr bwMode="auto">
              <a:xfrm>
                <a:off x="3552" y="3840"/>
                <a:ext cx="624" cy="47"/>
                <a:chOff x="624" y="3600"/>
                <a:chExt cx="1056" cy="106"/>
              </a:xfrm>
            </p:grpSpPr>
            <p:sp>
              <p:nvSpPr>
                <p:cNvPr id="1046"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47"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40" name="Group 283"/>
              <p:cNvGrpSpPr>
                <a:grpSpLocks/>
              </p:cNvGrpSpPr>
              <p:nvPr userDrawn="1"/>
            </p:nvGrpSpPr>
            <p:grpSpPr bwMode="auto">
              <a:xfrm>
                <a:off x="4224" y="3840"/>
                <a:ext cx="624" cy="47"/>
                <a:chOff x="624" y="3706"/>
                <a:chExt cx="1056" cy="106"/>
              </a:xfrm>
            </p:grpSpPr>
            <p:sp>
              <p:nvSpPr>
                <p:cNvPr id="1044"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45"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nvGrpSpPr>
              <p:cNvPr id="1041" name="Group 286"/>
              <p:cNvGrpSpPr>
                <a:grpSpLocks/>
              </p:cNvGrpSpPr>
              <p:nvPr userDrawn="1"/>
            </p:nvGrpSpPr>
            <p:grpSpPr bwMode="auto">
              <a:xfrm>
                <a:off x="4896" y="3840"/>
                <a:ext cx="624" cy="47"/>
                <a:chOff x="624" y="3600"/>
                <a:chExt cx="1056" cy="106"/>
              </a:xfrm>
            </p:grpSpPr>
            <p:sp>
              <p:nvSpPr>
                <p:cNvPr id="1042"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sp>
              <p:nvSpPr>
                <p:cNvPr id="1043"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8383AD"/>
                    </a:solidFill>
                  </a:endParaRPr>
                </a:p>
              </p:txBody>
            </p:sp>
          </p:grpSp>
        </p:grpSp>
      </p:grpSp>
      <p:sp>
        <p:nvSpPr>
          <p:cNvPr id="1027" name="Rectangle 2"/>
          <p:cNvSpPr>
            <a:spLocks noGrp="1" noChangeArrowheads="1"/>
          </p:cNvSpPr>
          <p:nvPr>
            <p:ph type="title"/>
          </p:nvPr>
        </p:nvSpPr>
        <p:spPr bwMode="auto">
          <a:xfrm>
            <a:off x="685800" y="609600"/>
            <a:ext cx="7772400" cy="1143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Narrow" pitchFamily="-110" charset="0"/>
                <a:ea typeface="+mn-ea"/>
                <a:cs typeface="+mn-cs"/>
              </a:defRPr>
            </a:lvl1pPr>
          </a:lstStyle>
          <a:p>
            <a:pPr>
              <a:defRPr/>
            </a:pPr>
            <a:endParaRPr lang="en-US">
              <a:solidFill>
                <a:srgbClr val="404176"/>
              </a:solidFill>
            </a:endParaRPr>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Narrow" pitchFamily="-110" charset="0"/>
                <a:ea typeface="+mn-ea"/>
                <a:cs typeface="+mn-cs"/>
              </a:defRPr>
            </a:lvl1pPr>
          </a:lstStyle>
          <a:p>
            <a:pPr>
              <a:defRPr/>
            </a:pPr>
            <a:endParaRPr lang="en-US">
              <a:solidFill>
                <a:srgbClr val="404176"/>
              </a:solidFill>
            </a:endParaRPr>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Narrow" charset="0"/>
              </a:defRPr>
            </a:lvl1pPr>
          </a:lstStyle>
          <a:p>
            <a:pPr>
              <a:defRPr/>
            </a:pPr>
            <a:fld id="{4E8B1DE4-3FC0-E944-8D88-AF65AF6A5926}" type="slidenum">
              <a:rPr lang="en-US">
                <a:solidFill>
                  <a:srgbClr val="404176"/>
                </a:solidFill>
              </a:rPr>
              <a:pPr>
                <a:defRPr/>
              </a:pPr>
              <a:t>‹#›</a:t>
            </a:fld>
            <a:endParaRPr lang="en-US">
              <a:solidFill>
                <a:srgbClr val="404176"/>
              </a:solidFill>
            </a:endParaRPr>
          </a:p>
        </p:txBody>
      </p:sp>
    </p:spTree>
    <p:extLst>
      <p:ext uri="{BB962C8B-B14F-4D97-AF65-F5344CB8AC3E}">
        <p14:creationId xmlns:p14="http://schemas.microsoft.com/office/powerpoint/2010/main" val="4083310499"/>
      </p:ext>
    </p:extLst>
  </p:cSld>
  <p:clrMap bg1="lt1" tx1="dk1" bg2="lt2" tx2="dk2" accent1="accent1" accent2="accent2" accent3="accent3" accent4="accent4" accent5="accent5" accent6="accent6" hlink="hlink" folHlink="folHlink"/>
  <p:sldLayoutIdLst>
    <p:sldLayoutId id="2147489936" r:id="rId1"/>
    <p:sldLayoutId id="2147489937" r:id="rId2"/>
    <p:sldLayoutId id="2147489938" r:id="rId3"/>
    <p:sldLayoutId id="2147489939" r:id="rId4"/>
    <p:sldLayoutId id="2147489940" r:id="rId5"/>
    <p:sldLayoutId id="2147489941" r:id="rId6"/>
    <p:sldLayoutId id="2147489942" r:id="rId7"/>
    <p:sldLayoutId id="2147489943" r:id="rId8"/>
    <p:sldLayoutId id="2147489944" r:id="rId9"/>
    <p:sldLayoutId id="2147489945" r:id="rId10"/>
    <p:sldLayoutId id="2147489946" r:id="rId11"/>
  </p:sldLayoutIdLst>
  <p:txStyles>
    <p:titleStyle>
      <a:lvl1pPr algn="ctr" rtl="0" eaLnBrk="0" fontAlgn="base" hangingPunct="0">
        <a:spcBef>
          <a:spcPct val="0"/>
        </a:spcBef>
        <a:spcAft>
          <a:spcPct val="0"/>
        </a:spcAft>
        <a:defRPr sz="2800" b="1">
          <a:solidFill>
            <a:srgbClr val="FFFFFF"/>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2842323363"/>
      </p:ext>
    </p:extLst>
  </p:cSld>
  <p:clrMap bg1="lt1" tx1="dk1" bg2="lt2" tx2="dk2" accent1="accent1" accent2="accent2" accent3="accent3" accent4="accent4" accent5="accent5" accent6="accent6" hlink="hlink" folHlink="folHlink"/>
  <p:sldLayoutIdLst>
    <p:sldLayoutId id="2147489960" r:id="rId1"/>
    <p:sldLayoutId id="2147489961" r:id="rId2"/>
    <p:sldLayoutId id="2147489962" r:id="rId3"/>
    <p:sldLayoutId id="2147489963" r:id="rId4"/>
    <p:sldLayoutId id="2147489964" r:id="rId5"/>
    <p:sldLayoutId id="2147489965" r:id="rId6"/>
    <p:sldLayoutId id="2147489966" r:id="rId7"/>
    <p:sldLayoutId id="2147489967" r:id="rId8"/>
    <p:sldLayoutId id="2147489968" r:id="rId9"/>
    <p:sldLayoutId id="2147489969" r:id="rId10"/>
    <p:sldLayoutId id="2147489970" r:id="rId11"/>
    <p:sldLayoutId id="2147489971"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20187826"/>
      </p:ext>
    </p:extLst>
  </p:cSld>
  <p:clrMap bg1="dk2" tx1="lt1" bg2="dk1" tx2="lt2" accent1="accent1" accent2="accent2" accent3="accent3" accent4="accent4" accent5="accent5" accent6="accent6" hlink="hlink" folHlink="folHlink"/>
  <p:sldLayoutIdLst>
    <p:sldLayoutId id="2147489973" r:id="rId1"/>
    <p:sldLayoutId id="2147489974" r:id="rId2"/>
    <p:sldLayoutId id="2147489975" r:id="rId3"/>
    <p:sldLayoutId id="2147489976" r:id="rId4"/>
    <p:sldLayoutId id="2147489977" r:id="rId5"/>
    <p:sldLayoutId id="2147489978" r:id="rId6"/>
    <p:sldLayoutId id="2147489979" r:id="rId7"/>
    <p:sldLayoutId id="2147489980" r:id="rId8"/>
    <p:sldLayoutId id="2147489981" r:id="rId9"/>
    <p:sldLayoutId id="2147489982" r:id="rId10"/>
    <p:sldLayoutId id="21474899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752" y="440432"/>
            <a:ext cx="9036496" cy="1332384"/>
          </a:xfrm>
          <a:effectLst>
            <a:outerShdw blurRad="63500" dist="107763" dir="2700000" algn="ctr" rotWithShape="0">
              <a:srgbClr val="000000">
                <a:alpha val="74998"/>
              </a:srgbClr>
            </a:outerShdw>
          </a:effectLst>
        </p:spPr>
        <p:txBody>
          <a:bodyPr/>
          <a:lstStyle/>
          <a:p>
            <a:pPr eaLnBrk="1" hangingPunct="1">
              <a:defRPr/>
            </a:pPr>
            <a:r>
              <a:rPr lang="ar-JO" sz="6600" dirty="0">
                <a:latin typeface="Arial" panose="020B0604020202020204" pitchFamily="34" charset="0"/>
                <a:ea typeface="ＭＳ Ｐゴシック" charset="0"/>
                <a:cs typeface="Arial" panose="020B0604020202020204" pitchFamily="34" charset="0"/>
              </a:rPr>
              <a:t>أنواع نصوص العهد الجديد</a:t>
            </a:r>
            <a:endParaRPr lang="en-US" sz="6600"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7" name="Rectangle 6">
            <a:extLst>
              <a:ext uri="{FF2B5EF4-FFF2-40B4-BE49-F238E27FC236}">
                <a16:creationId xmlns:a16="http://schemas.microsoft.com/office/drawing/2014/main" id="{606D2396-3FF4-5FF9-0907-92D84C25EB7D}"/>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pic>
        <p:nvPicPr>
          <p:cNvPr id="1026" name="Picture 2" descr="Caesarean Text-Type of Greek New Testament Manuscripts - Christian  Publishing House Blog">
            <a:extLst>
              <a:ext uri="{FF2B5EF4-FFF2-40B4-BE49-F238E27FC236}">
                <a16:creationId xmlns:a16="http://schemas.microsoft.com/office/drawing/2014/main" id="{46635C6D-4B80-1301-B5C6-F770B6156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91440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4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latin typeface="Arial" panose="020B0604020202020204" pitchFamily="34" charset="0"/>
                <a:ea typeface="ＭＳ Ｐゴシック" charset="0"/>
                <a:cs typeface="Arial" panose="020B0604020202020204" pitchFamily="34" charset="0"/>
              </a:rPr>
              <a:t>المؤشر الخارجي رقم 1</a:t>
            </a:r>
            <a:br>
              <a:rPr lang="en-US" sz="3600" b="1" dirty="0">
                <a:solidFill>
                  <a:schemeClr val="tx1"/>
                </a:solidFill>
                <a:latin typeface="Arial" panose="020B0604020202020204" pitchFamily="34" charset="0"/>
                <a:ea typeface="ＭＳ Ｐゴシック" charset="0"/>
                <a:cs typeface="Arial" panose="020B0604020202020204" pitchFamily="34" charset="0"/>
              </a:rPr>
            </a:br>
            <a:r>
              <a:rPr lang="ar-JO" sz="3600" b="1" dirty="0">
                <a:solidFill>
                  <a:schemeClr val="tx1"/>
                </a:solidFill>
                <a:latin typeface="Arial" panose="020B0604020202020204" pitchFamily="34" charset="0"/>
                <a:ea typeface="ＭＳ Ｐゴシック" charset="0"/>
                <a:cs typeface="Arial" panose="020B0604020202020204" pitchFamily="34" charset="0"/>
              </a:rPr>
              <a:t>شهادة يوسابيوس (القرن الرابع)</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الثاني هو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مرقس</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الذي ألفه وفقاً لتعليمات بطرس الذي في رسالته الكاثوليكية (أي العامة) يعترف به باعتباره ابناً  قائلاً: الكنيسة التي في بابل المنتخبة معكم تسلم عليكم، وكذلك مرقس ابني . والثالث من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لوقا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حيث مدح هذا الإنجيل من قبل بولس وقد ألَّفه للمتحولين من الأمم وآخر ذلك كله بواسطة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يوحنا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panose="020B0604020202020204" pitchFamily="34" charset="0"/>
                <a:ea typeface="ＭＳ Ｐゴシック" charset="0"/>
                <a:cs typeface="Arial" panose="020B0604020202020204" pitchFamily="34" charset="0"/>
              </a:rPr>
              <a:t>المؤشر الخارجي رقم 2</a:t>
            </a:r>
            <a:br>
              <a:rPr lang="ar-JO" sz="3200" b="1" dirty="0">
                <a:solidFill>
                  <a:schemeClr val="tx1"/>
                </a:solidFill>
                <a:latin typeface="Arial" panose="020B0604020202020204" pitchFamily="34" charset="0"/>
                <a:ea typeface="ＭＳ Ｐゴシック" charset="0"/>
                <a:cs typeface="Arial" panose="020B0604020202020204" pitchFamily="34" charset="0"/>
              </a:rPr>
            </a:br>
            <a:r>
              <a:rPr lang="ar-JO" sz="3200" b="1" dirty="0">
                <a:solidFill>
                  <a:schemeClr val="tx1"/>
                </a:solidFill>
                <a:latin typeface="Arial" panose="020B0604020202020204" pitchFamily="34" charset="0"/>
                <a:ea typeface="ＭＳ Ｐゴシック" charset="0"/>
                <a:cs typeface="Arial" panose="020B0604020202020204" pitchFamily="34" charset="0"/>
              </a:rPr>
              <a:t>ورقة بردي من حوالي 50م</a:t>
            </a:r>
            <a:endParaRPr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يبدو أن الجزء المجدلي الآن ينتمي إلى أسلوب الكتابة اليدوية الذي كان سائداً في القرن الأول قبل الميلاد وتلاشى ببطء في منتصف القرن الأول الميلادي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 كارستن ثيد)</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p:txBody>
          <a:bodyPr/>
          <a:lstStyle/>
          <a:p>
            <a:pPr eaLnBrk="1" hangingPunct="1"/>
            <a:r>
              <a:rPr lang="en-US">
                <a:solidFill>
                  <a:schemeClr val="bg2"/>
                </a:solidFill>
                <a:latin typeface="Times New Roman" charset="0"/>
              </a:rPr>
              <a:t>Black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"دراساتٌ نقديَّةٌ في العهد الجديد"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3E45440-901C-7BCD-0C58-FF331053FA0C}"/>
              </a:ext>
            </a:extLst>
          </p:cNvPr>
          <p:cNvGrpSpPr/>
          <p:nvPr/>
        </p:nvGrpSpPr>
        <p:grpSpPr>
          <a:xfrm>
            <a:off x="0" y="-14288"/>
            <a:ext cx="9145588" cy="6872288"/>
            <a:chOff x="0" y="-14288"/>
            <a:chExt cx="9145588" cy="6872288"/>
          </a:xfrm>
        </p:grpSpPr>
        <p:pic>
          <p:nvPicPr>
            <p:cNvPr id="7" name="Picture 2">
              <a:extLst>
                <a:ext uri="{FF2B5EF4-FFF2-40B4-BE49-F238E27FC236}">
                  <a16:creationId xmlns:a16="http://schemas.microsoft.com/office/drawing/2014/main" id="{89F4C9E8-1848-ED46-5E8A-D390716CFB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558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 name="Rectangle 3">
              <a:extLst>
                <a:ext uri="{FF2B5EF4-FFF2-40B4-BE49-F238E27FC236}">
                  <a16:creationId xmlns:a16="http://schemas.microsoft.com/office/drawing/2014/main" id="{2596140D-136A-E641-F535-6090F0176959}"/>
                </a:ext>
              </a:extLst>
            </p:cNvPr>
            <p:cNvSpPr>
              <a:spLocks noChangeArrowheads="1"/>
            </p:cNvSpPr>
            <p:nvPr/>
          </p:nvSpPr>
          <p:spPr bwMode="auto">
            <a:xfrm>
              <a:off x="609638" y="2895638"/>
              <a:ext cx="263525" cy="322263"/>
            </a:xfrm>
            <a:prstGeom prst="rect">
              <a:avLst/>
            </a:prstGeom>
            <a:solidFill>
              <a:srgbClr val="376FC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8383AD"/>
                </a:solidFill>
                <a:effectLst/>
                <a:uLnTx/>
                <a:uFillTx/>
                <a:latin typeface="Arial" panose="020B0604020202020204" pitchFamily="34" charset="0"/>
                <a:cs typeface="Arial" panose="020B0604020202020204" pitchFamily="34" charset="0"/>
              </a:endParaRPr>
            </a:p>
          </p:txBody>
        </p:sp>
      </p:grpSp>
      <p:grpSp>
        <p:nvGrpSpPr>
          <p:cNvPr id="4" name="Group 3"/>
          <p:cNvGrpSpPr>
            <a:grpSpLocks/>
          </p:cNvGrpSpPr>
          <p:nvPr/>
        </p:nvGrpSpPr>
        <p:grpSpPr bwMode="auto">
          <a:xfrm>
            <a:off x="5715001" y="4800561"/>
            <a:ext cx="2889249" cy="492443"/>
            <a:chOff x="5715001" y="4800600"/>
            <a:chExt cx="2889447" cy="492443"/>
          </a:xfrm>
        </p:grpSpPr>
        <p:sp>
          <p:nvSpPr>
            <p:cNvPr id="70689" name="Oval 33"/>
            <p:cNvSpPr>
              <a:spLocks noChangeArrowheads="1"/>
            </p:cNvSpPr>
            <p:nvPr/>
          </p:nvSpPr>
          <p:spPr bwMode="auto">
            <a:xfrm>
              <a:off x="5715001" y="5029200"/>
              <a:ext cx="244383" cy="263843"/>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8383AD"/>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49546" name="Text Box 34"/>
            <p:cNvSpPr txBox="1">
              <a:spLocks noChangeArrowheads="1"/>
            </p:cNvSpPr>
            <p:nvPr/>
          </p:nvSpPr>
          <p:spPr bwMode="auto">
            <a:xfrm>
              <a:off x="5784855" y="4800600"/>
              <a:ext cx="2819593" cy="492443"/>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625"/>
                </a:spcBef>
                <a:spcAft>
                  <a:spcPct val="0"/>
                </a:spcAft>
                <a:buClr>
                  <a:srgbClr val="76F774"/>
                </a:buClr>
                <a:buSzTx/>
                <a:buFontTx/>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pPr>
              <a:r>
                <a:rPr kumimoji="0" lang="ar-JO" sz="2600" b="1"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الإسكندرية</a:t>
              </a:r>
              <a:endParaRPr kumimoji="0" lang="en-GB" sz="2600" b="1"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2" name="Group 35"/>
          <p:cNvGrpSpPr>
            <a:grpSpLocks/>
          </p:cNvGrpSpPr>
          <p:nvPr/>
        </p:nvGrpSpPr>
        <p:grpSpPr bwMode="auto">
          <a:xfrm>
            <a:off x="0" y="1"/>
            <a:ext cx="2063750" cy="689162"/>
            <a:chOff x="0" y="0"/>
            <a:chExt cx="1430" cy="492"/>
          </a:xfrm>
          <a:effectLst>
            <a:outerShdw blurRad="50800" dist="38100" dir="2700000">
              <a:srgbClr val="000000">
                <a:alpha val="43000"/>
              </a:srgbClr>
            </a:outerShdw>
          </a:effectLst>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8383AD"/>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49544" name="Text Box 37"/>
            <p:cNvSpPr txBox="1">
              <a:spLocks noChangeArrowheads="1"/>
            </p:cNvSpPr>
            <p:nvPr/>
          </p:nvSpPr>
          <p:spPr bwMode="auto">
            <a:xfrm>
              <a:off x="0" y="0"/>
              <a:ext cx="1430" cy="352"/>
            </a:xfrm>
            <a:prstGeom prst="rect">
              <a:avLst/>
            </a:prstGeom>
            <a:noFill/>
            <a:ln w="9525">
              <a:noFill/>
              <a:round/>
              <a:headEnd/>
              <a:tailEnd/>
            </a:ln>
          </p:spPr>
          <p:txBody>
            <a:bodyPr>
              <a:spAutoFit/>
            </a:bodyPr>
            <a:lstStyle/>
            <a:p>
              <a:pPr marL="0" marR="0" lvl="0" indent="0" algn="ctr" defTabSz="914400" rtl="0" eaLnBrk="1" fontAlgn="base" latinLnBrk="0" hangingPunct="1">
                <a:lnSpc>
                  <a:spcPct val="100000"/>
                </a:lnSpc>
                <a:spcBef>
                  <a:spcPts val="1627"/>
                </a:spcBef>
                <a:spcAft>
                  <a:spcPct val="0"/>
                </a:spcAft>
                <a:buClr>
                  <a:srgbClr val="76F774"/>
                </a:buClr>
                <a:buSzTx/>
                <a:buFontTx/>
                <a:buNone/>
                <a:tabLst>
                  <a:tab pos="0" algn="l"/>
                  <a:tab pos="819044" algn="l"/>
                  <a:tab pos="1638075" algn="l"/>
                  <a:tab pos="2457112" algn="l"/>
                  <a:tab pos="3276148" algn="l"/>
                  <a:tab pos="4095183" algn="l"/>
                  <a:tab pos="4914223" algn="l"/>
                  <a:tab pos="5733263" algn="l"/>
                  <a:tab pos="6552304" algn="l"/>
                  <a:tab pos="7371340" algn="l"/>
                  <a:tab pos="8190372" algn="l"/>
                  <a:tab pos="9009405" algn="l"/>
                </a:tabLst>
                <a:defRPr/>
              </a:pPr>
              <a:r>
                <a:rPr kumimoji="0" lang="ar-JO" sz="2600" b="1" u="none" strike="noStrike" kern="1200" cap="none" spc="0" normalizeH="0" baseline="0" noProof="0" dirty="0">
                  <a:ln>
                    <a:noFill/>
                  </a:ln>
                  <a:solidFill>
                    <a:srgbClr val="76F774"/>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الغربية</a:t>
              </a:r>
              <a:endParaRPr kumimoji="0" lang="en-GB" sz="2600" b="1" u="none" strike="noStrike" kern="1200" cap="none" spc="0" normalizeH="0" baseline="0" noProof="0" dirty="0">
                <a:ln>
                  <a:noFill/>
                </a:ln>
                <a:solidFill>
                  <a:srgbClr val="76F774"/>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pSp>
      <p:grpSp>
        <p:nvGrpSpPr>
          <p:cNvPr id="3" name="Group 2"/>
          <p:cNvGrpSpPr>
            <a:grpSpLocks/>
          </p:cNvGrpSpPr>
          <p:nvPr/>
        </p:nvGrpSpPr>
        <p:grpSpPr bwMode="auto">
          <a:xfrm>
            <a:off x="4800600" y="381000"/>
            <a:ext cx="2292350" cy="609600"/>
            <a:chOff x="4800600" y="381000"/>
            <a:chExt cx="2292350" cy="609600"/>
          </a:xfrm>
        </p:grpSpPr>
        <p:sp>
          <p:nvSpPr>
            <p:cNvPr id="70701" name="Oval 45"/>
            <p:cNvSpPr>
              <a:spLocks noChangeArrowheads="1"/>
            </p:cNvSpPr>
            <p:nvPr/>
          </p:nvSpPr>
          <p:spPr bwMode="auto">
            <a:xfrm>
              <a:off x="5257800" y="762000"/>
              <a:ext cx="260350" cy="228600"/>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8383AD"/>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49542" name="Text Box 46"/>
            <p:cNvSpPr txBox="1">
              <a:spLocks noChangeArrowheads="1"/>
            </p:cNvSpPr>
            <p:nvPr/>
          </p:nvSpPr>
          <p:spPr bwMode="auto">
            <a:xfrm>
              <a:off x="4800600" y="381000"/>
              <a:ext cx="2292350" cy="383823"/>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70000"/>
                </a:lnSpc>
                <a:spcBef>
                  <a:spcPts val="1625"/>
                </a:spcBef>
                <a:spcAft>
                  <a:spcPct val="0"/>
                </a:spcAft>
                <a:buClr>
                  <a:srgbClr val="76F774"/>
                </a:buClr>
                <a:buSzTx/>
                <a:buFontTx/>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pPr>
              <a:r>
                <a:rPr kumimoji="0" lang="ar-JO" sz="2600" b="1"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البيزنطية</a:t>
              </a:r>
              <a:endParaRPr kumimoji="0" lang="en-GB" sz="2600" b="1"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386054" name="Text Box 3"/>
          <p:cNvSpPr txBox="1">
            <a:spLocks noChangeArrowheads="1"/>
          </p:cNvSpPr>
          <p:nvPr/>
        </p:nvSpPr>
        <p:spPr bwMode="auto">
          <a:xfrm>
            <a:off x="8524875" y="25400"/>
            <a:ext cx="588261" cy="52304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EFEE8"/>
                </a:solidFill>
                <a:effectLst/>
                <a:uLnTx/>
                <a:uFillTx/>
                <a:latin typeface="Arial" panose="020B0604020202020204" pitchFamily="34" charset="0"/>
                <a:cs typeface="Arial" panose="020B0604020202020204" pitchFamily="34" charset="0"/>
              </a:rPr>
              <a:t>90</a:t>
            </a:r>
            <a:endParaRPr kumimoji="0" lang="en-US" sz="2800" b="0" u="none" strike="noStrike" kern="1200" cap="none" spc="0" normalizeH="0" baseline="0" noProof="0" dirty="0">
              <a:ln>
                <a:noFill/>
              </a:ln>
              <a:solidFill>
                <a:srgbClr val="FEFEE8"/>
              </a:solidFill>
              <a:effectLst/>
              <a:uLnTx/>
              <a:uFillTx/>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0" y="2852738"/>
            <a:ext cx="9144000" cy="1143000"/>
          </a:xfrm>
          <a:noFill/>
        </p:spPr>
        <p:txBody>
          <a:bodyPr/>
          <a:lstStyle/>
          <a:p>
            <a:pPr eaLnBrk="1" hangingPunct="1">
              <a:defRPr/>
            </a:pPr>
            <a:r>
              <a:rPr lang="ar-JO" sz="4800" kern="1200" dirty="0">
                <a:solidFill>
                  <a:srgbClr val="FFFF00"/>
                </a:solidFill>
                <a:effectLst>
                  <a:outerShdw blurRad="38100" dist="38100" dir="2700000" algn="tl" rotWithShape="0">
                    <a:srgbClr val="000000"/>
                  </a:outerShdw>
                </a:effectLst>
                <a:latin typeface="Arial" panose="020B0604020202020204" pitchFamily="34" charset="0"/>
                <a:ea typeface="ＭＳ Ｐゴシック"/>
                <a:cs typeface="Arial" panose="020B0604020202020204" pitchFamily="34" charset="0"/>
              </a:rPr>
              <a:t>3 أنواع من نصوص المخطوطات</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2656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558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86050" name="Rectangle 3"/>
          <p:cNvSpPr>
            <a:spLocks noChangeArrowheads="1"/>
          </p:cNvSpPr>
          <p:nvPr/>
        </p:nvSpPr>
        <p:spPr bwMode="auto">
          <a:xfrm>
            <a:off x="609638" y="2895638"/>
            <a:ext cx="263525" cy="322263"/>
          </a:xfrm>
          <a:prstGeom prst="rect">
            <a:avLst/>
          </a:prstGeom>
          <a:solidFill>
            <a:srgbClr val="3870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261" tIns="45631" rIns="91261" bIns="45631" anchor="ctr"/>
          <a:lstStyle/>
          <a:p>
            <a:endParaRPr lang="en-US">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5715000" y="4800561"/>
            <a:ext cx="2889250" cy="492443"/>
            <a:chOff x="5715000" y="4800600"/>
            <a:chExt cx="2889448" cy="492443"/>
          </a:xfrm>
        </p:grpSpPr>
        <p:sp>
          <p:nvSpPr>
            <p:cNvPr id="70689" name="Oval 33"/>
            <p:cNvSpPr>
              <a:spLocks noChangeArrowheads="1"/>
            </p:cNvSpPr>
            <p:nvPr/>
          </p:nvSpPr>
          <p:spPr bwMode="auto">
            <a:xfrm>
              <a:off x="5715000" y="5029200"/>
              <a:ext cx="297180" cy="263843"/>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a:defRPr/>
              </a:pPr>
              <a:endParaRPr lang="en-US">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49546" name="Text Box 34"/>
            <p:cNvSpPr txBox="1">
              <a:spLocks noChangeArrowheads="1"/>
            </p:cNvSpPr>
            <p:nvPr/>
          </p:nvSpPr>
          <p:spPr bwMode="auto">
            <a:xfrm>
              <a:off x="5784855" y="4800600"/>
              <a:ext cx="2819593" cy="492443"/>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1625"/>
                </a:spcBef>
                <a:buClr>
                  <a:srgbClr val="76F774"/>
                </a:buClr>
                <a:defRPr/>
              </a:pPr>
              <a:r>
                <a:rPr lang="ar-JO" sz="2600" b="1" dirty="0">
                  <a:solidFill>
                    <a:srgbClr val="76F774"/>
                  </a:solidFill>
                  <a:effectLst>
                    <a:outerShdw blurRad="38100" dist="38100" dir="2700000" algn="tl">
                      <a:srgbClr val="000000"/>
                    </a:outerShdw>
                  </a:effectLst>
                  <a:latin typeface="Arial" panose="020B0604020202020204" pitchFamily="34" charset="0"/>
                  <a:cs typeface="Arial" panose="020B0604020202020204" pitchFamily="34" charset="0"/>
                </a:rPr>
                <a:t>الإسكندرية</a:t>
              </a:r>
              <a:endParaRPr lang="en-GB" sz="2600" b="1" dirty="0">
                <a:solidFill>
                  <a:srgbClr val="76F774"/>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2" name="Group 35"/>
          <p:cNvGrpSpPr>
            <a:grpSpLocks/>
          </p:cNvGrpSpPr>
          <p:nvPr/>
        </p:nvGrpSpPr>
        <p:grpSpPr bwMode="auto">
          <a:xfrm>
            <a:off x="0" y="1"/>
            <a:ext cx="2063750" cy="689162"/>
            <a:chOff x="0" y="0"/>
            <a:chExt cx="1430" cy="492"/>
          </a:xfrm>
          <a:effectLst>
            <a:outerShdw blurRad="50800" dist="38100" dir="2700000">
              <a:srgbClr val="000000">
                <a:alpha val="43000"/>
              </a:srgbClr>
            </a:outerShdw>
          </a:effectLst>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49544" name="Text Box 37"/>
            <p:cNvSpPr txBox="1">
              <a:spLocks noChangeArrowheads="1"/>
            </p:cNvSpPr>
            <p:nvPr/>
          </p:nvSpPr>
          <p:spPr bwMode="auto">
            <a:xfrm>
              <a:off x="0" y="0"/>
              <a:ext cx="1430" cy="352"/>
            </a:xfrm>
            <a:prstGeom prst="rect">
              <a:avLst/>
            </a:prstGeom>
            <a:noFill/>
            <a:ln w="9525">
              <a:noFill/>
              <a:round/>
              <a:headEnd/>
              <a:tailEnd/>
            </a:ln>
          </p:spPr>
          <p:txBody>
            <a:bodyPr>
              <a:spAutoFit/>
            </a:bodyPr>
            <a:lstStyle/>
            <a:p>
              <a:pPr algn="ctr">
                <a:spcBef>
                  <a:spcPts val="1627"/>
                </a:spcBef>
                <a:buClr>
                  <a:srgbClr val="76F774"/>
                </a:buClr>
                <a:tabLst>
                  <a:tab pos="0" algn="l"/>
                  <a:tab pos="819044" algn="l"/>
                  <a:tab pos="1638075" algn="l"/>
                  <a:tab pos="2457112" algn="l"/>
                  <a:tab pos="3276148" algn="l"/>
                  <a:tab pos="4095183" algn="l"/>
                  <a:tab pos="4914223" algn="l"/>
                  <a:tab pos="5733263" algn="l"/>
                  <a:tab pos="6552304" algn="l"/>
                  <a:tab pos="7371340" algn="l"/>
                  <a:tab pos="8190372" algn="l"/>
                  <a:tab pos="9009405" algn="l"/>
                </a:tabLst>
                <a:defRPr/>
              </a:pPr>
              <a:r>
                <a:rPr lang="ar-JO" sz="2600" b="1" dirty="0">
                  <a:solidFill>
                    <a:srgbClr val="76F77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الغربية</a:t>
              </a:r>
              <a:endParaRPr lang="en-GB" sz="2600" b="1" dirty="0">
                <a:solidFill>
                  <a:srgbClr val="76F774"/>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grpSp>
      <p:grpSp>
        <p:nvGrpSpPr>
          <p:cNvPr id="3" name="Group 2"/>
          <p:cNvGrpSpPr>
            <a:grpSpLocks/>
          </p:cNvGrpSpPr>
          <p:nvPr/>
        </p:nvGrpSpPr>
        <p:grpSpPr bwMode="auto">
          <a:xfrm>
            <a:off x="4800600" y="381000"/>
            <a:ext cx="2292350" cy="609600"/>
            <a:chOff x="4800600" y="381000"/>
            <a:chExt cx="2292350" cy="609600"/>
          </a:xfrm>
        </p:grpSpPr>
        <p:sp>
          <p:nvSpPr>
            <p:cNvPr id="70701" name="Oval 45"/>
            <p:cNvSpPr>
              <a:spLocks noChangeArrowheads="1"/>
            </p:cNvSpPr>
            <p:nvPr/>
          </p:nvSpPr>
          <p:spPr bwMode="auto">
            <a:xfrm>
              <a:off x="5257800" y="762000"/>
              <a:ext cx="260350" cy="228600"/>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a:defRPr/>
              </a:pPr>
              <a:endParaRPr lang="en-US">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49542" name="Text Box 46"/>
            <p:cNvSpPr txBox="1">
              <a:spLocks noChangeArrowheads="1"/>
            </p:cNvSpPr>
            <p:nvPr/>
          </p:nvSpPr>
          <p:spPr bwMode="auto">
            <a:xfrm>
              <a:off x="4800600" y="381000"/>
              <a:ext cx="2292350" cy="392415"/>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lnSpc>
                  <a:spcPct val="70000"/>
                </a:lnSpc>
                <a:spcBef>
                  <a:spcPts val="1625"/>
                </a:spcBef>
                <a:buClr>
                  <a:srgbClr val="76F774"/>
                </a:buClr>
                <a:defRPr/>
              </a:pPr>
              <a:r>
                <a:rPr lang="ar-JO" sz="2600" b="1" dirty="0">
                  <a:solidFill>
                    <a:srgbClr val="76F774"/>
                  </a:solidFill>
                  <a:effectLst>
                    <a:outerShdw blurRad="38100" dist="38100" dir="2700000" algn="tl">
                      <a:srgbClr val="000000"/>
                    </a:outerShdw>
                  </a:effectLst>
                  <a:latin typeface="Arial" panose="020B0604020202020204" pitchFamily="34" charset="0"/>
                  <a:cs typeface="Arial" panose="020B0604020202020204" pitchFamily="34" charset="0"/>
                </a:rPr>
                <a:t>البيزنطية</a:t>
              </a:r>
              <a:endParaRPr lang="en-GB" sz="2600" b="1" dirty="0">
                <a:solidFill>
                  <a:srgbClr val="76F774"/>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386054" name="Text Box 3"/>
          <p:cNvSpPr txBox="1">
            <a:spLocks noChangeArrowheads="1"/>
          </p:cNvSpPr>
          <p:nvPr/>
        </p:nvSpPr>
        <p:spPr bwMode="auto">
          <a:xfrm>
            <a:off x="8524875" y="25400"/>
            <a:ext cx="588261" cy="52304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2800" b="1" dirty="0">
                <a:solidFill>
                  <a:srgbClr val="FEFEE8"/>
                </a:solidFill>
                <a:latin typeface="Arial" panose="020B0604020202020204" pitchFamily="34" charset="0"/>
                <a:cs typeface="Arial" panose="020B0604020202020204" pitchFamily="34" charset="0"/>
              </a:rPr>
              <a:t>90</a:t>
            </a:r>
            <a:endParaRPr lang="en-US" sz="2800" dirty="0">
              <a:solidFill>
                <a:srgbClr val="FEFEE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27C5AA-C56B-BFBE-D9BE-9661F035829E}"/>
              </a:ext>
            </a:extLst>
          </p:cNvPr>
          <p:cNvSpPr txBox="1"/>
          <p:nvPr/>
        </p:nvSpPr>
        <p:spPr>
          <a:xfrm>
            <a:off x="-4154" y="1129968"/>
            <a:ext cx="3890355" cy="1569660"/>
          </a:xfrm>
          <a:prstGeom prst="rect">
            <a:avLst/>
          </a:prstGeom>
          <a:gradFill>
            <a:gsLst>
              <a:gs pos="0">
                <a:srgbClr val="941100"/>
              </a:gs>
              <a:gs pos="100000">
                <a:srgbClr val="000000"/>
              </a:gs>
            </a:gsLst>
            <a:lin ang="5400000" scaled="1"/>
          </a:gradFill>
        </p:spPr>
        <p:txBody>
          <a:bodyPr wrap="square" rtlCol="0">
            <a:spAutoFit/>
          </a:bodyPr>
          <a:lstStyle/>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روما</a:t>
            </a: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الروم الكاثوليك</a:t>
            </a: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600-800 م</a:t>
            </a: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مئات المخطوطات</a:t>
            </a:r>
            <a:endParaRPr lang="en-US" b="1" dirty="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AF2895-9A3E-5C49-553A-E4DCD2CA34C6}"/>
              </a:ext>
            </a:extLst>
          </p:cNvPr>
          <p:cNvSpPr txBox="1"/>
          <p:nvPr/>
        </p:nvSpPr>
        <p:spPr>
          <a:xfrm>
            <a:off x="4283968" y="1129968"/>
            <a:ext cx="4829168" cy="1938992"/>
          </a:xfrm>
          <a:prstGeom prst="rect">
            <a:avLst/>
          </a:prstGeom>
          <a:gradFill>
            <a:gsLst>
              <a:gs pos="0">
                <a:srgbClr val="941100"/>
              </a:gs>
              <a:gs pos="100000">
                <a:srgbClr val="000000"/>
              </a:gs>
            </a:gsLst>
            <a:lin ang="5400000" scaled="1"/>
          </a:gradFill>
        </p:spPr>
        <p:txBody>
          <a:bodyPr wrap="square" rtlCol="0">
            <a:spAutoFit/>
          </a:bodyPr>
          <a:lstStyle/>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القسطنطينية</a:t>
            </a:r>
            <a:endParaRPr lang="en-US" b="1"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الأرثوذكس الشرقيون</a:t>
            </a:r>
            <a:endParaRPr lang="en-US" b="1"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800-1400 م</a:t>
            </a:r>
            <a:endParaRPr lang="en-US" b="1"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النص الماسوري سنة 1000 (نص الأغلبية</a:t>
            </a:r>
            <a:endParaRPr lang="en-US" b="1"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النص المستقبل</a:t>
            </a:r>
            <a:endParaRPr lang="en-US" b="1" dirty="0">
              <a:solidFill>
                <a:srgbClr val="FFFFF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0B80FF6-0BDA-8D3F-91E9-7B3CFD6F319A}"/>
              </a:ext>
            </a:extLst>
          </p:cNvPr>
          <p:cNvSpPr txBox="1"/>
          <p:nvPr/>
        </p:nvSpPr>
        <p:spPr>
          <a:xfrm>
            <a:off x="626368" y="4694050"/>
            <a:ext cx="4648162" cy="2472472"/>
          </a:xfrm>
          <a:prstGeom prst="rect">
            <a:avLst/>
          </a:prstGeom>
          <a:gradFill>
            <a:gsLst>
              <a:gs pos="0">
                <a:srgbClr val="941100"/>
              </a:gs>
              <a:gs pos="100000">
                <a:srgbClr val="000000"/>
              </a:gs>
            </a:gsLst>
            <a:lin ang="5400000" scaled="1"/>
          </a:gradFill>
        </p:spPr>
        <p:txBody>
          <a:bodyPr wrap="square" rtlCol="0">
            <a:spAutoFit/>
          </a:bodyPr>
          <a:lstStyle/>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الإسكندرية، مصر</a:t>
            </a: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طبعات انتقائية</a:t>
            </a: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200-800 م</a:t>
            </a:r>
            <a:endParaRPr lang="en-US" b="1"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b="1" dirty="0">
                <a:solidFill>
                  <a:srgbClr val="FFFFFF"/>
                </a:solidFill>
                <a:latin typeface="Arial" panose="020B0604020202020204" pitchFamily="34" charset="0"/>
                <a:cs typeface="Arial" panose="020B0604020202020204" pitchFamily="34" charset="0"/>
              </a:rPr>
              <a:t>عشرات النسخ الماسورية</a:t>
            </a:r>
          </a:p>
          <a:p>
            <a:pPr algn="r" rtl="1"/>
            <a:endParaRPr lang="en-US" b="1" baseline="30000"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sz="4000" b="1" baseline="30000" dirty="0">
                <a:solidFill>
                  <a:srgbClr val="FFFFFF"/>
                </a:solidFill>
                <a:latin typeface="Arial" panose="020B0604020202020204" pitchFamily="34" charset="0"/>
                <a:cs typeface="Arial" panose="020B0604020202020204" pitchFamily="34" charset="0"/>
              </a:rPr>
              <a:t>ب66</a:t>
            </a:r>
            <a:endParaRPr lang="en-US" sz="4000" b="1" baseline="30000" dirty="0">
              <a:solidFill>
                <a:srgbClr val="FFFFFF"/>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endParaRPr lang="en-US" b="1" baseline="30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58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054872D-3BF8-B5F9-4816-AC9533456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 y="0"/>
            <a:ext cx="6103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03458" name="Rectangle 2"/>
          <p:cNvSpPr>
            <a:spLocks noGrp="1" noChangeArrowheads="1"/>
          </p:cNvSpPr>
          <p:nvPr>
            <p:ph type="title" idx="4294967295"/>
          </p:nvPr>
        </p:nvSpPr>
        <p:spPr>
          <a:xfrm>
            <a:off x="6074414" y="205392"/>
            <a:ext cx="3069586" cy="1143000"/>
          </a:xfrm>
        </p:spPr>
        <p:txBody>
          <a:bodyPr/>
          <a:lstStyle/>
          <a:p>
            <a:pPr eaLnBrk="1" hangingPunct="1"/>
            <a:r>
              <a:rPr lang="ar-JO" sz="4000" b="1" dirty="0">
                <a:latin typeface="Arial" panose="020B0604020202020204" pitchFamily="34" charset="0"/>
                <a:cs typeface="Arial" panose="020B0604020202020204" pitchFamily="34" charset="0"/>
              </a:rPr>
              <a:t>البردي 66</a:t>
            </a:r>
            <a:endParaRPr lang="en-US" sz="4000" b="1" dirty="0">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89332A24-4B4A-29F1-E4B0-CBDB48DF20E7}"/>
              </a:ext>
            </a:extLst>
          </p:cNvPr>
          <p:cNvSpPr txBox="1">
            <a:spLocks noChangeArrowheads="1"/>
          </p:cNvSpPr>
          <p:nvPr/>
        </p:nvSpPr>
        <p:spPr bwMode="auto">
          <a:xfrm>
            <a:off x="6204445" y="1484784"/>
            <a:ext cx="2976067" cy="517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Times New Roman" charset="0"/>
              </a:defRPr>
            </a:lvl6pPr>
            <a:lvl7pPr marL="912690" algn="ctr" rtl="0" fontAlgn="base">
              <a:spcBef>
                <a:spcPct val="0"/>
              </a:spcBef>
              <a:spcAft>
                <a:spcPct val="0"/>
              </a:spcAft>
              <a:defRPr sz="4400">
                <a:solidFill>
                  <a:schemeClr val="tx2"/>
                </a:solidFill>
                <a:latin typeface="Times New Roman" charset="0"/>
              </a:defRPr>
            </a:lvl7pPr>
            <a:lvl8pPr marL="1369016" algn="ctr" rtl="0" fontAlgn="base">
              <a:spcBef>
                <a:spcPct val="0"/>
              </a:spcBef>
              <a:spcAft>
                <a:spcPct val="0"/>
              </a:spcAft>
              <a:defRPr sz="4400">
                <a:solidFill>
                  <a:schemeClr val="tx2"/>
                </a:solidFill>
                <a:latin typeface="Times New Roman" charset="0"/>
              </a:defRPr>
            </a:lvl8pPr>
            <a:lvl9pPr marL="1825374" algn="ctr" rtl="0" fontAlgn="base">
              <a:spcBef>
                <a:spcPct val="0"/>
              </a:spcBef>
              <a:spcAft>
                <a:spcPct val="0"/>
              </a:spcAft>
              <a:defRPr sz="4400">
                <a:solidFill>
                  <a:schemeClr val="tx2"/>
                </a:solidFill>
                <a:latin typeface="Times New Roman" charset="0"/>
              </a:defRPr>
            </a:lvl9pPr>
          </a:lstStyle>
          <a:p>
            <a:pPr eaLnBrk="1" hangingPunct="1"/>
            <a:r>
              <a:rPr lang="ar-JO" sz="2800" b="1" kern="0" dirty="0">
                <a:latin typeface="Arial" panose="020B0604020202020204" pitchFamily="34" charset="0"/>
                <a:cs typeface="Arial" panose="020B0604020202020204" pitchFamily="34" charset="0"/>
              </a:rPr>
              <a:t>البردية 66         (يشار إليها            أيضًا بـ 𝔓66)        هي مخطوطة         شبه كاملة          لإنجيل يوحنا         وجزء من المجموعة المعروفة باسم     برديات بودمر.</a:t>
            </a:r>
            <a:endParaRPr lang="en-US" sz="28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5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B334B52-80F0-F875-A3E4-95D708870706}"/>
              </a:ext>
            </a:extLst>
          </p:cNvPr>
          <p:cNvGrpSpPr/>
          <p:nvPr/>
        </p:nvGrpSpPr>
        <p:grpSpPr>
          <a:xfrm>
            <a:off x="0" y="-14288"/>
            <a:ext cx="9145588" cy="6872288"/>
            <a:chOff x="0" y="-14288"/>
            <a:chExt cx="9145588" cy="6872288"/>
          </a:xfrm>
        </p:grpSpPr>
        <p:pic>
          <p:nvPicPr>
            <p:cNvPr id="4" name="Picture 2">
              <a:extLst>
                <a:ext uri="{FF2B5EF4-FFF2-40B4-BE49-F238E27FC236}">
                  <a16:creationId xmlns:a16="http://schemas.microsoft.com/office/drawing/2014/main" id="{AC8CFE61-86A3-B837-9AB6-CDF065DCC1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558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 name="Rectangle 3">
              <a:extLst>
                <a:ext uri="{FF2B5EF4-FFF2-40B4-BE49-F238E27FC236}">
                  <a16:creationId xmlns:a16="http://schemas.microsoft.com/office/drawing/2014/main" id="{97688AF0-FB68-627C-AEF8-6765EE3C9B0E}"/>
                </a:ext>
              </a:extLst>
            </p:cNvPr>
            <p:cNvSpPr>
              <a:spLocks noChangeArrowheads="1"/>
            </p:cNvSpPr>
            <p:nvPr/>
          </p:nvSpPr>
          <p:spPr bwMode="auto">
            <a:xfrm>
              <a:off x="609638" y="2895638"/>
              <a:ext cx="263525" cy="322263"/>
            </a:xfrm>
            <a:prstGeom prst="rect">
              <a:avLst/>
            </a:prstGeom>
            <a:solidFill>
              <a:srgbClr val="376FC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261" tIns="45631" rIns="91261" bIns="4563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8383AD"/>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88099" name="Group 3"/>
          <p:cNvGrpSpPr>
            <a:grpSpLocks/>
          </p:cNvGrpSpPr>
          <p:nvPr/>
        </p:nvGrpSpPr>
        <p:grpSpPr bwMode="auto">
          <a:xfrm>
            <a:off x="5715001" y="4800561"/>
            <a:ext cx="2889249" cy="492443"/>
            <a:chOff x="5715001" y="4800600"/>
            <a:chExt cx="2889447" cy="492443"/>
          </a:xfrm>
        </p:grpSpPr>
        <p:sp>
          <p:nvSpPr>
            <p:cNvPr id="70689" name="Oval 33"/>
            <p:cNvSpPr>
              <a:spLocks noChangeArrowheads="1"/>
            </p:cNvSpPr>
            <p:nvPr/>
          </p:nvSpPr>
          <p:spPr bwMode="auto">
            <a:xfrm>
              <a:off x="5715001" y="5029200"/>
              <a:ext cx="254893" cy="263843"/>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8383AD"/>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9546" name="Text Box 34"/>
            <p:cNvSpPr txBox="1">
              <a:spLocks noChangeArrowheads="1"/>
            </p:cNvSpPr>
            <p:nvPr/>
          </p:nvSpPr>
          <p:spPr bwMode="auto">
            <a:xfrm>
              <a:off x="5784855" y="4800600"/>
              <a:ext cx="2819593" cy="492443"/>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625"/>
                </a:spcBef>
                <a:spcAft>
                  <a:spcPct val="0"/>
                </a:spcAft>
                <a:buClr>
                  <a:srgbClr val="76F774"/>
                </a:buClr>
                <a:buSzTx/>
                <a:buFontTx/>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pPr>
              <a:r>
                <a:rPr kumimoji="0" lang="ar-JO" sz="2600" b="1" i="0"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اسكندرية</a:t>
              </a:r>
              <a:endParaRPr kumimoji="0" lang="en-GB" sz="2600" b="1" i="0"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2" name="Group 35"/>
          <p:cNvGrpSpPr>
            <a:grpSpLocks/>
          </p:cNvGrpSpPr>
          <p:nvPr/>
        </p:nvGrpSpPr>
        <p:grpSpPr bwMode="auto">
          <a:xfrm>
            <a:off x="0" y="1"/>
            <a:ext cx="2063750" cy="689162"/>
            <a:chOff x="0" y="0"/>
            <a:chExt cx="1430" cy="492"/>
          </a:xfrm>
          <a:effectLst>
            <a:outerShdw blurRad="50800" dist="38100" dir="2700000">
              <a:srgbClr val="000000">
                <a:alpha val="43000"/>
              </a:srgbClr>
            </a:outerShdw>
          </a:effectLst>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8383AD"/>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49544" name="Text Box 37"/>
            <p:cNvSpPr txBox="1">
              <a:spLocks noChangeArrowheads="1"/>
            </p:cNvSpPr>
            <p:nvPr/>
          </p:nvSpPr>
          <p:spPr bwMode="auto">
            <a:xfrm>
              <a:off x="0" y="0"/>
              <a:ext cx="1430" cy="352"/>
            </a:xfrm>
            <a:prstGeom prst="rect">
              <a:avLst/>
            </a:prstGeom>
            <a:noFill/>
            <a:ln w="9525">
              <a:noFill/>
              <a:round/>
              <a:headEnd/>
              <a:tailEnd/>
            </a:ln>
          </p:spPr>
          <p:txBody>
            <a:bodyPr>
              <a:spAutoFit/>
            </a:bodyPr>
            <a:lstStyle/>
            <a:p>
              <a:pPr marL="0" marR="0" lvl="0" indent="0" algn="ctr" defTabSz="914400" rtl="0" eaLnBrk="1" fontAlgn="base" latinLnBrk="0" hangingPunct="1">
                <a:lnSpc>
                  <a:spcPct val="100000"/>
                </a:lnSpc>
                <a:spcBef>
                  <a:spcPts val="1627"/>
                </a:spcBef>
                <a:spcAft>
                  <a:spcPct val="0"/>
                </a:spcAft>
                <a:buClr>
                  <a:srgbClr val="76F774"/>
                </a:buClr>
                <a:buSzTx/>
                <a:buFontTx/>
                <a:buNone/>
                <a:tabLst>
                  <a:tab pos="0" algn="l"/>
                  <a:tab pos="819044" algn="l"/>
                  <a:tab pos="1638075" algn="l"/>
                  <a:tab pos="2457112" algn="l"/>
                  <a:tab pos="3276148" algn="l"/>
                  <a:tab pos="4095183" algn="l"/>
                  <a:tab pos="4914223" algn="l"/>
                  <a:tab pos="5733263" algn="l"/>
                  <a:tab pos="6552304" algn="l"/>
                  <a:tab pos="7371340" algn="l"/>
                  <a:tab pos="8190372" algn="l"/>
                  <a:tab pos="9009405" algn="l"/>
                </a:tabLst>
                <a:defRPr/>
              </a:pPr>
              <a:r>
                <a:rPr kumimoji="0" lang="ar-JO" sz="2600" b="1" i="0" u="none" strike="noStrike" kern="1200" cap="none" spc="0" normalizeH="0" baseline="0" noProof="0" dirty="0">
                  <a:ln>
                    <a:noFill/>
                  </a:ln>
                  <a:solidFill>
                    <a:srgbClr val="76F774"/>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غربية</a:t>
              </a:r>
              <a:endParaRPr kumimoji="0" lang="en-GB" sz="2600" b="1" i="0" u="none" strike="noStrike" kern="1200" cap="none" spc="0" normalizeH="0" baseline="0" noProof="0" dirty="0">
                <a:ln>
                  <a:noFill/>
                </a:ln>
                <a:solidFill>
                  <a:srgbClr val="76F774"/>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388101" name="Group 2"/>
          <p:cNvGrpSpPr>
            <a:grpSpLocks/>
          </p:cNvGrpSpPr>
          <p:nvPr/>
        </p:nvGrpSpPr>
        <p:grpSpPr bwMode="auto">
          <a:xfrm>
            <a:off x="4800600" y="381000"/>
            <a:ext cx="2292350" cy="609600"/>
            <a:chOff x="4800600" y="381000"/>
            <a:chExt cx="2292350" cy="609600"/>
          </a:xfrm>
        </p:grpSpPr>
        <p:sp>
          <p:nvSpPr>
            <p:cNvPr id="70701" name="Oval 45"/>
            <p:cNvSpPr>
              <a:spLocks noChangeArrowheads="1"/>
            </p:cNvSpPr>
            <p:nvPr/>
          </p:nvSpPr>
          <p:spPr bwMode="auto">
            <a:xfrm>
              <a:off x="5257800" y="762000"/>
              <a:ext cx="260350" cy="228600"/>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8383AD"/>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9542" name="Text Box 46"/>
            <p:cNvSpPr txBox="1">
              <a:spLocks noChangeArrowheads="1"/>
            </p:cNvSpPr>
            <p:nvPr/>
          </p:nvSpPr>
          <p:spPr bwMode="auto">
            <a:xfrm>
              <a:off x="4800600" y="381000"/>
              <a:ext cx="2292350" cy="392415"/>
            </a:xfrm>
            <a:prstGeom prst="rect">
              <a:avLst/>
            </a:prstGeom>
            <a:noFill/>
            <a:ln w="9525">
              <a:noFill/>
              <a:round/>
              <a:headEnd/>
              <a:tailEnd/>
            </a:ln>
          </p:spPr>
          <p:txBody>
            <a:bodyP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70000"/>
                </a:lnSpc>
                <a:spcBef>
                  <a:spcPts val="1625"/>
                </a:spcBef>
                <a:spcAft>
                  <a:spcPct val="0"/>
                </a:spcAft>
                <a:buClr>
                  <a:srgbClr val="76F774"/>
                </a:buClr>
                <a:buSzTx/>
                <a:buFontTx/>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pPr>
              <a:r>
                <a:rPr kumimoji="0" lang="ar-JO" sz="2600" b="1" i="0"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بيزنطية</a:t>
              </a:r>
              <a:endParaRPr kumimoji="0" lang="en-GB" sz="2600" b="1" i="0" u="none" strike="noStrike" kern="1200" cap="none" spc="0" normalizeH="0" baseline="0" noProof="0" dirty="0">
                <a:ln>
                  <a:noFill/>
                </a:ln>
                <a:solidFill>
                  <a:srgbClr val="76F774"/>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sp>
        <p:nvSpPr>
          <p:cNvPr id="14" name="Text Box 2"/>
          <p:cNvSpPr txBox="1">
            <a:spLocks noChangeArrowheads="1"/>
          </p:cNvSpPr>
          <p:nvPr/>
        </p:nvSpPr>
        <p:spPr bwMode="auto">
          <a:xfrm>
            <a:off x="33337" y="1066800"/>
            <a:ext cx="4456775" cy="156948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الكل </a:t>
            </a:r>
            <a:r>
              <a:rPr kumimoji="0" lang="ar-JO" altLang="zh-CN"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يحتوي</a:t>
            </a: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على مر 16: 9-20</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مخطوطات كثيرة</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عدا القرن 5-7</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 Box 2"/>
          <p:cNvSpPr txBox="1">
            <a:spLocks noChangeArrowheads="1"/>
          </p:cNvSpPr>
          <p:nvPr/>
        </p:nvSpPr>
        <p:spPr bwMode="auto">
          <a:xfrm>
            <a:off x="4667534" y="1066800"/>
            <a:ext cx="4470116" cy="156948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الكل </a:t>
            </a:r>
            <a:r>
              <a:rPr kumimoji="0" lang="ar-JO" altLang="zh-CN"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يحتوي</a:t>
            </a: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على مر 16: 9-20</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مخطوطات كثيرة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عدا القرن 9-15</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 Box 2"/>
          <p:cNvSpPr txBox="1">
            <a:spLocks noChangeArrowheads="1"/>
          </p:cNvSpPr>
          <p:nvPr/>
        </p:nvSpPr>
        <p:spPr bwMode="auto">
          <a:xfrm>
            <a:off x="320675" y="4508500"/>
            <a:ext cx="5114925" cy="2083587"/>
          </a:xfrm>
          <a:prstGeom prst="rect">
            <a:avLst/>
          </a:prstGeom>
          <a:solidFill>
            <a:srgbClr val="000090"/>
          </a:solidFill>
          <a:ln w="38100">
            <a:solidFill>
              <a:srgbClr val="FFFFFF"/>
            </a:solidFill>
            <a:miter lim="800000"/>
            <a:headEnd/>
            <a:tailEnd/>
          </a:ln>
        </p:spPr>
        <p:txBody>
          <a:bodyPr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البعض </a:t>
            </a:r>
            <a:r>
              <a:rPr kumimoji="0" lang="ar-JO" altLang="zh-CN"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ألغى</a:t>
            </a: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16: 9-20</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فقط </a:t>
            </a:r>
            <a:r>
              <a:rPr kumimoji="0" lang="ar-JO" altLang="zh-CN"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5</a:t>
            </a: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مخطوطات</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القرن الرابع احتواها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القرن 5-9 استثناها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88105" name="Text Box 3"/>
          <p:cNvSpPr txBox="1">
            <a:spLocks noChangeArrowheads="1"/>
          </p:cNvSpPr>
          <p:nvPr/>
        </p:nvSpPr>
        <p:spPr bwMode="auto">
          <a:xfrm>
            <a:off x="8524875" y="25400"/>
            <a:ext cx="588261" cy="52304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261" tIns="45631" rIns="91261" bIns="4563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EFEE8"/>
                </a:solidFill>
                <a:effectLst/>
                <a:uLnTx/>
                <a:uFillTx/>
                <a:latin typeface="Arial" panose="020B0604020202020204" pitchFamily="34" charset="0"/>
                <a:ea typeface="ＭＳ Ｐゴシック" charset="0"/>
                <a:cs typeface="Arial" panose="020B0604020202020204" pitchFamily="34" charset="0"/>
              </a:rPr>
              <a:t>90</a:t>
            </a:r>
            <a:endParaRPr kumimoji="0" lang="en-US" sz="2800" b="0" i="0" u="none" strike="noStrike" kern="1200" cap="none" spc="0" normalizeH="0" baseline="0" noProof="0" dirty="0">
              <a:ln>
                <a:noFill/>
              </a:ln>
              <a:solidFill>
                <a:srgbClr val="FEFEE8"/>
              </a:solidFill>
              <a:effectLst/>
              <a:uLnTx/>
              <a:uFillTx/>
              <a:latin typeface="Arial" panose="020B0604020202020204" pitchFamily="34" charset="0"/>
              <a:ea typeface="ＭＳ Ｐゴシック" charset="0"/>
              <a:cs typeface="Arial" panose="020B0604020202020204" pitchFamily="34" charset="0"/>
            </a:endParaRPr>
          </a:p>
        </p:txBody>
      </p:sp>
      <p:sp>
        <p:nvSpPr>
          <p:cNvPr id="5" name="Title 4"/>
          <p:cNvSpPr>
            <a:spLocks noGrp="1"/>
          </p:cNvSpPr>
          <p:nvPr>
            <p:ph type="title" idx="4294967295"/>
          </p:nvPr>
        </p:nvSpPr>
        <p:spPr>
          <a:xfrm>
            <a:off x="0" y="3006725"/>
            <a:ext cx="9144000" cy="1143000"/>
          </a:xfrm>
          <a:noFill/>
        </p:spPr>
        <p:txBody>
          <a:bodyPr/>
          <a:lstStyle/>
          <a:p>
            <a:pPr eaLnBrk="1" hangingPunct="1">
              <a:defRPr/>
            </a:pPr>
            <a:r>
              <a:rPr lang="ar-JO" sz="4800" kern="1200" dirty="0">
                <a:solidFill>
                  <a:srgbClr val="FFFF00"/>
                </a:solidFill>
                <a:effectLst>
                  <a:outerShdw blurRad="38100" dist="38100" dir="2700000" algn="tl" rotWithShape="0">
                    <a:srgbClr val="000000"/>
                  </a:outerShdw>
                </a:effectLst>
                <a:latin typeface="Arial" panose="020B0604020202020204" pitchFamily="34" charset="0"/>
                <a:ea typeface="ＭＳ Ｐゴシック"/>
                <a:cs typeface="Arial" panose="020B0604020202020204" pitchFamily="34" charset="0"/>
              </a:rPr>
              <a:t>ماذا عن مرقس 16: 9-20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356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0" y="205392"/>
            <a:ext cx="9144000" cy="1143000"/>
          </a:xfrm>
        </p:spPr>
        <p:txBody>
          <a:bodyPr/>
          <a:lstStyle/>
          <a:p>
            <a:pPr eaLnBrk="1" hangingPunct="1"/>
            <a:r>
              <a:rPr lang="ar-JO" b="1" dirty="0">
                <a:latin typeface="Arial" panose="020B0604020202020204" pitchFamily="34" charset="0"/>
                <a:cs typeface="Arial" panose="020B0604020202020204" pitchFamily="34" charset="0"/>
              </a:rPr>
              <a:t>المخطوطات مقابل الأجزاء</a:t>
            </a:r>
            <a:endParaRPr lang="en-US" b="1" dirty="0">
              <a:latin typeface="Arial" panose="020B0604020202020204" pitchFamily="34" charset="0"/>
              <a:cs typeface="Arial" panose="020B0604020202020204" pitchFamily="34" charset="0"/>
            </a:endParaRPr>
          </a:p>
        </p:txBody>
      </p:sp>
      <p:pic>
        <p:nvPicPr>
          <p:cNvPr id="1026" name="Picture 2" descr="Are New Testament Manuscripts Reliable? • Bible Study With Randy">
            <a:extLst>
              <a:ext uri="{FF2B5EF4-FFF2-40B4-BE49-F238E27FC236}">
                <a16:creationId xmlns:a16="http://schemas.microsoft.com/office/drawing/2014/main" id="{605C2939-6356-2F9E-CF78-37B28D52B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628800"/>
            <a:ext cx="6350000"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4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0" y="205392"/>
            <a:ext cx="9144000" cy="1143000"/>
          </a:xfrm>
        </p:spPr>
        <p:txBody>
          <a:bodyPr/>
          <a:lstStyle/>
          <a:p>
            <a:pPr eaLnBrk="1" hangingPunct="1"/>
            <a:r>
              <a:rPr lang="ar-JO" b="1" dirty="0">
                <a:latin typeface="Arial" panose="020B0604020202020204" pitchFamily="34" charset="0"/>
                <a:cs typeface="Arial" panose="020B0604020202020204" pitchFamily="34" charset="0"/>
              </a:rPr>
              <a:t>برديات مجدل</a:t>
            </a:r>
            <a:endParaRPr lang="en-US"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E18E33D-9228-5405-1D28-D72AE4D67B6F}"/>
              </a:ext>
            </a:extLst>
          </p:cNvPr>
          <p:cNvGrpSpPr/>
          <p:nvPr/>
        </p:nvGrpSpPr>
        <p:grpSpPr>
          <a:xfrm>
            <a:off x="179512" y="2073424"/>
            <a:ext cx="5256584" cy="3730695"/>
            <a:chOff x="899592" y="1243608"/>
            <a:chExt cx="6912768" cy="4835286"/>
          </a:xfrm>
        </p:grpSpPr>
        <p:pic>
          <p:nvPicPr>
            <p:cNvPr id="2050" name="Picture 2" descr="About the New Testament Papyri">
              <a:extLst>
                <a:ext uri="{FF2B5EF4-FFF2-40B4-BE49-F238E27FC236}">
                  <a16:creationId xmlns:a16="http://schemas.microsoft.com/office/drawing/2014/main" id="{86458DD0-0D4F-BDC9-A945-3174CD10D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6840760" cy="4378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C314D72-6EF1-0652-242E-0BD0586695A5}"/>
                </a:ext>
              </a:extLst>
            </p:cNvPr>
            <p:cNvSpPr/>
            <p:nvPr/>
          </p:nvSpPr>
          <p:spPr bwMode="auto">
            <a:xfrm>
              <a:off x="3563888" y="1243608"/>
              <a:ext cx="914400" cy="9144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 name="Rectangle 2">
              <a:extLst>
                <a:ext uri="{FF2B5EF4-FFF2-40B4-BE49-F238E27FC236}">
                  <a16:creationId xmlns:a16="http://schemas.microsoft.com/office/drawing/2014/main" id="{65BC76E4-BCA9-468D-9E40-37BF2D8D466A}"/>
                </a:ext>
              </a:extLst>
            </p:cNvPr>
            <p:cNvSpPr/>
            <p:nvPr/>
          </p:nvSpPr>
          <p:spPr bwMode="auto">
            <a:xfrm>
              <a:off x="3927570" y="1368299"/>
              <a:ext cx="3884790" cy="9144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5" name="Rectangle 2">
            <a:extLst>
              <a:ext uri="{FF2B5EF4-FFF2-40B4-BE49-F238E27FC236}">
                <a16:creationId xmlns:a16="http://schemas.microsoft.com/office/drawing/2014/main" id="{3FFD0062-C53F-528B-01C5-6969AE4A22E6}"/>
              </a:ext>
            </a:extLst>
          </p:cNvPr>
          <p:cNvSpPr txBox="1">
            <a:spLocks noChangeArrowheads="1"/>
          </p:cNvSpPr>
          <p:nvPr/>
        </p:nvSpPr>
        <p:spPr bwMode="auto">
          <a:xfrm>
            <a:off x="0" y="930424"/>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Times New Roman" charset="0"/>
              </a:defRPr>
            </a:lvl6pPr>
            <a:lvl7pPr marL="912690" algn="ctr" rtl="0" fontAlgn="base">
              <a:spcBef>
                <a:spcPct val="0"/>
              </a:spcBef>
              <a:spcAft>
                <a:spcPct val="0"/>
              </a:spcAft>
              <a:defRPr sz="4400">
                <a:solidFill>
                  <a:schemeClr val="tx2"/>
                </a:solidFill>
                <a:latin typeface="Times New Roman" charset="0"/>
              </a:defRPr>
            </a:lvl7pPr>
            <a:lvl8pPr marL="1369016" algn="ctr" rtl="0" fontAlgn="base">
              <a:spcBef>
                <a:spcPct val="0"/>
              </a:spcBef>
              <a:spcAft>
                <a:spcPct val="0"/>
              </a:spcAft>
              <a:defRPr sz="4400">
                <a:solidFill>
                  <a:schemeClr val="tx2"/>
                </a:solidFill>
                <a:latin typeface="Times New Roman" charset="0"/>
              </a:defRPr>
            </a:lvl8pPr>
            <a:lvl9pPr marL="1825374" algn="ctr" rtl="0" fontAlgn="base">
              <a:spcBef>
                <a:spcPct val="0"/>
              </a:spcBef>
              <a:spcAft>
                <a:spcPct val="0"/>
              </a:spcAft>
              <a:defRPr sz="4400">
                <a:solidFill>
                  <a:schemeClr val="tx2"/>
                </a:solidFill>
                <a:latin typeface="Times New Roman" charset="0"/>
              </a:defRPr>
            </a:lvl9pPr>
          </a:lstStyle>
          <a:p>
            <a:pPr eaLnBrk="1" hangingPunct="1"/>
            <a:r>
              <a:rPr lang="ar-JO" sz="3200" b="1" kern="0" dirty="0">
                <a:latin typeface="Arial" panose="020B0604020202020204" pitchFamily="34" charset="0"/>
                <a:cs typeface="Arial" panose="020B0604020202020204" pitchFamily="34" charset="0"/>
              </a:rPr>
              <a:t>(من المحتمل أن تكون من القرن الثاني الميلادي)</a:t>
            </a:r>
            <a:endParaRPr lang="en-US" sz="3200" b="1" kern="0" dirty="0">
              <a:latin typeface="Arial" panose="020B0604020202020204" pitchFamily="34" charset="0"/>
              <a:cs typeface="Arial" panose="020B0604020202020204" pitchFamily="34" charset="0"/>
            </a:endParaRPr>
          </a:p>
        </p:txBody>
      </p:sp>
      <p:sp>
        <p:nvSpPr>
          <p:cNvPr id="6" name="Rectangle 2">
            <a:extLst>
              <a:ext uri="{FF2B5EF4-FFF2-40B4-BE49-F238E27FC236}">
                <a16:creationId xmlns:a16="http://schemas.microsoft.com/office/drawing/2014/main" id="{3C2D3521-E15A-E1AE-DAA7-7481AD8D63BB}"/>
              </a:ext>
            </a:extLst>
          </p:cNvPr>
          <p:cNvSpPr txBox="1">
            <a:spLocks noChangeArrowheads="1"/>
          </p:cNvSpPr>
          <p:nvPr/>
        </p:nvSpPr>
        <p:spPr bwMode="auto">
          <a:xfrm>
            <a:off x="5203337" y="2280790"/>
            <a:ext cx="39406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Times New Roman" charset="0"/>
              </a:defRPr>
            </a:lvl6pPr>
            <a:lvl7pPr marL="912690" algn="ctr" rtl="0" fontAlgn="base">
              <a:spcBef>
                <a:spcPct val="0"/>
              </a:spcBef>
              <a:spcAft>
                <a:spcPct val="0"/>
              </a:spcAft>
              <a:defRPr sz="4400">
                <a:solidFill>
                  <a:schemeClr val="tx2"/>
                </a:solidFill>
                <a:latin typeface="Times New Roman" charset="0"/>
              </a:defRPr>
            </a:lvl7pPr>
            <a:lvl8pPr marL="1369016" algn="ctr" rtl="0" fontAlgn="base">
              <a:spcBef>
                <a:spcPct val="0"/>
              </a:spcBef>
              <a:spcAft>
                <a:spcPct val="0"/>
              </a:spcAft>
              <a:defRPr sz="4400">
                <a:solidFill>
                  <a:schemeClr val="tx2"/>
                </a:solidFill>
                <a:latin typeface="Times New Roman" charset="0"/>
              </a:defRPr>
            </a:lvl8pPr>
            <a:lvl9pPr marL="1825374" algn="ctr" rtl="0" fontAlgn="base">
              <a:spcBef>
                <a:spcPct val="0"/>
              </a:spcBef>
              <a:spcAft>
                <a:spcPct val="0"/>
              </a:spcAft>
              <a:defRPr sz="4400">
                <a:solidFill>
                  <a:schemeClr val="tx2"/>
                </a:solidFill>
                <a:latin typeface="Times New Roman" charset="0"/>
              </a:defRPr>
            </a:lvl9pPr>
          </a:lstStyle>
          <a:p>
            <a:pPr eaLnBrk="1" hangingPunct="1"/>
            <a:r>
              <a:rPr lang="ar-JO" sz="2800" b="1" kern="0" dirty="0">
                <a:latin typeface="Arial" panose="020B0604020202020204" pitchFamily="34" charset="0"/>
                <a:cs typeface="Arial" panose="020B0604020202020204" pitchFamily="34" charset="0"/>
              </a:rPr>
              <a:t>متى 26: 23 و31</a:t>
            </a:r>
            <a:endParaRPr lang="en-US" sz="6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7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panose="020B0604020202020204" pitchFamily="34" charset="0"/>
                <a:ea typeface="ＭＳ Ｐゴシック" charset="0"/>
                <a:cs typeface="Arial" panose="020B0604020202020204" pitchFamily="34" charset="0"/>
              </a:rPr>
              <a:t>المؤشر الخارجي رقم 1</a:t>
            </a:r>
            <a:br>
              <a:rPr lang="en-US" sz="3600" b="1" dirty="0">
                <a:solidFill>
                  <a:schemeClr val="tx1"/>
                </a:solidFill>
                <a:latin typeface="Arial" panose="020B0604020202020204" pitchFamily="34" charset="0"/>
                <a:ea typeface="ＭＳ Ｐゴシック" charset="0"/>
                <a:cs typeface="Arial" panose="020B0604020202020204" pitchFamily="34" charset="0"/>
              </a:rPr>
            </a:br>
            <a:r>
              <a:rPr lang="ar-JO" sz="3600" b="1" dirty="0">
                <a:solidFill>
                  <a:schemeClr val="tx1"/>
                </a:solidFill>
                <a:latin typeface="Arial" panose="020B0604020202020204" pitchFamily="34" charset="0"/>
                <a:ea typeface="ＭＳ Ｐゴシック" charset="0"/>
                <a:cs typeface="Arial" panose="020B0604020202020204" pitchFamily="34" charset="0"/>
              </a:rPr>
              <a:t>شهادة يوسابيوس (القرن الرابع)</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 بين الأناجيل الأربعة وهي الأناجيل الوحيدة التي لا جدال فيها في كنيسة الله تحت السماء، تعلمت بالتقليد (من القرن الثاني، أوريجانوس)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أن أول الأناجيل كتبه متى</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الذي كان يوماً ما عشاراً ولكن بعد ذلك رسول ليسوع المسيح، وقد تم إعداده للمتحولين عن اليهودية ونشر باللغة العبرية.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theme/theme1.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13096</TotalTime>
  <Words>1886</Words>
  <Application>Microsoft Macintosh PowerPoint</Application>
  <PresentationFormat>On-screen Show (4:3)</PresentationFormat>
  <Paragraphs>110</Paragraphs>
  <Slides>13</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ＭＳ Ｐゴシック</vt:lpstr>
      <vt:lpstr>Times</vt:lpstr>
      <vt:lpstr>Arial</vt:lpstr>
      <vt:lpstr>Arial Narrow</vt:lpstr>
      <vt:lpstr>Calibri</vt:lpstr>
      <vt:lpstr>Times New Roman</vt:lpstr>
      <vt:lpstr>Wingdings</vt:lpstr>
      <vt:lpstr>Post Modern</vt:lpstr>
      <vt:lpstr>Ribbons</vt:lpstr>
      <vt:lpstr>1_Post Modern</vt:lpstr>
      <vt:lpstr>Default Design</vt:lpstr>
      <vt:lpstr>1_Orbit</vt:lpstr>
      <vt:lpstr>أنواع نصوص العهد الجديد</vt:lpstr>
      <vt:lpstr>3 أنواع من نصوص المخطوطات</vt:lpstr>
      <vt:lpstr>PowerPoint Presentation</vt:lpstr>
      <vt:lpstr>البردي 66</vt:lpstr>
      <vt:lpstr>ماذا عن مرقس 16: 9-20 ؟</vt:lpstr>
      <vt:lpstr>المخطوطات مقابل الأجزاء</vt:lpstr>
      <vt:lpstr>برديات مجدل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Black</vt:lpstr>
      <vt:lpstr>الرابط للعرض التقديميِّ "دراساتٌ نقديَّةٌ في العهد الجديد"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342</cp:revision>
  <cp:lastPrinted>2009-04-22T19:24:48Z</cp:lastPrinted>
  <dcterms:created xsi:type="dcterms:W3CDTF">2003-01-02T10:24:52Z</dcterms:created>
  <dcterms:modified xsi:type="dcterms:W3CDTF">2024-01-07T14:48:40Z</dcterms:modified>
</cp:coreProperties>
</file>