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9.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65" r:id="rId4"/>
    <p:sldMasterId id="2147483668" r:id="rId5"/>
    <p:sldMasterId id="2147483785" r:id="rId6"/>
    <p:sldMasterId id="2147483842" r:id="rId7"/>
    <p:sldMasterId id="2147483854" r:id="rId8"/>
    <p:sldMasterId id="2147483869" r:id="rId9"/>
    <p:sldMasterId id="2147483875" r:id="rId10"/>
  </p:sldMasterIdLst>
  <p:notesMasterIdLst>
    <p:notesMasterId r:id="rId80"/>
  </p:notesMasterIdLst>
  <p:handoutMasterIdLst>
    <p:handoutMasterId r:id="rId81"/>
  </p:handoutMasterIdLst>
  <p:sldIdLst>
    <p:sldId id="292" r:id="rId11"/>
    <p:sldId id="339" r:id="rId12"/>
    <p:sldId id="299" r:id="rId13"/>
    <p:sldId id="300" r:id="rId14"/>
    <p:sldId id="4855" r:id="rId15"/>
    <p:sldId id="301" r:id="rId16"/>
    <p:sldId id="337" r:id="rId17"/>
    <p:sldId id="351" r:id="rId18"/>
    <p:sldId id="338" r:id="rId19"/>
    <p:sldId id="302" r:id="rId20"/>
    <p:sldId id="303" r:id="rId21"/>
    <p:sldId id="304" r:id="rId22"/>
    <p:sldId id="305" r:id="rId23"/>
    <p:sldId id="306" r:id="rId24"/>
    <p:sldId id="3835" r:id="rId25"/>
    <p:sldId id="3836" r:id="rId26"/>
    <p:sldId id="357" r:id="rId27"/>
    <p:sldId id="296" r:id="rId28"/>
    <p:sldId id="264" r:id="rId29"/>
    <p:sldId id="265" r:id="rId30"/>
    <p:sldId id="307" r:id="rId31"/>
    <p:sldId id="308" r:id="rId32"/>
    <p:sldId id="309" r:id="rId33"/>
    <p:sldId id="310" r:id="rId34"/>
    <p:sldId id="311" r:id="rId35"/>
    <p:sldId id="312" r:id="rId36"/>
    <p:sldId id="313" r:id="rId37"/>
    <p:sldId id="314" r:id="rId38"/>
    <p:sldId id="315" r:id="rId39"/>
    <p:sldId id="316" r:id="rId40"/>
    <p:sldId id="317" r:id="rId41"/>
    <p:sldId id="330" r:id="rId42"/>
    <p:sldId id="4853" r:id="rId43"/>
    <p:sldId id="318" r:id="rId44"/>
    <p:sldId id="319" r:id="rId45"/>
    <p:sldId id="320" r:id="rId46"/>
    <p:sldId id="333" r:id="rId47"/>
    <p:sldId id="321" r:id="rId48"/>
    <p:sldId id="340" r:id="rId49"/>
    <p:sldId id="341" r:id="rId50"/>
    <p:sldId id="342" r:id="rId51"/>
    <p:sldId id="4791" r:id="rId52"/>
    <p:sldId id="344" r:id="rId53"/>
    <p:sldId id="345" r:id="rId54"/>
    <p:sldId id="347" r:id="rId55"/>
    <p:sldId id="348" r:id="rId56"/>
    <p:sldId id="350" r:id="rId57"/>
    <p:sldId id="349" r:id="rId58"/>
    <p:sldId id="322" r:id="rId59"/>
    <p:sldId id="323" r:id="rId60"/>
    <p:sldId id="4854" r:id="rId61"/>
    <p:sldId id="326" r:id="rId62"/>
    <p:sldId id="325" r:id="rId63"/>
    <p:sldId id="335" r:id="rId64"/>
    <p:sldId id="334" r:id="rId65"/>
    <p:sldId id="352" r:id="rId66"/>
    <p:sldId id="257" r:id="rId67"/>
    <p:sldId id="287" r:id="rId68"/>
    <p:sldId id="289" r:id="rId69"/>
    <p:sldId id="288" r:id="rId70"/>
    <p:sldId id="290" r:id="rId71"/>
    <p:sldId id="297" r:id="rId72"/>
    <p:sldId id="298" r:id="rId73"/>
    <p:sldId id="329" r:id="rId74"/>
    <p:sldId id="328" r:id="rId75"/>
    <p:sldId id="353" r:id="rId76"/>
    <p:sldId id="336" r:id="rId77"/>
    <p:sldId id="267" r:id="rId78"/>
    <p:sldId id="4027" r:id="rId79"/>
  </p:sldIdLst>
  <p:sldSz cx="9144000" cy="6858000" type="screen4x3"/>
  <p:notesSz cx="6881813" cy="1001553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CC0066"/>
    <a:srgbClr val="FFCC00"/>
    <a:srgbClr val="FFFF66"/>
    <a:srgbClr val="FF6699"/>
    <a:srgbClr val="CCE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404" autoAdjust="0"/>
    <p:restoredTop sz="82604" autoAdjust="0"/>
  </p:normalViewPr>
  <p:slideViewPr>
    <p:cSldViewPr>
      <p:cViewPr varScale="1">
        <p:scale>
          <a:sx n="69" d="100"/>
          <a:sy n="69" d="100"/>
        </p:scale>
        <p:origin x="192" y="1544"/>
      </p:cViewPr>
      <p:guideLst>
        <p:guide orient="horz" pos="2160"/>
        <p:guide pos="2880"/>
      </p:guideLst>
    </p:cSldViewPr>
  </p:slideViewPr>
  <p:outlineViewPr>
    <p:cViewPr>
      <p:scale>
        <a:sx n="33" d="100"/>
        <a:sy n="33" d="100"/>
      </p:scale>
      <p:origin x="0" y="736"/>
    </p:cViewPr>
  </p:outlineViewPr>
  <p:notesTextViewPr>
    <p:cViewPr>
      <p:scale>
        <a:sx n="100" d="100"/>
        <a:sy n="100" d="100"/>
      </p:scale>
      <p:origin x="0" y="0"/>
    </p:cViewPr>
  </p:notesTextViewPr>
  <p:sorterViewPr>
    <p:cViewPr>
      <p:scale>
        <a:sx n="50" d="100"/>
        <a:sy n="50" d="100"/>
      </p:scale>
      <p:origin x="0" y="84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theme" Target="theme/theme1.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61" Type="http://schemas.openxmlformats.org/officeDocument/2006/relationships/slide" Target="slides/slide51.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82913"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Arial" charset="0"/>
              </a:defRPr>
            </a:lvl1pPr>
          </a:lstStyle>
          <a:p>
            <a:pPr>
              <a:defRPr/>
            </a:pPr>
            <a:endParaRPr lang="en-US"/>
          </a:p>
        </p:txBody>
      </p:sp>
      <p:sp>
        <p:nvSpPr>
          <p:cNvPr id="84995" name="Rectangle 3"/>
          <p:cNvSpPr>
            <a:spLocks noGrp="1" noChangeArrowheads="1"/>
          </p:cNvSpPr>
          <p:nvPr>
            <p:ph type="dt" sz="quarter" idx="1"/>
          </p:nvPr>
        </p:nvSpPr>
        <p:spPr bwMode="auto">
          <a:xfrm>
            <a:off x="3897313" y="0"/>
            <a:ext cx="2982912"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Arial" charset="0"/>
              </a:defRPr>
            </a:lvl1pPr>
          </a:lstStyle>
          <a:p>
            <a:pPr>
              <a:defRPr/>
            </a:pPr>
            <a:endParaRPr lang="en-US"/>
          </a:p>
        </p:txBody>
      </p:sp>
      <p:sp>
        <p:nvSpPr>
          <p:cNvPr id="84996" name="Rectangle 4"/>
          <p:cNvSpPr>
            <a:spLocks noGrp="1" noChangeArrowheads="1"/>
          </p:cNvSpPr>
          <p:nvPr>
            <p:ph type="ftr" sz="quarter" idx="2"/>
          </p:nvPr>
        </p:nvSpPr>
        <p:spPr bwMode="auto">
          <a:xfrm>
            <a:off x="0" y="9512300"/>
            <a:ext cx="2982913" cy="501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Arial" charset="0"/>
              </a:defRPr>
            </a:lvl1pPr>
          </a:lstStyle>
          <a:p>
            <a:pPr>
              <a:defRPr/>
            </a:pPr>
            <a:endParaRPr lang="en-US"/>
          </a:p>
        </p:txBody>
      </p:sp>
      <p:sp>
        <p:nvSpPr>
          <p:cNvPr id="84997" name="Rectangle 5"/>
          <p:cNvSpPr>
            <a:spLocks noGrp="1" noChangeArrowheads="1"/>
          </p:cNvSpPr>
          <p:nvPr>
            <p:ph type="sldNum" sz="quarter" idx="3"/>
          </p:nvPr>
        </p:nvSpPr>
        <p:spPr bwMode="auto">
          <a:xfrm>
            <a:off x="3897313" y="9512300"/>
            <a:ext cx="2982912" cy="501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17BFED6F-F25A-D348-903C-22BCB93499A1}" type="slidenum">
              <a:rPr lang="en-US"/>
              <a:pPr>
                <a:defRPr/>
              </a:pPr>
              <a:t>‹#›</a:t>
            </a:fld>
            <a:endParaRPr lang="en-US"/>
          </a:p>
        </p:txBody>
      </p:sp>
    </p:spTree>
    <p:extLst>
      <p:ext uri="{BB962C8B-B14F-4D97-AF65-F5344CB8AC3E}">
        <p14:creationId xmlns:p14="http://schemas.microsoft.com/office/powerpoint/2010/main" val="3820382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ea typeface="Arial" charset="0"/>
                <a:cs typeface="Arial" charset="0"/>
              </a:defRPr>
            </a:lvl1pPr>
          </a:lstStyle>
          <a:p>
            <a:pPr>
              <a:defRPr/>
            </a:pPr>
            <a:endParaRPr lang="en-US"/>
          </a:p>
        </p:txBody>
      </p:sp>
      <p:sp>
        <p:nvSpPr>
          <p:cNvPr id="3" name="Date Placeholder 2"/>
          <p:cNvSpPr>
            <a:spLocks noGrp="1"/>
          </p:cNvSpPr>
          <p:nvPr>
            <p:ph type="dt" idx="1"/>
          </p:nvPr>
        </p:nvSpPr>
        <p:spPr>
          <a:xfrm>
            <a:off x="3897313" y="0"/>
            <a:ext cx="2982912" cy="500063"/>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369CB92C-D57F-6B49-BCE7-531006A6D8ED}" type="datetime1">
              <a:rPr lang="en-US"/>
              <a:pPr>
                <a:defRPr/>
              </a:pPr>
              <a:t>12/27/23</a:t>
            </a:fld>
            <a:endParaRPr lang="en-US"/>
          </a:p>
        </p:txBody>
      </p:sp>
      <p:sp>
        <p:nvSpPr>
          <p:cNvPr id="4" name="Slide Image Placeholder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8975" y="4757738"/>
            <a:ext cx="5505450" cy="450691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512300"/>
            <a:ext cx="2982913" cy="501650"/>
          </a:xfrm>
          <a:prstGeom prst="rect">
            <a:avLst/>
          </a:prstGeom>
        </p:spPr>
        <p:txBody>
          <a:bodyPr vert="horz" lIns="91440" tIns="45720" rIns="91440" bIns="45720" rtlCol="0" anchor="b"/>
          <a:lstStyle>
            <a:lvl1pPr algn="l">
              <a:defRPr sz="1200">
                <a:ea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97313" y="9512300"/>
            <a:ext cx="2982912" cy="50165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7BD5E8D-16B7-EF4E-9C41-75BFCBDCCC7E}" type="slidenum">
              <a:rPr lang="en-US"/>
              <a:pPr>
                <a:defRPr/>
              </a:pPr>
              <a:t>‹#›</a:t>
            </a:fld>
            <a:endParaRPr lang="en-US"/>
          </a:p>
        </p:txBody>
      </p:sp>
    </p:spTree>
    <p:extLst>
      <p:ext uri="{BB962C8B-B14F-4D97-AF65-F5344CB8AC3E}">
        <p14:creationId xmlns:p14="http://schemas.microsoft.com/office/powerpoint/2010/main" val="271612213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900488" y="9515475"/>
            <a:ext cx="2981325" cy="50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551" tIns="48276" rIns="96551" bIns="482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F5DE975-F472-BA4C-A774-8264D4B0B4CD}" type="slidenum">
              <a:rPr lang="en-US" sz="1300">
                <a:solidFill>
                  <a:srgbClr val="000000"/>
                </a:solidFill>
              </a:rPr>
              <a:pPr algn="r"/>
              <a:t>2</a:t>
            </a:fld>
            <a:endParaRPr lang="en-US" sz="1300">
              <a:solidFill>
                <a:srgbClr val="000000"/>
              </a:solidFill>
            </a:endParaRPr>
          </a:p>
        </p:txBody>
      </p:sp>
      <p:sp>
        <p:nvSpPr>
          <p:cNvPr id="39938"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9939" name="Rectangle 3"/>
          <p:cNvSpPr>
            <a:spLocks noGrp="1" noChangeArrowheads="1"/>
          </p:cNvSpPr>
          <p:nvPr>
            <p:ph type="body" idx="1"/>
          </p:nvPr>
        </p:nvSpPr>
        <p:spPr bwMode="auto">
          <a:xfrm>
            <a:off x="917575" y="4757738"/>
            <a:ext cx="5046663" cy="4506912"/>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b="1">
                <a:solidFill>
                  <a:srgbClr val="0000CC"/>
                </a:solidFill>
                <a:latin typeface="Arial-BoldMT" charset="0"/>
                <a:ea typeface="ＭＳ Ｐゴシック" charset="0"/>
                <a:cs typeface="ＭＳ Ｐゴシック" charset="0"/>
              </a:rPr>
              <a:t>www.work4women.org/multimedia/ photos.cfm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0CF76B-0D0C-3A4B-8914-2935844624BB}"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24930" name="Rectangle 2"/>
          <p:cNvSpPr>
            <a:spLocks noGrp="1" noRot="1" noChangeAspect="1" noChangeArrowheads="1"/>
          </p:cNvSpPr>
          <p:nvPr>
            <p:ph type="sldImg"/>
          </p:nvPr>
        </p:nvSpPr>
        <p:spPr>
          <a:solidFill>
            <a:srgbClr val="FFFFFF"/>
          </a:solidFill>
          <a:ln/>
        </p:spPr>
      </p:sp>
      <p:sp>
        <p:nvSpPr>
          <p:cNvPr id="1249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Calibri" charset="0"/>
            </a:endParaRPr>
          </a:p>
        </p:txBody>
      </p:sp>
    </p:spTree>
    <p:extLst>
      <p:ext uri="{BB962C8B-B14F-4D97-AF65-F5344CB8AC3E}">
        <p14:creationId xmlns:p14="http://schemas.microsoft.com/office/powerpoint/2010/main" val="2395705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900488" y="9515475"/>
            <a:ext cx="2981325" cy="50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551" tIns="48276" rIns="96551" bIns="482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9DAA2D1-11DE-7D40-B67C-D7F68611B124}" type="slidenum">
              <a:rPr lang="en-US" sz="1300">
                <a:solidFill>
                  <a:srgbClr val="000000"/>
                </a:solidFill>
              </a:rPr>
              <a:pPr algn="r"/>
              <a:t>43</a:t>
            </a:fld>
            <a:endParaRPr lang="en-US" sz="1300">
              <a:solidFill>
                <a:srgbClr val="000000"/>
              </a:solidFill>
            </a:endParaRPr>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3900488" y="9515475"/>
            <a:ext cx="2981325" cy="50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551" tIns="48276" rIns="96551" bIns="482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0BF6E98-6A83-8640-823B-99B394FAE9C4}" type="slidenum">
              <a:rPr lang="en-US" sz="1300">
                <a:solidFill>
                  <a:srgbClr val="000000"/>
                </a:solidFill>
              </a:rPr>
              <a:pPr algn="r"/>
              <a:t>44</a:t>
            </a:fld>
            <a:endParaRPr lang="en-US" sz="1300">
              <a:solidFill>
                <a:srgbClr val="000000"/>
              </a:solidFill>
            </a:endParaRPr>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42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txBox="1">
            <a:spLocks noGrp="1" noChangeArrowheads="1"/>
          </p:cNvSpPr>
          <p:nvPr/>
        </p:nvSpPr>
        <p:spPr bwMode="auto">
          <a:xfrm>
            <a:off x="3900488" y="9515475"/>
            <a:ext cx="2981325" cy="50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551" tIns="48276" rIns="96551" bIns="482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BD30E1E-718B-DA43-B0F6-13BC3BFF3443}" type="slidenum">
              <a:rPr lang="en-US" sz="1300">
                <a:solidFill>
                  <a:srgbClr val="000000"/>
                </a:solidFill>
              </a:rPr>
              <a:pPr algn="r"/>
              <a:t>45</a:t>
            </a:fld>
            <a:endParaRPr lang="en-US" sz="1300">
              <a:solidFill>
                <a:srgbClr val="000000"/>
              </a:solidFill>
            </a:endParaRPr>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62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txBox="1">
            <a:spLocks noGrp="1" noChangeArrowheads="1"/>
          </p:cNvSpPr>
          <p:nvPr/>
        </p:nvSpPr>
        <p:spPr bwMode="auto">
          <a:xfrm>
            <a:off x="3900488" y="9515475"/>
            <a:ext cx="2981325" cy="50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551" tIns="48276" rIns="96551" bIns="482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3DE0468-7640-D94F-9E91-B3ECA87657F5}" type="slidenum">
              <a:rPr lang="en-US" sz="1300">
                <a:solidFill>
                  <a:srgbClr val="000000"/>
                </a:solidFill>
              </a:rPr>
              <a:pPr algn="r"/>
              <a:t>46</a:t>
            </a:fld>
            <a:endParaRPr lang="en-US" sz="1300">
              <a:solidFill>
                <a:srgbClr val="000000"/>
              </a:solidFill>
            </a:endParaRPr>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83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900488" y="9515475"/>
            <a:ext cx="2981325" cy="50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551" tIns="48276" rIns="96551" bIns="482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EA908BC-77D0-2940-B7EE-BC39CA313993}" type="slidenum">
              <a:rPr lang="en-US" sz="1300">
                <a:solidFill>
                  <a:srgbClr val="000000"/>
                </a:solidFill>
              </a:rPr>
              <a:pPr algn="r"/>
              <a:t>47</a:t>
            </a:fld>
            <a:endParaRPr lang="en-US" sz="1300">
              <a:solidFill>
                <a:srgbClr val="000000"/>
              </a:solidFill>
            </a:endParaRPr>
          </a:p>
        </p:txBody>
      </p:sp>
      <p:sp>
        <p:nvSpPr>
          <p:cNvPr id="1003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00355" name="Rectangle 3"/>
          <p:cNvSpPr>
            <a:spLocks noGrp="1" noChangeArrowheads="1"/>
          </p:cNvSpPr>
          <p:nvPr>
            <p:ph type="body" idx="1"/>
          </p:nvPr>
        </p:nvSpPr>
        <p:spPr bwMode="auto">
          <a:xfrm>
            <a:off x="917575" y="4757738"/>
            <a:ext cx="5046663" cy="4506912"/>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3900488" y="9515475"/>
            <a:ext cx="2981325" cy="50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551" tIns="48276" rIns="96551" bIns="482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73E5B85-D486-464D-8B96-48FD0609B871}" type="slidenum">
              <a:rPr lang="en-US" sz="1300">
                <a:solidFill>
                  <a:srgbClr val="000000"/>
                </a:solidFill>
              </a:rPr>
              <a:pPr algn="r"/>
              <a:t>48</a:t>
            </a:fld>
            <a:endParaRPr lang="en-US" sz="1300">
              <a:solidFill>
                <a:srgbClr val="000000"/>
              </a:solidFill>
            </a:endParaRPr>
          </a:p>
        </p:txBody>
      </p:sp>
      <p:sp>
        <p:nvSpPr>
          <p:cNvPr id="1024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bwMode="auto">
          <a:xfrm>
            <a:off x="917575" y="4757738"/>
            <a:ext cx="5046663" cy="4506912"/>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900488" y="9515475"/>
            <a:ext cx="2981325" cy="50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551" tIns="48276" rIns="96551" bIns="482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06CEC72-5E9F-9944-BF50-5B7BC9A4CE2F}" type="slidenum">
              <a:rPr lang="en-US" sz="1300">
                <a:solidFill>
                  <a:srgbClr val="000000"/>
                </a:solidFill>
              </a:rPr>
              <a:pPr algn="r"/>
              <a:t>56</a:t>
            </a:fld>
            <a:endParaRPr lang="en-US" sz="1300">
              <a:solidFill>
                <a:srgbClr val="000000"/>
              </a:solidFill>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16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b="0">
                <a:latin typeface="Arial" charset="0"/>
                <a:ea typeface="ＭＳ Ｐゴシック" charset="0"/>
                <a:cs typeface="Arial" charset="0"/>
              </a:rPr>
              <a:t>In 1998 a German town threw out their mayor [Read 1 Dec 98 </a:t>
            </a:r>
            <a:r>
              <a:rPr lang="en-US" b="0" i="1">
                <a:latin typeface="Arial" charset="0"/>
                <a:ea typeface="ＭＳ Ｐゴシック" charset="0"/>
                <a:cs typeface="Arial" charset="0"/>
              </a:rPr>
              <a:t>Straits Times </a:t>
            </a:r>
            <a:r>
              <a:rPr lang="en-US" b="0">
                <a:latin typeface="Arial" charset="0"/>
                <a:ea typeface="ＭＳ Ｐゴシック" charset="0"/>
                <a:cs typeface="Arial" charset="0"/>
              </a:rPr>
              <a:t>article].</a:t>
            </a:r>
          </a:p>
          <a:p>
            <a:pPr lvl="2" eaLnBrk="1" hangingPunct="1">
              <a:spcBef>
                <a:spcPct val="0"/>
              </a:spcBef>
            </a:pPr>
            <a:r>
              <a:rPr lang="en-US" b="0">
                <a:latin typeface="Arial" charset="0"/>
                <a:ea typeface="ＭＳ Ｐゴシック" charset="0"/>
                <a:cs typeface="Arial" charset="0"/>
              </a:rPr>
              <a:t>• Michaela</a:t>
            </a:r>
            <a:endParaRPr lang="en-US" sz="1800" b="0">
              <a:latin typeface="Arial" charset="0"/>
              <a:ea typeface="ＭＳ Ｐゴシック" charset="0"/>
              <a:cs typeface="Arial" charset="0"/>
            </a:endParaRPr>
          </a:p>
          <a:p>
            <a:pPr lvl="2" eaLnBrk="1" hangingPunct="1">
              <a:spcBef>
                <a:spcPct val="0"/>
              </a:spcBef>
            </a:pPr>
            <a:r>
              <a:rPr lang="en-US" b="0">
                <a:latin typeface="Arial" charset="0"/>
                <a:ea typeface="ＭＳ Ｐゴシック" charset="0"/>
                <a:cs typeface="Arial" charset="0"/>
              </a:rPr>
              <a:t>• Norbert</a:t>
            </a:r>
            <a:endParaRPr lang="en-US" sz="1800" b="0">
              <a:latin typeface="Arial" charset="0"/>
              <a:ea typeface="ＭＳ Ｐゴシック" charset="0"/>
              <a:cs typeface="Arial" charset="0"/>
            </a:endParaRPr>
          </a:p>
          <a:p>
            <a:pPr lvl="2" eaLnBrk="1" hangingPunct="1">
              <a:spcBef>
                <a:spcPct val="0"/>
              </a:spcBef>
            </a:pPr>
            <a:r>
              <a:rPr lang="en-US" b="0">
                <a:latin typeface="Arial" charset="0"/>
                <a:ea typeface="ＭＳ Ｐゴシック" charset="0"/>
                <a:cs typeface="Arial" charset="0"/>
              </a:rPr>
              <a:t>The article pictures him with long hair and a dress, looking somewhat masculine and feminine at the same time.  Later he had a so-called </a:t>
            </a:r>
            <a:r>
              <a:rPr lang="ru-RU" altLang="ja-JP" b="0">
                <a:latin typeface="Arial" charset="0"/>
                <a:ea typeface="ＭＳ Ｐゴシック" charset="0"/>
                <a:cs typeface="Arial" charset="0"/>
              </a:rPr>
              <a:t>"</a:t>
            </a:r>
            <a:r>
              <a:rPr lang="en-US" altLang="ja-JP" b="0">
                <a:latin typeface="Arial" charset="0"/>
                <a:ea typeface="ＭＳ Ｐゴシック" charset="0"/>
                <a:cs typeface="Arial" charset="0"/>
              </a:rPr>
              <a:t>sex change</a:t>
            </a:r>
            <a:r>
              <a:rPr lang="ru-RU" altLang="ja-JP" b="0">
                <a:latin typeface="Arial" charset="0"/>
                <a:ea typeface="ＭＳ Ｐゴシック" charset="0"/>
                <a:cs typeface="Arial" charset="0"/>
              </a:rPr>
              <a:t>"</a:t>
            </a:r>
            <a:r>
              <a:rPr lang="en-US" altLang="ja-JP" b="0">
                <a:latin typeface="Arial" charset="0"/>
                <a:ea typeface="ＭＳ Ｐゴシック" charset="0"/>
                <a:cs typeface="Arial" charset="0"/>
              </a:rPr>
              <a:t> operation. </a:t>
            </a:r>
          </a:p>
          <a:p>
            <a:pPr lvl="2" eaLnBrk="1" hangingPunct="1">
              <a:spcBef>
                <a:spcPct val="0"/>
              </a:spcBef>
            </a:pPr>
            <a:r>
              <a:rPr lang="en-US" b="0">
                <a:latin typeface="Arial" charset="0"/>
                <a:ea typeface="ＭＳ Ｐゴシック" charset="0"/>
                <a:cs typeface="Arial" charset="0"/>
              </a:rPr>
              <a:t>They simply voted what we all know—there is no such thing as a sex change!  God made us male or female.  Sure, we can take some hormones and undergo surgeries to convincingly change outward features, but every cell of our bodies tells us our sex.  For a real sex change, you need to change every second X or Y chromosome!</a:t>
            </a:r>
            <a:r>
              <a:rPr lang="en-US" b="0">
                <a:latin typeface="Calibri" charset="0"/>
                <a:ea typeface="ＭＳ Ｐゴシック" charset="0"/>
              </a:rPr>
              <a:t> </a:t>
            </a:r>
          </a:p>
          <a:p>
            <a:pPr eaLnBrk="1" hangingPunct="1">
              <a:spcBef>
                <a:spcPct val="0"/>
              </a:spcBef>
            </a:pPr>
            <a:endParaRPr lang="en-US" b="0">
              <a:latin typeface="Calibri"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CH Church (Ecclesiology) in Arabic</a:t>
            </a:r>
          </a:p>
        </p:txBody>
      </p:sp>
    </p:spTree>
    <p:extLst>
      <p:ext uri="{BB962C8B-B14F-4D97-AF65-F5344CB8AC3E}">
        <p14:creationId xmlns:p14="http://schemas.microsoft.com/office/powerpoint/2010/main" val="185259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3864CE-A296-3240-AB7F-F9F865AC5B43}" type="slidenum">
              <a:rPr lang="en-US" sz="1200">
                <a:solidFill>
                  <a:srgbClr val="000000"/>
                </a:solidFill>
              </a:rPr>
              <a:pPr eaLnBrk="1" hangingPunct="1"/>
              <a:t>7</a:t>
            </a:fld>
            <a:endParaRPr lang="en-US" sz="1200">
              <a:solidFill>
                <a:srgbClr val="000000"/>
              </a:solidFill>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1B7969-D3F1-B943-AF8F-7B7F1F3569B8}" type="slidenum">
              <a:rPr lang="en-US" sz="1200">
                <a:solidFill>
                  <a:srgbClr val="000000"/>
                </a:solidFill>
              </a:rPr>
              <a:pPr eaLnBrk="1" hangingPunct="1"/>
              <a:t>8</a:t>
            </a:fld>
            <a:endParaRPr lang="en-US" sz="1200">
              <a:solidFill>
                <a:srgbClr val="000000"/>
              </a:solidFill>
            </a:endParaRPr>
          </a:p>
        </p:txBody>
      </p:sp>
      <p:sp>
        <p:nvSpPr>
          <p:cNvPr id="4813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813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D2A183-539A-B64C-BD41-0E6F1B5633BA}" type="slidenum">
              <a:rPr lang="en-US" sz="1200">
                <a:solidFill>
                  <a:srgbClr val="000000"/>
                </a:solidFill>
              </a:rPr>
              <a:pPr eaLnBrk="1" hangingPunct="1"/>
              <a:t>9</a:t>
            </a:fld>
            <a:endParaRPr lang="en-US" sz="1200">
              <a:solidFill>
                <a:srgbClr val="000000"/>
              </a:solidFill>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p:cNvSpPr>
            <a:spLocks noGrp="1" noRot="1" noChangeAspect="1"/>
          </p:cNvSpPr>
          <p:nvPr>
            <p:ph type="sldImg"/>
          </p:nvPr>
        </p:nvSpPr>
        <p:spPr>
          <a:ln/>
        </p:spPr>
      </p:sp>
      <p:sp>
        <p:nvSpPr>
          <p:cNvPr id="2785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Egalitarians see no difference between men and women in their roles in the church so that women may serve equally as pastors, elders, etc.</a:t>
            </a:r>
          </a:p>
          <a:p>
            <a:r>
              <a:rPr lang="en-US">
                <a:ea typeface="ＭＳ Ｐゴシック" charset="0"/>
                <a:cs typeface="ＭＳ Ｐゴシック" charset="0"/>
              </a:rPr>
              <a:t>Complementarians see women as complementing man</a:t>
            </a:r>
            <a:r>
              <a:rPr lang="fr-FR">
                <a:ea typeface="ＭＳ Ｐゴシック" charset="0"/>
                <a:cs typeface="ＭＳ Ｐゴシック" charset="0"/>
              </a:rPr>
              <a:t>'</a:t>
            </a:r>
            <a:r>
              <a:rPr lang="en-US">
                <a:ea typeface="ＭＳ Ｐゴシック" charset="0"/>
                <a:cs typeface="ＭＳ Ｐゴシック" charset="0"/>
              </a:rPr>
              <a:t>s leadership roles as elders/pastors but not holding these positions themselves.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90C4EF-1F77-7C4A-B938-E3088B9668EE}" type="slidenum">
              <a:rPr kumimoji="0" lang="en-US" sz="1200" b="1" i="0" u="none" strike="noStrike" kern="1200" cap="none" spc="0" normalizeH="0" baseline="0" noProof="0" smtClean="0">
                <a:ln>
                  <a:noFill/>
                </a:ln>
                <a:solidFill>
                  <a:srgbClr val="808080"/>
                </a:solidFill>
                <a:effectLst>
                  <a:outerShdw blurRad="38100" dist="38100" dir="2700000" algn="tl">
                    <a:srgbClr val="DDDDDD"/>
                  </a:outerShdw>
                </a:effectLst>
                <a:uLnTx/>
                <a:uFillTx/>
                <a:latin typeface="Engravers MT"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1" i="0" u="none" strike="noStrike" kern="1200" cap="none" spc="0" normalizeH="0" baseline="0" noProof="0">
              <a:ln>
                <a:noFill/>
              </a:ln>
              <a:solidFill>
                <a:srgbClr val="808080"/>
              </a:solidFill>
              <a:effectLst>
                <a:outerShdw blurRad="38100" dist="38100" dir="2700000" algn="tl">
                  <a:srgbClr val="DDDDDD"/>
                </a:outerShdw>
              </a:effectLst>
              <a:uLnTx/>
              <a:uFillTx/>
              <a:latin typeface="Engravers MT" charset="0"/>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2FABF8-A3EC-764E-9135-D23CDDD8C2AD}" type="slidenum">
              <a:rPr kumimoji="0" lang="en-US" sz="1200" b="1" i="0" u="none" strike="noStrike" kern="1200" cap="none" spc="0" normalizeH="0" baseline="0" noProof="0">
                <a:ln>
                  <a:noFill/>
                </a:ln>
                <a:solidFill>
                  <a:srgbClr val="000000"/>
                </a:solidFill>
                <a:effectLst>
                  <a:outerShdw blurRad="38100" dist="38100" dir="2700000" algn="tl">
                    <a:srgbClr val="DDDDDD"/>
                  </a:outerShdw>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1" i="0" u="none" strike="noStrike" kern="1200" cap="none" spc="0" normalizeH="0" baseline="0" noProof="0">
              <a:ln>
                <a:noFill/>
              </a:ln>
              <a:solidFill>
                <a:srgbClr val="000000"/>
              </a:solidFill>
              <a:effectLst>
                <a:outerShdw blurRad="38100" dist="38100" dir="2700000" algn="tl">
                  <a:srgbClr val="DDDDDD"/>
                </a:outerShdw>
              </a:effectLst>
              <a:uLnTx/>
              <a:uFillTx/>
              <a:latin typeface="Arial" charset="0"/>
              <a:ea typeface="ＭＳ Ｐゴシック" charset="0"/>
            </a:endParaRPr>
          </a:p>
        </p:txBody>
      </p:sp>
      <p:sp>
        <p:nvSpPr>
          <p:cNvPr id="288770" name="Rectangle 2"/>
          <p:cNvSpPr>
            <a:spLocks noGrp="1" noRot="1" noChangeAspect="1" noChangeArrowheads="1"/>
          </p:cNvSpPr>
          <p:nvPr>
            <p:ph type="sldImg"/>
          </p:nvPr>
        </p:nvSpPr>
        <p:spPr>
          <a:solidFill>
            <a:srgbClr val="FFFFFF"/>
          </a:solidFill>
          <a:ln/>
        </p:spPr>
      </p:sp>
      <p:sp>
        <p:nvSpPr>
          <p:cNvPr id="288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7AA504-AD01-5644-B38B-3966E4C505E6}" type="slidenum">
              <a:rPr lang="en-US" sz="1200">
                <a:solidFill>
                  <a:srgbClr val="000000"/>
                </a:solidFill>
              </a:rPr>
              <a:pPr eaLnBrk="1" hangingPunct="1"/>
              <a:t>39</a:t>
            </a:fld>
            <a:endParaRPr lang="en-US" sz="1200">
              <a:solidFill>
                <a:srgbClr val="000000"/>
              </a:solidFill>
            </a:endParaRPr>
          </a:p>
        </p:txBody>
      </p:sp>
      <p:sp>
        <p:nvSpPr>
          <p:cNvPr id="8397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D21455-E64B-6349-8431-6F0BC749F414}" type="slidenum">
              <a:rPr lang="en-US" sz="1200">
                <a:solidFill>
                  <a:srgbClr val="000000"/>
                </a:solidFill>
              </a:rPr>
              <a:pPr eaLnBrk="1" hangingPunct="1"/>
              <a:t>40</a:t>
            </a:fld>
            <a:endParaRPr lang="en-US" sz="1200">
              <a:solidFill>
                <a:srgbClr val="000000"/>
              </a:solidFill>
            </a:endParaRPr>
          </a:p>
        </p:txBody>
      </p:sp>
      <p:sp>
        <p:nvSpPr>
          <p:cNvPr id="86018"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601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7B1E68-D4B8-D549-A000-A2254DE366CB}" type="slidenum">
              <a:rPr lang="en-US" sz="1200">
                <a:solidFill>
                  <a:srgbClr val="000000"/>
                </a:solidFill>
              </a:rPr>
              <a:pPr eaLnBrk="1" hangingPunct="1"/>
              <a:t>41</a:t>
            </a:fld>
            <a:endParaRPr lang="en-US" sz="1200">
              <a:solidFill>
                <a:srgbClr val="000000"/>
              </a:solidFill>
            </a:endParaRPr>
          </a:p>
        </p:txBody>
      </p:sp>
      <p:sp>
        <p:nvSpPr>
          <p:cNvPr id="88066"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806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236822-FB5B-B449-8377-58EDD3628598}" type="slidenum">
              <a:rPr lang="en-US"/>
              <a:pPr>
                <a:defRPr/>
              </a:pPr>
              <a:t>‹#›</a:t>
            </a:fld>
            <a:endParaRPr lang="en-US"/>
          </a:p>
        </p:txBody>
      </p:sp>
    </p:spTree>
    <p:extLst>
      <p:ext uri="{BB962C8B-B14F-4D97-AF65-F5344CB8AC3E}">
        <p14:creationId xmlns:p14="http://schemas.microsoft.com/office/powerpoint/2010/main" val="53026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E14741-84E9-ED43-82EB-E3282D433AD3}" type="slidenum">
              <a:rPr lang="en-US"/>
              <a:pPr>
                <a:defRPr/>
              </a:pPr>
              <a:t>‹#›</a:t>
            </a:fld>
            <a:endParaRPr lang="en-US"/>
          </a:p>
        </p:txBody>
      </p:sp>
    </p:spTree>
    <p:extLst>
      <p:ext uri="{BB962C8B-B14F-4D97-AF65-F5344CB8AC3E}">
        <p14:creationId xmlns:p14="http://schemas.microsoft.com/office/powerpoint/2010/main" val="3949834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F7E167-194F-184B-BD4E-FD218C4A1FCD}" type="slidenum">
              <a:rPr lang="en-US"/>
              <a:pPr>
                <a:defRPr/>
              </a:pPr>
              <a:t>‹#›</a:t>
            </a:fld>
            <a:endParaRPr lang="en-US"/>
          </a:p>
        </p:txBody>
      </p:sp>
    </p:spTree>
    <p:extLst>
      <p:ext uri="{BB962C8B-B14F-4D97-AF65-F5344CB8AC3E}">
        <p14:creationId xmlns:p14="http://schemas.microsoft.com/office/powerpoint/2010/main" val="496594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7171"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lgn="l">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cs typeface="Arial" charset="0"/>
              </a:defRPr>
            </a:lvl1pPr>
          </a:lstStyle>
          <a:p>
            <a:pPr>
              <a:defRPr/>
            </a:pPr>
            <a:fld id="{4568F3F6-E1A0-A34E-828B-9368FE183F0B}" type="slidenum">
              <a:rPr lang="en-US"/>
              <a:pPr>
                <a:defRPr/>
              </a:pPr>
              <a:t>‹#›</a:t>
            </a:fld>
            <a:endParaRPr lang="en-US"/>
          </a:p>
        </p:txBody>
      </p:sp>
    </p:spTree>
    <p:extLst>
      <p:ext uri="{BB962C8B-B14F-4D97-AF65-F5344CB8AC3E}">
        <p14:creationId xmlns:p14="http://schemas.microsoft.com/office/powerpoint/2010/main" val="2961291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lgn="l">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97A9DF9D-ECA6-E840-B14F-D857FBBA0418}" type="slidenum">
              <a:rPr lang="en-US"/>
              <a:pPr>
                <a:defRPr/>
              </a:pPr>
              <a:t>‹#›</a:t>
            </a:fld>
            <a:endParaRPr lang="en-US"/>
          </a:p>
        </p:txBody>
      </p:sp>
    </p:spTree>
    <p:extLst>
      <p:ext uri="{BB962C8B-B14F-4D97-AF65-F5344CB8AC3E}">
        <p14:creationId xmlns:p14="http://schemas.microsoft.com/office/powerpoint/2010/main" val="161701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Arial" charset="0"/>
                <a:cs typeface="Arial" charset="0"/>
              </a:defRPr>
            </a:lvl1pPr>
          </a:lstStyle>
          <a:p>
            <a:pPr>
              <a:defRPr/>
            </a:pPr>
            <a:endParaRPr lang="en-US"/>
          </a:p>
        </p:txBody>
      </p:sp>
      <p:sp>
        <p:nvSpPr>
          <p:cNvPr id="3" name="Footer Placeholder 4"/>
          <p:cNvSpPr>
            <a:spLocks noGrp="1"/>
          </p:cNvSpPr>
          <p:nvPr>
            <p:ph type="ftr" sz="quarter" idx="11"/>
          </p:nvPr>
        </p:nvSpPr>
        <p:spPr/>
        <p:txBody>
          <a:bodyPr/>
          <a:lstStyle>
            <a:lvl1pPr>
              <a:defRPr>
                <a:ea typeface="Arial" charset="0"/>
                <a:cs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cs typeface="Arial" charset="0"/>
              </a:defRPr>
            </a:lvl1pPr>
          </a:lstStyle>
          <a:p>
            <a:pPr>
              <a:defRPr/>
            </a:pPr>
            <a:fld id="{ADDE7978-45DF-AC47-8989-CA54FBD1E7E6}" type="slidenum">
              <a:rPr lang="en-US"/>
              <a:pPr>
                <a:defRPr/>
              </a:pPr>
              <a:t>‹#›</a:t>
            </a:fld>
            <a:endParaRPr lang="en-US"/>
          </a:p>
        </p:txBody>
      </p:sp>
    </p:spTree>
    <p:extLst>
      <p:ext uri="{BB962C8B-B14F-4D97-AF65-F5344CB8AC3E}">
        <p14:creationId xmlns:p14="http://schemas.microsoft.com/office/powerpoint/2010/main" val="3086481537"/>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p:txBody>
          <a:bodyPr/>
          <a:lstStyle>
            <a:lvl1pPr>
              <a:defRPr>
                <a:ea typeface="Arial" charset="0"/>
                <a:cs typeface="Arial" charset="0"/>
              </a:defRPr>
            </a:lvl1pPr>
          </a:lstStyle>
          <a:p>
            <a:pPr>
              <a:defRPr/>
            </a:pPr>
            <a:endParaRPr lang="en-US"/>
          </a:p>
        </p:txBody>
      </p:sp>
      <p:sp>
        <p:nvSpPr>
          <p:cNvPr id="5" name="Rectangle 68"/>
          <p:cNvSpPr>
            <a:spLocks noGrp="1" noChangeArrowheads="1"/>
          </p:cNvSpPr>
          <p:nvPr>
            <p:ph type="ftr" sz="quarter" idx="11"/>
          </p:nvPr>
        </p:nvSpPr>
        <p:spPr/>
        <p:txBody>
          <a:bodyPr/>
          <a:lstStyle>
            <a:lvl1pPr>
              <a:defRPr>
                <a:ea typeface="Arial" charset="0"/>
                <a:cs typeface="Arial" charset="0"/>
              </a:defRPr>
            </a:lvl1pPr>
          </a:lstStyle>
          <a:p>
            <a:pPr>
              <a:defRPr/>
            </a:pPr>
            <a:endParaRPr lang="en-US"/>
          </a:p>
        </p:txBody>
      </p:sp>
      <p:sp>
        <p:nvSpPr>
          <p:cNvPr id="6" name="Rectangle 69"/>
          <p:cNvSpPr>
            <a:spLocks noGrp="1" noChangeArrowheads="1"/>
          </p:cNvSpPr>
          <p:nvPr>
            <p:ph type="sldNum" sz="quarter" idx="12"/>
          </p:nvPr>
        </p:nvSpPr>
        <p:spPr/>
        <p:txBody>
          <a:bodyPr/>
          <a:lstStyle>
            <a:lvl1pPr>
              <a:defRPr>
                <a:cs typeface="Arial" charset="0"/>
              </a:defRPr>
            </a:lvl1pPr>
          </a:lstStyle>
          <a:p>
            <a:pPr>
              <a:defRPr/>
            </a:pPr>
            <a:fld id="{521D7936-E6C1-B04A-A77A-787AEB07318F}" type="slidenum">
              <a:rPr lang="en-US"/>
              <a:pPr>
                <a:defRPr/>
              </a:pPr>
              <a:t>‹#›</a:t>
            </a:fld>
            <a:endParaRPr lang="en-US"/>
          </a:p>
        </p:txBody>
      </p:sp>
    </p:spTree>
    <p:extLst>
      <p:ext uri="{BB962C8B-B14F-4D97-AF65-F5344CB8AC3E}">
        <p14:creationId xmlns:p14="http://schemas.microsoft.com/office/powerpoint/2010/main" val="3879383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p:txBody>
          <a:bodyPr/>
          <a:lstStyle>
            <a:lvl1pPr>
              <a:defRPr>
                <a:ea typeface="Arial" charset="0"/>
                <a:cs typeface="Arial" charset="0"/>
              </a:defRPr>
            </a:lvl1pPr>
          </a:lstStyle>
          <a:p>
            <a:pPr>
              <a:defRPr/>
            </a:pPr>
            <a:endParaRPr lang="en-US"/>
          </a:p>
        </p:txBody>
      </p:sp>
      <p:sp>
        <p:nvSpPr>
          <p:cNvPr id="6" name="Rectangle 68"/>
          <p:cNvSpPr>
            <a:spLocks noGrp="1" noChangeArrowheads="1"/>
          </p:cNvSpPr>
          <p:nvPr>
            <p:ph type="ftr" sz="quarter" idx="11"/>
          </p:nvPr>
        </p:nvSpPr>
        <p:spPr/>
        <p:txBody>
          <a:bodyPr/>
          <a:lstStyle>
            <a:lvl1pPr>
              <a:defRPr>
                <a:ea typeface="Arial" charset="0"/>
                <a:cs typeface="Arial" charset="0"/>
              </a:defRPr>
            </a:lvl1pPr>
          </a:lstStyle>
          <a:p>
            <a:pPr>
              <a:defRPr/>
            </a:pPr>
            <a:endParaRPr lang="en-US"/>
          </a:p>
        </p:txBody>
      </p:sp>
      <p:sp>
        <p:nvSpPr>
          <p:cNvPr id="7" name="Rectangle 69"/>
          <p:cNvSpPr>
            <a:spLocks noGrp="1" noChangeArrowheads="1"/>
          </p:cNvSpPr>
          <p:nvPr>
            <p:ph type="sldNum" sz="quarter" idx="12"/>
          </p:nvPr>
        </p:nvSpPr>
        <p:spPr/>
        <p:txBody>
          <a:bodyPr/>
          <a:lstStyle>
            <a:lvl1pPr>
              <a:defRPr>
                <a:cs typeface="Arial" charset="0"/>
              </a:defRPr>
            </a:lvl1pPr>
          </a:lstStyle>
          <a:p>
            <a:pPr>
              <a:defRPr/>
            </a:pPr>
            <a:fld id="{71FD937F-FD72-664F-BB57-B65E560E4546}" type="slidenum">
              <a:rPr lang="en-US"/>
              <a:pPr>
                <a:defRPr/>
              </a:pPr>
              <a:t>‹#›</a:t>
            </a:fld>
            <a:endParaRPr lang="en-US"/>
          </a:p>
        </p:txBody>
      </p:sp>
    </p:spTree>
    <p:extLst>
      <p:ext uri="{BB962C8B-B14F-4D97-AF65-F5344CB8AC3E}">
        <p14:creationId xmlns:p14="http://schemas.microsoft.com/office/powerpoint/2010/main" val="1176199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ea typeface="Arial" charset="0"/>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ea typeface="Arial"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cs typeface="Arial" charset="0"/>
              </a:defRPr>
            </a:lvl1pPr>
          </a:lstStyle>
          <a:p>
            <a:pPr>
              <a:defRPr/>
            </a:pPr>
            <a:fld id="{C034AAF2-7C48-6542-A7B3-EA7CE5BCEB64}" type="slidenum">
              <a:rPr lang="en-US"/>
              <a:pPr>
                <a:defRPr/>
              </a:pPr>
              <a:t>‹#›</a:t>
            </a:fld>
            <a:endParaRPr lang="en-US"/>
          </a:p>
        </p:txBody>
      </p:sp>
    </p:spTree>
    <p:extLst>
      <p:ext uri="{BB962C8B-B14F-4D97-AF65-F5344CB8AC3E}">
        <p14:creationId xmlns:p14="http://schemas.microsoft.com/office/powerpoint/2010/main" val="480860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0694F2B7-AD7F-F945-A336-517D481CBB2D}" type="datetimeFigureOut">
              <a:rPr lang="en-SG"/>
              <a:pPr>
                <a:defRPr/>
              </a:pPr>
              <a:t>27/12/23</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24CAA9A2-3C5F-A44D-AC27-E0BED0A54AD8}" type="slidenum">
              <a:rPr lang="en-SG"/>
              <a:pPr>
                <a:defRPr/>
              </a:pPr>
              <a:t>‹#›</a:t>
            </a:fld>
            <a:endParaRPr lang="en-SG"/>
          </a:p>
        </p:txBody>
      </p:sp>
    </p:spTree>
    <p:extLst>
      <p:ext uri="{BB962C8B-B14F-4D97-AF65-F5344CB8AC3E}">
        <p14:creationId xmlns:p14="http://schemas.microsoft.com/office/powerpoint/2010/main" val="3440163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BA07633C-92FC-BF4D-8B63-417898276449}" type="datetimeFigureOut">
              <a:rPr lang="en-SG"/>
              <a:pPr>
                <a:defRPr/>
              </a:pPr>
              <a:t>27/12/23</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5156E799-A792-574E-9A78-F3FAF8F6B89F}" type="slidenum">
              <a:rPr lang="en-SG"/>
              <a:pPr>
                <a:defRPr/>
              </a:pPr>
              <a:t>‹#›</a:t>
            </a:fld>
            <a:endParaRPr lang="en-SG"/>
          </a:p>
        </p:txBody>
      </p:sp>
    </p:spTree>
    <p:extLst>
      <p:ext uri="{BB962C8B-B14F-4D97-AF65-F5344CB8AC3E}">
        <p14:creationId xmlns:p14="http://schemas.microsoft.com/office/powerpoint/2010/main" val="417794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60F06-E032-1F41-8E5B-3BBD4CECCBEA}" type="slidenum">
              <a:rPr lang="en-US"/>
              <a:pPr>
                <a:defRPr/>
              </a:pPr>
              <a:t>‹#›</a:t>
            </a:fld>
            <a:endParaRPr lang="en-US"/>
          </a:p>
        </p:txBody>
      </p:sp>
    </p:spTree>
    <p:extLst>
      <p:ext uri="{BB962C8B-B14F-4D97-AF65-F5344CB8AC3E}">
        <p14:creationId xmlns:p14="http://schemas.microsoft.com/office/powerpoint/2010/main" val="3228305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E74F7319-406B-894B-A3CF-339E2F7AA9F3}" type="datetimeFigureOut">
              <a:rPr lang="en-SG"/>
              <a:pPr>
                <a:defRPr/>
              </a:pPr>
              <a:t>27/12/23</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FF43EF4D-9621-CC47-923C-ED24D0063B1E}" type="slidenum">
              <a:rPr lang="en-SG"/>
              <a:pPr>
                <a:defRPr/>
              </a:pPr>
              <a:t>‹#›</a:t>
            </a:fld>
            <a:endParaRPr lang="en-SG"/>
          </a:p>
        </p:txBody>
      </p:sp>
    </p:spTree>
    <p:extLst>
      <p:ext uri="{BB962C8B-B14F-4D97-AF65-F5344CB8AC3E}">
        <p14:creationId xmlns:p14="http://schemas.microsoft.com/office/powerpoint/2010/main" val="1999801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505C6D20-F4B1-3146-BA3F-95013D33D5D0}" type="datetimeFigureOut">
              <a:rPr lang="en-SG"/>
              <a:pPr>
                <a:defRPr/>
              </a:pPr>
              <a:t>27/12/23</a:t>
            </a:fld>
            <a:endParaRPr lang="en-SG"/>
          </a:p>
        </p:txBody>
      </p:sp>
      <p:sp>
        <p:nvSpPr>
          <p:cNvPr id="6" name="Footer Placehold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7" name="Slide Number Placeholder 6"/>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FADC3692-C310-5E42-A45C-F27AF1012134}" type="slidenum">
              <a:rPr lang="en-SG"/>
              <a:pPr>
                <a:defRPr/>
              </a:pPr>
              <a:t>‹#›</a:t>
            </a:fld>
            <a:endParaRPr lang="en-SG"/>
          </a:p>
        </p:txBody>
      </p:sp>
    </p:spTree>
    <p:extLst>
      <p:ext uri="{BB962C8B-B14F-4D97-AF65-F5344CB8AC3E}">
        <p14:creationId xmlns:p14="http://schemas.microsoft.com/office/powerpoint/2010/main" val="3367029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F37AE127-F3A5-6B4C-9F5E-32E8B7571D67}" type="datetimeFigureOut">
              <a:rPr lang="en-SG"/>
              <a:pPr>
                <a:defRPr/>
              </a:pPr>
              <a:t>27/12/23</a:t>
            </a:fld>
            <a:endParaRPr lang="en-SG"/>
          </a:p>
        </p:txBody>
      </p:sp>
      <p:sp>
        <p:nvSpPr>
          <p:cNvPr id="8" name="Footer Placeholder 7"/>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9" name="Slide Number Placeholder 8"/>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C76C3EFD-A720-DF4E-8121-95926B0C5FD7}" type="slidenum">
              <a:rPr lang="en-SG"/>
              <a:pPr>
                <a:defRPr/>
              </a:pPr>
              <a:t>‹#›</a:t>
            </a:fld>
            <a:endParaRPr lang="en-SG"/>
          </a:p>
        </p:txBody>
      </p:sp>
    </p:spTree>
    <p:extLst>
      <p:ext uri="{BB962C8B-B14F-4D97-AF65-F5344CB8AC3E}">
        <p14:creationId xmlns:p14="http://schemas.microsoft.com/office/powerpoint/2010/main" val="4123150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3BD059C5-8020-C14F-8F00-B5DC0B910A37}" type="datetimeFigureOut">
              <a:rPr lang="en-SG"/>
              <a:pPr>
                <a:defRPr/>
              </a:pPr>
              <a:t>27/12/23</a:t>
            </a:fld>
            <a:endParaRPr lang="en-SG"/>
          </a:p>
        </p:txBody>
      </p:sp>
      <p:sp>
        <p:nvSpPr>
          <p:cNvPr id="4" name="Footer Placeholder 3"/>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5" name="Slide Number Placeholder 4"/>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69C2BAB7-3128-8946-98BA-AA7F66482611}" type="slidenum">
              <a:rPr lang="en-SG"/>
              <a:pPr>
                <a:defRPr/>
              </a:pPr>
              <a:t>‹#›</a:t>
            </a:fld>
            <a:endParaRPr lang="en-SG"/>
          </a:p>
        </p:txBody>
      </p:sp>
    </p:spTree>
    <p:extLst>
      <p:ext uri="{BB962C8B-B14F-4D97-AF65-F5344CB8AC3E}">
        <p14:creationId xmlns:p14="http://schemas.microsoft.com/office/powerpoint/2010/main" val="679003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571B5CCC-C1A1-9645-8172-B65266652229}" type="datetimeFigureOut">
              <a:rPr lang="en-SG"/>
              <a:pPr>
                <a:defRPr/>
              </a:pPr>
              <a:t>27/12/23</a:t>
            </a:fld>
            <a:endParaRPr lang="en-SG"/>
          </a:p>
        </p:txBody>
      </p:sp>
      <p:sp>
        <p:nvSpPr>
          <p:cNvPr id="3" name="Footer Placeholder 2"/>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4" name="Slide Number Placeholder 3"/>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89150386-792E-B54F-A861-5A3C6449BD69}" type="slidenum">
              <a:rPr lang="en-SG"/>
              <a:pPr>
                <a:defRPr/>
              </a:pPr>
              <a:t>‹#›</a:t>
            </a:fld>
            <a:endParaRPr lang="en-SG"/>
          </a:p>
        </p:txBody>
      </p:sp>
    </p:spTree>
    <p:extLst>
      <p:ext uri="{BB962C8B-B14F-4D97-AF65-F5344CB8AC3E}">
        <p14:creationId xmlns:p14="http://schemas.microsoft.com/office/powerpoint/2010/main" val="2721430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6F8A27A5-CD14-CC4D-BF77-295EB662C710}" type="datetimeFigureOut">
              <a:rPr lang="en-SG"/>
              <a:pPr>
                <a:defRPr/>
              </a:pPr>
              <a:t>27/12/23</a:t>
            </a:fld>
            <a:endParaRPr lang="en-SG"/>
          </a:p>
        </p:txBody>
      </p:sp>
      <p:sp>
        <p:nvSpPr>
          <p:cNvPr id="6" name="Footer Placehold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7" name="Slide Number Placeholder 6"/>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E45F459A-71F4-D545-8120-F384BE5227F8}" type="slidenum">
              <a:rPr lang="en-SG"/>
              <a:pPr>
                <a:defRPr/>
              </a:pPr>
              <a:t>‹#›</a:t>
            </a:fld>
            <a:endParaRPr lang="en-SG"/>
          </a:p>
        </p:txBody>
      </p:sp>
    </p:spTree>
    <p:extLst>
      <p:ext uri="{BB962C8B-B14F-4D97-AF65-F5344CB8AC3E}">
        <p14:creationId xmlns:p14="http://schemas.microsoft.com/office/powerpoint/2010/main" val="528622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143B88A7-2F41-4A4A-A9E6-13D3E0ECACD6}" type="datetimeFigureOut">
              <a:rPr lang="en-SG"/>
              <a:pPr>
                <a:defRPr/>
              </a:pPr>
              <a:t>27/12/23</a:t>
            </a:fld>
            <a:endParaRPr lang="en-SG"/>
          </a:p>
        </p:txBody>
      </p:sp>
      <p:sp>
        <p:nvSpPr>
          <p:cNvPr id="6" name="Footer Placehold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7" name="Slide Number Placeholder 6"/>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7905D559-8923-3946-B768-1AF8AC148462}" type="slidenum">
              <a:rPr lang="en-SG"/>
              <a:pPr>
                <a:defRPr/>
              </a:pPr>
              <a:t>‹#›</a:t>
            </a:fld>
            <a:endParaRPr lang="en-SG"/>
          </a:p>
        </p:txBody>
      </p:sp>
    </p:spTree>
    <p:extLst>
      <p:ext uri="{BB962C8B-B14F-4D97-AF65-F5344CB8AC3E}">
        <p14:creationId xmlns:p14="http://schemas.microsoft.com/office/powerpoint/2010/main" val="2050595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896F4BB8-9E50-8240-8848-218E9754BF1D}" type="datetimeFigureOut">
              <a:rPr lang="en-SG"/>
              <a:pPr>
                <a:defRPr/>
              </a:pPr>
              <a:t>27/12/23</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6A557463-FE6D-744F-8919-BC49A05FE7A3}" type="slidenum">
              <a:rPr lang="en-SG"/>
              <a:pPr>
                <a:defRPr/>
              </a:pPr>
              <a:t>‹#›</a:t>
            </a:fld>
            <a:endParaRPr lang="en-SG"/>
          </a:p>
        </p:txBody>
      </p:sp>
    </p:spTree>
    <p:extLst>
      <p:ext uri="{BB962C8B-B14F-4D97-AF65-F5344CB8AC3E}">
        <p14:creationId xmlns:p14="http://schemas.microsoft.com/office/powerpoint/2010/main" val="4165327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BBD5C217-9ECD-FE4D-BF0D-5C841AE323C9}" type="datetimeFigureOut">
              <a:rPr lang="en-SG"/>
              <a:pPr>
                <a:defRPr/>
              </a:pPr>
              <a:t>27/12/23</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D9E62980-4765-5A4D-B7FE-665C7E05C74A}" type="slidenum">
              <a:rPr lang="en-SG"/>
              <a:pPr>
                <a:defRPr/>
              </a:pPr>
              <a:t>‹#›</a:t>
            </a:fld>
            <a:endParaRPr lang="en-SG"/>
          </a:p>
        </p:txBody>
      </p:sp>
    </p:spTree>
    <p:extLst>
      <p:ext uri="{BB962C8B-B14F-4D97-AF65-F5344CB8AC3E}">
        <p14:creationId xmlns:p14="http://schemas.microsoft.com/office/powerpoint/2010/main" val="1633581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8629808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EAD7E7-16BF-EE47-A047-0455ADEE1F9A}" type="slidenum">
              <a:rPr lang="en-US"/>
              <a:pPr>
                <a:defRPr/>
              </a:pPr>
              <a:t>‹#›</a:t>
            </a:fld>
            <a:endParaRPr lang="en-US"/>
          </a:p>
        </p:txBody>
      </p:sp>
    </p:spTree>
    <p:extLst>
      <p:ext uri="{BB962C8B-B14F-4D97-AF65-F5344CB8AC3E}">
        <p14:creationId xmlns:p14="http://schemas.microsoft.com/office/powerpoint/2010/main" val="1816122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89514681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6999313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66722876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75082522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14234769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08982696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04283949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11764613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9735018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659770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397138-7B63-6943-8A59-DF03F0F469F4}" type="slidenum">
              <a:rPr lang="en-US"/>
              <a:pPr>
                <a:defRPr/>
              </a:pPr>
              <a:t>‹#›</a:t>
            </a:fld>
            <a:endParaRPr lang="en-US"/>
          </a:p>
        </p:txBody>
      </p:sp>
    </p:spTree>
    <p:extLst>
      <p:ext uri="{BB962C8B-B14F-4D97-AF65-F5344CB8AC3E}">
        <p14:creationId xmlns:p14="http://schemas.microsoft.com/office/powerpoint/2010/main" val="38196518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lgn="l" eaLnBrk="0" hangingPunct="0">
                    <a:defRPr/>
                  </a:pPr>
                  <a:endParaRPr lang="en-US" b="0">
                    <a:solidFill>
                      <a:srgbClr val="FFFFFF"/>
                    </a:solidFill>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lgn="l" eaLnBrk="0" hangingPunct="0">
                    <a:defRPr/>
                  </a:pPr>
                  <a:endParaRPr lang="en-US" b="0">
                    <a:solidFill>
                      <a:srgbClr val="FFFFFF"/>
                    </a:solidFill>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lgn="l" eaLnBrk="0" hangingPunct="0">
                    <a:defRPr/>
                  </a:pPr>
                  <a:endParaRPr lang="en-US" b="0">
                    <a:solidFill>
                      <a:srgbClr val="FFFFFF"/>
                    </a:solidFill>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lgn="l" eaLnBrk="0" hangingPunct="0">
                    <a:defRPr/>
                  </a:pPr>
                  <a:endParaRPr lang="en-US" b="0">
                    <a:solidFill>
                      <a:srgbClr val="FFFFFF"/>
                    </a:solidFill>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lgn="l" eaLnBrk="0" hangingPunct="0">
                    <a:defRPr/>
                  </a:pPr>
                  <a:endParaRPr lang="en-US" b="0">
                    <a:solidFill>
                      <a:srgbClr val="FFFFFF"/>
                    </a:solidFill>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lgn="l" eaLnBrk="0" hangingPunct="0">
                  <a:defRPr/>
                </a:pPr>
                <a:endParaRPr lang="en-US" b="0">
                  <a:solidFill>
                    <a:srgbClr val="FFFFFF"/>
                  </a:solidFill>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lgn="l" eaLnBrk="0" hangingPunct="0">
                  <a:defRPr/>
                </a:pPr>
                <a:endParaRPr lang="en-US" b="0">
                  <a:solidFill>
                    <a:srgbClr val="FFFFFF"/>
                  </a:solidFill>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lgn="l" eaLnBrk="0" hangingPunct="0">
                  <a:defRPr/>
                </a:pPr>
                <a:endParaRPr lang="en-US" b="0">
                  <a:solidFill>
                    <a:srgbClr val="FFFFFF"/>
                  </a:solidFill>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lgn="l" eaLnBrk="0" hangingPunct="0">
                  <a:defRPr/>
                </a:pPr>
                <a:endParaRPr lang="en-US" b="0">
                  <a:solidFill>
                    <a:srgbClr val="FFFFFF"/>
                  </a:solidFill>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lgn="l" eaLnBrk="0" hangingPunct="0">
                  <a:defRPr/>
                </a:pPr>
                <a:endParaRPr lang="en-US" b="0">
                  <a:solidFill>
                    <a:srgbClr val="FFFFFF"/>
                  </a:solidFill>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lgn="l" eaLnBrk="0" hangingPunct="0">
                  <a:defRPr/>
                </a:pPr>
                <a:endParaRPr lang="en-US" b="0">
                  <a:solidFill>
                    <a:srgbClr val="FFFFFF"/>
                  </a:solidFill>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lgn="l" eaLnBrk="0" hangingPunct="0">
                  <a:defRPr/>
                </a:pPr>
                <a:endParaRPr lang="en-US" b="0">
                  <a:solidFill>
                    <a:srgbClr val="FFFFFF"/>
                  </a:solidFill>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lgn="l" eaLnBrk="0" hangingPunct="0">
                  <a:defRPr/>
                </a:pPr>
                <a:endParaRPr lang="en-US" b="0">
                  <a:solidFill>
                    <a:srgbClr val="FFFFFF"/>
                  </a:solidFill>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40"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lgn="l" eaLnBrk="0" hangingPunct="0">
                    <a:defRPr/>
                  </a:pPr>
                  <a:endParaRPr lang="en-US" b="0">
                    <a:solidFill>
                      <a:srgbClr val="FFFFFF"/>
                    </a:solidFill>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grpSp>
        </p:grpSp>
      </p:grpSp>
      <p:sp>
        <p:nvSpPr>
          <p:cNvPr id="3693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3693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69" name="Rectangle 69"/>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70" name="Rectangle 70"/>
          <p:cNvSpPr>
            <a:spLocks noGrp="1" noChangeArrowheads="1"/>
          </p:cNvSpPr>
          <p:nvPr>
            <p:ph type="sldNum" sz="quarter" idx="12"/>
          </p:nvPr>
        </p:nvSpPr>
        <p:spPr/>
        <p:txBody>
          <a:bodyPr/>
          <a:lstStyle>
            <a:lvl1pPr>
              <a:defRPr smtClean="0"/>
            </a:lvl1pPr>
          </a:lstStyle>
          <a:p>
            <a:pPr>
              <a:defRPr/>
            </a:pPr>
            <a:fld id="{B40D0E9C-8909-F543-8160-0C3EFADF87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02749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86530F04-8252-8D49-8621-066D1670D6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642674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A33A6FC8-65C5-EE46-930C-3270F032CB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17312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D318810A-0F3A-DF41-847D-90F4AF9A97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99582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9"/>
          <p:cNvSpPr>
            <a:spLocks noGrp="1" noChangeArrowheads="1"/>
          </p:cNvSpPr>
          <p:nvPr>
            <p:ph type="sldNum" sz="quarter" idx="12"/>
          </p:nvPr>
        </p:nvSpPr>
        <p:spPr>
          <a:ln/>
        </p:spPr>
        <p:txBody>
          <a:bodyPr/>
          <a:lstStyle>
            <a:lvl1pPr>
              <a:defRPr/>
            </a:lvl1pPr>
          </a:lstStyle>
          <a:p>
            <a:pPr>
              <a:defRPr/>
            </a:pPr>
            <a:fld id="{668B4CC3-4ECF-B145-B927-1A62075A6AE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9138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EDCF0855-1D9A-5C49-A473-2DC89C861A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8832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9"/>
          <p:cNvSpPr>
            <a:spLocks noGrp="1" noChangeArrowheads="1"/>
          </p:cNvSpPr>
          <p:nvPr>
            <p:ph type="sldNum" sz="quarter" idx="12"/>
          </p:nvPr>
        </p:nvSpPr>
        <p:spPr>
          <a:ln/>
        </p:spPr>
        <p:txBody>
          <a:bodyPr/>
          <a:lstStyle>
            <a:lvl1pPr>
              <a:defRPr/>
            </a:lvl1pPr>
          </a:lstStyle>
          <a:p>
            <a:pPr>
              <a:defRPr/>
            </a:pPr>
            <a:fld id="{C7489B50-8D29-1841-A446-E019A16FC2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817533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DE86EC3F-B173-9B4C-AF0B-61D09239A2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34148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84C8E438-63FA-3B4C-B8D0-D190FBA64E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326772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9E074ECF-F29F-0244-BA66-426363CF7A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2734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2515DE-292D-E94E-94D7-8EEB75109502}" type="slidenum">
              <a:rPr lang="en-US"/>
              <a:pPr>
                <a:defRPr/>
              </a:pPr>
              <a:t>‹#›</a:t>
            </a:fld>
            <a:endParaRPr lang="en-US"/>
          </a:p>
        </p:txBody>
      </p:sp>
    </p:spTree>
    <p:extLst>
      <p:ext uri="{BB962C8B-B14F-4D97-AF65-F5344CB8AC3E}">
        <p14:creationId xmlns:p14="http://schemas.microsoft.com/office/powerpoint/2010/main" val="16063234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8D5A887B-9F58-F54A-93BD-8EC42C50FD4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5986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76E45881-6E9F-0645-AAFA-A4B91A09912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139572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2D92435C-754B-A748-BB2D-718E14EE68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12997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6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9"/>
          <p:cNvSpPr>
            <a:spLocks noGrp="1" noChangeArrowheads="1"/>
          </p:cNvSpPr>
          <p:nvPr>
            <p:ph type="sldNum" sz="quarter" idx="12"/>
          </p:nvPr>
        </p:nvSpPr>
        <p:spPr>
          <a:ln/>
        </p:spPr>
        <p:txBody>
          <a:bodyPr/>
          <a:lstStyle>
            <a:lvl1pPr>
              <a:defRPr/>
            </a:lvl1pPr>
          </a:lstStyle>
          <a:p>
            <a:pPr>
              <a:defRPr/>
            </a:pPr>
            <a:fld id="{3046C1B6-4DDF-E249-9524-099795511B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30637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p:txBody>
          <a:bodyPr/>
          <a:lstStyle>
            <a:lvl1pPr algn="ctr">
              <a:defRPr b="1"/>
            </a:lvl1pPr>
          </a:lstStyle>
          <a:p>
            <a:pPr>
              <a:defRPr/>
            </a:pPr>
            <a:endParaRPr lang="en-US"/>
          </a:p>
        </p:txBody>
      </p:sp>
      <p:sp>
        <p:nvSpPr>
          <p:cNvPr id="5" name="Rectangle 68"/>
          <p:cNvSpPr>
            <a:spLocks noGrp="1" noChangeArrowheads="1"/>
          </p:cNvSpPr>
          <p:nvPr>
            <p:ph type="ftr" sz="quarter" idx="11"/>
          </p:nvPr>
        </p:nvSpPr>
        <p:spPr/>
        <p:txBody>
          <a:bodyPr/>
          <a:lstStyle>
            <a:lvl1pPr>
              <a:defRPr b="1"/>
            </a:lvl1pPr>
          </a:lstStyle>
          <a:p>
            <a:pPr>
              <a:defRPr/>
            </a:pPr>
            <a:endParaRPr lang="en-US"/>
          </a:p>
        </p:txBody>
      </p:sp>
      <p:sp>
        <p:nvSpPr>
          <p:cNvPr id="6" name="Rectangle 69"/>
          <p:cNvSpPr>
            <a:spLocks noGrp="1" noChangeArrowheads="1"/>
          </p:cNvSpPr>
          <p:nvPr>
            <p:ph type="sldNum" sz="quarter" idx="12"/>
          </p:nvPr>
        </p:nvSpPr>
        <p:spPr/>
        <p:txBody>
          <a:bodyPr/>
          <a:lstStyle>
            <a:lvl1pPr>
              <a:defRPr b="1">
                <a:latin typeface="Engravers MT" charset="0"/>
              </a:defRPr>
            </a:lvl1pPr>
          </a:lstStyle>
          <a:p>
            <a:pPr>
              <a:defRPr/>
            </a:pPr>
            <a:fld id="{16DEC45D-C811-7148-8153-CF8B7FE969BE}" type="slidenum">
              <a:rPr lang="en-US"/>
              <a:pPr>
                <a:defRPr/>
              </a:pPr>
              <a:t>‹#›</a:t>
            </a:fld>
            <a:endParaRPr lang="en-US"/>
          </a:p>
        </p:txBody>
      </p:sp>
    </p:spTree>
    <p:extLst>
      <p:ext uri="{BB962C8B-B14F-4D97-AF65-F5344CB8AC3E}">
        <p14:creationId xmlns:p14="http://schemas.microsoft.com/office/powerpoint/2010/main" val="25241283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p:txBody>
          <a:bodyPr/>
          <a:lstStyle>
            <a:lvl1pPr algn="ctr">
              <a:defRPr b="1"/>
            </a:lvl1pPr>
          </a:lstStyle>
          <a:p>
            <a:pPr>
              <a:defRPr/>
            </a:pPr>
            <a:endParaRPr lang="en-US"/>
          </a:p>
        </p:txBody>
      </p:sp>
      <p:sp>
        <p:nvSpPr>
          <p:cNvPr id="6" name="Rectangle 68"/>
          <p:cNvSpPr>
            <a:spLocks noGrp="1" noChangeArrowheads="1"/>
          </p:cNvSpPr>
          <p:nvPr>
            <p:ph type="ftr" sz="quarter" idx="11"/>
          </p:nvPr>
        </p:nvSpPr>
        <p:spPr/>
        <p:txBody>
          <a:bodyPr/>
          <a:lstStyle>
            <a:lvl1pPr>
              <a:defRPr b="1"/>
            </a:lvl1pPr>
          </a:lstStyle>
          <a:p>
            <a:pPr>
              <a:defRPr/>
            </a:pPr>
            <a:endParaRPr lang="en-US"/>
          </a:p>
        </p:txBody>
      </p:sp>
      <p:sp>
        <p:nvSpPr>
          <p:cNvPr id="7" name="Rectangle 69"/>
          <p:cNvSpPr>
            <a:spLocks noGrp="1" noChangeArrowheads="1"/>
          </p:cNvSpPr>
          <p:nvPr>
            <p:ph type="sldNum" sz="quarter" idx="12"/>
          </p:nvPr>
        </p:nvSpPr>
        <p:spPr/>
        <p:txBody>
          <a:bodyPr/>
          <a:lstStyle>
            <a:lvl1pPr>
              <a:defRPr b="1">
                <a:latin typeface="Engravers MT" charset="0"/>
              </a:defRPr>
            </a:lvl1pPr>
          </a:lstStyle>
          <a:p>
            <a:pPr>
              <a:defRPr/>
            </a:pPr>
            <a:fld id="{CA61734E-D973-5249-BD11-0B1A89756A98}" type="slidenum">
              <a:rPr lang="en-US"/>
              <a:pPr>
                <a:defRPr/>
              </a:pPr>
              <a:t>‹#›</a:t>
            </a:fld>
            <a:endParaRPr lang="en-US"/>
          </a:p>
        </p:txBody>
      </p:sp>
    </p:spTree>
    <p:extLst>
      <p:ext uri="{BB962C8B-B14F-4D97-AF65-F5344CB8AC3E}">
        <p14:creationId xmlns:p14="http://schemas.microsoft.com/office/powerpoint/2010/main" val="13046597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p:txBody>
          <a:bodyPr/>
          <a:lstStyle>
            <a:lvl1pPr algn="ctr">
              <a:defRPr b="1"/>
            </a:lvl1pPr>
          </a:lstStyle>
          <a:p>
            <a:pPr>
              <a:defRPr/>
            </a:pPr>
            <a:endParaRPr lang="en-US"/>
          </a:p>
        </p:txBody>
      </p:sp>
      <p:sp>
        <p:nvSpPr>
          <p:cNvPr id="3" name="Rectangle 68"/>
          <p:cNvSpPr>
            <a:spLocks noGrp="1" noChangeArrowheads="1"/>
          </p:cNvSpPr>
          <p:nvPr>
            <p:ph type="ftr" sz="quarter" idx="11"/>
          </p:nvPr>
        </p:nvSpPr>
        <p:spPr/>
        <p:txBody>
          <a:bodyPr/>
          <a:lstStyle>
            <a:lvl1pPr>
              <a:defRPr b="1"/>
            </a:lvl1pPr>
          </a:lstStyle>
          <a:p>
            <a:pPr>
              <a:defRPr/>
            </a:pPr>
            <a:endParaRPr lang="en-US"/>
          </a:p>
        </p:txBody>
      </p:sp>
      <p:sp>
        <p:nvSpPr>
          <p:cNvPr id="4" name="Rectangle 69"/>
          <p:cNvSpPr>
            <a:spLocks noGrp="1" noChangeArrowheads="1"/>
          </p:cNvSpPr>
          <p:nvPr>
            <p:ph type="sldNum" sz="quarter" idx="12"/>
          </p:nvPr>
        </p:nvSpPr>
        <p:spPr/>
        <p:txBody>
          <a:bodyPr/>
          <a:lstStyle>
            <a:lvl1pPr>
              <a:defRPr b="1">
                <a:latin typeface="Engravers MT" charset="0"/>
              </a:defRPr>
            </a:lvl1pPr>
          </a:lstStyle>
          <a:p>
            <a:pPr>
              <a:defRPr/>
            </a:pPr>
            <a:fld id="{D38C7381-6E33-8B44-A212-589FA1C5D692}" type="slidenum">
              <a:rPr lang="en-US"/>
              <a:pPr>
                <a:defRPr/>
              </a:pPr>
              <a:t>‹#›</a:t>
            </a:fld>
            <a:endParaRPr lang="en-US"/>
          </a:p>
        </p:txBody>
      </p:sp>
    </p:spTree>
    <p:extLst>
      <p:ext uri="{BB962C8B-B14F-4D97-AF65-F5344CB8AC3E}">
        <p14:creationId xmlns:p14="http://schemas.microsoft.com/office/powerpoint/2010/main" val="38282647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p:txBody>
          <a:bodyPr/>
          <a:lstStyle>
            <a:lvl1pPr algn="ctr">
              <a:defRPr b="1"/>
            </a:lvl1pPr>
          </a:lstStyle>
          <a:p>
            <a:pPr>
              <a:defRPr/>
            </a:pPr>
            <a:endParaRPr lang="en-US"/>
          </a:p>
        </p:txBody>
      </p:sp>
      <p:sp>
        <p:nvSpPr>
          <p:cNvPr id="6" name="Rectangle 68"/>
          <p:cNvSpPr>
            <a:spLocks noGrp="1" noChangeArrowheads="1"/>
          </p:cNvSpPr>
          <p:nvPr>
            <p:ph type="ftr" sz="quarter" idx="11"/>
          </p:nvPr>
        </p:nvSpPr>
        <p:spPr/>
        <p:txBody>
          <a:bodyPr/>
          <a:lstStyle>
            <a:lvl1pPr>
              <a:defRPr b="1"/>
            </a:lvl1pPr>
          </a:lstStyle>
          <a:p>
            <a:pPr>
              <a:defRPr/>
            </a:pPr>
            <a:endParaRPr lang="en-US"/>
          </a:p>
        </p:txBody>
      </p:sp>
      <p:sp>
        <p:nvSpPr>
          <p:cNvPr id="7" name="Rectangle 69"/>
          <p:cNvSpPr>
            <a:spLocks noGrp="1" noChangeArrowheads="1"/>
          </p:cNvSpPr>
          <p:nvPr>
            <p:ph type="sldNum" sz="quarter" idx="12"/>
          </p:nvPr>
        </p:nvSpPr>
        <p:spPr/>
        <p:txBody>
          <a:bodyPr/>
          <a:lstStyle>
            <a:lvl1pPr>
              <a:defRPr b="1">
                <a:latin typeface="Engravers MT" charset="0"/>
              </a:defRPr>
            </a:lvl1pPr>
          </a:lstStyle>
          <a:p>
            <a:pPr>
              <a:defRPr/>
            </a:pPr>
            <a:fld id="{D8FFDEDC-BB62-7446-AFE3-9383BF248C8A}" type="slidenum">
              <a:rPr lang="en-US"/>
              <a:pPr>
                <a:defRPr/>
              </a:pPr>
              <a:t>‹#›</a:t>
            </a:fld>
            <a:endParaRPr lang="en-US"/>
          </a:p>
        </p:txBody>
      </p:sp>
    </p:spTree>
    <p:extLst>
      <p:ext uri="{BB962C8B-B14F-4D97-AF65-F5344CB8AC3E}">
        <p14:creationId xmlns:p14="http://schemas.microsoft.com/office/powerpoint/2010/main" val="31375984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940 w 5740"/>
                <a:gd name="T1" fmla="*/ 0 h 4316"/>
                <a:gd name="T2" fmla="*/ 0 w 5740"/>
                <a:gd name="T3" fmla="*/ 0 h 4316"/>
                <a:gd name="T4" fmla="*/ 0 w 5740"/>
                <a:gd name="T5" fmla="*/ 0 h 4316"/>
                <a:gd name="T6" fmla="*/ 5940 w 5740"/>
                <a:gd name="T7" fmla="*/ 0 h 4316"/>
                <a:gd name="T8" fmla="*/ 5940 w 5740"/>
                <a:gd name="T9" fmla="*/ 0 h 4316"/>
                <a:gd name="T10" fmla="*/ 5940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40" name="Freeform 46"/>
              <p:cNvSpPr>
                <a:spLocks/>
              </p:cNvSpPr>
              <p:nvPr/>
            </p:nvSpPr>
            <p:spPr bwMode="hidden">
              <a:xfrm>
                <a:off x="5280" y="3186"/>
                <a:ext cx="383" cy="96"/>
              </a:xfrm>
              <a:custGeom>
                <a:avLst/>
                <a:gdLst>
                  <a:gd name="T0" fmla="*/ 22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0 w 382"/>
                  <a:gd name="T19" fmla="*/ 96 h 96"/>
                  <a:gd name="T20" fmla="*/ 274 w 382"/>
                  <a:gd name="T21" fmla="*/ 90 h 96"/>
                  <a:gd name="T22" fmla="*/ 322 w 382"/>
                  <a:gd name="T23" fmla="*/ 84 h 96"/>
                  <a:gd name="T24" fmla="*/ 363 w 382"/>
                  <a:gd name="T25" fmla="*/ 66 h 96"/>
                  <a:gd name="T26" fmla="*/ 393 w 382"/>
                  <a:gd name="T27" fmla="*/ 42 h 96"/>
                  <a:gd name="T28" fmla="*/ 387 w 382"/>
                  <a:gd name="T29" fmla="*/ 42 h 96"/>
                  <a:gd name="T30" fmla="*/ 357 w 382"/>
                  <a:gd name="T31" fmla="*/ 66 h 96"/>
                  <a:gd name="T32" fmla="*/ 316 w 382"/>
                  <a:gd name="T33" fmla="*/ 78 h 96"/>
                  <a:gd name="T34" fmla="*/ 274 w 382"/>
                  <a:gd name="T35" fmla="*/ 90 h 96"/>
                  <a:gd name="T36" fmla="*/ 220 w 382"/>
                  <a:gd name="T37" fmla="*/ 96 h 96"/>
                  <a:gd name="T38" fmla="*/ 22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30 w 185"/>
                  <a:gd name="T5" fmla="*/ 36 h 210"/>
                  <a:gd name="T6" fmla="*/ 166 w 185"/>
                  <a:gd name="T7" fmla="*/ 72 h 210"/>
                  <a:gd name="T8" fmla="*/ 172 w 185"/>
                  <a:gd name="T9" fmla="*/ 90 h 210"/>
                  <a:gd name="T10" fmla="*/ 178 w 185"/>
                  <a:gd name="T11" fmla="*/ 114 h 210"/>
                  <a:gd name="T12" fmla="*/ 172 w 185"/>
                  <a:gd name="T13" fmla="*/ 138 h 210"/>
                  <a:gd name="T14" fmla="*/ 160 w 185"/>
                  <a:gd name="T15" fmla="*/ 162 h 210"/>
                  <a:gd name="T16" fmla="*/ 130 w 185"/>
                  <a:gd name="T17" fmla="*/ 180 h 210"/>
                  <a:gd name="T18" fmla="*/ 90 w 185"/>
                  <a:gd name="T19" fmla="*/ 198 h 210"/>
                  <a:gd name="T20" fmla="*/ 107 w 185"/>
                  <a:gd name="T21" fmla="*/ 210 h 210"/>
                  <a:gd name="T22" fmla="*/ 142 w 185"/>
                  <a:gd name="T23" fmla="*/ 192 h 210"/>
                  <a:gd name="T24" fmla="*/ 172 w 185"/>
                  <a:gd name="T25" fmla="*/ 168 h 210"/>
                  <a:gd name="T26" fmla="*/ 190 w 185"/>
                  <a:gd name="T27" fmla="*/ 144 h 210"/>
                  <a:gd name="T28" fmla="*/ 196 w 185"/>
                  <a:gd name="T29" fmla="*/ 114 h 210"/>
                  <a:gd name="T30" fmla="*/ 190 w 185"/>
                  <a:gd name="T31" fmla="*/ 90 h 210"/>
                  <a:gd name="T32" fmla="*/ 184 w 185"/>
                  <a:gd name="T33" fmla="*/ 66 h 210"/>
                  <a:gd name="T34" fmla="*/ 166 w 185"/>
                  <a:gd name="T35" fmla="*/ 48 h 210"/>
                  <a:gd name="T36" fmla="*/ 14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grpSp>
        </p:grpSp>
      </p:grpSp>
      <p:sp>
        <p:nvSpPr>
          <p:cNvPr id="36930" name="Rectangle 66"/>
          <p:cNvSpPr>
            <a:spLocks noGrp="1" noChangeArrowheads="1"/>
          </p:cNvSpPr>
          <p:nvPr>
            <p:ph type="ctrTitle" sz="quarter"/>
          </p:nvPr>
        </p:nvSpPr>
        <p:spPr>
          <a:xfrm>
            <a:off x="685800" y="1692277"/>
            <a:ext cx="7772400" cy="1736725"/>
          </a:xfrm>
        </p:spPr>
        <p:txBody>
          <a:bodyPr anchor="b"/>
          <a:lstStyle>
            <a:lvl1pPr>
              <a:defRPr sz="5400"/>
            </a:lvl1pPr>
          </a:lstStyle>
          <a:p>
            <a:r>
              <a:rPr lang="en-US"/>
              <a:t>Click to edit Master title style</a:t>
            </a:r>
          </a:p>
        </p:txBody>
      </p:sp>
      <p:sp>
        <p:nvSpPr>
          <p:cNvPr id="3693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lgn="ctr">
              <a:defRPr b="1"/>
            </a:lvl1pPr>
          </a:lstStyle>
          <a:p>
            <a:pPr>
              <a:defRPr/>
            </a:pPr>
            <a:endParaRPr lang="en-US"/>
          </a:p>
        </p:txBody>
      </p:sp>
      <p:sp>
        <p:nvSpPr>
          <p:cNvPr id="69" name="Rectangle 69"/>
          <p:cNvSpPr>
            <a:spLocks noGrp="1" noChangeArrowheads="1"/>
          </p:cNvSpPr>
          <p:nvPr>
            <p:ph type="ftr" sz="quarter" idx="11"/>
          </p:nvPr>
        </p:nvSpPr>
        <p:spPr/>
        <p:txBody>
          <a:bodyPr/>
          <a:lstStyle>
            <a:lvl1pPr>
              <a:defRPr b="1"/>
            </a:lvl1pPr>
          </a:lstStyle>
          <a:p>
            <a:pPr>
              <a:defRPr/>
            </a:pPr>
            <a:endParaRPr lang="en-US"/>
          </a:p>
        </p:txBody>
      </p:sp>
      <p:sp>
        <p:nvSpPr>
          <p:cNvPr id="70" name="Rectangle 70"/>
          <p:cNvSpPr>
            <a:spLocks noGrp="1" noChangeArrowheads="1"/>
          </p:cNvSpPr>
          <p:nvPr>
            <p:ph type="sldNum" sz="quarter" idx="12"/>
          </p:nvPr>
        </p:nvSpPr>
        <p:spPr/>
        <p:txBody>
          <a:bodyPr/>
          <a:lstStyle>
            <a:lvl1pPr>
              <a:defRPr b="1">
                <a:latin typeface="Engravers MT" charset="0"/>
              </a:defRPr>
            </a:lvl1pPr>
          </a:lstStyle>
          <a:p>
            <a:pPr>
              <a:defRPr/>
            </a:pPr>
            <a:fld id="{BF9E065D-43F3-414F-9553-C391A79B3FFC}" type="slidenum">
              <a:rPr lang="en-US"/>
              <a:pPr>
                <a:defRPr/>
              </a:pPr>
              <a:t>‹#›</a:t>
            </a:fld>
            <a:endParaRPr lang="en-US"/>
          </a:p>
        </p:txBody>
      </p:sp>
    </p:spTree>
    <p:extLst>
      <p:ext uri="{BB962C8B-B14F-4D97-AF65-F5344CB8AC3E}">
        <p14:creationId xmlns:p14="http://schemas.microsoft.com/office/powerpoint/2010/main" val="6250924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308A4FFB-DC1D-AA46-B0EC-7B90C890AB4B}" type="datetimeFigureOut">
              <a:rPr lang="en-SG"/>
              <a:pPr>
                <a:defRPr/>
              </a:pPr>
              <a:t>27/12/23</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94564815-0BB6-B541-A7E9-AEFB47CD2593}" type="slidenum">
              <a:rPr lang="en-SG"/>
              <a:pPr>
                <a:defRPr/>
              </a:pPr>
              <a:t>‹#›</a:t>
            </a:fld>
            <a:endParaRPr lang="en-SG"/>
          </a:p>
        </p:txBody>
      </p:sp>
    </p:spTree>
    <p:extLst>
      <p:ext uri="{BB962C8B-B14F-4D97-AF65-F5344CB8AC3E}">
        <p14:creationId xmlns:p14="http://schemas.microsoft.com/office/powerpoint/2010/main" val="133894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2406BE-EAF7-BC48-AD94-287EFFC9AB2D}" type="slidenum">
              <a:rPr lang="en-US"/>
              <a:pPr>
                <a:defRPr/>
              </a:pPr>
              <a:t>‹#›</a:t>
            </a:fld>
            <a:endParaRPr lang="en-US"/>
          </a:p>
        </p:txBody>
      </p:sp>
    </p:spTree>
    <p:extLst>
      <p:ext uri="{BB962C8B-B14F-4D97-AF65-F5344CB8AC3E}">
        <p14:creationId xmlns:p14="http://schemas.microsoft.com/office/powerpoint/2010/main" val="36173694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46D76C66-1880-C043-9E52-AEEA58EA71DE}" type="datetimeFigureOut">
              <a:rPr lang="en-SG"/>
              <a:pPr>
                <a:defRPr/>
              </a:pPr>
              <a:t>27/12/23</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6067BA5C-B1D0-DC45-9B26-7568F30AD070}" type="slidenum">
              <a:rPr lang="en-SG"/>
              <a:pPr>
                <a:defRPr/>
              </a:pPr>
              <a:t>‹#›</a:t>
            </a:fld>
            <a:endParaRPr lang="en-SG"/>
          </a:p>
        </p:txBody>
      </p:sp>
    </p:spTree>
    <p:extLst>
      <p:ext uri="{BB962C8B-B14F-4D97-AF65-F5344CB8AC3E}">
        <p14:creationId xmlns:p14="http://schemas.microsoft.com/office/powerpoint/2010/main" val="2505353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93E5785F-73DA-9F42-8B9D-8CDC2C6A5A52}" type="datetimeFigureOut">
              <a:rPr lang="en-SG"/>
              <a:pPr>
                <a:defRPr/>
              </a:pPr>
              <a:t>27/12/23</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4E3BC30E-CE26-0A4F-840F-9BFFD11FB1D7}" type="slidenum">
              <a:rPr lang="en-SG"/>
              <a:pPr>
                <a:defRPr/>
              </a:pPr>
              <a:t>‹#›</a:t>
            </a:fld>
            <a:endParaRPr lang="en-SG"/>
          </a:p>
        </p:txBody>
      </p:sp>
    </p:spTree>
    <p:extLst>
      <p:ext uri="{BB962C8B-B14F-4D97-AF65-F5344CB8AC3E}">
        <p14:creationId xmlns:p14="http://schemas.microsoft.com/office/powerpoint/2010/main" val="10980787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424716E0-2BDA-5347-BDA0-361BBBADB6FB}" type="datetimeFigureOut">
              <a:rPr lang="en-SG"/>
              <a:pPr>
                <a:defRPr/>
              </a:pPr>
              <a:t>27/12/23</a:t>
            </a:fld>
            <a:endParaRPr lang="en-SG"/>
          </a:p>
        </p:txBody>
      </p:sp>
      <p:sp>
        <p:nvSpPr>
          <p:cNvPr id="6" name="Footer Placehold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7" name="Slide Number Placeholder 6"/>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90F7A968-8FAF-3C43-9EC5-E0B7DFCE9265}" type="slidenum">
              <a:rPr lang="en-SG"/>
              <a:pPr>
                <a:defRPr/>
              </a:pPr>
              <a:t>‹#›</a:t>
            </a:fld>
            <a:endParaRPr lang="en-SG"/>
          </a:p>
        </p:txBody>
      </p:sp>
    </p:spTree>
    <p:extLst>
      <p:ext uri="{BB962C8B-B14F-4D97-AF65-F5344CB8AC3E}">
        <p14:creationId xmlns:p14="http://schemas.microsoft.com/office/powerpoint/2010/main" val="42902589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59D64CA8-227A-D84A-B9A7-9DF395D5B0E8}" type="datetimeFigureOut">
              <a:rPr lang="en-SG"/>
              <a:pPr>
                <a:defRPr/>
              </a:pPr>
              <a:t>27/12/23</a:t>
            </a:fld>
            <a:endParaRPr lang="en-SG"/>
          </a:p>
        </p:txBody>
      </p:sp>
      <p:sp>
        <p:nvSpPr>
          <p:cNvPr id="8" name="Footer Placeholder 7"/>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9" name="Slide Number Placeholder 8"/>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725F67FE-85F6-6644-9258-60AC9C80D894}" type="slidenum">
              <a:rPr lang="en-SG"/>
              <a:pPr>
                <a:defRPr/>
              </a:pPr>
              <a:t>‹#›</a:t>
            </a:fld>
            <a:endParaRPr lang="en-SG"/>
          </a:p>
        </p:txBody>
      </p:sp>
    </p:spTree>
    <p:extLst>
      <p:ext uri="{BB962C8B-B14F-4D97-AF65-F5344CB8AC3E}">
        <p14:creationId xmlns:p14="http://schemas.microsoft.com/office/powerpoint/2010/main" val="20299665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3DCFDF2E-5364-4C40-82DD-6865FA548905}" type="datetimeFigureOut">
              <a:rPr lang="en-SG"/>
              <a:pPr>
                <a:defRPr/>
              </a:pPr>
              <a:t>27/12/23</a:t>
            </a:fld>
            <a:endParaRPr lang="en-SG"/>
          </a:p>
        </p:txBody>
      </p:sp>
      <p:sp>
        <p:nvSpPr>
          <p:cNvPr id="4" name="Footer Placeholder 3"/>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5" name="Slide Number Placeholder 4"/>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F58F16DB-3B9E-EE44-AE9D-12115C8843B1}" type="slidenum">
              <a:rPr lang="en-SG"/>
              <a:pPr>
                <a:defRPr/>
              </a:pPr>
              <a:t>‹#›</a:t>
            </a:fld>
            <a:endParaRPr lang="en-SG"/>
          </a:p>
        </p:txBody>
      </p:sp>
    </p:spTree>
    <p:extLst>
      <p:ext uri="{BB962C8B-B14F-4D97-AF65-F5344CB8AC3E}">
        <p14:creationId xmlns:p14="http://schemas.microsoft.com/office/powerpoint/2010/main" val="5437230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1F51ACB8-3A1E-B545-B04F-B77F767DE5B0}" type="datetimeFigureOut">
              <a:rPr lang="en-SG"/>
              <a:pPr>
                <a:defRPr/>
              </a:pPr>
              <a:t>27/12/23</a:t>
            </a:fld>
            <a:endParaRPr lang="en-SG"/>
          </a:p>
        </p:txBody>
      </p:sp>
      <p:sp>
        <p:nvSpPr>
          <p:cNvPr id="3" name="Footer Placeholder 2"/>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4" name="Slide Number Placeholder 3"/>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D7340C9B-54F0-BC42-AD84-106548DFED56}" type="slidenum">
              <a:rPr lang="en-SG"/>
              <a:pPr>
                <a:defRPr/>
              </a:pPr>
              <a:t>‹#›</a:t>
            </a:fld>
            <a:endParaRPr lang="en-SG"/>
          </a:p>
        </p:txBody>
      </p:sp>
    </p:spTree>
    <p:extLst>
      <p:ext uri="{BB962C8B-B14F-4D97-AF65-F5344CB8AC3E}">
        <p14:creationId xmlns:p14="http://schemas.microsoft.com/office/powerpoint/2010/main" val="20851803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085D0D7F-F571-B842-A7C8-CCD890D7387C}" type="datetimeFigureOut">
              <a:rPr lang="en-SG"/>
              <a:pPr>
                <a:defRPr/>
              </a:pPr>
              <a:t>27/12/23</a:t>
            </a:fld>
            <a:endParaRPr lang="en-SG"/>
          </a:p>
        </p:txBody>
      </p:sp>
      <p:sp>
        <p:nvSpPr>
          <p:cNvPr id="6" name="Footer Placehold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7" name="Slide Number Placeholder 6"/>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6EC77371-22AB-7C4E-A7A7-2C46AD3DE155}" type="slidenum">
              <a:rPr lang="en-SG"/>
              <a:pPr>
                <a:defRPr/>
              </a:pPr>
              <a:t>‹#›</a:t>
            </a:fld>
            <a:endParaRPr lang="en-SG"/>
          </a:p>
        </p:txBody>
      </p:sp>
    </p:spTree>
    <p:extLst>
      <p:ext uri="{BB962C8B-B14F-4D97-AF65-F5344CB8AC3E}">
        <p14:creationId xmlns:p14="http://schemas.microsoft.com/office/powerpoint/2010/main" val="1003589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327BB36E-64DC-FD43-8685-B1F9578AC27A}" type="datetimeFigureOut">
              <a:rPr lang="en-SG"/>
              <a:pPr>
                <a:defRPr/>
              </a:pPr>
              <a:t>27/12/23</a:t>
            </a:fld>
            <a:endParaRPr lang="en-SG"/>
          </a:p>
        </p:txBody>
      </p:sp>
      <p:sp>
        <p:nvSpPr>
          <p:cNvPr id="6" name="Footer Placehold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7" name="Slide Number Placeholder 6"/>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C9C37387-569A-7C4F-9982-3087420045A2}" type="slidenum">
              <a:rPr lang="en-SG"/>
              <a:pPr>
                <a:defRPr/>
              </a:pPr>
              <a:t>‹#›</a:t>
            </a:fld>
            <a:endParaRPr lang="en-SG"/>
          </a:p>
        </p:txBody>
      </p:sp>
    </p:spTree>
    <p:extLst>
      <p:ext uri="{BB962C8B-B14F-4D97-AF65-F5344CB8AC3E}">
        <p14:creationId xmlns:p14="http://schemas.microsoft.com/office/powerpoint/2010/main" val="5192603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06CD3354-08AE-5B41-B938-00349DC60252}" type="datetimeFigureOut">
              <a:rPr lang="en-SG"/>
              <a:pPr>
                <a:defRPr/>
              </a:pPr>
              <a:t>27/12/23</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C1E4CE93-9BD0-C748-9C1D-BDBE92525558}" type="slidenum">
              <a:rPr lang="en-SG"/>
              <a:pPr>
                <a:defRPr/>
              </a:pPr>
              <a:t>‹#›</a:t>
            </a:fld>
            <a:endParaRPr lang="en-SG"/>
          </a:p>
        </p:txBody>
      </p:sp>
    </p:spTree>
    <p:extLst>
      <p:ext uri="{BB962C8B-B14F-4D97-AF65-F5344CB8AC3E}">
        <p14:creationId xmlns:p14="http://schemas.microsoft.com/office/powerpoint/2010/main" val="26057749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F6ADA465-97F9-954F-B2DD-9DFF11A7C7CC}" type="datetimeFigureOut">
              <a:rPr lang="en-SG"/>
              <a:pPr>
                <a:defRPr/>
              </a:pPr>
              <a:t>27/12/23</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1A39E09D-0713-5F4A-8105-52BD0F4B0356}" type="slidenum">
              <a:rPr lang="en-SG"/>
              <a:pPr>
                <a:defRPr/>
              </a:pPr>
              <a:t>‹#›</a:t>
            </a:fld>
            <a:endParaRPr lang="en-SG"/>
          </a:p>
        </p:txBody>
      </p:sp>
    </p:spTree>
    <p:extLst>
      <p:ext uri="{BB962C8B-B14F-4D97-AF65-F5344CB8AC3E}">
        <p14:creationId xmlns:p14="http://schemas.microsoft.com/office/powerpoint/2010/main" val="159339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FC5336-FF97-464A-866D-19F9B4B6FF96}" type="slidenum">
              <a:rPr lang="en-US"/>
              <a:pPr>
                <a:defRPr/>
              </a:pPr>
              <a:t>‹#›</a:t>
            </a:fld>
            <a:endParaRPr lang="en-US"/>
          </a:p>
        </p:txBody>
      </p:sp>
    </p:spTree>
    <p:extLst>
      <p:ext uri="{BB962C8B-B14F-4D97-AF65-F5344CB8AC3E}">
        <p14:creationId xmlns:p14="http://schemas.microsoft.com/office/powerpoint/2010/main" val="74533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1769A5-DC49-174B-9A3F-7D5EEA02D1A9}" type="slidenum">
              <a:rPr lang="en-US"/>
              <a:pPr>
                <a:defRPr/>
              </a:pPr>
              <a:t>‹#›</a:t>
            </a:fld>
            <a:endParaRPr lang="en-US"/>
          </a:p>
        </p:txBody>
      </p:sp>
    </p:spTree>
    <p:extLst>
      <p:ext uri="{BB962C8B-B14F-4D97-AF65-F5344CB8AC3E}">
        <p14:creationId xmlns:p14="http://schemas.microsoft.com/office/powerpoint/2010/main" val="63115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C5EDEF-B161-1F44-85C5-324E9B244E7F}" type="slidenum">
              <a:rPr lang="en-US"/>
              <a:pPr>
                <a:defRPr/>
              </a:pPr>
              <a:t>‹#›</a:t>
            </a:fld>
            <a:endParaRPr lang="en-US"/>
          </a:p>
        </p:txBody>
      </p:sp>
    </p:spTree>
    <p:extLst>
      <p:ext uri="{BB962C8B-B14F-4D97-AF65-F5344CB8AC3E}">
        <p14:creationId xmlns:p14="http://schemas.microsoft.com/office/powerpoint/2010/main" val="288978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1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7.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8.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66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charset="0"/>
              </a:defRPr>
            </a:lvl1pPr>
          </a:lstStyle>
          <a:p>
            <a:pPr>
              <a:defRPr/>
            </a:pPr>
            <a:fld id="{E27AC61C-551D-7F4D-B749-87154A0CF3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Calibri"/>
                <a:ea typeface="+mn-ea"/>
                <a:cs typeface="+mn-cs"/>
              </a:defRPr>
            </a:lvl1pPr>
          </a:lstStyle>
          <a:p>
            <a:pPr>
              <a:defRPr/>
            </a:pPr>
            <a:fld id="{524085BD-75F7-0D40-868F-5B9E5C37E2B0}" type="datetimeFigureOut">
              <a:rPr lang="en-SG"/>
              <a:pPr>
                <a:defRPr/>
              </a:pPr>
              <a:t>27/12/23</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Calibri"/>
                <a:ea typeface="+mn-ea"/>
                <a:cs typeface="+mn-cs"/>
              </a:defRPr>
            </a:lvl1pPr>
          </a:lstStyle>
          <a:p>
            <a:pPr>
              <a:defRPr/>
            </a:pPr>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Calibri"/>
                <a:ea typeface="+mn-ea"/>
                <a:cs typeface="+mn-cs"/>
              </a:defRPr>
            </a:lvl1pPr>
          </a:lstStyle>
          <a:p>
            <a:pPr>
              <a:defRPr/>
            </a:pPr>
            <a:fld id="{FA6E8C11-5E5E-7D43-9B74-34B625F440D9}" type="slidenum">
              <a:rPr lang="en-SG"/>
              <a:pPr>
                <a:defRPr/>
              </a:pPr>
              <a:t>‹#›</a:t>
            </a:fld>
            <a:endParaRPr lang="en-SG"/>
          </a:p>
        </p:txBody>
      </p:sp>
    </p:spTree>
    <p:extLst>
      <p:ext uri="{BB962C8B-B14F-4D97-AF65-F5344CB8AC3E}">
        <p14:creationId xmlns:p14="http://schemas.microsoft.com/office/powerpoint/2010/main" val="2101894169"/>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pic>
        <p:nvPicPr>
          <p:cNvPr id="13314" name="Picture 2" descr="Expbann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148"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defRPr sz="1400" b="0">
                <a:solidFill>
                  <a:srgbClr val="482400"/>
                </a:solidFill>
                <a:ea typeface="+mn-ea"/>
                <a:cs typeface="+mn-cs"/>
              </a:defRPr>
            </a:lvl1pPr>
          </a:lstStyle>
          <a:p>
            <a:pPr>
              <a:defRPr/>
            </a:pPr>
            <a:endParaRPr lang="en-US"/>
          </a:p>
        </p:txBody>
      </p:sp>
      <p:sp>
        <p:nvSpPr>
          <p:cNvPr id="6149"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b="0">
                <a:solidFill>
                  <a:srgbClr val="482400"/>
                </a:solidFill>
                <a:ea typeface="+mn-ea"/>
                <a:cs typeface="+mn-cs"/>
              </a:defRPr>
            </a:lvl1pPr>
          </a:lstStyle>
          <a:p>
            <a:pPr>
              <a:defRPr/>
            </a:pPr>
            <a:endParaRPr lang="en-US"/>
          </a:p>
        </p:txBody>
      </p:sp>
      <p:sp>
        <p:nvSpPr>
          <p:cNvPr id="6150"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400">
                <a:solidFill>
                  <a:srgbClr val="482400"/>
                </a:solidFill>
                <a:cs typeface="ＭＳ Ｐゴシック" charset="0"/>
              </a:defRPr>
            </a:lvl1pPr>
          </a:lstStyle>
          <a:p>
            <a:pPr>
              <a:defRPr/>
            </a:pPr>
            <a:fld id="{13012288-9E25-DF41-BF02-EF6A5ED831B0}" type="slidenum">
              <a:rPr lang="en-US"/>
              <a:pPr>
                <a:defRPr/>
              </a:pPr>
              <a:t>‹#›</a:t>
            </a:fld>
            <a:endParaRPr lang="en-US"/>
          </a:p>
        </p:txBody>
      </p:sp>
      <p:pic>
        <p:nvPicPr>
          <p:cNvPr id="13319" name="Picture 7" descr="EXPHORSA"/>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20"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Lst>
  <p:txStyles>
    <p:titleStyle>
      <a:lvl1pPr algn="l"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latin typeface="Times New Roman" pitchFamily="-111" charset="0"/>
        </a:defRPr>
      </a:lvl6pPr>
      <a:lvl7pPr marL="914400" algn="l" rtl="0" fontAlgn="base">
        <a:spcBef>
          <a:spcPct val="0"/>
        </a:spcBef>
        <a:spcAft>
          <a:spcPct val="0"/>
        </a:spcAft>
        <a:defRPr sz="4400">
          <a:solidFill>
            <a:schemeClr val="tx2"/>
          </a:solidFill>
          <a:latin typeface="Times New Roman" pitchFamily="-111" charset="0"/>
        </a:defRPr>
      </a:lvl7pPr>
      <a:lvl8pPr marL="1371600" algn="l" rtl="0" fontAlgn="base">
        <a:spcBef>
          <a:spcPct val="0"/>
        </a:spcBef>
        <a:spcAft>
          <a:spcPct val="0"/>
        </a:spcAft>
        <a:defRPr sz="4400">
          <a:solidFill>
            <a:schemeClr val="tx2"/>
          </a:solidFill>
          <a:latin typeface="Times New Roman" pitchFamily="-111" charset="0"/>
        </a:defRPr>
      </a:lvl8pPr>
      <a:lvl9pPr marL="1828800" algn="l"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Blip>
          <a:blip r:embed="rId7"/>
        </a:buBlip>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accent2"/>
        </a:buClr>
        <a:buFont typeface="Wingdings" charset="0"/>
        <a:buBlip>
          <a:blip r:embed="rId8"/>
        </a:buBlip>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pitchFamily="-111" charset="-128"/>
        </a:defRPr>
      </a:lvl5pPr>
      <a:lvl6pPr marL="2514600" indent="-228600" algn="l" rtl="0" fontAlgn="base">
        <a:spcBef>
          <a:spcPct val="20000"/>
        </a:spcBef>
        <a:spcAft>
          <a:spcPct val="0"/>
        </a:spcAft>
        <a:buClr>
          <a:schemeClr val="tx2"/>
        </a:buClr>
        <a:buFont typeface="Wingdings" pitchFamily="-111" charset="2"/>
        <a:buChar char="s"/>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tx2"/>
        </a:buClr>
        <a:buFont typeface="Wingdings" pitchFamily="-111" charset="2"/>
        <a:buChar char="s"/>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tx2"/>
        </a:buClr>
        <a:buFont typeface="Wingdings" pitchFamily="-111" charset="2"/>
        <a:buChar char="s"/>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tx2"/>
        </a:buClr>
        <a:buFont typeface="Wingdings" pitchFamily="-111" charset="2"/>
        <a:buChar char="s"/>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7" descr="Golden Orchardcontentslide.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Title Placeholder 1"/>
          <p:cNvSpPr>
            <a:spLocks noGrp="1"/>
          </p:cNvSpPr>
          <p:nvPr>
            <p:ph type="title"/>
          </p:nvPr>
        </p:nvSpPr>
        <p:spPr bwMode="auto">
          <a:xfrm>
            <a:off x="457200" y="6096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8" name="Text Placeholder 2"/>
          <p:cNvSpPr>
            <a:spLocks noGrp="1"/>
          </p:cNvSpPr>
          <p:nvPr>
            <p:ph type="body" idx="1"/>
          </p:nvPr>
        </p:nvSpPr>
        <p:spPr bwMode="auto">
          <a:xfrm>
            <a:off x="457200" y="1981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charset="0"/>
                <a:ea typeface="ＭＳ Ｐゴシック" charset="-128"/>
                <a:cs typeface="ＭＳ Ｐゴシック" charset="-128"/>
              </a:defRPr>
            </a:lvl1pPr>
          </a:lstStyle>
          <a:p>
            <a:pPr>
              <a:defRPr/>
            </a:pPr>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charset="0"/>
                <a:ea typeface="ＭＳ Ｐゴシック" charset="-128"/>
                <a:cs typeface="ＭＳ Ｐゴシック" charset="-128"/>
              </a:defRPr>
            </a:lvl1pPr>
          </a:lstStyle>
          <a:p>
            <a:pPr>
              <a:defRPr/>
            </a:pPr>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charset="0"/>
                <a:cs typeface="ＭＳ Ｐゴシック" charset="0"/>
              </a:defRPr>
            </a:lvl1pPr>
          </a:lstStyle>
          <a:p>
            <a:pPr>
              <a:defRPr/>
            </a:pPr>
            <a:fld id="{BD89053C-A433-A642-BE75-A90BF28D73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Lst>
  <p:transition>
    <p:fade thruBlk="1"/>
  </p:transition>
  <p:txStyles>
    <p:titleStyle>
      <a:lvl1pPr algn="ctr" rtl="0" eaLnBrk="0" fontAlgn="base" hangingPunct="0">
        <a:spcBef>
          <a:spcPct val="0"/>
        </a:spcBef>
        <a:spcAft>
          <a:spcPct val="0"/>
        </a:spcAft>
        <a:defRPr sz="4400">
          <a:solidFill>
            <a:srgbClr val="984807"/>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984807"/>
          </a:solidFill>
          <a:latin typeface="Calibri" pitchFamily="-110" charset="0"/>
          <a:ea typeface="ＭＳ Ｐゴシック" charset="-128"/>
          <a:cs typeface="ＭＳ Ｐゴシック" charset="-128"/>
        </a:defRPr>
      </a:lvl2pPr>
      <a:lvl3pPr algn="ctr" rtl="0" eaLnBrk="0" fontAlgn="base" hangingPunct="0">
        <a:spcBef>
          <a:spcPct val="0"/>
        </a:spcBef>
        <a:spcAft>
          <a:spcPct val="0"/>
        </a:spcAft>
        <a:defRPr sz="4400">
          <a:solidFill>
            <a:srgbClr val="984807"/>
          </a:solidFill>
          <a:latin typeface="Calibri" pitchFamily="-110" charset="0"/>
          <a:ea typeface="ＭＳ Ｐゴシック" charset="-128"/>
          <a:cs typeface="ＭＳ Ｐゴシック" charset="-128"/>
        </a:defRPr>
      </a:lvl3pPr>
      <a:lvl4pPr algn="ctr" rtl="0" eaLnBrk="0" fontAlgn="base" hangingPunct="0">
        <a:spcBef>
          <a:spcPct val="0"/>
        </a:spcBef>
        <a:spcAft>
          <a:spcPct val="0"/>
        </a:spcAft>
        <a:defRPr sz="4400">
          <a:solidFill>
            <a:srgbClr val="984807"/>
          </a:solidFill>
          <a:latin typeface="Calibri" pitchFamily="-110" charset="0"/>
          <a:ea typeface="ＭＳ Ｐゴシック" charset="-128"/>
          <a:cs typeface="ＭＳ Ｐゴシック" charset="-128"/>
        </a:defRPr>
      </a:lvl4pPr>
      <a:lvl5pPr algn="ctr" rtl="0" eaLnBrk="0" fontAlgn="base" hangingPunct="0">
        <a:spcBef>
          <a:spcPct val="0"/>
        </a:spcBef>
        <a:spcAft>
          <a:spcPct val="0"/>
        </a:spcAft>
        <a:defRPr sz="4400">
          <a:solidFill>
            <a:srgbClr val="984807"/>
          </a:solidFill>
          <a:latin typeface="Calibri" pitchFamily="-110" charset="0"/>
          <a:ea typeface="ＭＳ Ｐゴシック" charset="-128"/>
          <a:cs typeface="ＭＳ Ｐゴシック" charset="-128"/>
        </a:defRPr>
      </a:lvl5pPr>
      <a:lvl6pPr marL="457200" algn="ctr" rtl="0" fontAlgn="base">
        <a:spcBef>
          <a:spcPct val="0"/>
        </a:spcBef>
        <a:spcAft>
          <a:spcPct val="0"/>
        </a:spcAft>
        <a:defRPr sz="4400">
          <a:solidFill>
            <a:srgbClr val="984807"/>
          </a:solidFill>
          <a:latin typeface="Calibri" pitchFamily="-110" charset="0"/>
        </a:defRPr>
      </a:lvl6pPr>
      <a:lvl7pPr marL="914400" algn="ctr" rtl="0" fontAlgn="base">
        <a:spcBef>
          <a:spcPct val="0"/>
        </a:spcBef>
        <a:spcAft>
          <a:spcPct val="0"/>
        </a:spcAft>
        <a:defRPr sz="4400">
          <a:solidFill>
            <a:srgbClr val="984807"/>
          </a:solidFill>
          <a:latin typeface="Calibri" pitchFamily="-110" charset="0"/>
        </a:defRPr>
      </a:lvl7pPr>
      <a:lvl8pPr marL="1371600" algn="ctr" rtl="0" fontAlgn="base">
        <a:spcBef>
          <a:spcPct val="0"/>
        </a:spcBef>
        <a:spcAft>
          <a:spcPct val="0"/>
        </a:spcAft>
        <a:defRPr sz="4400">
          <a:solidFill>
            <a:srgbClr val="984807"/>
          </a:solidFill>
          <a:latin typeface="Calibri" pitchFamily="-110" charset="0"/>
        </a:defRPr>
      </a:lvl8pPr>
      <a:lvl9pPr marL="1828800" algn="ctr" rtl="0" fontAlgn="base">
        <a:spcBef>
          <a:spcPct val="0"/>
        </a:spcBef>
        <a:spcAft>
          <a:spcPct val="0"/>
        </a:spcAft>
        <a:defRPr sz="4400">
          <a:solidFill>
            <a:srgbClr val="984807"/>
          </a:solidFill>
          <a:latin typeface="Calibri" pitchFamily="-110" charset="0"/>
        </a:defRPr>
      </a:lvl9pPr>
    </p:titleStyle>
    <p:bodyStyle>
      <a:lvl1pPr marL="342900" indent="-342900" algn="l" rtl="0" eaLnBrk="0" fontAlgn="base" hangingPunct="0">
        <a:spcBef>
          <a:spcPct val="20000"/>
        </a:spcBef>
        <a:spcAft>
          <a:spcPct val="0"/>
        </a:spcAft>
        <a:buFont typeface="Arial" charset="0"/>
        <a:buChar char="•"/>
        <a:defRPr sz="3200">
          <a:solidFill>
            <a:srgbClr val="984807"/>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a:solidFill>
            <a:srgbClr val="984807"/>
          </a:solidFill>
          <a:latin typeface="+mn-lt"/>
          <a:ea typeface="ＭＳ Ｐゴシック" pitchFamily="-110" charset="-128"/>
        </a:defRPr>
      </a:lvl2pPr>
      <a:lvl3pPr marL="1143000" indent="-228600" algn="l" rtl="0" eaLnBrk="0" fontAlgn="base" hangingPunct="0">
        <a:spcBef>
          <a:spcPct val="20000"/>
        </a:spcBef>
        <a:spcAft>
          <a:spcPct val="0"/>
        </a:spcAft>
        <a:buFont typeface="Arial" charset="0"/>
        <a:buChar char="•"/>
        <a:defRPr sz="2400">
          <a:solidFill>
            <a:srgbClr val="984807"/>
          </a:solidFill>
          <a:latin typeface="+mn-lt"/>
          <a:ea typeface="ＭＳ Ｐゴシック" pitchFamily="-110" charset="-128"/>
        </a:defRPr>
      </a:lvl3pPr>
      <a:lvl4pPr marL="1600200" indent="-228600" algn="l" rtl="0" eaLnBrk="0" fontAlgn="base" hangingPunct="0">
        <a:spcBef>
          <a:spcPct val="20000"/>
        </a:spcBef>
        <a:spcAft>
          <a:spcPct val="0"/>
        </a:spcAft>
        <a:buFont typeface="Arial" charset="0"/>
        <a:buChar char="–"/>
        <a:defRPr sz="2000">
          <a:solidFill>
            <a:srgbClr val="984807"/>
          </a:solidFill>
          <a:latin typeface="+mn-lt"/>
          <a:ea typeface="ＭＳ Ｐゴシック" pitchFamily="-110" charset="-128"/>
        </a:defRPr>
      </a:lvl4pPr>
      <a:lvl5pPr marL="2057400" indent="-228600" algn="l" rtl="0" eaLnBrk="0" fontAlgn="base" hangingPunct="0">
        <a:spcBef>
          <a:spcPct val="20000"/>
        </a:spcBef>
        <a:spcAft>
          <a:spcPct val="0"/>
        </a:spcAft>
        <a:buFont typeface="Arial" charset="0"/>
        <a:buChar char="»"/>
        <a:defRPr sz="2000">
          <a:solidFill>
            <a:srgbClr val="984807"/>
          </a:solidFill>
          <a:latin typeface="+mn-lt"/>
          <a:ea typeface="ＭＳ Ｐゴシック" pitchFamily="-110" charset="-128"/>
        </a:defRPr>
      </a:lvl5pPr>
      <a:lvl6pPr marL="2514600" indent="-228600" algn="l" rtl="0" fontAlgn="base">
        <a:spcBef>
          <a:spcPct val="20000"/>
        </a:spcBef>
        <a:spcAft>
          <a:spcPct val="0"/>
        </a:spcAft>
        <a:buFont typeface="Arial" pitchFamily="-110" charset="0"/>
        <a:buChar char="»"/>
        <a:defRPr sz="2000">
          <a:solidFill>
            <a:srgbClr val="984807"/>
          </a:solidFill>
          <a:latin typeface="+mn-lt"/>
          <a:ea typeface="ＭＳ Ｐゴシック" pitchFamily="-110" charset="-128"/>
        </a:defRPr>
      </a:lvl6pPr>
      <a:lvl7pPr marL="2971800" indent="-228600" algn="l" rtl="0" fontAlgn="base">
        <a:spcBef>
          <a:spcPct val="20000"/>
        </a:spcBef>
        <a:spcAft>
          <a:spcPct val="0"/>
        </a:spcAft>
        <a:buFont typeface="Arial" pitchFamily="-110" charset="0"/>
        <a:buChar char="»"/>
        <a:defRPr sz="2000">
          <a:solidFill>
            <a:srgbClr val="984807"/>
          </a:solidFill>
          <a:latin typeface="+mn-lt"/>
          <a:ea typeface="ＭＳ Ｐゴシック" pitchFamily="-110" charset="-128"/>
        </a:defRPr>
      </a:lvl7pPr>
      <a:lvl8pPr marL="3429000" indent="-228600" algn="l" rtl="0" fontAlgn="base">
        <a:spcBef>
          <a:spcPct val="20000"/>
        </a:spcBef>
        <a:spcAft>
          <a:spcPct val="0"/>
        </a:spcAft>
        <a:buFont typeface="Arial" pitchFamily="-110" charset="0"/>
        <a:buChar char="»"/>
        <a:defRPr sz="2000">
          <a:solidFill>
            <a:srgbClr val="984807"/>
          </a:solidFill>
          <a:latin typeface="+mn-lt"/>
          <a:ea typeface="ＭＳ Ｐゴシック" pitchFamily="-110" charset="-128"/>
        </a:defRPr>
      </a:lvl8pPr>
      <a:lvl9pPr marL="3886200" indent="-228600" algn="l" rtl="0" fontAlgn="base">
        <a:spcBef>
          <a:spcPct val="20000"/>
        </a:spcBef>
        <a:spcAft>
          <a:spcPct val="0"/>
        </a:spcAft>
        <a:buFont typeface="Arial" pitchFamily="-110" charset="0"/>
        <a:buChar char="»"/>
        <a:defRPr sz="2000">
          <a:solidFill>
            <a:srgbClr val="984807"/>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3175" y="4267200"/>
            <a:ext cx="9140825" cy="2590800"/>
            <a:chOff x="2" y="2688"/>
            <a:chExt cx="5758" cy="1632"/>
          </a:xfrm>
        </p:grpSpPr>
        <p:sp>
          <p:nvSpPr>
            <p:cNvPr id="18440" name="Freeform 3"/>
            <p:cNvSpPr>
              <a:spLocks/>
            </p:cNvSpPr>
            <p:nvPr/>
          </p:nvSpPr>
          <p:spPr bwMode="hidden">
            <a:xfrm>
              <a:off x="2" y="2688"/>
              <a:ext cx="5758" cy="1632"/>
            </a:xfrm>
            <a:custGeom>
              <a:avLst/>
              <a:gdLst>
                <a:gd name="T0" fmla="*/ 5776 w 5740"/>
                <a:gd name="T1" fmla="*/ 617 h 4316"/>
                <a:gd name="T2" fmla="*/ 0 w 5740"/>
                <a:gd name="T3" fmla="*/ 617 h 4316"/>
                <a:gd name="T4" fmla="*/ 0 w 5740"/>
                <a:gd name="T5" fmla="*/ 0 h 4316"/>
                <a:gd name="T6" fmla="*/ 5776 w 5740"/>
                <a:gd name="T7" fmla="*/ 0 h 4316"/>
                <a:gd name="T8" fmla="*/ 5776 w 5740"/>
                <a:gd name="T9" fmla="*/ 617 h 4316"/>
                <a:gd name="T10" fmla="*/ 5776 w 5740"/>
                <a:gd name="T11" fmla="*/ 617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18441" name="Group 4"/>
            <p:cNvGrpSpPr>
              <a:grpSpLocks/>
            </p:cNvGrpSpPr>
            <p:nvPr/>
          </p:nvGrpSpPr>
          <p:grpSpPr bwMode="auto">
            <a:xfrm>
              <a:off x="1776" y="3024"/>
              <a:ext cx="3929" cy="1290"/>
              <a:chOff x="1776" y="3024"/>
              <a:chExt cx="3929" cy="1290"/>
            </a:xfrm>
          </p:grpSpPr>
          <p:grpSp>
            <p:nvGrpSpPr>
              <p:cNvPr id="18442" name="Group 5"/>
              <p:cNvGrpSpPr>
                <a:grpSpLocks/>
              </p:cNvGrpSpPr>
              <p:nvPr userDrawn="1"/>
            </p:nvGrpSpPr>
            <p:grpSpPr bwMode="auto">
              <a:xfrm>
                <a:off x="2268" y="3934"/>
                <a:ext cx="638" cy="377"/>
                <a:chOff x="2268" y="3934"/>
                <a:chExt cx="638" cy="377"/>
              </a:xfrm>
            </p:grpSpPr>
            <p:sp>
              <p:nvSpPr>
                <p:cNvPr id="3584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4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4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4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grpSp>
          <p:sp>
            <p:nvSpPr>
              <p:cNvPr id="3585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5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6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18458"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59"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587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7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7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18463"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587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7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7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7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7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8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8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8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8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8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8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18475" name="Freeform 46"/>
              <p:cNvSpPr>
                <a:spLocks/>
              </p:cNvSpPr>
              <p:nvPr/>
            </p:nvSpPr>
            <p:spPr bwMode="hidden">
              <a:xfrm>
                <a:off x="5280" y="3186"/>
                <a:ext cx="383" cy="96"/>
              </a:xfrm>
              <a:custGeom>
                <a:avLst/>
                <a:gdLst>
                  <a:gd name="T0" fmla="*/ 211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1 w 382"/>
                  <a:gd name="T19" fmla="*/ 96 h 96"/>
                  <a:gd name="T20" fmla="*/ 265 w 382"/>
                  <a:gd name="T21" fmla="*/ 90 h 96"/>
                  <a:gd name="T22" fmla="*/ 313 w 382"/>
                  <a:gd name="T23" fmla="*/ 84 h 96"/>
                  <a:gd name="T24" fmla="*/ 354 w 382"/>
                  <a:gd name="T25" fmla="*/ 66 h 96"/>
                  <a:gd name="T26" fmla="*/ 384 w 382"/>
                  <a:gd name="T27" fmla="*/ 42 h 96"/>
                  <a:gd name="T28" fmla="*/ 378 w 382"/>
                  <a:gd name="T29" fmla="*/ 42 h 96"/>
                  <a:gd name="T30" fmla="*/ 348 w 382"/>
                  <a:gd name="T31" fmla="*/ 66 h 96"/>
                  <a:gd name="T32" fmla="*/ 307 w 382"/>
                  <a:gd name="T33" fmla="*/ 78 h 96"/>
                  <a:gd name="T34" fmla="*/ 265 w 382"/>
                  <a:gd name="T35" fmla="*/ 90 h 96"/>
                  <a:gd name="T36" fmla="*/ 211 w 382"/>
                  <a:gd name="T37" fmla="*/ 96 h 96"/>
                  <a:gd name="T38" fmla="*/ 211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76"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77"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78"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79"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80" name="Freeform 51"/>
              <p:cNvSpPr>
                <a:spLocks/>
              </p:cNvSpPr>
              <p:nvPr/>
            </p:nvSpPr>
            <p:spPr bwMode="hidden">
              <a:xfrm>
                <a:off x="5489" y="3042"/>
                <a:ext cx="186" cy="210"/>
              </a:xfrm>
              <a:custGeom>
                <a:avLst/>
                <a:gdLst>
                  <a:gd name="T0" fmla="*/ 0 w 185"/>
                  <a:gd name="T1" fmla="*/ 6 h 210"/>
                  <a:gd name="T2" fmla="*/ 66 w 185"/>
                  <a:gd name="T3" fmla="*/ 12 h 210"/>
                  <a:gd name="T4" fmla="*/ 121 w 185"/>
                  <a:gd name="T5" fmla="*/ 36 h 210"/>
                  <a:gd name="T6" fmla="*/ 157 w 185"/>
                  <a:gd name="T7" fmla="*/ 72 h 210"/>
                  <a:gd name="T8" fmla="*/ 163 w 185"/>
                  <a:gd name="T9" fmla="*/ 90 h 210"/>
                  <a:gd name="T10" fmla="*/ 169 w 185"/>
                  <a:gd name="T11" fmla="*/ 114 h 210"/>
                  <a:gd name="T12" fmla="*/ 163 w 185"/>
                  <a:gd name="T13" fmla="*/ 138 h 210"/>
                  <a:gd name="T14" fmla="*/ 151 w 185"/>
                  <a:gd name="T15" fmla="*/ 162 h 210"/>
                  <a:gd name="T16" fmla="*/ 121 w 185"/>
                  <a:gd name="T17" fmla="*/ 180 h 210"/>
                  <a:gd name="T18" fmla="*/ 90 w 185"/>
                  <a:gd name="T19" fmla="*/ 198 h 210"/>
                  <a:gd name="T20" fmla="*/ 98 w 185"/>
                  <a:gd name="T21" fmla="*/ 210 h 210"/>
                  <a:gd name="T22" fmla="*/ 133 w 185"/>
                  <a:gd name="T23" fmla="*/ 192 h 210"/>
                  <a:gd name="T24" fmla="*/ 163 w 185"/>
                  <a:gd name="T25" fmla="*/ 168 h 210"/>
                  <a:gd name="T26" fmla="*/ 181 w 185"/>
                  <a:gd name="T27" fmla="*/ 144 h 210"/>
                  <a:gd name="T28" fmla="*/ 187 w 185"/>
                  <a:gd name="T29" fmla="*/ 114 h 210"/>
                  <a:gd name="T30" fmla="*/ 181 w 185"/>
                  <a:gd name="T31" fmla="*/ 90 h 210"/>
                  <a:gd name="T32" fmla="*/ 175 w 185"/>
                  <a:gd name="T33" fmla="*/ 66 h 210"/>
                  <a:gd name="T34" fmla="*/ 157 w 185"/>
                  <a:gd name="T35" fmla="*/ 48 h 210"/>
                  <a:gd name="T36" fmla="*/ 133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481"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589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grpSp>
            <p:nvGrpSpPr>
              <p:cNvPr id="18483" name="Group 54"/>
              <p:cNvGrpSpPr>
                <a:grpSpLocks/>
              </p:cNvGrpSpPr>
              <p:nvPr userDrawn="1"/>
            </p:nvGrpSpPr>
            <p:grpSpPr bwMode="auto">
              <a:xfrm>
                <a:off x="4546" y="3608"/>
                <a:ext cx="518" cy="319"/>
                <a:chOff x="4546" y="3608"/>
                <a:chExt cx="518" cy="319"/>
              </a:xfrm>
            </p:grpSpPr>
            <p:sp>
              <p:nvSpPr>
                <p:cNvPr id="3589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9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9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9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89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sp>
              <p:nvSpPr>
                <p:cNvPr id="3590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sz="2400">
                    <a:solidFill>
                      <a:srgbClr val="FFFFFF"/>
                    </a:solidFill>
                    <a:ea typeface="ＭＳ Ｐゴシック" charset="-128"/>
                    <a:cs typeface="ＭＳ Ｐゴシック" charset="-128"/>
                  </a:endParaRPr>
                </a:p>
              </p:txBody>
            </p:sp>
          </p:grpSp>
          <p:grpSp>
            <p:nvGrpSpPr>
              <p:cNvPr id="18484" name="Group 61"/>
              <p:cNvGrpSpPr>
                <a:grpSpLocks/>
              </p:cNvGrpSpPr>
              <p:nvPr userDrawn="1"/>
            </p:nvGrpSpPr>
            <p:grpSpPr bwMode="auto">
              <a:xfrm>
                <a:off x="5381" y="3085"/>
                <a:ext cx="227" cy="132"/>
                <a:chOff x="5381" y="3085"/>
                <a:chExt cx="227" cy="132"/>
              </a:xfrm>
            </p:grpSpPr>
            <p:sp>
              <p:nvSpPr>
                <p:cNvPr id="18485"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a:solidFill>
                      <a:srgbClr val="FFFFFF"/>
                    </a:solidFill>
                  </a:endParaRPr>
                </a:p>
              </p:txBody>
            </p:sp>
            <p:sp>
              <p:nvSpPr>
                <p:cNvPr id="18486"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a:solidFill>
                      <a:srgbClr val="FFFFFF"/>
                    </a:solidFill>
                  </a:endParaRPr>
                </a:p>
              </p:txBody>
            </p:sp>
            <p:sp>
              <p:nvSpPr>
                <p:cNvPr id="18487"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a:solidFill>
                      <a:srgbClr val="FFFFFF"/>
                    </a:solidFill>
                  </a:endParaRPr>
                </a:p>
              </p:txBody>
            </p:sp>
            <p:sp>
              <p:nvSpPr>
                <p:cNvPr id="18488"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a:solidFill>
                      <a:srgbClr val="FFFFFF"/>
                    </a:solidFill>
                  </a:endParaRPr>
                </a:p>
              </p:txBody>
            </p:sp>
          </p:grpSp>
        </p:grpSp>
      </p:grpSp>
      <p:sp>
        <p:nvSpPr>
          <p:cNvPr id="3590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590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ea typeface="ＭＳ Ｐゴシック" charset="-128"/>
                <a:cs typeface="ＭＳ Ｐゴシック" charset="-128"/>
              </a:defRPr>
            </a:lvl1pPr>
          </a:lstStyle>
          <a:p>
            <a:pPr>
              <a:defRPr/>
            </a:pPr>
            <a:endParaRPr lang="en-US"/>
          </a:p>
        </p:txBody>
      </p:sp>
      <p:sp>
        <p:nvSpPr>
          <p:cNvPr id="3590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ea typeface="ＭＳ Ｐゴシック" charset="-128"/>
                <a:cs typeface="ＭＳ Ｐゴシック" charset="-128"/>
              </a:defRPr>
            </a:lvl1pPr>
          </a:lstStyle>
          <a:p>
            <a:pPr>
              <a:defRPr/>
            </a:pPr>
            <a:endParaRPr lang="en-US"/>
          </a:p>
        </p:txBody>
      </p:sp>
      <p:sp>
        <p:nvSpPr>
          <p:cNvPr id="3590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cs typeface="ＭＳ Ｐゴシック" charset="0"/>
              </a:defRPr>
            </a:lvl1pPr>
          </a:lstStyle>
          <a:p>
            <a:pPr>
              <a:defRPr/>
            </a:pPr>
            <a:fld id="{862C2FA1-E90E-3C47-AFAC-99C06B16C451}" type="slidenum">
              <a:rPr lang="en-US"/>
              <a:pPr>
                <a:defRPr/>
              </a:pPr>
              <a:t>‹#›</a:t>
            </a:fld>
            <a:endParaRPr lang="en-US"/>
          </a:p>
        </p:txBody>
      </p:sp>
      <p:sp>
        <p:nvSpPr>
          <p:cNvPr id="35910" name="Rectangle 70"/>
          <p:cNvSpPr>
            <a:spLocks noGrp="1" noChangeArrowheads="1"/>
          </p:cNvSpPr>
          <p:nvPr>
            <p:ph type="body" idx="1"/>
          </p:nvPr>
        </p:nvSpPr>
        <p:spPr bwMode="black">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28" r:id="rId1"/>
    <p:sldLayoutId id="2147483829" r:id="rId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Ø"/>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50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685800" y="685800"/>
            <a:ext cx="7772400" cy="9906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939" name="Rectangle 3"/>
          <p:cNvSpPr>
            <a:spLocks noGrp="1" noChangeArrowheads="1"/>
          </p:cNvSpPr>
          <p:nvPr>
            <p:ph type="body" idx="1"/>
          </p:nvPr>
        </p:nvSpPr>
        <p:spPr bwMode="auto">
          <a:xfrm>
            <a:off x="685800" y="1828800"/>
            <a:ext cx="7772400" cy="4267200"/>
          </a:xfrm>
          <a:prstGeom prst="rect">
            <a:avLst/>
          </a:prstGeom>
          <a:noFill/>
          <a:ln w="9525">
            <a:noFill/>
            <a:miter lim="800000"/>
            <a:headEnd/>
            <a:tailEnd/>
          </a:ln>
          <a:effectLst>
            <a:outerShdw blurRad="4572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a:solidFill>
                  <a:srgbClr val="FFFFFF"/>
                </a:solidFill>
                <a:ea typeface="ＭＳ Ｐゴシック" charset="-128"/>
                <a:cs typeface="ＭＳ Ｐゴシック" charset="-128"/>
              </a:defRPr>
            </a:lvl1pPr>
          </a:lstStyle>
          <a:p>
            <a:pPr>
              <a:defRPr/>
            </a:pPr>
            <a:endParaRPr lang="en-US"/>
          </a:p>
        </p:txBody>
      </p:sp>
      <p:sp>
        <p:nvSpPr>
          <p:cNvPr id="399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400">
                <a:solidFill>
                  <a:srgbClr val="FFFFFF"/>
                </a:solidFill>
                <a:ea typeface="ＭＳ Ｐゴシック" charset="-128"/>
                <a:cs typeface="ＭＳ Ｐゴシック" charset="-128"/>
              </a:defRPr>
            </a:lvl1pPr>
          </a:lstStyle>
          <a:p>
            <a:pPr>
              <a:defRPr/>
            </a:pPr>
            <a:endParaRPr lang="en-US"/>
          </a:p>
        </p:txBody>
      </p:sp>
      <p:sp>
        <p:nvSpPr>
          <p:cNvPr id="399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400">
                <a:solidFill>
                  <a:srgbClr val="FFFFFF"/>
                </a:solidFill>
                <a:cs typeface="ＭＳ Ｐゴシック" charset="0"/>
              </a:defRPr>
            </a:lvl1pPr>
          </a:lstStyle>
          <a:p>
            <a:pPr>
              <a:defRPr/>
            </a:pPr>
            <a:fld id="{9D17D4BA-E6B9-B345-8C91-ADCEADF386E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30" r:id="rId1"/>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400">
          <a:solidFill>
            <a:schemeClr val="tx2"/>
          </a:solidFill>
          <a:latin typeface="Arial" pitchFamily="-110" charset="0"/>
          <a:ea typeface="ＭＳ Ｐゴシック" charset="-128"/>
          <a:cs typeface="ＭＳ Ｐゴシック" charset="-128"/>
        </a:defRPr>
      </a:lvl2pPr>
      <a:lvl3pPr algn="l" rtl="0" eaLnBrk="0" fontAlgn="base" hangingPunct="0">
        <a:lnSpc>
          <a:spcPct val="90000"/>
        </a:lnSpc>
        <a:spcBef>
          <a:spcPct val="0"/>
        </a:spcBef>
        <a:spcAft>
          <a:spcPct val="0"/>
        </a:spcAft>
        <a:defRPr sz="4400">
          <a:solidFill>
            <a:schemeClr val="tx2"/>
          </a:solidFill>
          <a:latin typeface="Arial" pitchFamily="-110" charset="0"/>
          <a:ea typeface="ＭＳ Ｐゴシック" charset="-128"/>
          <a:cs typeface="ＭＳ Ｐゴシック" charset="-128"/>
        </a:defRPr>
      </a:lvl3pPr>
      <a:lvl4pPr algn="l" rtl="0" eaLnBrk="0" fontAlgn="base" hangingPunct="0">
        <a:lnSpc>
          <a:spcPct val="90000"/>
        </a:lnSpc>
        <a:spcBef>
          <a:spcPct val="0"/>
        </a:spcBef>
        <a:spcAft>
          <a:spcPct val="0"/>
        </a:spcAft>
        <a:defRPr sz="4400">
          <a:solidFill>
            <a:schemeClr val="tx2"/>
          </a:solidFill>
          <a:latin typeface="Arial" pitchFamily="-110" charset="0"/>
          <a:ea typeface="ＭＳ Ｐゴシック" charset="-128"/>
          <a:cs typeface="ＭＳ Ｐゴシック" charset="-128"/>
        </a:defRPr>
      </a:lvl4pPr>
      <a:lvl5pPr algn="l" rtl="0" eaLnBrk="0" fontAlgn="base" hangingPunct="0">
        <a:lnSpc>
          <a:spcPct val="90000"/>
        </a:lnSpc>
        <a:spcBef>
          <a:spcPct val="0"/>
        </a:spcBef>
        <a:spcAft>
          <a:spcPct val="0"/>
        </a:spcAft>
        <a:defRPr sz="4400">
          <a:solidFill>
            <a:schemeClr val="tx2"/>
          </a:solidFill>
          <a:latin typeface="Arial" pitchFamily="-110"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a:solidFill>
            <a:schemeClr val="tx2"/>
          </a:solidFill>
          <a:latin typeface="Arial" pitchFamily="-110" charset="0"/>
        </a:defRPr>
      </a:lvl6pPr>
      <a:lvl7pPr marL="914400" algn="l" rtl="0" eaLnBrk="0" fontAlgn="base" hangingPunct="0">
        <a:lnSpc>
          <a:spcPct val="90000"/>
        </a:lnSpc>
        <a:spcBef>
          <a:spcPct val="0"/>
        </a:spcBef>
        <a:spcAft>
          <a:spcPct val="0"/>
        </a:spcAft>
        <a:defRPr sz="4400">
          <a:solidFill>
            <a:schemeClr val="tx2"/>
          </a:solidFill>
          <a:latin typeface="Arial" pitchFamily="-110" charset="0"/>
        </a:defRPr>
      </a:lvl7pPr>
      <a:lvl8pPr marL="1371600" algn="l" rtl="0" eaLnBrk="0" fontAlgn="base" hangingPunct="0">
        <a:lnSpc>
          <a:spcPct val="90000"/>
        </a:lnSpc>
        <a:spcBef>
          <a:spcPct val="0"/>
        </a:spcBef>
        <a:spcAft>
          <a:spcPct val="0"/>
        </a:spcAft>
        <a:defRPr sz="4400">
          <a:solidFill>
            <a:schemeClr val="tx2"/>
          </a:solidFill>
          <a:latin typeface="Arial" pitchFamily="-110" charset="0"/>
        </a:defRPr>
      </a:lvl8pPr>
      <a:lvl9pPr marL="1828800" algn="l" rtl="0" eaLnBrk="0" fontAlgn="base" hangingPunct="0">
        <a:lnSpc>
          <a:spcPct val="90000"/>
        </a:lnSpc>
        <a:spcBef>
          <a:spcPct val="0"/>
        </a:spcBef>
        <a:spcAft>
          <a:spcPct val="0"/>
        </a:spcAft>
        <a:defRPr sz="4400">
          <a:solidFill>
            <a:schemeClr val="tx2"/>
          </a:solidFill>
          <a:latin typeface="Arial" pitchFamily="-110"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b="1" i="1">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b="1" i="1">
          <a:solidFill>
            <a:schemeClr val="tx1"/>
          </a:solidFill>
          <a:latin typeface="+mn-lt"/>
          <a:ea typeface="ＭＳ Ｐゴシック" pitchFamily="-110"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b="1" i="1">
          <a:solidFill>
            <a:schemeClr val="tx1"/>
          </a:solidFill>
          <a:latin typeface="+mn-lt"/>
          <a:ea typeface="ＭＳ Ｐゴシック" pitchFamily="-110"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b="1" i="1">
          <a:solidFill>
            <a:schemeClr val="tx1"/>
          </a:solidFill>
          <a:latin typeface="+mn-lt"/>
          <a:ea typeface="ＭＳ Ｐゴシック" pitchFamily="-110"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ＭＳ Ｐゴシック" pitchFamily="-110" charset="-128"/>
        </a:defRPr>
      </a:lvl5pPr>
      <a:lvl6pPr marL="2514600" indent="-228600" algn="l" rtl="0" eaLnBrk="0" fontAlgn="base" hangingPunct="0">
        <a:lnSpc>
          <a:spcPct val="90000"/>
        </a:lnSpc>
        <a:spcBef>
          <a:spcPct val="20000"/>
        </a:spcBef>
        <a:spcAft>
          <a:spcPct val="0"/>
        </a:spcAft>
        <a:buSzPct val="80000"/>
        <a:buFont typeface="Wingdings" pitchFamily="-110" charset="2"/>
        <a:buChar char="l"/>
        <a:defRPr sz="2000" b="1" i="1">
          <a:solidFill>
            <a:schemeClr val="tx1"/>
          </a:solidFill>
          <a:latin typeface="+mn-lt"/>
          <a:ea typeface="ＭＳ Ｐゴシック" pitchFamily="-110" charset="-128"/>
        </a:defRPr>
      </a:lvl6pPr>
      <a:lvl7pPr marL="2971800" indent="-228600" algn="l" rtl="0" eaLnBrk="0" fontAlgn="base" hangingPunct="0">
        <a:lnSpc>
          <a:spcPct val="90000"/>
        </a:lnSpc>
        <a:spcBef>
          <a:spcPct val="20000"/>
        </a:spcBef>
        <a:spcAft>
          <a:spcPct val="0"/>
        </a:spcAft>
        <a:buSzPct val="80000"/>
        <a:buFont typeface="Wingdings" pitchFamily="-110" charset="2"/>
        <a:buChar char="l"/>
        <a:defRPr sz="2000" b="1" i="1">
          <a:solidFill>
            <a:schemeClr val="tx1"/>
          </a:solidFill>
          <a:latin typeface="+mn-lt"/>
          <a:ea typeface="ＭＳ Ｐゴシック" pitchFamily="-110" charset="-128"/>
        </a:defRPr>
      </a:lvl7pPr>
      <a:lvl8pPr marL="3429000" indent="-228600" algn="l" rtl="0" eaLnBrk="0" fontAlgn="base" hangingPunct="0">
        <a:lnSpc>
          <a:spcPct val="90000"/>
        </a:lnSpc>
        <a:spcBef>
          <a:spcPct val="20000"/>
        </a:spcBef>
        <a:spcAft>
          <a:spcPct val="0"/>
        </a:spcAft>
        <a:buSzPct val="80000"/>
        <a:buFont typeface="Wingdings" pitchFamily="-110" charset="2"/>
        <a:buChar char="l"/>
        <a:defRPr sz="2000" b="1" i="1">
          <a:solidFill>
            <a:schemeClr val="tx1"/>
          </a:solidFill>
          <a:latin typeface="+mn-lt"/>
          <a:ea typeface="ＭＳ Ｐゴシック" pitchFamily="-110" charset="-128"/>
        </a:defRPr>
      </a:lvl8pPr>
      <a:lvl9pPr marL="3886200" indent="-228600" algn="l" rtl="0" eaLnBrk="0" fontAlgn="base" hangingPunct="0">
        <a:lnSpc>
          <a:spcPct val="90000"/>
        </a:lnSpc>
        <a:spcBef>
          <a:spcPct val="20000"/>
        </a:spcBef>
        <a:spcAft>
          <a:spcPct val="0"/>
        </a:spcAft>
        <a:buSzPct val="80000"/>
        <a:buFont typeface="Wingdings" pitchFamily="-110" charset="2"/>
        <a:buChar char="l"/>
        <a:defRPr sz="2000" b="1" i="1">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Calibri"/>
                <a:ea typeface="+mn-ea"/>
                <a:cs typeface="+mn-cs"/>
              </a:defRPr>
            </a:lvl1pPr>
          </a:lstStyle>
          <a:p>
            <a:pPr>
              <a:defRPr/>
            </a:pPr>
            <a:fld id="{C15C8307-D88D-EC4F-8C6C-03A1F7D07A26}" type="datetimeFigureOut">
              <a:rPr lang="en-SG"/>
              <a:pPr>
                <a:defRPr/>
              </a:pPr>
              <a:t>27/12/23</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Calibri"/>
                <a:ea typeface="+mn-ea"/>
                <a:cs typeface="+mn-cs"/>
              </a:defRPr>
            </a:lvl1pPr>
          </a:lstStyle>
          <a:p>
            <a:pPr>
              <a:defRPr/>
            </a:pPr>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Calibri"/>
                <a:ea typeface="+mn-ea"/>
                <a:cs typeface="+mn-cs"/>
              </a:defRPr>
            </a:lvl1pPr>
          </a:lstStyle>
          <a:p>
            <a:pPr>
              <a:defRPr/>
            </a:pPr>
            <a:fld id="{3D27A001-F5CB-FD47-BF52-3DC38E6D2947}" type="slidenum">
              <a:rPr lang="en-SG"/>
              <a:pPr>
                <a:defRPr/>
              </a:pPr>
              <a:t>‹#›</a:t>
            </a:fld>
            <a:endParaRPr lang="en-SG"/>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35419026"/>
      </p:ext>
    </p:extLst>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986" name="Group 2"/>
          <p:cNvGrpSpPr>
            <a:grpSpLocks/>
          </p:cNvGrpSpPr>
          <p:nvPr/>
        </p:nvGrpSpPr>
        <p:grpSpPr bwMode="auto">
          <a:xfrm>
            <a:off x="3175" y="4267200"/>
            <a:ext cx="9140825" cy="2590800"/>
            <a:chOff x="2" y="2688"/>
            <a:chExt cx="5758" cy="1632"/>
          </a:xfrm>
        </p:grpSpPr>
        <p:sp>
          <p:nvSpPr>
            <p:cNvPr id="41992"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grpSp>
          <p:nvGrpSpPr>
            <p:cNvPr id="41993" name="Group 4"/>
            <p:cNvGrpSpPr>
              <a:grpSpLocks/>
            </p:cNvGrpSpPr>
            <p:nvPr/>
          </p:nvGrpSpPr>
          <p:grpSpPr bwMode="auto">
            <a:xfrm>
              <a:off x="1776" y="3024"/>
              <a:ext cx="3929" cy="1290"/>
              <a:chOff x="1776" y="3024"/>
              <a:chExt cx="3929" cy="1290"/>
            </a:xfrm>
          </p:grpSpPr>
          <p:grpSp>
            <p:nvGrpSpPr>
              <p:cNvPr id="41994" name="Group 5"/>
              <p:cNvGrpSpPr>
                <a:grpSpLocks/>
              </p:cNvGrpSpPr>
              <p:nvPr userDrawn="1"/>
            </p:nvGrpSpPr>
            <p:grpSpPr bwMode="auto">
              <a:xfrm>
                <a:off x="2268" y="3934"/>
                <a:ext cx="638" cy="377"/>
                <a:chOff x="2268" y="3934"/>
                <a:chExt cx="638" cy="377"/>
              </a:xfrm>
            </p:grpSpPr>
            <p:sp>
              <p:nvSpPr>
                <p:cNvPr id="3584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4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4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4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5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5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5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5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lgn="l" eaLnBrk="0" hangingPunct="0">
                    <a:defRPr/>
                  </a:pPr>
                  <a:endParaRPr lang="en-US" b="0">
                    <a:solidFill>
                      <a:srgbClr val="FFFFFF"/>
                    </a:solidFill>
                  </a:endParaRPr>
                </a:p>
              </p:txBody>
            </p:sp>
          </p:grpSp>
          <p:sp>
            <p:nvSpPr>
              <p:cNvPr id="3585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lgn="l" eaLnBrk="0" hangingPunct="0">
                  <a:defRPr/>
                </a:pPr>
                <a:endParaRPr lang="en-US" b="0">
                  <a:solidFill>
                    <a:srgbClr val="FFFFFF"/>
                  </a:solidFill>
                </a:endParaRPr>
              </a:p>
            </p:txBody>
          </p:sp>
          <p:sp>
            <p:nvSpPr>
              <p:cNvPr id="3585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5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5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5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5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6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lgn="l" eaLnBrk="0" hangingPunct="0">
                  <a:defRPr/>
                </a:pPr>
                <a:endParaRPr lang="en-US" b="0">
                  <a:solidFill>
                    <a:srgbClr val="FFFFFF"/>
                  </a:solidFill>
                </a:endParaRPr>
              </a:p>
            </p:txBody>
          </p:sp>
          <p:sp>
            <p:nvSpPr>
              <p:cNvPr id="3586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6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lgn="l" eaLnBrk="0" hangingPunct="0">
                  <a:defRPr/>
                </a:pPr>
                <a:endParaRPr lang="en-US" b="0">
                  <a:solidFill>
                    <a:srgbClr val="FFFFFF"/>
                  </a:solidFill>
                </a:endParaRPr>
              </a:p>
            </p:txBody>
          </p:sp>
          <p:sp>
            <p:nvSpPr>
              <p:cNvPr id="3586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lgn="l" eaLnBrk="0" hangingPunct="0">
                  <a:defRPr/>
                </a:pPr>
                <a:endParaRPr lang="en-US" b="0">
                  <a:solidFill>
                    <a:srgbClr val="FFFFFF"/>
                  </a:solidFill>
                </a:endParaRPr>
              </a:p>
            </p:txBody>
          </p:sp>
          <p:sp>
            <p:nvSpPr>
              <p:cNvPr id="3586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lgn="l" eaLnBrk="0" hangingPunct="0">
                  <a:defRPr/>
                </a:pPr>
                <a:endParaRPr lang="en-US" b="0">
                  <a:solidFill>
                    <a:srgbClr val="FFFFFF"/>
                  </a:solidFill>
                </a:endParaRPr>
              </a:p>
            </p:txBody>
          </p:sp>
          <p:sp>
            <p:nvSpPr>
              <p:cNvPr id="3586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6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lgn="l" eaLnBrk="0" hangingPunct="0">
                  <a:defRPr/>
                </a:pPr>
                <a:endParaRPr lang="en-US" b="0">
                  <a:solidFill>
                    <a:srgbClr val="FFFFFF"/>
                  </a:solidFill>
                </a:endParaRPr>
              </a:p>
            </p:txBody>
          </p:sp>
          <p:sp>
            <p:nvSpPr>
              <p:cNvPr id="3586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lgn="l" eaLnBrk="0" hangingPunct="0">
                  <a:defRPr/>
                </a:pPr>
                <a:endParaRPr lang="en-US" b="0">
                  <a:solidFill>
                    <a:srgbClr val="FFFFFF"/>
                  </a:solidFill>
                </a:endParaRPr>
              </a:p>
            </p:txBody>
          </p:sp>
          <p:sp>
            <p:nvSpPr>
              <p:cNvPr id="3586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42010"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011"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3587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7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7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42015"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3587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7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7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7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7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8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8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8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8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lgn="l" eaLnBrk="0" hangingPunct="0">
                  <a:defRPr/>
                </a:pPr>
                <a:endParaRPr lang="en-US" b="0">
                  <a:solidFill>
                    <a:srgbClr val="FFFFFF"/>
                  </a:solidFill>
                </a:endParaRPr>
              </a:p>
            </p:txBody>
          </p:sp>
          <p:sp>
            <p:nvSpPr>
              <p:cNvPr id="3588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3588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l" eaLnBrk="0" hangingPunct="0">
                  <a:defRPr/>
                </a:pPr>
                <a:endParaRPr lang="en-US" b="0">
                  <a:solidFill>
                    <a:srgbClr val="FFFFFF"/>
                  </a:solidFill>
                </a:endParaRPr>
              </a:p>
            </p:txBody>
          </p:sp>
          <p:sp>
            <p:nvSpPr>
              <p:cNvPr id="42027"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028"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029"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030"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031"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032"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033"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3589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grpSp>
            <p:nvGrpSpPr>
              <p:cNvPr id="42035" name="Group 54"/>
              <p:cNvGrpSpPr>
                <a:grpSpLocks/>
              </p:cNvGrpSpPr>
              <p:nvPr userDrawn="1"/>
            </p:nvGrpSpPr>
            <p:grpSpPr bwMode="auto">
              <a:xfrm>
                <a:off x="4546" y="3608"/>
                <a:ext cx="518" cy="319"/>
                <a:chOff x="4546" y="3608"/>
                <a:chExt cx="518" cy="319"/>
              </a:xfrm>
            </p:grpSpPr>
            <p:sp>
              <p:nvSpPr>
                <p:cNvPr id="3589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lgn="l" eaLnBrk="0" hangingPunct="0">
                    <a:defRPr/>
                  </a:pPr>
                  <a:endParaRPr lang="en-US" b="0">
                    <a:solidFill>
                      <a:srgbClr val="FFFFFF"/>
                    </a:solidFill>
                  </a:endParaRPr>
                </a:p>
              </p:txBody>
            </p:sp>
            <p:sp>
              <p:nvSpPr>
                <p:cNvPr id="3589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9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9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89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l" eaLnBrk="0" hangingPunct="0">
                    <a:defRPr/>
                  </a:pPr>
                  <a:endParaRPr lang="en-US" b="0">
                    <a:solidFill>
                      <a:srgbClr val="FFFFFF"/>
                    </a:solidFill>
                  </a:endParaRPr>
                </a:p>
              </p:txBody>
            </p:sp>
            <p:sp>
              <p:nvSpPr>
                <p:cNvPr id="3590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lgn="l" eaLnBrk="0" hangingPunct="0">
                    <a:defRPr/>
                  </a:pPr>
                  <a:endParaRPr lang="en-US" b="0">
                    <a:solidFill>
                      <a:srgbClr val="FFFFFF"/>
                    </a:solidFill>
                  </a:endParaRPr>
                </a:p>
              </p:txBody>
            </p:sp>
          </p:grpSp>
          <p:grpSp>
            <p:nvGrpSpPr>
              <p:cNvPr id="42036" name="Group 61"/>
              <p:cNvGrpSpPr>
                <a:grpSpLocks/>
              </p:cNvGrpSpPr>
              <p:nvPr userDrawn="1"/>
            </p:nvGrpSpPr>
            <p:grpSpPr bwMode="auto">
              <a:xfrm>
                <a:off x="5381" y="3085"/>
                <a:ext cx="227" cy="132"/>
                <a:chOff x="5381" y="3085"/>
                <a:chExt cx="227" cy="132"/>
              </a:xfrm>
            </p:grpSpPr>
            <p:sp>
              <p:nvSpPr>
                <p:cNvPr id="42037"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038"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039"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sp>
              <p:nvSpPr>
                <p:cNvPr id="42040"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0" hangingPunct="0"/>
                  <a:endParaRPr lang="en-US" b="0">
                    <a:solidFill>
                      <a:srgbClr val="FFFFFF"/>
                    </a:solidFill>
                  </a:endParaRPr>
                </a:p>
              </p:txBody>
            </p:sp>
          </p:grpSp>
        </p:grpSp>
      </p:grpSp>
      <p:sp>
        <p:nvSpPr>
          <p:cNvPr id="3590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590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algn="l">
              <a:defRPr/>
            </a:pPr>
            <a:endParaRPr lang="en-US" b="0">
              <a:solidFill>
                <a:srgbClr val="FFFFFF"/>
              </a:solidFill>
            </a:endParaRPr>
          </a:p>
        </p:txBody>
      </p:sp>
      <p:sp>
        <p:nvSpPr>
          <p:cNvPr id="3590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a:defRPr/>
            </a:pPr>
            <a:endParaRPr lang="en-US" b="0">
              <a:solidFill>
                <a:srgbClr val="FFFFFF"/>
              </a:solidFill>
            </a:endParaRPr>
          </a:p>
        </p:txBody>
      </p:sp>
      <p:sp>
        <p:nvSpPr>
          <p:cNvPr id="3590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17D69F4E-9D0F-F54C-B0D5-2A71A249DDDF}" type="slidenum">
              <a:rPr lang="en-US" b="0">
                <a:solidFill>
                  <a:srgbClr val="FFFFFF"/>
                </a:solidFill>
              </a:rPr>
              <a:pPr>
                <a:defRPr/>
              </a:pPr>
              <a:t>‹#›</a:t>
            </a:fld>
            <a:endParaRPr lang="en-US" b="0">
              <a:solidFill>
                <a:srgbClr val="FFFFFF"/>
              </a:solidFill>
            </a:endParaRPr>
          </a:p>
        </p:txBody>
      </p:sp>
      <p:sp>
        <p:nvSpPr>
          <p:cNvPr id="35910" name="Rectangle 70"/>
          <p:cNvSpPr>
            <a:spLocks noGrp="1" noChangeArrowheads="1"/>
          </p:cNvSpPr>
          <p:nvPr>
            <p:ph type="body" idx="1"/>
          </p:nvPr>
        </p:nvSpPr>
        <p:spPr bwMode="black">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692900"/>
      </p:ext>
    </p:extLst>
  </p:cSld>
  <p:clrMap bg1="dk2" tx1="lt1" bg2="dk1"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Ø"/>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50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370" name="Group 2"/>
          <p:cNvGrpSpPr>
            <a:grpSpLocks/>
          </p:cNvGrpSpPr>
          <p:nvPr/>
        </p:nvGrpSpPr>
        <p:grpSpPr bwMode="auto">
          <a:xfrm>
            <a:off x="3175" y="4267200"/>
            <a:ext cx="9140825" cy="2590800"/>
            <a:chOff x="2" y="2688"/>
            <a:chExt cx="5758" cy="1632"/>
          </a:xfrm>
        </p:grpSpPr>
        <p:sp>
          <p:nvSpPr>
            <p:cNvPr id="58376" name="Freeform 3"/>
            <p:cNvSpPr>
              <a:spLocks/>
            </p:cNvSpPr>
            <p:nvPr/>
          </p:nvSpPr>
          <p:spPr bwMode="hidden">
            <a:xfrm>
              <a:off x="2" y="2688"/>
              <a:ext cx="5758" cy="1632"/>
            </a:xfrm>
            <a:custGeom>
              <a:avLst/>
              <a:gdLst>
                <a:gd name="T0" fmla="*/ 5940 w 5740"/>
                <a:gd name="T1" fmla="*/ 0 h 4316"/>
                <a:gd name="T2" fmla="*/ 0 w 5740"/>
                <a:gd name="T3" fmla="*/ 0 h 4316"/>
                <a:gd name="T4" fmla="*/ 0 w 5740"/>
                <a:gd name="T5" fmla="*/ 0 h 4316"/>
                <a:gd name="T6" fmla="*/ 5940 w 5740"/>
                <a:gd name="T7" fmla="*/ 0 h 4316"/>
                <a:gd name="T8" fmla="*/ 5940 w 5740"/>
                <a:gd name="T9" fmla="*/ 0 h 4316"/>
                <a:gd name="T10" fmla="*/ 5940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58377" name="Group 4"/>
            <p:cNvGrpSpPr>
              <a:grpSpLocks/>
            </p:cNvGrpSpPr>
            <p:nvPr/>
          </p:nvGrpSpPr>
          <p:grpSpPr bwMode="auto">
            <a:xfrm>
              <a:off x="1776" y="3024"/>
              <a:ext cx="3929" cy="1290"/>
              <a:chOff x="1776" y="3024"/>
              <a:chExt cx="3929" cy="1290"/>
            </a:xfrm>
          </p:grpSpPr>
          <p:grpSp>
            <p:nvGrpSpPr>
              <p:cNvPr id="58378" name="Group 5"/>
              <p:cNvGrpSpPr>
                <a:grpSpLocks/>
              </p:cNvGrpSpPr>
              <p:nvPr userDrawn="1"/>
            </p:nvGrpSpPr>
            <p:grpSpPr bwMode="auto">
              <a:xfrm>
                <a:off x="2268" y="3934"/>
                <a:ext cx="638" cy="377"/>
                <a:chOff x="2268" y="3934"/>
                <a:chExt cx="638" cy="377"/>
              </a:xfrm>
            </p:grpSpPr>
            <p:sp>
              <p:nvSpPr>
                <p:cNvPr id="3584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4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4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4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grpSp>
          <p:sp>
            <p:nvSpPr>
              <p:cNvPr id="3585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8394"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8395"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587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7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7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8399"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587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7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7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7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7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8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8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8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8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8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8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8411" name="Freeform 46"/>
              <p:cNvSpPr>
                <a:spLocks/>
              </p:cNvSpPr>
              <p:nvPr/>
            </p:nvSpPr>
            <p:spPr bwMode="hidden">
              <a:xfrm>
                <a:off x="5280" y="3186"/>
                <a:ext cx="383" cy="96"/>
              </a:xfrm>
              <a:custGeom>
                <a:avLst/>
                <a:gdLst>
                  <a:gd name="T0" fmla="*/ 22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0 w 382"/>
                  <a:gd name="T19" fmla="*/ 96 h 96"/>
                  <a:gd name="T20" fmla="*/ 274 w 382"/>
                  <a:gd name="T21" fmla="*/ 90 h 96"/>
                  <a:gd name="T22" fmla="*/ 322 w 382"/>
                  <a:gd name="T23" fmla="*/ 84 h 96"/>
                  <a:gd name="T24" fmla="*/ 363 w 382"/>
                  <a:gd name="T25" fmla="*/ 66 h 96"/>
                  <a:gd name="T26" fmla="*/ 393 w 382"/>
                  <a:gd name="T27" fmla="*/ 42 h 96"/>
                  <a:gd name="T28" fmla="*/ 387 w 382"/>
                  <a:gd name="T29" fmla="*/ 42 h 96"/>
                  <a:gd name="T30" fmla="*/ 357 w 382"/>
                  <a:gd name="T31" fmla="*/ 66 h 96"/>
                  <a:gd name="T32" fmla="*/ 316 w 382"/>
                  <a:gd name="T33" fmla="*/ 78 h 96"/>
                  <a:gd name="T34" fmla="*/ 274 w 382"/>
                  <a:gd name="T35" fmla="*/ 90 h 96"/>
                  <a:gd name="T36" fmla="*/ 220 w 382"/>
                  <a:gd name="T37" fmla="*/ 96 h 96"/>
                  <a:gd name="T38" fmla="*/ 22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8412"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8413"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8414"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8415"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8416" name="Freeform 51"/>
              <p:cNvSpPr>
                <a:spLocks/>
              </p:cNvSpPr>
              <p:nvPr/>
            </p:nvSpPr>
            <p:spPr bwMode="hidden">
              <a:xfrm>
                <a:off x="5489" y="3042"/>
                <a:ext cx="186" cy="210"/>
              </a:xfrm>
              <a:custGeom>
                <a:avLst/>
                <a:gdLst>
                  <a:gd name="T0" fmla="*/ 0 w 185"/>
                  <a:gd name="T1" fmla="*/ 6 h 210"/>
                  <a:gd name="T2" fmla="*/ 66 w 185"/>
                  <a:gd name="T3" fmla="*/ 12 h 210"/>
                  <a:gd name="T4" fmla="*/ 130 w 185"/>
                  <a:gd name="T5" fmla="*/ 36 h 210"/>
                  <a:gd name="T6" fmla="*/ 166 w 185"/>
                  <a:gd name="T7" fmla="*/ 72 h 210"/>
                  <a:gd name="T8" fmla="*/ 172 w 185"/>
                  <a:gd name="T9" fmla="*/ 90 h 210"/>
                  <a:gd name="T10" fmla="*/ 178 w 185"/>
                  <a:gd name="T11" fmla="*/ 114 h 210"/>
                  <a:gd name="T12" fmla="*/ 172 w 185"/>
                  <a:gd name="T13" fmla="*/ 138 h 210"/>
                  <a:gd name="T14" fmla="*/ 160 w 185"/>
                  <a:gd name="T15" fmla="*/ 162 h 210"/>
                  <a:gd name="T16" fmla="*/ 130 w 185"/>
                  <a:gd name="T17" fmla="*/ 180 h 210"/>
                  <a:gd name="T18" fmla="*/ 90 w 185"/>
                  <a:gd name="T19" fmla="*/ 198 h 210"/>
                  <a:gd name="T20" fmla="*/ 107 w 185"/>
                  <a:gd name="T21" fmla="*/ 210 h 210"/>
                  <a:gd name="T22" fmla="*/ 142 w 185"/>
                  <a:gd name="T23" fmla="*/ 192 h 210"/>
                  <a:gd name="T24" fmla="*/ 172 w 185"/>
                  <a:gd name="T25" fmla="*/ 168 h 210"/>
                  <a:gd name="T26" fmla="*/ 190 w 185"/>
                  <a:gd name="T27" fmla="*/ 144 h 210"/>
                  <a:gd name="T28" fmla="*/ 196 w 185"/>
                  <a:gd name="T29" fmla="*/ 114 h 210"/>
                  <a:gd name="T30" fmla="*/ 190 w 185"/>
                  <a:gd name="T31" fmla="*/ 90 h 210"/>
                  <a:gd name="T32" fmla="*/ 184 w 185"/>
                  <a:gd name="T33" fmla="*/ 66 h 210"/>
                  <a:gd name="T34" fmla="*/ 166 w 185"/>
                  <a:gd name="T35" fmla="*/ 48 h 210"/>
                  <a:gd name="T36" fmla="*/ 14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8417"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589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grpSp>
            <p:nvGrpSpPr>
              <p:cNvPr id="58419" name="Group 54"/>
              <p:cNvGrpSpPr>
                <a:grpSpLocks/>
              </p:cNvGrpSpPr>
              <p:nvPr userDrawn="1"/>
            </p:nvGrpSpPr>
            <p:grpSpPr bwMode="auto">
              <a:xfrm>
                <a:off x="4546" y="3608"/>
                <a:ext cx="518" cy="319"/>
                <a:chOff x="4546" y="3608"/>
                <a:chExt cx="518" cy="319"/>
              </a:xfrm>
            </p:grpSpPr>
            <p:sp>
              <p:nvSpPr>
                <p:cNvPr id="3589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9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9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9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9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90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grpSp>
          <p:grpSp>
            <p:nvGrpSpPr>
              <p:cNvPr id="58420" name="Group 61"/>
              <p:cNvGrpSpPr>
                <a:grpSpLocks/>
              </p:cNvGrpSpPr>
              <p:nvPr userDrawn="1"/>
            </p:nvGrpSpPr>
            <p:grpSpPr bwMode="auto">
              <a:xfrm>
                <a:off x="5381" y="3085"/>
                <a:ext cx="227" cy="132"/>
                <a:chOff x="5381" y="3085"/>
                <a:chExt cx="227" cy="132"/>
              </a:xfrm>
            </p:grpSpPr>
            <p:sp>
              <p:nvSpPr>
                <p:cNvPr id="58421"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sp>
              <p:nvSpPr>
                <p:cNvPr id="58422"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sp>
              <p:nvSpPr>
                <p:cNvPr id="58423"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sp>
              <p:nvSpPr>
                <p:cNvPr id="58424"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grpSp>
        </p:grpSp>
      </p:grpSp>
      <p:sp>
        <p:nvSpPr>
          <p:cNvPr id="3590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30" tIns="45716" rIns="91430" bIns="45716" numCol="1" anchor="ctr" anchorCtr="1" compatLnSpc="1">
            <a:prstTxWarp prst="textNoShape">
              <a:avLst/>
            </a:prstTxWarp>
          </a:bodyPr>
          <a:lstStyle/>
          <a:p>
            <a:pPr lvl="0"/>
            <a:r>
              <a:rPr lang="en-US"/>
              <a:t>Click to edit Master title style</a:t>
            </a:r>
          </a:p>
        </p:txBody>
      </p:sp>
      <p:sp>
        <p:nvSpPr>
          <p:cNvPr id="3590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l" eaLnBrk="1" hangingPunct="1">
              <a:defRPr sz="1000" b="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endParaRPr lang="en-US"/>
          </a:p>
        </p:txBody>
      </p:sp>
      <p:sp>
        <p:nvSpPr>
          <p:cNvPr id="3590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eaLnBrk="1" hangingPunct="1">
              <a:defRPr sz="1000" b="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endParaRPr lang="en-US"/>
          </a:p>
        </p:txBody>
      </p:sp>
      <p:sp>
        <p:nvSpPr>
          <p:cNvPr id="3590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000" b="0">
                <a:solidFill>
                  <a:srgbClr val="FFFFFF"/>
                </a:solidFill>
                <a:effectLst>
                  <a:outerShdw blurRad="38100" dist="38100" dir="2700000" algn="tl">
                    <a:srgbClr val="000000"/>
                  </a:outerShdw>
                </a:effectLst>
                <a:latin typeface="Arial" charset="0"/>
              </a:defRPr>
            </a:lvl1pPr>
          </a:lstStyle>
          <a:p>
            <a:pPr>
              <a:defRPr/>
            </a:pPr>
            <a:fld id="{307A381D-DE8E-AF49-BD0D-9B1FF1F0B169}" type="slidenum">
              <a:rPr lang="en-US"/>
              <a:pPr>
                <a:defRPr/>
              </a:pPr>
              <a:t>‹#›</a:t>
            </a:fld>
            <a:endParaRPr lang="en-US"/>
          </a:p>
        </p:txBody>
      </p:sp>
      <p:sp>
        <p:nvSpPr>
          <p:cNvPr id="35910" name="Rectangle 70"/>
          <p:cNvSpPr>
            <a:spLocks noGrp="1" noChangeArrowheads="1"/>
          </p:cNvSpPr>
          <p:nvPr>
            <p:ph type="body" idx="1"/>
          </p:nvPr>
        </p:nvSpPr>
        <p:spPr bwMode="black">
          <a:xfrm>
            <a:off x="457200" y="1600200"/>
            <a:ext cx="8229600" cy="4530725"/>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4792945"/>
      </p:ext>
    </p:extLst>
  </p:cSld>
  <p:clrMap bg1="dk2" tx1="lt1" bg2="dk1"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5pPr>
      <a:lvl6pPr marL="457154"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306"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46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613"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1313" indent="-341313" algn="l" rtl="0" eaLnBrk="0" fontAlgn="base" hangingPunct="0">
        <a:spcBef>
          <a:spcPct val="20000"/>
        </a:spcBef>
        <a:spcAft>
          <a:spcPct val="0"/>
        </a:spcAft>
        <a:buClr>
          <a:schemeClr val="hlink"/>
        </a:buClr>
        <a:buSzPct val="80000"/>
        <a:buFont typeface="Wingdings" charset="0"/>
        <a:buChar char="Ø"/>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1363" indent="-284163" algn="l" rtl="0" eaLnBrk="0" fontAlgn="base" hangingPunct="0">
        <a:spcBef>
          <a:spcPct val="20000"/>
        </a:spcBef>
        <a:spcAft>
          <a:spcPct val="0"/>
        </a:spcAft>
        <a:buClr>
          <a:schemeClr val="tx2"/>
        </a:buClr>
        <a:buSzPct val="50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1413" indent="-227013"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598613" indent="-227013" algn="l" rtl="0" eaLnBrk="0" fontAlgn="base" hangingPunct="0">
        <a:spcBef>
          <a:spcPct val="20000"/>
        </a:spcBef>
        <a:spcAft>
          <a:spcPct val="0"/>
        </a:spcAft>
        <a:buClr>
          <a:schemeClr val="folHlink"/>
        </a:buClr>
        <a:buSzPct val="50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5813" indent="-227013"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343" indent="-228576"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496" indent="-228576"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8650" indent="-228576"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5802" indent="-228576"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0.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slide" Target="slide28.xml"/><Relationship Id="rId4" Type="http://schemas.openxmlformats.org/officeDocument/2006/relationships/slide" Target="slide2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30.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slide" Target="slide52.xml"/><Relationship Id="rId4" Type="http://schemas.openxmlformats.org/officeDocument/2006/relationships/slide" Target="slide50.xml"/></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54.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4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59.jpeg"/></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64.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24.jpeg"/></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24.jpeg"/></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9.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24.jpeg"/></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8.xml"/><Relationship Id="rId1" Type="http://schemas.openxmlformats.org/officeDocument/2006/relationships/slideLayout" Target="../slideLayouts/slideLayout39.xml"/><Relationship Id="rId4" Type="http://schemas.openxmlformats.org/officeDocument/2006/relationships/image" Target="../media/image8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0.xml"/><Relationship Id="rId1" Type="http://schemas.openxmlformats.org/officeDocument/2006/relationships/themeOverride" Target="../theme/themeOverride1.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3"/>
          <p:cNvSpPr>
            <a:spLocks noChangeArrowheads="1"/>
          </p:cNvSpPr>
          <p:nvPr/>
        </p:nvSpPr>
        <p:spPr bwMode="auto">
          <a:xfrm>
            <a:off x="0" y="3716338"/>
            <a:ext cx="9144000" cy="3141662"/>
          </a:xfrm>
          <a:prstGeom prst="rect">
            <a:avLst/>
          </a:prstGeom>
          <a:gradFill rotWithShape="1">
            <a:gsLst>
              <a:gs pos="0">
                <a:schemeClr val="bg1"/>
              </a:gs>
              <a:gs pos="100000">
                <a:srgbClr val="FF6699"/>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37891" name="Picture 22" descr="worl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6988"/>
            <a:ext cx="6400800" cy="4591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2" name="Line 6"/>
          <p:cNvSpPr>
            <a:spLocks noChangeShapeType="1"/>
          </p:cNvSpPr>
          <p:nvPr/>
        </p:nvSpPr>
        <p:spPr bwMode="auto">
          <a:xfrm>
            <a:off x="0" y="4365625"/>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893" name="AutoShape 7"/>
          <p:cNvSpPr>
            <a:spLocks noChangeArrowheads="1"/>
          </p:cNvSpPr>
          <p:nvPr/>
        </p:nvSpPr>
        <p:spPr bwMode="auto">
          <a:xfrm>
            <a:off x="2057400" y="3706813"/>
            <a:ext cx="6546850" cy="1804749"/>
          </a:xfrm>
          <a:prstGeom prst="roundRect">
            <a:avLst>
              <a:gd name="adj" fmla="val 16667"/>
            </a:avLst>
          </a:prstGeom>
          <a:solidFill>
            <a:srgbClr val="FFFF66"/>
          </a:solidFill>
          <a:ln w="9525">
            <a:solidFill>
              <a:schemeClr val="tx1"/>
            </a:solidFill>
            <a:round/>
            <a:headEnd/>
            <a:tailEnd/>
          </a:ln>
          <a:effectLst>
            <a:outerShdw dist="35921" dir="2700000" algn="ctr" rotWithShape="0">
              <a:schemeClr val="tx1"/>
            </a:outerShdw>
          </a:effectLst>
        </p:spPr>
        <p:txBody>
          <a:bodyPr>
            <a:spAutoFit/>
          </a:bodyPr>
          <a:lstStyle/>
          <a:p>
            <a:pPr algn="ctr">
              <a:spcBef>
                <a:spcPct val="50000"/>
              </a:spcBef>
            </a:pPr>
            <a:r>
              <a:rPr lang="ar-JO" sz="5000" b="1" dirty="0">
                <a:latin typeface="Arial Rounded MT Bold" charset="0"/>
                <a:cs typeface="Arial" charset="0"/>
              </a:rPr>
              <a:t>دور المرأة                    في الكنيسة</a:t>
            </a:r>
            <a:endParaRPr lang="en-US" sz="5000" b="1" dirty="0">
              <a:latin typeface="Arial Rounded MT Bold" charset="0"/>
              <a:cs typeface="Arial" charset="0"/>
            </a:endParaRPr>
          </a:p>
        </p:txBody>
      </p:sp>
      <p:sp>
        <p:nvSpPr>
          <p:cNvPr id="8" name="Rectangle 7">
            <a:extLst>
              <a:ext uri="{FF2B5EF4-FFF2-40B4-BE49-F238E27FC236}">
                <a16:creationId xmlns:a16="http://schemas.microsoft.com/office/drawing/2014/main" id="{9E09DAAB-D9B0-ED47-B393-67A676834AA6}"/>
              </a:ext>
            </a:extLst>
          </p:cNvPr>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ar-JO" sz="2000" b="1" kern="0" dirty="0">
                <a:solidFill>
                  <a:srgbClr val="FFFFFF"/>
                </a:solidFill>
                <a:effectLst>
                  <a:outerShdw blurRad="38100" dist="38100" dir="2700000" algn="tl">
                    <a:srgbClr val="000000"/>
                  </a:outerShdw>
                </a:effectLst>
                <a:latin typeface="Arial"/>
                <a:cs typeface="Arial"/>
              </a:rPr>
              <a:t>د. ريك جريفيث</a:t>
            </a:r>
            <a:r>
              <a:rPr lang="en-US" sz="2000" b="1" kern="0" dirty="0">
                <a:solidFill>
                  <a:srgbClr val="FFFFFF"/>
                </a:solidFill>
                <a:effectLst>
                  <a:outerShdw blurRad="38100" dist="38100" dir="2700000" algn="tl">
                    <a:srgbClr val="000000"/>
                  </a:outerShdw>
                </a:effectLst>
                <a:latin typeface="Arial"/>
                <a:cs typeface="Arial"/>
              </a:rPr>
              <a:t> • </a:t>
            </a:r>
            <a:r>
              <a:rPr lang="ar-JO" sz="2000" b="1" kern="0" dirty="0">
                <a:solidFill>
                  <a:srgbClr val="FFFFFF"/>
                </a:solidFill>
                <a:effectLst>
                  <a:outerShdw blurRad="38100" dist="38100" dir="2700000" algn="tl">
                    <a:srgbClr val="000000"/>
                  </a:outerShdw>
                </a:effectLst>
                <a:latin typeface="Arial"/>
                <a:cs typeface="Arial"/>
              </a:rPr>
              <a:t>مؤسسة الدراسات اللاهوتية الأردنية</a:t>
            </a:r>
            <a:r>
              <a:rPr lang="en-US" sz="2000" b="1" kern="0" dirty="0">
                <a:solidFill>
                  <a:srgbClr val="FFFFFF"/>
                </a:solidFill>
                <a:effectLst>
                  <a:outerShdw blurRad="38100" dist="38100" dir="2700000" algn="tl">
                    <a:srgbClr val="000000"/>
                  </a:outerShdw>
                </a:effectLst>
                <a:latin typeface="Arial"/>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51203" name="Picture 3" descr="open_bibl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581525"/>
            <a:ext cx="5076825" cy="324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4" name="Rectangle 5"/>
          <p:cNvSpPr>
            <a:spLocks noChangeArrowheads="1"/>
          </p:cNvSpPr>
          <p:nvPr/>
        </p:nvSpPr>
        <p:spPr bwMode="auto">
          <a:xfrm>
            <a:off x="0" y="0"/>
            <a:ext cx="9144000" cy="4797425"/>
          </a:xfrm>
          <a:prstGeom prst="rect">
            <a:avLst/>
          </a:prstGeom>
          <a:gradFill rotWithShape="1">
            <a:gsLst>
              <a:gs pos="0">
                <a:srgbClr val="FF6699"/>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05" name="AutoShape 4"/>
          <p:cNvSpPr>
            <a:spLocks noChangeArrowheads="1"/>
          </p:cNvSpPr>
          <p:nvPr/>
        </p:nvSpPr>
        <p:spPr bwMode="auto">
          <a:xfrm>
            <a:off x="2700338" y="333375"/>
            <a:ext cx="5832475" cy="3959225"/>
          </a:xfrm>
          <a:prstGeom prst="wedgeRoundRectCallout">
            <a:avLst>
              <a:gd name="adj1" fmla="val -36773"/>
              <a:gd name="adj2" fmla="val 69685"/>
              <a:gd name="adj3" fmla="val 16667"/>
            </a:avLst>
          </a:prstGeom>
          <a:solidFill>
            <a:srgbClr val="FFFF66"/>
          </a:solidFill>
          <a:ln w="9525">
            <a:solidFill>
              <a:schemeClr val="tx1"/>
            </a:solidFill>
            <a:miter lim="800000"/>
            <a:headEnd/>
            <a:tailEnd/>
          </a:ln>
          <a:effectLst>
            <a:outerShdw dist="80322" dir="1106097" algn="ctr" rotWithShape="0">
              <a:schemeClr val="tx1"/>
            </a:outerShdw>
          </a:effectLst>
        </p:spPr>
        <p:txBody>
          <a:bodyPr anchor="ctr"/>
          <a:lstStyle/>
          <a:p>
            <a:pPr algn="ctr"/>
            <a:r>
              <a:rPr lang="ar-JO" sz="6000" b="1" dirty="0">
                <a:latin typeface="Arial Rounded MT Bold" charset="0"/>
                <a:cs typeface="Arial" charset="0"/>
              </a:rPr>
              <a:t>1 تي 2: 12</a:t>
            </a:r>
            <a:endParaRPr lang="en-US" sz="6000" b="1" dirty="0">
              <a:latin typeface="Arial Rounded MT Bold"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52227" name="Picture 3" descr="open_bibl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581525"/>
            <a:ext cx="5076825" cy="324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28" name="Rectangle 4"/>
          <p:cNvSpPr>
            <a:spLocks noChangeArrowheads="1"/>
          </p:cNvSpPr>
          <p:nvPr/>
        </p:nvSpPr>
        <p:spPr bwMode="auto">
          <a:xfrm>
            <a:off x="0" y="0"/>
            <a:ext cx="9144000" cy="4797425"/>
          </a:xfrm>
          <a:prstGeom prst="rect">
            <a:avLst/>
          </a:prstGeom>
          <a:gradFill rotWithShape="1">
            <a:gsLst>
              <a:gs pos="0">
                <a:srgbClr val="FF6699"/>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2229" name="AutoShape 6"/>
          <p:cNvSpPr>
            <a:spLocks noChangeArrowheads="1"/>
          </p:cNvSpPr>
          <p:nvPr/>
        </p:nvSpPr>
        <p:spPr bwMode="auto">
          <a:xfrm>
            <a:off x="1752600" y="333375"/>
            <a:ext cx="6780213" cy="3959225"/>
          </a:xfrm>
          <a:prstGeom prst="wedgeRoundRectCallout">
            <a:avLst>
              <a:gd name="adj1" fmla="val -36773"/>
              <a:gd name="adj2" fmla="val 69685"/>
              <a:gd name="adj3" fmla="val 16667"/>
            </a:avLst>
          </a:prstGeom>
          <a:solidFill>
            <a:srgbClr val="FFFF66"/>
          </a:solidFill>
          <a:ln w="9525">
            <a:solidFill>
              <a:schemeClr val="tx1"/>
            </a:solidFill>
            <a:miter lim="800000"/>
            <a:headEnd/>
            <a:tailEnd/>
          </a:ln>
          <a:effectLst>
            <a:outerShdw dist="80322" dir="1106097" algn="ctr" rotWithShape="0">
              <a:schemeClr val="tx1"/>
            </a:outerShdw>
          </a:effectLst>
        </p:spPr>
        <p:txBody>
          <a:bodyPr anchor="ctr"/>
          <a:lstStyle/>
          <a:p>
            <a:pPr algn="ctr"/>
            <a:r>
              <a:rPr lang="ar-JO" sz="4000" b="1" dirty="0">
                <a:cs typeface="Arial" charset="0"/>
              </a:rPr>
              <a:t>وَلكِنْ لَسْتُ آذَنُ لِلْمَرْأَةِ أَنْ تُعَلِّمَ وَلاَ </a:t>
            </a:r>
            <a:r>
              <a:rPr lang="ar-JO" sz="4800" b="1" dirty="0">
                <a:cs typeface="Arial" charset="0"/>
              </a:rPr>
              <a:t>تَتَسَلَّطَ</a:t>
            </a:r>
            <a:r>
              <a:rPr lang="ar-JO" sz="4000" b="1" dirty="0">
                <a:cs typeface="Arial" charset="0"/>
              </a:rPr>
              <a:t> عَلَى الرَّجُلِ، بَلْ تَكُونُ فِي سُكُوتٍ،</a:t>
            </a:r>
            <a:endParaRPr lang="en-US" sz="2800" b="1" dirty="0">
              <a:cs typeface="Arial" charset="0"/>
            </a:endParaRPr>
          </a:p>
          <a:p>
            <a:pPr algn="ctr"/>
            <a:endParaRPr lang="en-US" sz="2800" b="1" dirty="0">
              <a:cs typeface="Arial" charset="0"/>
            </a:endParaRPr>
          </a:p>
          <a:p>
            <a:pPr algn="ctr"/>
            <a:r>
              <a:rPr lang="ar-JO" sz="2800" b="1" dirty="0">
                <a:cs typeface="Arial" charset="0"/>
              </a:rPr>
              <a:t>1 تي 2: 12</a:t>
            </a:r>
            <a:endParaRPr lang="en-US" sz="2800" b="1" dirty="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53251" name="Picture 3" descr="open_bibl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581525"/>
            <a:ext cx="5076825" cy="324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2" name="Rectangle 4"/>
          <p:cNvSpPr>
            <a:spLocks noChangeArrowheads="1"/>
          </p:cNvSpPr>
          <p:nvPr/>
        </p:nvSpPr>
        <p:spPr bwMode="auto">
          <a:xfrm>
            <a:off x="0" y="0"/>
            <a:ext cx="9144000" cy="4797425"/>
          </a:xfrm>
          <a:prstGeom prst="rect">
            <a:avLst/>
          </a:prstGeom>
          <a:gradFill rotWithShape="1">
            <a:gsLst>
              <a:gs pos="0">
                <a:srgbClr val="FF6699"/>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3253" name="AutoShape 5"/>
          <p:cNvSpPr>
            <a:spLocks noChangeArrowheads="1"/>
          </p:cNvSpPr>
          <p:nvPr/>
        </p:nvSpPr>
        <p:spPr bwMode="auto">
          <a:xfrm>
            <a:off x="2700338" y="333375"/>
            <a:ext cx="5832475" cy="3959225"/>
          </a:xfrm>
          <a:prstGeom prst="wedgeRoundRectCallout">
            <a:avLst>
              <a:gd name="adj1" fmla="val -36773"/>
              <a:gd name="adj2" fmla="val 69685"/>
              <a:gd name="adj3" fmla="val 16667"/>
            </a:avLst>
          </a:prstGeom>
          <a:solidFill>
            <a:srgbClr val="FFFF66"/>
          </a:solidFill>
          <a:ln w="9525">
            <a:solidFill>
              <a:schemeClr val="tx1"/>
            </a:solidFill>
            <a:miter lim="800000"/>
            <a:headEnd/>
            <a:tailEnd/>
          </a:ln>
          <a:effectLst>
            <a:outerShdw dist="80322" dir="1106097" algn="ctr" rotWithShape="0">
              <a:schemeClr val="tx1"/>
            </a:outerShdw>
          </a:effectLst>
        </p:spPr>
        <p:txBody>
          <a:bodyPr anchor="ctr"/>
          <a:lstStyle/>
          <a:p>
            <a:pPr algn="ctr"/>
            <a:r>
              <a:rPr lang="ar-JO" sz="5000" b="1" dirty="0">
                <a:latin typeface="Arial Rounded MT Bold" charset="0"/>
                <a:cs typeface="Arial" charset="0"/>
              </a:rPr>
              <a:t>1 كو 14: 33-34</a:t>
            </a:r>
            <a:endParaRPr lang="en-US" sz="5000" b="1" dirty="0">
              <a:latin typeface="Arial Rounded MT Bold"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54275" name="Picture 3" descr="open_bibl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581525"/>
            <a:ext cx="5076825" cy="324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6" name="Rectangle 4"/>
          <p:cNvSpPr>
            <a:spLocks noChangeArrowheads="1"/>
          </p:cNvSpPr>
          <p:nvPr/>
        </p:nvSpPr>
        <p:spPr bwMode="auto">
          <a:xfrm>
            <a:off x="0" y="0"/>
            <a:ext cx="9144000" cy="4797425"/>
          </a:xfrm>
          <a:prstGeom prst="rect">
            <a:avLst/>
          </a:prstGeom>
          <a:gradFill rotWithShape="1">
            <a:gsLst>
              <a:gs pos="0">
                <a:srgbClr val="FF6699"/>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4277" name="AutoShape 5"/>
          <p:cNvSpPr>
            <a:spLocks noChangeArrowheads="1"/>
          </p:cNvSpPr>
          <p:nvPr/>
        </p:nvSpPr>
        <p:spPr bwMode="auto">
          <a:xfrm>
            <a:off x="0" y="203200"/>
            <a:ext cx="9144000" cy="4292600"/>
          </a:xfrm>
          <a:prstGeom prst="wedgeRoundRectCallout">
            <a:avLst>
              <a:gd name="adj1" fmla="val -36773"/>
              <a:gd name="adj2" fmla="val 69685"/>
              <a:gd name="adj3" fmla="val 16667"/>
            </a:avLst>
          </a:prstGeom>
          <a:solidFill>
            <a:srgbClr val="FFFF66"/>
          </a:solidFill>
          <a:ln w="9525">
            <a:solidFill>
              <a:schemeClr val="tx1"/>
            </a:solidFill>
            <a:miter lim="800000"/>
            <a:headEnd/>
            <a:tailEnd/>
          </a:ln>
          <a:effectLst>
            <a:outerShdw dist="80322" dir="1106097" algn="ctr" rotWithShape="0">
              <a:schemeClr val="tx1"/>
            </a:outerShdw>
          </a:effectLst>
        </p:spPr>
        <p:txBody>
          <a:bodyPr anchor="ctr"/>
          <a:lstStyle/>
          <a:p>
            <a:pPr algn="ctr"/>
            <a:r>
              <a:rPr lang="ar-JO" altLang="ja-JP" sz="3200" b="1" dirty="0">
                <a:latin typeface="Arial" panose="020B0604020202020204" pitchFamily="34" charset="0"/>
                <a:cs typeface="Arial" panose="020B0604020202020204" pitchFamily="34" charset="0"/>
              </a:rPr>
              <a:t>كَمَا فِي جَمِيعِ كَنَائِسِ الْقِدِّيسِينَ. لِتَصْمُتْ نِسَاؤُكُمْ فِي الْكَنَائِسِ، لأَنَّهُ لَيْسَ مَأْذُونًا لَهُنَّ أَنْ يَتَكَلَّمْنَ، بَلْ يَخْضَعْنَ كَمَا يَقُولُ النَّامُوسُ أَيْضًا. </a:t>
            </a:r>
            <a:endParaRPr lang="en-US" altLang="ja-JP" sz="32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r>
              <a:rPr lang="ar-JO" sz="4000" b="1" dirty="0">
                <a:latin typeface="Arial" panose="020B0604020202020204" pitchFamily="34" charset="0"/>
                <a:cs typeface="Arial" panose="020B0604020202020204" pitchFamily="34" charset="0"/>
              </a:rPr>
              <a:t>1 كو 14: 33-34</a:t>
            </a:r>
            <a:endParaRPr lang="en-US" sz="3200" b="1" dirty="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55299" name="Rectangle 4"/>
          <p:cNvSpPr>
            <a:spLocks noChangeArrowheads="1"/>
          </p:cNvSpPr>
          <p:nvPr/>
        </p:nvSpPr>
        <p:spPr bwMode="auto">
          <a:xfrm>
            <a:off x="0" y="0"/>
            <a:ext cx="9144000" cy="4797425"/>
          </a:xfrm>
          <a:prstGeom prst="rect">
            <a:avLst/>
          </a:prstGeom>
          <a:gradFill rotWithShape="1">
            <a:gsLst>
              <a:gs pos="0">
                <a:srgbClr val="FF6699"/>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pic>
        <p:nvPicPr>
          <p:cNvPr id="55300" name="Picture 7" descr="Grudem%202-78554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319438">
            <a:off x="-325438" y="2232025"/>
            <a:ext cx="4392613" cy="3933825"/>
          </a:xfrm>
          <a:prstGeom prst="rect">
            <a:avLst/>
          </a:prstGeom>
          <a:noFill/>
          <a:ln w="1270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55301" name="AutoShape 5"/>
          <p:cNvSpPr>
            <a:spLocks noChangeArrowheads="1"/>
          </p:cNvSpPr>
          <p:nvPr/>
        </p:nvSpPr>
        <p:spPr bwMode="auto">
          <a:xfrm rot="-142822">
            <a:off x="2928938" y="-138113"/>
            <a:ext cx="6518275" cy="4592638"/>
          </a:xfrm>
          <a:prstGeom prst="wedgeEllipseCallout">
            <a:avLst>
              <a:gd name="adj1" fmla="val -60616"/>
              <a:gd name="adj2" fmla="val 45884"/>
            </a:avLst>
          </a:prstGeom>
          <a:solidFill>
            <a:srgbClr val="FFFF66"/>
          </a:solidFill>
          <a:ln w="9525">
            <a:solidFill>
              <a:schemeClr val="tx1"/>
            </a:solidFill>
            <a:miter lim="800000"/>
            <a:headEnd/>
            <a:tailEnd/>
          </a:ln>
          <a:effectLst>
            <a:outerShdw dist="80322" dir="1106097" algn="ctr" rotWithShape="0">
              <a:schemeClr val="tx1"/>
            </a:outerShdw>
          </a:effectLst>
        </p:spPr>
        <p:txBody>
          <a:bodyPr anchor="ctr"/>
          <a:lstStyle/>
          <a:p>
            <a:pPr algn="ctr"/>
            <a:r>
              <a:rPr lang="ar-JO" altLang="ja-JP" sz="3600" b="1" dirty="0">
                <a:latin typeface="Arial" panose="020B0604020202020204" pitchFamily="34" charset="0"/>
                <a:cs typeface="Arial" panose="020B0604020202020204" pitchFamily="34" charset="0"/>
              </a:rPr>
              <a:t>استنتاجي الشخصي... أن الكتاب المقدس لا يسمح للمرأة بأن تقوم بدور القس أو الشيخ داخل الكنيسة</a:t>
            </a:r>
            <a:endParaRPr lang="en-US" sz="3600" b="1" dirty="0">
              <a:latin typeface="Arial" panose="020B0604020202020204" pitchFamily="34" charset="0"/>
              <a:cs typeface="Arial" panose="020B0604020202020204" pitchFamily="34" charset="0"/>
            </a:endParaRPr>
          </a:p>
        </p:txBody>
      </p:sp>
      <p:sp>
        <p:nvSpPr>
          <p:cNvPr id="55302" name="Text Box 8"/>
          <p:cNvSpPr txBox="1">
            <a:spLocks noChangeArrowheads="1"/>
          </p:cNvSpPr>
          <p:nvPr/>
        </p:nvSpPr>
        <p:spPr bwMode="auto">
          <a:xfrm>
            <a:off x="4419600" y="5105400"/>
            <a:ext cx="4608513"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2800" b="1" dirty="0">
                <a:latin typeface="Arial" panose="020B0604020202020204" pitchFamily="34" charset="0"/>
                <a:cs typeface="Arial" panose="020B0604020202020204" pitchFamily="34" charset="0"/>
              </a:rPr>
              <a:t>واين جرودم</a:t>
            </a:r>
          </a:p>
          <a:p>
            <a:pPr algn="ctr" eaLnBrk="1" hangingPunct="1"/>
            <a:r>
              <a:rPr lang="ar-JO" sz="2800" b="1" i="1" dirty="0">
                <a:latin typeface="Arial" panose="020B0604020202020204" pitchFamily="34" charset="0"/>
                <a:cs typeface="Arial" panose="020B0604020202020204" pitchFamily="34" charset="0"/>
              </a:rPr>
              <a:t>اللاهوت النظامي</a:t>
            </a:r>
            <a:endParaRPr lang="en-US" sz="2800" b="1" dirty="0">
              <a:latin typeface="Arial" panose="020B0604020202020204" pitchFamily="34" charset="0"/>
              <a:cs typeface="Arial" panose="020B0604020202020204" pitchFamily="34" charset="0"/>
            </a:endParaRPr>
          </a:p>
          <a:p>
            <a:pPr algn="ctr" eaLnBrk="1" hangingPunct="1"/>
            <a:r>
              <a:rPr lang="ar-JO" sz="2800" b="1" dirty="0">
                <a:latin typeface="Arial" panose="020B0604020202020204" pitchFamily="34" charset="0"/>
                <a:cs typeface="Arial" panose="020B0604020202020204" pitchFamily="34" charset="0"/>
              </a:rPr>
              <a:t>مطبعة إنترفارسيتي، 937</a:t>
            </a:r>
            <a:endParaRPr lang="en-US" sz="2800" b="1"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5" name="Picture 8" descr="C:\Users\Adventure\Documents\gras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23850" y="260350"/>
            <a:ext cx="4186238" cy="1209675"/>
          </a:xfrm>
        </p:spPr>
        <p:txBody>
          <a:bodyPr rtlCol="0">
            <a:noAutofit/>
          </a:bodyPr>
          <a:lstStyle/>
          <a:p>
            <a:pPr eaLnBrk="1" fontAlgn="auto" hangingPunct="1">
              <a:spcAft>
                <a:spcPts val="0"/>
              </a:spcAft>
              <a:defRPr/>
            </a:pPr>
            <a:r>
              <a:rPr lang="ar-JO" sz="4000" b="1" dirty="0">
                <a:solidFill>
                  <a:schemeClr val="bg1"/>
                </a:solidFill>
                <a:effectLst>
                  <a:outerShdw blurRad="38100" dist="38100" dir="2700000" algn="tl">
                    <a:srgbClr val="000000">
                      <a:alpha val="43137"/>
                    </a:srgbClr>
                  </a:outerShdw>
                </a:effectLst>
                <a:latin typeface="Arial"/>
                <a:ea typeface="+mj-ea"/>
                <a:cs typeface="Arial"/>
              </a:rPr>
              <a:t>المنادون بالمساواة</a:t>
            </a:r>
            <a:endParaRPr lang="en-SG" sz="4000" b="1" dirty="0">
              <a:solidFill>
                <a:schemeClr val="bg1"/>
              </a:solidFill>
              <a:effectLst>
                <a:outerShdw blurRad="38100" dist="38100" dir="2700000" algn="tl">
                  <a:srgbClr val="000000">
                    <a:alpha val="43137"/>
                  </a:srgbClr>
                </a:outerShdw>
              </a:effectLst>
              <a:latin typeface="Arial"/>
              <a:ea typeface="+mj-ea"/>
              <a:cs typeface="Arial"/>
            </a:endParaRPr>
          </a:p>
        </p:txBody>
      </p:sp>
      <p:sp>
        <p:nvSpPr>
          <p:cNvPr id="3" name="Content Placeholder 2"/>
          <p:cNvSpPr>
            <a:spLocks noGrp="1"/>
          </p:cNvSpPr>
          <p:nvPr>
            <p:ph sz="half" idx="1"/>
          </p:nvPr>
        </p:nvSpPr>
        <p:spPr>
          <a:xfrm>
            <a:off x="323850" y="1341438"/>
            <a:ext cx="4038600" cy="4032250"/>
          </a:xfrm>
          <a:solidFill>
            <a:schemeClr val="lt1">
              <a:alpha val="50000"/>
            </a:schemeClr>
          </a:solidFill>
        </p:spPr>
        <p:txBody>
          <a:bodyPr rtlCol="0">
            <a:normAutofit fontScale="92500" lnSpcReduction="10000"/>
          </a:bodyPr>
          <a:lstStyle/>
          <a:p>
            <a:pPr algn="ctr" eaLnBrk="1" fontAlgn="auto" hangingPunct="1">
              <a:spcAft>
                <a:spcPts val="0"/>
              </a:spcAft>
              <a:buFont typeface="Arial" pitchFamily="34" charset="0"/>
              <a:buNone/>
              <a:defRPr/>
            </a:pPr>
            <a:r>
              <a:rPr lang="ar-JO" b="1" dirty="0">
                <a:latin typeface="Arial"/>
                <a:ea typeface="+mn-ea"/>
                <a:cs typeface="Arial"/>
              </a:rPr>
              <a:t>ن. ت. رايت</a:t>
            </a:r>
            <a:endParaRPr lang="en-US"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بين ويثرينغتون 3</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غوردون في</a:t>
            </a:r>
            <a:endParaRPr lang="en-US"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سكوت مكنايت</a:t>
            </a:r>
            <a:endParaRPr lang="en-US"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راعوث أ. تاكر</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والتر س. كايزر</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جيم واليس</a:t>
            </a:r>
            <a:endParaRPr lang="en-US"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راحيل هيلد إيفانز</a:t>
            </a:r>
            <a:endParaRPr lang="en-US"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غيلبرت بيليزيكيان</a:t>
            </a:r>
            <a:endParaRPr lang="en-US" b="1" dirty="0">
              <a:latin typeface="Arial"/>
              <a:ea typeface="+mn-ea"/>
              <a:cs typeface="Arial"/>
            </a:endParaRPr>
          </a:p>
        </p:txBody>
      </p:sp>
      <p:sp>
        <p:nvSpPr>
          <p:cNvPr id="7" name="Content Placeholder 6"/>
          <p:cNvSpPr>
            <a:spLocks noGrp="1"/>
          </p:cNvSpPr>
          <p:nvPr>
            <p:ph sz="half" idx="2"/>
          </p:nvPr>
        </p:nvSpPr>
        <p:spPr>
          <a:xfrm>
            <a:off x="4648200" y="1341438"/>
            <a:ext cx="4038600" cy="4032250"/>
          </a:xfrm>
          <a:solidFill>
            <a:schemeClr val="lt1">
              <a:alpha val="50000"/>
            </a:schemeClr>
          </a:solidFill>
        </p:spPr>
        <p:txBody>
          <a:bodyPr rtlCol="0">
            <a:normAutofit fontScale="92500" lnSpcReduction="10000"/>
          </a:bodyPr>
          <a:lstStyle/>
          <a:p>
            <a:pPr algn="ctr" eaLnBrk="1" fontAlgn="auto" hangingPunct="1">
              <a:spcAft>
                <a:spcPts val="0"/>
              </a:spcAft>
              <a:buFont typeface="Arial" pitchFamily="34" charset="0"/>
              <a:buNone/>
              <a:defRPr/>
            </a:pPr>
            <a:r>
              <a:rPr lang="ar-JO" b="1" dirty="0">
                <a:latin typeface="Arial"/>
                <a:ea typeface="+mn-ea"/>
                <a:cs typeface="Arial"/>
              </a:rPr>
              <a:t>ج. ي. باكر</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تيم كيلر</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جون ف. ماك آرثر</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سي. إس. لويس</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جون بايبر</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جون ويمبر</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مارك دريسكول</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إليزابيث إليوت</a:t>
            </a:r>
            <a:endParaRPr lang="en-SG" b="1" dirty="0">
              <a:latin typeface="Arial"/>
              <a:ea typeface="+mn-ea"/>
              <a:cs typeface="Arial"/>
            </a:endParaRPr>
          </a:p>
          <a:p>
            <a:pPr algn="ctr" eaLnBrk="1" fontAlgn="auto" hangingPunct="1">
              <a:spcAft>
                <a:spcPts val="0"/>
              </a:spcAft>
              <a:buFont typeface="Arial" pitchFamily="34" charset="0"/>
              <a:buNone/>
              <a:defRPr/>
            </a:pPr>
            <a:r>
              <a:rPr lang="ar-JO" b="1" dirty="0">
                <a:latin typeface="Arial"/>
                <a:ea typeface="+mn-ea"/>
                <a:cs typeface="Arial"/>
              </a:rPr>
              <a:t>دوغلاس ويلسون</a:t>
            </a:r>
            <a:endParaRPr lang="en-SG" b="1" dirty="0">
              <a:latin typeface="Arial"/>
              <a:ea typeface="+mn-ea"/>
              <a:cs typeface="Arial"/>
            </a:endParaRPr>
          </a:p>
        </p:txBody>
      </p:sp>
      <p:sp>
        <p:nvSpPr>
          <p:cNvPr id="8" name="TextBox 7"/>
          <p:cNvSpPr txBox="1"/>
          <p:nvPr/>
        </p:nvSpPr>
        <p:spPr>
          <a:xfrm>
            <a:off x="4284663" y="500063"/>
            <a:ext cx="4895850" cy="7080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المنادون بالتكميلية</a:t>
            </a:r>
            <a:endParaRPr kumimoji="0" lang="en-SG"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9" name="TextBox 8"/>
          <p:cNvSpPr txBox="1"/>
          <p:nvPr/>
        </p:nvSpPr>
        <p:spPr>
          <a:xfrm>
            <a:off x="3851275" y="2660650"/>
            <a:ext cx="1368425" cy="120015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7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charset="0"/>
                <a:cs typeface="Arial"/>
              </a:rPr>
              <a:t>ضد</a:t>
            </a:r>
            <a:endParaRPr kumimoji="0" lang="en-SG" sz="7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charset="0"/>
              <a:cs typeface="Aria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3" name="Picture 4" descr="C:\Users\Adventure\Documents\soil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3"/>
          <p:cNvSpPr>
            <a:spLocks noGrp="1"/>
          </p:cNvSpPr>
          <p:nvPr>
            <p:ph type="title"/>
          </p:nvPr>
        </p:nvSpPr>
        <p:spPr>
          <a:xfrm>
            <a:off x="2268538" y="557213"/>
            <a:ext cx="4535487" cy="1143000"/>
          </a:xfrm>
          <a:solidFill>
            <a:schemeClr val="lt1">
              <a:alpha val="59000"/>
            </a:schemeClr>
          </a:solidFill>
        </p:spPr>
        <p:style>
          <a:lnRef idx="2">
            <a:schemeClr val="accent3"/>
          </a:lnRef>
          <a:fillRef idx="1">
            <a:schemeClr val="lt1"/>
          </a:fillRef>
          <a:effectRef idx="0">
            <a:schemeClr val="accent3"/>
          </a:effectRef>
          <a:fontRef idx="minor">
            <a:schemeClr val="dk1"/>
          </a:fontRef>
        </p:style>
        <p:txBody>
          <a:bodyPr rtlCol="0">
            <a:normAutofit/>
          </a:bodyPr>
          <a:lstStyle/>
          <a:p>
            <a:pPr eaLnBrk="1" fontAlgn="auto" hangingPunct="1">
              <a:spcAft>
                <a:spcPts val="0"/>
              </a:spcAft>
              <a:defRPr/>
            </a:pPr>
            <a:r>
              <a:rPr lang="ar-JO" dirty="0">
                <a:latin typeface="Arial" panose="020B0604020202020204" pitchFamily="34" charset="0"/>
                <a:cs typeface="Arial" panose="020B0604020202020204" pitchFamily="34" charset="0"/>
              </a:rPr>
              <a:t>الأرضية المشتركة</a:t>
            </a:r>
            <a:endParaRPr lang="en-SG" dirty="0">
              <a:latin typeface="Arial" panose="020B0604020202020204" pitchFamily="34" charset="0"/>
              <a:cs typeface="Arial" panose="020B0604020202020204" pitchFamily="34" charset="0"/>
            </a:endParaRPr>
          </a:p>
        </p:txBody>
      </p:sp>
      <p:sp>
        <p:nvSpPr>
          <p:cNvPr id="279555" name="Content Placeholder 14"/>
          <p:cNvSpPr>
            <a:spLocks noGrp="1"/>
          </p:cNvSpPr>
          <p:nvPr>
            <p:ph idx="1"/>
          </p:nvPr>
        </p:nvSpPr>
        <p:spPr>
          <a:xfrm>
            <a:off x="323850" y="2133600"/>
            <a:ext cx="8820150" cy="3167063"/>
          </a:xfrm>
        </p:spPr>
        <p:txBody>
          <a:bodyPr/>
          <a:lstStyle/>
          <a:p>
            <a:pPr algn="r" rtl="1" eaLnBrk="1" hangingPunct="1"/>
            <a:r>
              <a:rPr lang="ar-JO" sz="3600" b="1" dirty="0">
                <a:solidFill>
                  <a:schemeClr val="bg1"/>
                </a:solidFill>
                <a:latin typeface="Arial" panose="020B0604020202020204" pitchFamily="34" charset="0"/>
                <a:cs typeface="Arial" panose="020B0604020202020204" pitchFamily="34" charset="0"/>
              </a:rPr>
              <a:t>هذا الأمر ليس أساسياً كالميلاد العذراوي، ألوهية المسيح، الخلاص بالنعمة</a:t>
            </a:r>
            <a:endParaRPr lang="en-US" sz="3600" b="1" dirty="0">
              <a:solidFill>
                <a:schemeClr val="bg1"/>
              </a:solidFill>
              <a:latin typeface="Arial" panose="020B0604020202020204" pitchFamily="34" charset="0"/>
              <a:cs typeface="Arial" panose="020B0604020202020204" pitchFamily="34" charset="0"/>
            </a:endParaRPr>
          </a:p>
          <a:p>
            <a:pPr algn="r" rtl="1" eaLnBrk="1" hangingPunct="1"/>
            <a:r>
              <a:rPr lang="ar-JO" sz="3600" b="1" dirty="0">
                <a:solidFill>
                  <a:schemeClr val="bg1"/>
                </a:solidFill>
                <a:latin typeface="Arial" panose="020B0604020202020204" pitchFamily="34" charset="0"/>
                <a:cs typeface="Arial" panose="020B0604020202020204" pitchFamily="34" charset="0"/>
              </a:rPr>
              <a:t>نتفق أو نختلف في المحبة</a:t>
            </a:r>
            <a:endParaRPr lang="en-US" sz="3600" b="1" dirty="0">
              <a:solidFill>
                <a:schemeClr val="bg1"/>
              </a:solidFill>
              <a:latin typeface="Arial" panose="020B0604020202020204" pitchFamily="34" charset="0"/>
              <a:cs typeface="Arial" panose="020B0604020202020204" pitchFamily="34" charset="0"/>
            </a:endParaRPr>
          </a:p>
          <a:p>
            <a:pPr algn="r" rtl="1" eaLnBrk="1" hangingPunct="1"/>
            <a:r>
              <a:rPr lang="ar-JO" sz="3600" b="1" dirty="0">
                <a:solidFill>
                  <a:schemeClr val="bg1"/>
                </a:solidFill>
                <a:latin typeface="Arial" panose="020B0604020202020204" pitchFamily="34" charset="0"/>
                <a:cs typeface="Arial" panose="020B0604020202020204" pitchFamily="34" charset="0"/>
              </a:rPr>
              <a:t>نتعلم جميعاً من كلمة الله من خلال الآخرين في الأماكن العامة</a:t>
            </a:r>
            <a:endParaRPr lang="en-US" sz="36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ctrTitle"/>
          </p:nvPr>
        </p:nvSpPr>
        <p:spPr>
          <a:xfrm>
            <a:off x="0" y="908050"/>
            <a:ext cx="9144000" cy="2046288"/>
          </a:xfrm>
        </p:spPr>
        <p:txBody>
          <a:bodyPr/>
          <a:lstStyle/>
          <a:p>
            <a:pPr eaLnBrk="1" hangingPunct="1"/>
            <a:r>
              <a:rPr lang="ar-JO" sz="5400" dirty="0">
                <a:solidFill>
                  <a:schemeClr val="bg1"/>
                </a:solidFill>
                <a:latin typeface="Arial" panose="020B0604020202020204" pitchFamily="34" charset="0"/>
                <a:cs typeface="Arial" panose="020B0604020202020204" pitchFamily="34" charset="0"/>
              </a:rPr>
              <a:t>ما وراء سياسة                          منبر باندورا</a:t>
            </a:r>
            <a:endParaRPr lang="en-US" sz="5400" dirty="0">
              <a:solidFill>
                <a:schemeClr val="bg1"/>
              </a:solidFill>
              <a:latin typeface="Arial" panose="020B0604020202020204" pitchFamily="34" charset="0"/>
              <a:cs typeface="Arial" panose="020B0604020202020204" pitchFamily="34" charset="0"/>
            </a:endParaRPr>
          </a:p>
        </p:txBody>
      </p:sp>
      <p:sp>
        <p:nvSpPr>
          <p:cNvPr id="4" name="Subtitle 3"/>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SG">
              <a:ea typeface="+mn-ea"/>
              <a:cs typeface="+mn-cs"/>
            </a:endParaRPr>
          </a:p>
        </p:txBody>
      </p:sp>
      <p:pic>
        <p:nvPicPr>
          <p:cNvPr id="59395" name="Picture 2" descr="http://www.anglicantaonga.org.nz/var/taonga/storage/images/features/sermon/bishop-katherine-preaches-about-the-gift-and-responsibility-of-freedom-in-christ/39078-1-eng-AU/Bishop-Katherine-preaches-about-the-gift-and-responsibility-of-freedom-in-Christ_randomIm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30688" y="3078163"/>
            <a:ext cx="4662487" cy="3141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396" name="Picture 9" descr="C:\Users\Adventure\Images\Pandora's_Box_Legends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0363" y="3078163"/>
            <a:ext cx="4211637" cy="315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7" descr="rman5679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83325">
            <a:off x="5514975" y="493713"/>
            <a:ext cx="3476625" cy="5111750"/>
          </a:xfrm>
          <a:prstGeom prst="rect">
            <a:avLst/>
          </a:prstGeom>
          <a:noFill/>
          <a:ln w="1270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
        <p:nvSpPr>
          <p:cNvPr id="43013" name="AutoShape 5">
            <a:hlinkClick r:id="rId3" action="ppaction://hlinksldjump"/>
          </p:cNvPr>
          <p:cNvSpPr>
            <a:spLocks noChangeArrowheads="1"/>
          </p:cNvSpPr>
          <p:nvPr/>
        </p:nvSpPr>
        <p:spPr bwMode="auto">
          <a:xfrm>
            <a:off x="250825" y="1166813"/>
            <a:ext cx="4321175" cy="28797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ar-JO" sz="3200" b="1" dirty="0">
                <a:latin typeface="Arial" panose="020B0604020202020204" pitchFamily="34" charset="0"/>
                <a:ea typeface="+mn-ea"/>
                <a:cs typeface="Arial" panose="020B0604020202020204" pitchFamily="34" charset="0"/>
              </a:rPr>
              <a:t>النساء </a:t>
            </a:r>
            <a:r>
              <a:rPr lang="ar-JO" sz="3200" b="1" u="sng" dirty="0">
                <a:latin typeface="Arial" panose="020B0604020202020204" pitchFamily="34" charset="0"/>
                <a:ea typeface="+mn-ea"/>
                <a:cs typeface="Arial" panose="020B0604020202020204" pitchFamily="34" charset="0"/>
              </a:rPr>
              <a:t>يستطعن ويجب </a:t>
            </a:r>
          </a:p>
          <a:p>
            <a:pPr algn="ctr">
              <a:defRPr/>
            </a:pPr>
            <a:r>
              <a:rPr lang="ar-JO" sz="3200" b="1" dirty="0">
                <a:latin typeface="Arial" panose="020B0604020202020204" pitchFamily="34" charset="0"/>
                <a:ea typeface="+mn-ea"/>
                <a:cs typeface="Arial" panose="020B0604020202020204" pitchFamily="34" charset="0"/>
              </a:rPr>
              <a:t>أن يأخذن دور القيادة الرئيسي في الكنيسة</a:t>
            </a:r>
            <a:endParaRPr lang="en-US" sz="3200" b="1" dirty="0">
              <a:latin typeface="Arial" panose="020B0604020202020204" pitchFamily="34" charset="0"/>
              <a:ea typeface="+mn-ea"/>
              <a:cs typeface="Arial" panose="020B0604020202020204" pitchFamily="34" charset="0"/>
            </a:endParaRPr>
          </a:p>
        </p:txBody>
      </p:sp>
      <p:sp>
        <p:nvSpPr>
          <p:cNvPr id="43014" name="AutoShape 6">
            <a:hlinkClick r:id="rId3" action="ppaction://hlinksldjump"/>
          </p:cNvPr>
          <p:cNvSpPr>
            <a:spLocks noChangeArrowheads="1"/>
          </p:cNvSpPr>
          <p:nvPr/>
        </p:nvSpPr>
        <p:spPr bwMode="auto">
          <a:xfrm>
            <a:off x="2700338" y="4149725"/>
            <a:ext cx="5327650" cy="2230438"/>
          </a:xfrm>
          <a:prstGeom prst="roundRect">
            <a:avLst>
              <a:gd name="adj" fmla="val 16667"/>
            </a:avLst>
          </a:prstGeom>
          <a:solidFill>
            <a:srgbClr val="CCECFF"/>
          </a:solidFill>
          <a:ln w="9525">
            <a:noFill/>
            <a:round/>
            <a:headEnd/>
            <a:tailEnd/>
          </a:ln>
          <a:effectLst>
            <a:outerShdw dist="35921" dir="2700000" algn="ctr" rotWithShape="0">
              <a:schemeClr val="tx1"/>
            </a:outerShdw>
          </a:effectLst>
        </p:spPr>
        <p:txBody>
          <a:bodyPr anchor="ctr"/>
          <a:lstStyle/>
          <a:p>
            <a:pPr algn="ctr">
              <a:defRPr/>
            </a:pPr>
            <a:r>
              <a:rPr lang="ar-JO" sz="3200" b="1" dirty="0">
                <a:latin typeface="Arial" panose="020B0604020202020204" pitchFamily="34" charset="0"/>
                <a:ea typeface="+mn-ea"/>
                <a:cs typeface="Arial" panose="020B0604020202020204" pitchFamily="34" charset="0"/>
              </a:rPr>
              <a:t>النساء </a:t>
            </a:r>
            <a:r>
              <a:rPr lang="ar-JO" sz="3200" b="1" u="sng" dirty="0">
                <a:latin typeface="Arial" panose="020B0604020202020204" pitchFamily="34" charset="0"/>
                <a:ea typeface="+mn-ea"/>
                <a:cs typeface="Arial" panose="020B0604020202020204" pitchFamily="34" charset="0"/>
              </a:rPr>
              <a:t>لا يجب </a:t>
            </a:r>
            <a:r>
              <a:rPr lang="ar-JO" sz="3200" b="1" dirty="0">
                <a:latin typeface="Arial" panose="020B0604020202020204" pitchFamily="34" charset="0"/>
                <a:ea typeface="+mn-ea"/>
                <a:cs typeface="Arial" panose="020B0604020202020204" pitchFamily="34" charset="0"/>
              </a:rPr>
              <a:t>أن </a:t>
            </a:r>
          </a:p>
          <a:p>
            <a:pPr algn="ctr">
              <a:defRPr/>
            </a:pPr>
            <a:r>
              <a:rPr lang="ar-JO" sz="3200" b="1" dirty="0">
                <a:latin typeface="Arial" panose="020B0604020202020204" pitchFamily="34" charset="0"/>
                <a:ea typeface="+mn-ea"/>
                <a:cs typeface="Arial" panose="020B0604020202020204" pitchFamily="34" charset="0"/>
              </a:rPr>
              <a:t>يأخذن دور القيادة </a:t>
            </a:r>
          </a:p>
          <a:p>
            <a:pPr algn="ctr">
              <a:defRPr/>
            </a:pPr>
            <a:r>
              <a:rPr lang="ar-JO" sz="3200" b="1" dirty="0">
                <a:latin typeface="Arial" panose="020B0604020202020204" pitchFamily="34" charset="0"/>
                <a:ea typeface="+mn-ea"/>
                <a:cs typeface="Arial" panose="020B0604020202020204" pitchFamily="34" charset="0"/>
              </a:rPr>
              <a:t>الرئيسي في الكنيسة</a:t>
            </a:r>
            <a:endParaRPr lang="en-US" sz="3200" b="1" dirty="0">
              <a:latin typeface="Arial" panose="020B0604020202020204" pitchFamily="34" charset="0"/>
              <a:ea typeface="+mn-ea"/>
              <a:cs typeface="Arial" panose="020B0604020202020204" pitchFamily="34" charset="0"/>
            </a:endParaRPr>
          </a:p>
        </p:txBody>
      </p:sp>
      <p:sp>
        <p:nvSpPr>
          <p:cNvPr id="43016" name="WordArt 8"/>
          <p:cNvSpPr>
            <a:spLocks noChangeArrowheads="1" noChangeShapeType="1" noTextEdit="1"/>
          </p:cNvSpPr>
          <p:nvPr/>
        </p:nvSpPr>
        <p:spPr bwMode="auto">
          <a:xfrm rot="-180701">
            <a:off x="622300" y="3830638"/>
            <a:ext cx="1573213" cy="2511425"/>
          </a:xfrm>
          <a:prstGeom prst="rect">
            <a:avLst/>
          </a:prstGeom>
        </p:spPr>
        <p:txBody>
          <a:bodyPr wrap="none" fromWordArt="1">
            <a:prstTxWarp prst="textPlain">
              <a:avLst>
                <a:gd name="adj" fmla="val 50000"/>
              </a:avLst>
            </a:prstTxWarp>
          </a:bodyPr>
          <a:lstStyle/>
          <a:p>
            <a:pPr algn="ctr"/>
            <a:r>
              <a:rPr lang="ru-RU" sz="3600" kern="10" dirty="0">
                <a:ln w="9525">
                  <a:solidFill>
                    <a:srgbClr val="000000"/>
                  </a:solidFill>
                  <a:round/>
                  <a:headEnd/>
                  <a:tailEnd/>
                </a:ln>
                <a:solidFill>
                  <a:srgbClr val="FFFFFF"/>
                </a:solidFill>
                <a:latin typeface="Arial Rounded MT Bold"/>
                <a:ea typeface="Arial Rounded MT Bold"/>
                <a:cs typeface="Arial Rounded MT Bold"/>
              </a:rPr>
              <a:t>?</a:t>
            </a:r>
            <a:endParaRPr lang="en-US" sz="3600" kern="10" dirty="0">
              <a:ln w="9525">
                <a:solidFill>
                  <a:srgbClr val="000000"/>
                </a:solidFill>
                <a:round/>
                <a:headEnd/>
                <a:tailEnd/>
              </a:ln>
              <a:solidFill>
                <a:srgbClr val="FFFFFF"/>
              </a:solidFill>
              <a:latin typeface="Arial Rounded MT Bold"/>
              <a:ea typeface="Arial Rounded MT Bold"/>
              <a:cs typeface="Arial Rounded MT Bold"/>
            </a:endParaRPr>
          </a:p>
        </p:txBody>
      </p:sp>
      <p:sp>
        <p:nvSpPr>
          <p:cNvPr id="60421" name="Title 1"/>
          <p:cNvSpPr>
            <a:spLocks noGrp="1"/>
          </p:cNvSpPr>
          <p:nvPr>
            <p:ph type="ctrTitle"/>
          </p:nvPr>
        </p:nvSpPr>
        <p:spPr>
          <a:xfrm>
            <a:off x="0" y="0"/>
            <a:ext cx="5381213" cy="1470025"/>
          </a:xfrm>
        </p:spPr>
        <p:txBody>
          <a:bodyPr/>
          <a:lstStyle/>
          <a:p>
            <a:r>
              <a:rPr lang="ar-JO" sz="4000" b="1" dirty="0">
                <a:latin typeface="Arial" panose="020B0604020202020204" pitchFamily="34" charset="0"/>
                <a:cs typeface="Arial" panose="020B0604020202020204" pitchFamily="34" charset="0"/>
              </a:rPr>
              <a:t>نظرة على الجانبين ...</a:t>
            </a:r>
            <a:endParaRPr lang="en-US" sz="40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p:cTn id="7" dur="500" fill="hold"/>
                                        <p:tgtEl>
                                          <p:spTgt spid="43013"/>
                                        </p:tgtEl>
                                        <p:attrNameLst>
                                          <p:attrName>ppt_w</p:attrName>
                                        </p:attrNameLst>
                                      </p:cBhvr>
                                      <p:tavLst>
                                        <p:tav tm="0">
                                          <p:val>
                                            <p:fltVal val="0"/>
                                          </p:val>
                                        </p:tav>
                                        <p:tav tm="100000">
                                          <p:val>
                                            <p:strVal val="#ppt_w"/>
                                          </p:val>
                                        </p:tav>
                                      </p:tavLst>
                                    </p:anim>
                                    <p:anim calcmode="lin" valueType="num">
                                      <p:cBhvr>
                                        <p:cTn id="8" dur="500" fill="hold"/>
                                        <p:tgtEl>
                                          <p:spTgt spid="43013"/>
                                        </p:tgtEl>
                                        <p:attrNameLst>
                                          <p:attrName>ppt_h</p:attrName>
                                        </p:attrNameLst>
                                      </p:cBhvr>
                                      <p:tavLst>
                                        <p:tav tm="0">
                                          <p:val>
                                            <p:fltVal val="0"/>
                                          </p:val>
                                        </p:tav>
                                        <p:tav tm="100000">
                                          <p:val>
                                            <p:strVal val="#ppt_h"/>
                                          </p:val>
                                        </p:tav>
                                      </p:tavLst>
                                    </p:anim>
                                    <p:animEffect transition="in" filter="fade">
                                      <p:cBhvr>
                                        <p:cTn id="9" dur="500"/>
                                        <p:tgtEl>
                                          <p:spTgt spid="43013"/>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3014"/>
                                        </p:tgtEl>
                                        <p:attrNameLst>
                                          <p:attrName>style.visibility</p:attrName>
                                        </p:attrNameLst>
                                      </p:cBhvr>
                                      <p:to>
                                        <p:strVal val="visible"/>
                                      </p:to>
                                    </p:set>
                                    <p:anim calcmode="lin" valueType="num">
                                      <p:cBhvr>
                                        <p:cTn id="13" dur="500" fill="hold"/>
                                        <p:tgtEl>
                                          <p:spTgt spid="43014"/>
                                        </p:tgtEl>
                                        <p:attrNameLst>
                                          <p:attrName>ppt_w</p:attrName>
                                        </p:attrNameLst>
                                      </p:cBhvr>
                                      <p:tavLst>
                                        <p:tav tm="0">
                                          <p:val>
                                            <p:fltVal val="0"/>
                                          </p:val>
                                        </p:tav>
                                        <p:tav tm="100000">
                                          <p:val>
                                            <p:strVal val="#ppt_w"/>
                                          </p:val>
                                        </p:tav>
                                      </p:tavLst>
                                    </p:anim>
                                    <p:anim calcmode="lin" valueType="num">
                                      <p:cBhvr>
                                        <p:cTn id="14" dur="500" fill="hold"/>
                                        <p:tgtEl>
                                          <p:spTgt spid="43014"/>
                                        </p:tgtEl>
                                        <p:attrNameLst>
                                          <p:attrName>ppt_h</p:attrName>
                                        </p:attrNameLst>
                                      </p:cBhvr>
                                      <p:tavLst>
                                        <p:tav tm="0">
                                          <p:val>
                                            <p:fltVal val="0"/>
                                          </p:val>
                                        </p:tav>
                                        <p:tav tm="100000">
                                          <p:val>
                                            <p:strVal val="#ppt_h"/>
                                          </p:val>
                                        </p:tav>
                                      </p:tavLst>
                                    </p:anim>
                                    <p:animEffect transition="in" filter="fade">
                                      <p:cBhvr>
                                        <p:cTn id="15" dur="500"/>
                                        <p:tgtEl>
                                          <p:spTgt spid="43014"/>
                                        </p:tgtEl>
                                      </p:cBhvr>
                                    </p:animEffect>
                                  </p:childTnLst>
                                </p:cTn>
                              </p:par>
                            </p:childTnLst>
                          </p:cTn>
                        </p:par>
                        <p:par>
                          <p:cTn id="16" fill="hold" nodeType="afterGroup">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43016"/>
                                        </p:tgtEl>
                                        <p:attrNameLst>
                                          <p:attrName>style.visibility</p:attrName>
                                        </p:attrNameLst>
                                      </p:cBhvr>
                                      <p:to>
                                        <p:strVal val="visible"/>
                                      </p:to>
                                    </p:set>
                                    <p:anim calcmode="lin" valueType="num">
                                      <p:cBhvr>
                                        <p:cTn id="19" dur="500" fill="hold"/>
                                        <p:tgtEl>
                                          <p:spTgt spid="43016"/>
                                        </p:tgtEl>
                                        <p:attrNameLst>
                                          <p:attrName>ppt_w</p:attrName>
                                        </p:attrNameLst>
                                      </p:cBhvr>
                                      <p:tavLst>
                                        <p:tav tm="0">
                                          <p:val>
                                            <p:fltVal val="0"/>
                                          </p:val>
                                        </p:tav>
                                        <p:tav tm="100000">
                                          <p:val>
                                            <p:strVal val="#ppt_w"/>
                                          </p:val>
                                        </p:tav>
                                      </p:tavLst>
                                    </p:anim>
                                    <p:anim calcmode="lin" valueType="num">
                                      <p:cBhvr>
                                        <p:cTn id="20" dur="500" fill="hold"/>
                                        <p:tgtEl>
                                          <p:spTgt spid="43016"/>
                                        </p:tgtEl>
                                        <p:attrNameLst>
                                          <p:attrName>ppt_h</p:attrName>
                                        </p:attrNameLst>
                                      </p:cBhvr>
                                      <p:tavLst>
                                        <p:tav tm="0">
                                          <p:val>
                                            <p:fltVal val="0"/>
                                          </p:val>
                                        </p:tav>
                                        <p:tav tm="100000">
                                          <p:val>
                                            <p:strVal val="#ppt_h"/>
                                          </p:val>
                                        </p:tav>
                                      </p:tavLst>
                                    </p:anim>
                                    <p:anim calcmode="lin" valueType="num">
                                      <p:cBhvr>
                                        <p:cTn id="21" dur="500" fill="hold"/>
                                        <p:tgtEl>
                                          <p:spTgt spid="43016"/>
                                        </p:tgtEl>
                                        <p:attrNameLst>
                                          <p:attrName>style.rotation</p:attrName>
                                        </p:attrNameLst>
                                      </p:cBhvr>
                                      <p:tavLst>
                                        <p:tav tm="0">
                                          <p:val>
                                            <p:fltVal val="360"/>
                                          </p:val>
                                        </p:tav>
                                        <p:tav tm="100000">
                                          <p:val>
                                            <p:fltVal val="0"/>
                                          </p:val>
                                        </p:tav>
                                      </p:tavLst>
                                    </p:anim>
                                    <p:animEffect transition="in" filter="fade">
                                      <p:cBhvr>
                                        <p:cTn id="22"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P spid="43014" grpId="0" animBg="1"/>
      <p:bldP spid="430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61442" name="AutoShape 5">
            <a:hlinkClick r:id="rId2" action="ppaction://hlinksldjump"/>
          </p:cNvPr>
          <p:cNvSpPr>
            <a:spLocks noChangeArrowheads="1"/>
          </p:cNvSpPr>
          <p:nvPr/>
        </p:nvSpPr>
        <p:spPr bwMode="auto">
          <a:xfrm>
            <a:off x="4932363" y="2276475"/>
            <a:ext cx="3816350"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3600" b="1" dirty="0">
                <a:latin typeface="Arial" panose="020B0604020202020204" pitchFamily="34" charset="0"/>
                <a:cs typeface="Arial" panose="020B0604020202020204" pitchFamily="34" charset="0"/>
              </a:rPr>
              <a:t>الأساس</a:t>
            </a:r>
            <a:endParaRPr lang="en-US" sz="3600" b="1" dirty="0">
              <a:latin typeface="Arial" panose="020B0604020202020204" pitchFamily="34" charset="0"/>
              <a:cs typeface="Arial" panose="020B0604020202020204" pitchFamily="34" charset="0"/>
            </a:endParaRPr>
          </a:p>
        </p:txBody>
      </p:sp>
      <p:sp>
        <p:nvSpPr>
          <p:cNvPr id="61443" name="AutoShape 6">
            <a:hlinkClick r:id="rId3" action="ppaction://hlinksldjump"/>
          </p:cNvPr>
          <p:cNvSpPr>
            <a:spLocks noChangeArrowheads="1"/>
          </p:cNvSpPr>
          <p:nvPr/>
        </p:nvSpPr>
        <p:spPr bwMode="auto">
          <a:xfrm>
            <a:off x="4932363" y="3284538"/>
            <a:ext cx="3816350" cy="792162"/>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3600" b="1" dirty="0">
                <a:latin typeface="Arial" panose="020B0604020202020204" pitchFamily="34" charset="0"/>
                <a:cs typeface="Arial" panose="020B0604020202020204" pitchFamily="34" charset="0"/>
              </a:rPr>
              <a:t>نقاط القوة</a:t>
            </a:r>
            <a:endParaRPr lang="en-US" sz="3600" b="1" dirty="0">
              <a:latin typeface="Arial" panose="020B0604020202020204" pitchFamily="34" charset="0"/>
              <a:cs typeface="Arial" panose="020B0604020202020204" pitchFamily="34" charset="0"/>
            </a:endParaRPr>
          </a:p>
        </p:txBody>
      </p:sp>
      <p:sp>
        <p:nvSpPr>
          <p:cNvPr id="61444" name="AutoShape 7">
            <a:hlinkClick r:id="rId4" action="ppaction://hlinksldjump"/>
          </p:cNvPr>
          <p:cNvSpPr>
            <a:spLocks noChangeArrowheads="1"/>
          </p:cNvSpPr>
          <p:nvPr/>
        </p:nvSpPr>
        <p:spPr bwMode="auto">
          <a:xfrm>
            <a:off x="4932363" y="4292600"/>
            <a:ext cx="3816350"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3600" b="1" dirty="0">
                <a:latin typeface="Arial" panose="020B0604020202020204" pitchFamily="34" charset="0"/>
                <a:cs typeface="Arial" panose="020B0604020202020204" pitchFamily="34" charset="0"/>
              </a:rPr>
              <a:t>نقاط الضعف</a:t>
            </a:r>
            <a:endParaRPr lang="en-US" sz="3600" b="1" dirty="0">
              <a:latin typeface="Arial" panose="020B0604020202020204" pitchFamily="34" charset="0"/>
              <a:cs typeface="Arial" panose="020B0604020202020204" pitchFamily="34" charset="0"/>
            </a:endParaRPr>
          </a:p>
        </p:txBody>
      </p:sp>
      <p:sp>
        <p:nvSpPr>
          <p:cNvPr id="61445" name="AutoShape 8">
            <a:hlinkClick r:id="rId5" action="ppaction://hlinksldjump"/>
          </p:cNvPr>
          <p:cNvSpPr>
            <a:spLocks noChangeArrowheads="1"/>
          </p:cNvSpPr>
          <p:nvPr/>
        </p:nvSpPr>
        <p:spPr bwMode="auto">
          <a:xfrm>
            <a:off x="4932363" y="5300663"/>
            <a:ext cx="3816350" cy="792162"/>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3600" b="1" dirty="0">
                <a:latin typeface="Arial" panose="020B0604020202020204" pitchFamily="34" charset="0"/>
                <a:cs typeface="Arial" panose="020B0604020202020204" pitchFamily="34" charset="0"/>
              </a:rPr>
              <a:t>التداعيات</a:t>
            </a:r>
            <a:endParaRPr lang="en-US" sz="3600" b="1" dirty="0">
              <a:latin typeface="Arial" panose="020B0604020202020204" pitchFamily="34" charset="0"/>
              <a:cs typeface="Arial" panose="020B0604020202020204" pitchFamily="34" charset="0"/>
            </a:endParaRPr>
          </a:p>
        </p:txBody>
      </p:sp>
      <p:sp>
        <p:nvSpPr>
          <p:cNvPr id="10244" name="AutoShape 4"/>
          <p:cNvSpPr>
            <a:spLocks noChangeArrowheads="1"/>
          </p:cNvSpPr>
          <p:nvPr/>
        </p:nvSpPr>
        <p:spPr bwMode="auto">
          <a:xfrm>
            <a:off x="971550" y="188913"/>
            <a:ext cx="7343775" cy="15843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ar-JO" sz="2800" b="1" dirty="0">
                <a:latin typeface="Arial" panose="020B0604020202020204" pitchFamily="34" charset="0"/>
                <a:ea typeface="+mn-ea"/>
                <a:cs typeface="Arial" panose="020B0604020202020204" pitchFamily="34" charset="0"/>
              </a:rPr>
              <a:t>النساء </a:t>
            </a:r>
            <a:r>
              <a:rPr lang="ar-JO" sz="2800" b="1" u="sng" dirty="0">
                <a:latin typeface="Arial" panose="020B0604020202020204" pitchFamily="34" charset="0"/>
                <a:ea typeface="+mn-ea"/>
                <a:cs typeface="Arial" panose="020B0604020202020204" pitchFamily="34" charset="0"/>
              </a:rPr>
              <a:t>يستطعن ويجب </a:t>
            </a:r>
          </a:p>
          <a:p>
            <a:pPr algn="ctr">
              <a:defRPr/>
            </a:pPr>
            <a:r>
              <a:rPr lang="ar-JO" sz="2800" b="1" dirty="0">
                <a:latin typeface="Arial" panose="020B0604020202020204" pitchFamily="34" charset="0"/>
                <a:ea typeface="+mn-ea"/>
                <a:cs typeface="Arial" panose="020B0604020202020204" pitchFamily="34" charset="0"/>
              </a:rPr>
              <a:t>أن يأخذن دور القيادة الرئيسي في الكنيسة</a:t>
            </a:r>
          </a:p>
        </p:txBody>
      </p:sp>
      <p:pic>
        <p:nvPicPr>
          <p:cNvPr id="61447" name="Picture 9" descr="rman5679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83325">
            <a:off x="746125" y="1916113"/>
            <a:ext cx="2889250" cy="4248150"/>
          </a:xfrm>
          <a:prstGeom prst="rect">
            <a:avLst/>
          </a:prstGeom>
          <a:noFill/>
          <a:ln w="1270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eaLnBrk="0" hangingPunct="0"/>
            <a:endParaRPr lang="en-US" sz="2400">
              <a:solidFill>
                <a:srgbClr val="000000"/>
              </a:solidFill>
            </a:endParaRPr>
          </a:p>
        </p:txBody>
      </p:sp>
      <p:pic>
        <p:nvPicPr>
          <p:cNvPr id="563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334000" cy="355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3" name="Rectangle 3"/>
          <p:cNvSpPr>
            <a:spLocks noGrp="1" noChangeArrowheads="1"/>
          </p:cNvSpPr>
          <p:nvPr>
            <p:ph type="subTitle" idx="4294967295"/>
          </p:nvPr>
        </p:nvSpPr>
        <p:spPr>
          <a:xfrm>
            <a:off x="0" y="0"/>
            <a:ext cx="2286000" cy="457200"/>
          </a:xfrm>
          <a:effectLst>
            <a:outerShdw blurRad="63500" dist="35921" dir="2700000" algn="ctr" rotWithShape="0">
              <a:schemeClr val="tx1">
                <a:alpha val="74998"/>
              </a:schemeClr>
            </a:outerShdw>
          </a:effectLst>
        </p:spPr>
        <p:txBody>
          <a:bodyPr/>
          <a:lstStyle/>
          <a:p>
            <a:pPr marL="0" indent="0" algn="ctr" eaLnBrk="1" hangingPunct="1">
              <a:buFont typeface="Arial" charset="0"/>
              <a:buNone/>
              <a:defRPr/>
            </a:pPr>
            <a:r>
              <a:rPr lang="ar-JO" b="1" dirty="0">
                <a:solidFill>
                  <a:schemeClr val="bg1"/>
                </a:solidFill>
                <a:effectLst>
                  <a:glow rad="228600">
                    <a:schemeClr val="accent4">
                      <a:satMod val="175000"/>
                      <a:alpha val="82000"/>
                    </a:schemeClr>
                  </a:glow>
                </a:effectLst>
                <a:latin typeface="Arial" panose="020B0604020202020204" pitchFamily="34" charset="0"/>
                <a:cs typeface="Arial" panose="020B0604020202020204" pitchFamily="34" charset="0"/>
              </a:rPr>
              <a:t>عاملة بناء</a:t>
            </a:r>
            <a:endParaRPr lang="en-US" b="1" dirty="0">
              <a:solidFill>
                <a:schemeClr val="bg1"/>
              </a:solidFill>
              <a:effectLst>
                <a:glow rad="228600">
                  <a:schemeClr val="accent4">
                    <a:satMod val="175000"/>
                    <a:alpha val="82000"/>
                  </a:schemeClr>
                </a:glow>
              </a:effectLst>
              <a:latin typeface="Arial" panose="020B0604020202020204" pitchFamily="34" charset="0"/>
              <a:cs typeface="Arial" panose="020B0604020202020204" pitchFamily="34" charset="0"/>
            </a:endParaRPr>
          </a:p>
        </p:txBody>
      </p:sp>
      <p:pic>
        <p:nvPicPr>
          <p:cNvPr id="56324"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l="1958"/>
          <a:stretch>
            <a:fillRect/>
          </a:stretch>
        </p:blipFill>
        <p:spPr bwMode="auto">
          <a:xfrm>
            <a:off x="5105400" y="0"/>
            <a:ext cx="4038600" cy="396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5" name="Rectangle 5"/>
          <p:cNvSpPr>
            <a:spLocks noGrp="1" noChangeArrowheads="1"/>
          </p:cNvSpPr>
          <p:nvPr>
            <p:ph type="ctrTitle" idx="4294967295"/>
          </p:nvPr>
        </p:nvSpPr>
        <p:spPr>
          <a:xfrm>
            <a:off x="3200400" y="2286000"/>
            <a:ext cx="2667000" cy="685800"/>
          </a:xfrm>
          <a:effectLst>
            <a:outerShdw blurRad="63500" dist="35921" dir="2700000" algn="ctr" rotWithShape="0">
              <a:schemeClr val="tx1">
                <a:alpha val="74998"/>
              </a:schemeClr>
            </a:outerShdw>
          </a:effectLst>
        </p:spPr>
        <p:txBody>
          <a:bodyPr anchor="b" anchorCtr="1"/>
          <a:lstStyle/>
          <a:p>
            <a:pPr eaLnBrk="1" hangingPunct="1">
              <a:defRPr/>
            </a:pPr>
            <a:r>
              <a:rPr lang="ar-JO" sz="5400" b="1" dirty="0">
                <a:solidFill>
                  <a:schemeClr val="bg1"/>
                </a:solidFill>
                <a:effectLst>
                  <a:glow rad="228600">
                    <a:schemeClr val="accent4">
                      <a:satMod val="175000"/>
                      <a:alpha val="82000"/>
                    </a:schemeClr>
                  </a:glow>
                </a:effectLst>
                <a:latin typeface="Arial" panose="020B0604020202020204" pitchFamily="34" charset="0"/>
                <a:cs typeface="Arial" panose="020B0604020202020204" pitchFamily="34" charset="0"/>
              </a:rPr>
              <a:t>رائع</a:t>
            </a:r>
            <a:endParaRPr lang="en-US" sz="5400" b="1" dirty="0">
              <a:solidFill>
                <a:schemeClr val="bg1"/>
              </a:solidFill>
              <a:effectLst>
                <a:glow rad="228600">
                  <a:schemeClr val="accent4">
                    <a:satMod val="175000"/>
                    <a:alpha val="82000"/>
                  </a:schemeClr>
                </a:glow>
              </a:effectLst>
              <a:latin typeface="Arial" panose="020B0604020202020204" pitchFamily="34" charset="0"/>
              <a:cs typeface="Arial" panose="020B0604020202020204" pitchFamily="34" charset="0"/>
            </a:endParaRPr>
          </a:p>
        </p:txBody>
      </p:sp>
      <p:sp>
        <p:nvSpPr>
          <p:cNvPr id="56326" name="Rectangle 6"/>
          <p:cNvSpPr>
            <a:spLocks noChangeArrowheads="1"/>
          </p:cNvSpPr>
          <p:nvPr/>
        </p:nvSpPr>
        <p:spPr bwMode="black">
          <a:xfrm>
            <a:off x="6629400" y="3352800"/>
            <a:ext cx="2286000" cy="457200"/>
          </a:xfrm>
          <a:prstGeom prst="rect">
            <a:avLst/>
          </a:prstGeom>
          <a:noFill/>
          <a:ln w="9525">
            <a:noFill/>
            <a:miter lim="800000"/>
            <a:headEnd/>
            <a:tailEnd/>
          </a:ln>
          <a:effectLst>
            <a:outerShdw blurRad="63500" dist="35921" dir="2700000" algn="ctr" rotWithShape="0">
              <a:schemeClr val="tx1">
                <a:alpha val="74998"/>
              </a:schemeClr>
            </a:outerShdw>
          </a:effectLst>
        </p:spPr>
        <p:txBody>
          <a:bodyPr/>
          <a:lstStyle/>
          <a:p>
            <a:pPr algn="ctr">
              <a:spcBef>
                <a:spcPct val="20000"/>
              </a:spcBef>
              <a:buClr>
                <a:srgbClr val="0000FF"/>
              </a:buClr>
              <a:buSzPct val="80000"/>
              <a:buFont typeface="Wingdings" charset="2"/>
              <a:buNone/>
              <a:defRPr/>
            </a:pPr>
            <a:r>
              <a:rPr lang="ar-JO" sz="3200" b="1" dirty="0">
                <a:solidFill>
                  <a:srgbClr val="FFFFFF"/>
                </a:solidFill>
                <a:effectLst>
                  <a:glow rad="228600">
                    <a:schemeClr val="accent4">
                      <a:satMod val="175000"/>
                      <a:alpha val="82000"/>
                    </a:schemeClr>
                  </a:glow>
                </a:effectLst>
                <a:latin typeface="Arial" panose="020B0604020202020204" pitchFamily="34" charset="0"/>
                <a:ea typeface="ＭＳ Ｐゴシック" charset="-128"/>
                <a:cs typeface="Arial" panose="020B0604020202020204" pitchFamily="34" charset="0"/>
              </a:rPr>
              <a:t>كهربائية</a:t>
            </a:r>
            <a:endParaRPr lang="en-US" sz="3200" b="1" dirty="0">
              <a:solidFill>
                <a:srgbClr val="FFFFFF"/>
              </a:solidFill>
              <a:effectLst>
                <a:glow rad="228600">
                  <a:schemeClr val="accent4">
                    <a:satMod val="175000"/>
                    <a:alpha val="82000"/>
                  </a:schemeClr>
                </a:glow>
              </a:effectLst>
              <a:latin typeface="Arial" panose="020B0604020202020204" pitchFamily="34" charset="0"/>
              <a:ea typeface="ＭＳ Ｐゴシック" charset="-128"/>
              <a:cs typeface="Arial" panose="020B0604020202020204" pitchFamily="34" charset="0"/>
            </a:endParaRPr>
          </a:p>
        </p:txBody>
      </p:sp>
      <p:pic>
        <p:nvPicPr>
          <p:cNvPr id="56327"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l="2507"/>
          <a:stretch>
            <a:fillRect/>
          </a:stretch>
        </p:blipFill>
        <p:spPr bwMode="auto">
          <a:xfrm>
            <a:off x="0" y="3425825"/>
            <a:ext cx="4648200" cy="343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8" name="Rectangle 8"/>
          <p:cNvSpPr>
            <a:spLocks noChangeArrowheads="1"/>
          </p:cNvSpPr>
          <p:nvPr/>
        </p:nvSpPr>
        <p:spPr bwMode="black">
          <a:xfrm>
            <a:off x="228600" y="3581400"/>
            <a:ext cx="2286000" cy="457200"/>
          </a:xfrm>
          <a:prstGeom prst="rect">
            <a:avLst/>
          </a:prstGeom>
          <a:noFill/>
          <a:ln w="9525">
            <a:noFill/>
            <a:miter lim="800000"/>
            <a:headEnd/>
            <a:tailEnd/>
          </a:ln>
          <a:effectLst>
            <a:outerShdw blurRad="63500" dist="35921" dir="2700000" algn="ctr" rotWithShape="0">
              <a:schemeClr val="tx1">
                <a:alpha val="74998"/>
              </a:schemeClr>
            </a:outerShdw>
          </a:effectLst>
        </p:spPr>
        <p:txBody>
          <a:bodyPr/>
          <a:lstStyle/>
          <a:p>
            <a:pPr algn="ctr">
              <a:spcBef>
                <a:spcPct val="20000"/>
              </a:spcBef>
              <a:buClr>
                <a:srgbClr val="0000FF"/>
              </a:buClr>
              <a:buSzPct val="80000"/>
              <a:buFont typeface="Wingdings" charset="2"/>
              <a:buNone/>
              <a:defRPr/>
            </a:pPr>
            <a:r>
              <a:rPr lang="ar-JO" sz="3200" b="1" dirty="0">
                <a:solidFill>
                  <a:srgbClr val="FFFFFF"/>
                </a:solidFill>
                <a:effectLst>
                  <a:glow rad="228600">
                    <a:schemeClr val="accent4">
                      <a:satMod val="175000"/>
                      <a:alpha val="82000"/>
                    </a:schemeClr>
                  </a:glow>
                </a:effectLst>
                <a:latin typeface="Arial" panose="020B0604020202020204" pitchFamily="34" charset="0"/>
                <a:ea typeface="ＭＳ Ｐゴシック" charset="-128"/>
                <a:cs typeface="Arial" panose="020B0604020202020204" pitchFamily="34" charset="0"/>
              </a:rPr>
              <a:t>نجارة</a:t>
            </a:r>
            <a:endParaRPr lang="en-US" sz="3200" b="1" dirty="0">
              <a:solidFill>
                <a:srgbClr val="FFFFFF"/>
              </a:solidFill>
              <a:effectLst>
                <a:glow rad="228600">
                  <a:schemeClr val="accent4">
                    <a:satMod val="175000"/>
                    <a:alpha val="82000"/>
                  </a:schemeClr>
                </a:glow>
              </a:effectLst>
              <a:latin typeface="Arial" panose="020B0604020202020204" pitchFamily="34" charset="0"/>
              <a:ea typeface="ＭＳ Ｐゴシック" charset="-128"/>
              <a:cs typeface="Arial" panose="020B0604020202020204" pitchFamily="34" charset="0"/>
            </a:endParaRPr>
          </a:p>
        </p:txBody>
      </p:sp>
      <p:sp>
        <p:nvSpPr>
          <p:cNvPr id="56329" name="Rectangle 9"/>
          <p:cNvSpPr>
            <a:spLocks noChangeArrowheads="1"/>
          </p:cNvSpPr>
          <p:nvPr/>
        </p:nvSpPr>
        <p:spPr bwMode="black">
          <a:xfrm>
            <a:off x="762000" y="2362200"/>
            <a:ext cx="7772400" cy="990600"/>
          </a:xfrm>
          <a:prstGeom prst="rect">
            <a:avLst/>
          </a:prstGeom>
          <a:noFill/>
          <a:ln w="9525">
            <a:noFill/>
            <a:miter lim="800000"/>
            <a:headEnd/>
            <a:tailEnd/>
          </a:ln>
          <a:effectLst>
            <a:outerShdw blurRad="63500" dist="35921" dir="2700000" algn="ctr" rotWithShape="0">
              <a:schemeClr val="tx1">
                <a:alpha val="74998"/>
              </a:schemeClr>
            </a:outerShdw>
          </a:effectLst>
        </p:spPr>
        <p:txBody>
          <a:bodyPr anchor="b" anchorCtr="1"/>
          <a:lstStyle/>
          <a:p>
            <a:pPr algn="ctr">
              <a:defRPr/>
            </a:pPr>
            <a:r>
              <a:rPr lang="en-US" sz="3600" b="1" dirty="0">
                <a:solidFill>
                  <a:srgbClr val="FFFFFF"/>
                </a:solidFill>
                <a:effectLst>
                  <a:glow rad="228600">
                    <a:schemeClr val="accent4">
                      <a:satMod val="175000"/>
                      <a:alpha val="82000"/>
                    </a:schemeClr>
                  </a:glow>
                </a:effectLst>
                <a:latin typeface="Arial" panose="020B0604020202020204" pitchFamily="34" charset="0"/>
                <a:ea typeface="ＭＳ Ｐゴシック" charset="-128"/>
                <a:cs typeface="Arial" panose="020B0604020202020204" pitchFamily="34" charset="0"/>
              </a:rPr>
              <a:t>(</a:t>
            </a:r>
            <a:r>
              <a:rPr lang="ar-JO" sz="3600" b="1" dirty="0">
                <a:solidFill>
                  <a:srgbClr val="FFFFFF"/>
                </a:solidFill>
                <a:effectLst>
                  <a:glow rad="228600">
                    <a:schemeClr val="accent4">
                      <a:satMod val="175000"/>
                      <a:alpha val="82000"/>
                    </a:schemeClr>
                  </a:glow>
                </a:effectLst>
                <a:latin typeface="Arial" panose="020B0604020202020204" pitchFamily="34" charset="0"/>
                <a:ea typeface="ＭＳ Ｐゴシック" charset="-128"/>
                <a:cs typeface="Arial" panose="020B0604020202020204" pitchFamily="34" charset="0"/>
              </a:rPr>
              <a:t>فرص أوسع للنساء</a:t>
            </a:r>
            <a:r>
              <a:rPr lang="en-US" sz="3600" b="1" dirty="0">
                <a:solidFill>
                  <a:srgbClr val="FFFFFF"/>
                </a:solidFill>
                <a:effectLst>
                  <a:glow rad="228600">
                    <a:schemeClr val="accent4">
                      <a:satMod val="175000"/>
                      <a:alpha val="82000"/>
                    </a:schemeClr>
                  </a:glow>
                </a:effectLst>
                <a:latin typeface="Arial" panose="020B0604020202020204" pitchFamily="34" charset="0"/>
                <a:ea typeface="ＭＳ Ｐゴシック" charset="-128"/>
                <a:cs typeface="Arial" panose="020B0604020202020204" pitchFamily="34" charset="0"/>
              </a:rPr>
              <a:t>)</a:t>
            </a:r>
          </a:p>
        </p:txBody>
      </p:sp>
      <p:pic>
        <p:nvPicPr>
          <p:cNvPr id="56330" name="Picture 1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43400" y="3429000"/>
            <a:ext cx="2233613"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31" name="Rectangle 11"/>
          <p:cNvSpPr>
            <a:spLocks noChangeArrowheads="1"/>
          </p:cNvSpPr>
          <p:nvPr/>
        </p:nvSpPr>
        <p:spPr bwMode="black">
          <a:xfrm>
            <a:off x="4495800" y="6172200"/>
            <a:ext cx="1905000" cy="457200"/>
          </a:xfrm>
          <a:prstGeom prst="rect">
            <a:avLst/>
          </a:prstGeom>
          <a:noFill/>
          <a:ln w="9525">
            <a:noFill/>
            <a:miter lim="800000"/>
            <a:headEnd/>
            <a:tailEnd/>
          </a:ln>
          <a:effectLst>
            <a:outerShdw blurRad="63500" dist="35921" dir="2700000" algn="ctr" rotWithShape="0">
              <a:schemeClr val="tx1">
                <a:alpha val="74998"/>
              </a:schemeClr>
            </a:outerShdw>
          </a:effectLst>
        </p:spPr>
        <p:txBody>
          <a:bodyPr/>
          <a:lstStyle/>
          <a:p>
            <a:pPr algn="ctr">
              <a:spcBef>
                <a:spcPct val="20000"/>
              </a:spcBef>
              <a:buClr>
                <a:srgbClr val="0000FF"/>
              </a:buClr>
              <a:buSzPct val="80000"/>
              <a:buFont typeface="Wingdings" charset="2"/>
              <a:buNone/>
              <a:defRPr/>
            </a:pPr>
            <a:r>
              <a:rPr lang="ar-JO" sz="3200" b="1" dirty="0">
                <a:solidFill>
                  <a:srgbClr val="FFFFFF"/>
                </a:solidFill>
                <a:effectLst>
                  <a:glow rad="228600">
                    <a:schemeClr val="accent4">
                      <a:satMod val="175000"/>
                      <a:alpha val="82000"/>
                    </a:schemeClr>
                  </a:glow>
                </a:effectLst>
                <a:latin typeface="Arial" panose="020B0604020202020204" pitchFamily="34" charset="0"/>
                <a:ea typeface="ＭＳ Ｐゴシック" charset="-128"/>
                <a:cs typeface="Arial" panose="020B0604020202020204" pitchFamily="34" charset="0"/>
              </a:rPr>
              <a:t>مدربة</a:t>
            </a:r>
            <a:endParaRPr lang="en-US" sz="3200" b="1" dirty="0">
              <a:solidFill>
                <a:srgbClr val="FFFFFF"/>
              </a:solidFill>
              <a:effectLst>
                <a:glow rad="228600">
                  <a:schemeClr val="accent4">
                    <a:satMod val="175000"/>
                    <a:alpha val="82000"/>
                  </a:schemeClr>
                </a:glow>
              </a:effectLst>
              <a:latin typeface="Arial" panose="020B0604020202020204" pitchFamily="34" charset="0"/>
              <a:ea typeface="ＭＳ Ｐゴシック" charset="-128"/>
              <a:cs typeface="Arial" panose="020B0604020202020204" pitchFamily="34" charset="0"/>
            </a:endParaRPr>
          </a:p>
        </p:txBody>
      </p:sp>
      <p:pic>
        <p:nvPicPr>
          <p:cNvPr id="56332" name="Picture 1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242050" y="3886200"/>
            <a:ext cx="290195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6332"/>
                                        </p:tgtEl>
                                        <p:attrNameLst>
                                          <p:attrName>style.visibility</p:attrName>
                                        </p:attrNameLst>
                                      </p:cBhvr>
                                      <p:to>
                                        <p:strVal val="visible"/>
                                      </p:to>
                                    </p:set>
                                    <p:animEffect transition="in" filter="fade">
                                      <p:cBhvr>
                                        <p:cTn id="7" dur="500"/>
                                        <p:tgtEl>
                                          <p:spTgt spid="5633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6322"/>
                                        </p:tgtEl>
                                        <p:attrNameLst>
                                          <p:attrName>style.visibility</p:attrName>
                                        </p:attrNameLst>
                                      </p:cBhvr>
                                      <p:to>
                                        <p:strVal val="visible"/>
                                      </p:to>
                                    </p:set>
                                    <p:animEffect transition="in" filter="fade">
                                      <p:cBhvr>
                                        <p:cTn id="11" dur="500"/>
                                        <p:tgtEl>
                                          <p:spTgt spid="5632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323">
                                            <p:txEl>
                                              <p:pRg st="0" end="0"/>
                                            </p:txEl>
                                          </p:spTgt>
                                        </p:tgtEl>
                                        <p:attrNameLst>
                                          <p:attrName>style.visibility</p:attrName>
                                        </p:attrNameLst>
                                      </p:cBhvr>
                                      <p:to>
                                        <p:strVal val="visible"/>
                                      </p:to>
                                    </p:set>
                                    <p:animEffect transition="in" filter="fade">
                                      <p:cBhvr>
                                        <p:cTn id="15" dur="500"/>
                                        <p:tgtEl>
                                          <p:spTgt spid="56323">
                                            <p:txEl>
                                              <p:pRg st="0" end="0"/>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56324"/>
                                        </p:tgtEl>
                                        <p:attrNameLst>
                                          <p:attrName>style.visibility</p:attrName>
                                        </p:attrNameLst>
                                      </p:cBhvr>
                                      <p:to>
                                        <p:strVal val="visible"/>
                                      </p:to>
                                    </p:set>
                                    <p:animEffect transition="in" filter="fade">
                                      <p:cBhvr>
                                        <p:cTn id="19" dur="500"/>
                                        <p:tgtEl>
                                          <p:spTgt spid="56324"/>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6326"/>
                                        </p:tgtEl>
                                        <p:attrNameLst>
                                          <p:attrName>style.visibility</p:attrName>
                                        </p:attrNameLst>
                                      </p:cBhvr>
                                      <p:to>
                                        <p:strVal val="visible"/>
                                      </p:to>
                                    </p:set>
                                    <p:animEffect transition="in" filter="fade">
                                      <p:cBhvr>
                                        <p:cTn id="23" dur="500"/>
                                        <p:tgtEl>
                                          <p:spTgt spid="56326"/>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56327"/>
                                        </p:tgtEl>
                                        <p:attrNameLst>
                                          <p:attrName>style.visibility</p:attrName>
                                        </p:attrNameLst>
                                      </p:cBhvr>
                                      <p:to>
                                        <p:strVal val="visible"/>
                                      </p:to>
                                    </p:set>
                                    <p:animEffect transition="in" filter="fade">
                                      <p:cBhvr>
                                        <p:cTn id="27" dur="500"/>
                                        <p:tgtEl>
                                          <p:spTgt spid="56327"/>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6328"/>
                                        </p:tgtEl>
                                        <p:attrNameLst>
                                          <p:attrName>style.visibility</p:attrName>
                                        </p:attrNameLst>
                                      </p:cBhvr>
                                      <p:to>
                                        <p:strVal val="visible"/>
                                      </p:to>
                                    </p:set>
                                    <p:animEffect transition="in" filter="fade">
                                      <p:cBhvr>
                                        <p:cTn id="31" dur="500"/>
                                        <p:tgtEl>
                                          <p:spTgt spid="56328"/>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56330"/>
                                        </p:tgtEl>
                                        <p:attrNameLst>
                                          <p:attrName>style.visibility</p:attrName>
                                        </p:attrNameLst>
                                      </p:cBhvr>
                                      <p:to>
                                        <p:strVal val="visible"/>
                                      </p:to>
                                    </p:set>
                                    <p:animEffect transition="in" filter="fade">
                                      <p:cBhvr>
                                        <p:cTn id="35" dur="500"/>
                                        <p:tgtEl>
                                          <p:spTgt spid="56330"/>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6331"/>
                                        </p:tgtEl>
                                        <p:attrNameLst>
                                          <p:attrName>style.visibility</p:attrName>
                                        </p:attrNameLst>
                                      </p:cBhvr>
                                      <p:to>
                                        <p:strVal val="visible"/>
                                      </p:to>
                                    </p:set>
                                    <p:animEffect transition="in" filter="fade">
                                      <p:cBhvr>
                                        <p:cTn id="39" dur="500"/>
                                        <p:tgtEl>
                                          <p:spTgt spid="56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advAuto="0"/>
      <p:bldP spid="56326" grpId="0" autoUpdateAnimBg="0"/>
      <p:bldP spid="56328" grpId="0" autoUpdateAnimBg="0"/>
      <p:bldP spid="5633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62466" name="AutoShape 5"/>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الأساس</a:t>
            </a:r>
            <a:endParaRPr lang="en-US" sz="2800" b="1" dirty="0">
              <a:latin typeface="Arial" panose="020B0604020202020204" pitchFamily="34" charset="0"/>
              <a:cs typeface="Arial" panose="020B0604020202020204" pitchFamily="34" charset="0"/>
            </a:endParaRPr>
          </a:p>
        </p:txBody>
      </p:sp>
      <p:sp>
        <p:nvSpPr>
          <p:cNvPr id="62467" name="AutoShape 9"/>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r>
              <a:rPr lang="ar-JO" sz="3200" b="1" dirty="0">
                <a:latin typeface="Arial" panose="020B0604020202020204" pitchFamily="34" charset="0"/>
                <a:cs typeface="Arial" panose="020B0604020202020204" pitchFamily="34" charset="0"/>
              </a:rPr>
              <a:t>في البدء</a:t>
            </a:r>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r>
              <a:rPr lang="ar-JO" sz="3200" b="1" dirty="0">
                <a:latin typeface="Arial" panose="020B0604020202020204" pitchFamily="34" charset="0"/>
                <a:cs typeface="Arial" panose="020B0604020202020204" pitchFamily="34" charset="0"/>
              </a:rPr>
              <a:t>خلق الله الرجل                                     والمرأة متساويين</a:t>
            </a:r>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r>
              <a:rPr lang="ar-JO" sz="3200" b="1" dirty="0">
                <a:latin typeface="Arial" panose="020B0604020202020204" pitchFamily="34" charset="0"/>
                <a:cs typeface="Arial" panose="020B0604020202020204" pitchFamily="34" charset="0"/>
              </a:rPr>
              <a:t>تكوين 1: 27</a:t>
            </a:r>
            <a:endParaRPr lang="en-US" sz="3200" b="1" dirty="0">
              <a:latin typeface="Arial" panose="020B0604020202020204" pitchFamily="34" charset="0"/>
              <a:cs typeface="Arial" panose="020B0604020202020204" pitchFamily="34" charset="0"/>
            </a:endParaRPr>
          </a:p>
        </p:txBody>
      </p:sp>
      <p:sp>
        <p:nvSpPr>
          <p:cNvPr id="11274" name="AutoShape 10">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يستطعن ويجب </a:t>
            </a:r>
          </a:p>
          <a:p>
            <a:pPr algn="ctr">
              <a:defRPr/>
            </a:pPr>
            <a:r>
              <a:rPr lang="ar-JO" sz="2400" b="1" dirty="0">
                <a:latin typeface="Arial" panose="020B0604020202020204" pitchFamily="34" charset="0"/>
                <a:ea typeface="+mn-ea"/>
                <a:cs typeface="Arial" panose="020B0604020202020204" pitchFamily="34" charset="0"/>
              </a:rPr>
              <a:t>أن يأخذن دور القيادة الرئيسي في الكنيسة</a:t>
            </a:r>
          </a:p>
        </p:txBody>
      </p:sp>
      <p:pic>
        <p:nvPicPr>
          <p:cNvPr id="62469" name="Picture 11"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11277"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435600" y="3213100"/>
            <a:ext cx="3221038" cy="3384550"/>
          </a:xfrm>
          <a:prstGeom prst="rect">
            <a:avLst/>
          </a:prstGeom>
          <a:noFill/>
          <a:ln w="635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277"/>
                                        </p:tgtEl>
                                        <p:attrNameLst>
                                          <p:attrName>style.visibility</p:attrName>
                                        </p:attrNameLst>
                                      </p:cBhvr>
                                      <p:to>
                                        <p:strVal val="visible"/>
                                      </p:to>
                                    </p:set>
                                    <p:anim calcmode="lin" valueType="num">
                                      <p:cBhvr>
                                        <p:cTn id="7" dur="500" fill="hold"/>
                                        <p:tgtEl>
                                          <p:spTgt spid="11277"/>
                                        </p:tgtEl>
                                        <p:attrNameLst>
                                          <p:attrName>ppt_w</p:attrName>
                                        </p:attrNameLst>
                                      </p:cBhvr>
                                      <p:tavLst>
                                        <p:tav tm="0">
                                          <p:val>
                                            <p:fltVal val="0"/>
                                          </p:val>
                                        </p:tav>
                                        <p:tav tm="100000">
                                          <p:val>
                                            <p:strVal val="#ppt_w"/>
                                          </p:val>
                                        </p:tav>
                                      </p:tavLst>
                                    </p:anim>
                                    <p:anim calcmode="lin" valueType="num">
                                      <p:cBhvr>
                                        <p:cTn id="8" dur="500" fill="hold"/>
                                        <p:tgtEl>
                                          <p:spTgt spid="11277"/>
                                        </p:tgtEl>
                                        <p:attrNameLst>
                                          <p:attrName>ppt_h</p:attrName>
                                        </p:attrNameLst>
                                      </p:cBhvr>
                                      <p:tavLst>
                                        <p:tav tm="0">
                                          <p:val>
                                            <p:fltVal val="0"/>
                                          </p:val>
                                        </p:tav>
                                        <p:tav tm="100000">
                                          <p:val>
                                            <p:strVal val="#ppt_h"/>
                                          </p:val>
                                        </p:tav>
                                      </p:tavLst>
                                    </p:anim>
                                    <p:animEffect transition="in" filter="fade">
                                      <p:cBhvr>
                                        <p:cTn id="9" dur="5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63490"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الأساس</a:t>
            </a:r>
            <a:endParaRPr lang="en-US" sz="2800" b="1" dirty="0">
              <a:latin typeface="Arial" panose="020B0604020202020204" pitchFamily="34" charset="0"/>
              <a:cs typeface="Arial" panose="020B0604020202020204" pitchFamily="34" charset="0"/>
            </a:endParaRPr>
          </a:p>
        </p:txBody>
      </p:sp>
      <p:sp>
        <p:nvSpPr>
          <p:cNvPr id="63491" name="AutoShape 4"/>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en-US" sz="2800" b="1" i="1" dirty="0">
              <a:latin typeface="Arial" panose="020B0604020202020204" pitchFamily="34" charset="0"/>
              <a:cs typeface="Arial" panose="020B0604020202020204" pitchFamily="34" charset="0"/>
            </a:endParaRPr>
          </a:p>
          <a:p>
            <a:r>
              <a:rPr lang="ar-JO" sz="2800" b="1" i="1" dirty="0">
                <a:latin typeface="Arial" panose="020B0604020202020204" pitchFamily="34" charset="0"/>
                <a:cs typeface="Arial" panose="020B0604020202020204" pitchFamily="34" charset="0"/>
              </a:rPr>
              <a:t>أمر الله ...</a:t>
            </a:r>
            <a:endParaRPr lang="en-US" sz="2800" b="1" i="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الرجل و</a:t>
            </a:r>
            <a:r>
              <a:rPr lang="ar-JO" sz="2800" b="1" u="sng" dirty="0">
                <a:latin typeface="Arial" panose="020B0604020202020204" pitchFamily="34" charset="0"/>
                <a:cs typeface="Arial" panose="020B0604020202020204" pitchFamily="34" charset="0"/>
              </a:rPr>
              <a:t>المرأة</a:t>
            </a:r>
          </a:p>
          <a:p>
            <a:r>
              <a:rPr lang="ar-JO" sz="2800" b="1" dirty="0">
                <a:latin typeface="Arial" panose="020B0604020202020204" pitchFamily="34" charset="0"/>
                <a:cs typeface="Arial" panose="020B0604020202020204" pitchFamily="34" charset="0"/>
              </a:rPr>
              <a:t>أن يحكما على الأرض</a:t>
            </a:r>
            <a:r>
              <a:rPr lang="en-US" sz="2800" b="1" dirty="0">
                <a:latin typeface="Arial" panose="020B0604020202020204" pitchFamily="34" charset="0"/>
                <a:cs typeface="Arial" panose="020B0604020202020204" pitchFamily="34" charset="0"/>
              </a:rPr>
              <a:t> </a:t>
            </a:r>
          </a:p>
          <a:p>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تكوين 1: 26</a:t>
            </a: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p:txBody>
      </p:sp>
      <p:sp>
        <p:nvSpPr>
          <p:cNvPr id="55301"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يستطعن ويجب </a:t>
            </a:r>
          </a:p>
          <a:p>
            <a:pPr algn="ctr">
              <a:defRPr/>
            </a:pPr>
            <a:r>
              <a:rPr lang="ar-JO" sz="2400" b="1" dirty="0">
                <a:latin typeface="Arial" panose="020B0604020202020204" pitchFamily="34" charset="0"/>
                <a:ea typeface="+mn-ea"/>
                <a:cs typeface="Arial" panose="020B0604020202020204" pitchFamily="34" charset="0"/>
              </a:rPr>
              <a:t>أن يأخذن دور القيادة الرئيسي في الكنيسة</a:t>
            </a:r>
          </a:p>
        </p:txBody>
      </p:sp>
      <p:pic>
        <p:nvPicPr>
          <p:cNvPr id="63493"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63494"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435600" y="3213100"/>
            <a:ext cx="3221038" cy="3384550"/>
          </a:xfrm>
          <a:prstGeom prst="rect">
            <a:avLst/>
          </a:prstGeom>
          <a:noFill/>
          <a:ln w="635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64514"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الأساس</a:t>
            </a:r>
            <a:endParaRPr lang="en-US" sz="2800" b="1" dirty="0">
              <a:latin typeface="Arial" panose="020B0604020202020204" pitchFamily="34" charset="0"/>
              <a:cs typeface="Arial" panose="020B0604020202020204" pitchFamily="34" charset="0"/>
            </a:endParaRPr>
          </a:p>
        </p:txBody>
      </p:sp>
      <p:sp>
        <p:nvSpPr>
          <p:cNvPr id="64515" name="AutoShape 4"/>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عندما أخطأ الإنسان ...</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حدث تغيير في </a:t>
            </a:r>
            <a:r>
              <a:rPr lang="ar-JO" sz="2800" b="1" u="sng" dirty="0">
                <a:latin typeface="Arial" panose="020B0604020202020204" pitchFamily="34" charset="0"/>
                <a:cs typeface="Arial" panose="020B0604020202020204" pitchFamily="34" charset="0"/>
              </a:rPr>
              <a:t>العلاقة</a:t>
            </a:r>
            <a:r>
              <a:rPr lang="ar-JO" sz="2800" b="1" dirty="0">
                <a:latin typeface="Arial" panose="020B0604020202020204" pitchFamily="34" charset="0"/>
                <a:cs typeface="Arial" panose="020B0604020202020204" pitchFamily="34" charset="0"/>
              </a:rPr>
              <a:t> </a:t>
            </a:r>
          </a:p>
          <a:p>
            <a:r>
              <a:rPr lang="ar-JO" sz="2800" b="1" dirty="0">
                <a:latin typeface="Arial" panose="020B0604020202020204" pitchFamily="34" charset="0"/>
                <a:cs typeface="Arial" panose="020B0604020202020204" pitchFamily="34" charset="0"/>
              </a:rPr>
              <a:t>ولكن ليس في </a:t>
            </a:r>
            <a:r>
              <a:rPr lang="ar-JO" sz="2800" b="1" u="sng" dirty="0">
                <a:latin typeface="Arial" panose="020B0604020202020204" pitchFamily="34" charset="0"/>
                <a:cs typeface="Arial" panose="020B0604020202020204" pitchFamily="34" charset="0"/>
              </a:rPr>
              <a:t>السلطة</a:t>
            </a:r>
            <a:r>
              <a:rPr lang="en-US" sz="2800" b="1" dirty="0">
                <a:latin typeface="Arial" panose="020B0604020202020204" pitchFamily="34" charset="0"/>
                <a:cs typeface="Arial" panose="020B0604020202020204" pitchFamily="34" charset="0"/>
              </a:rPr>
              <a:t> </a:t>
            </a:r>
          </a:p>
          <a:p>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تكوين 3: 16</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p:txBody>
      </p:sp>
      <p:sp>
        <p:nvSpPr>
          <p:cNvPr id="56325"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يستطعن ويجب </a:t>
            </a:r>
          </a:p>
          <a:p>
            <a:pPr algn="ctr">
              <a:defRPr/>
            </a:pPr>
            <a:r>
              <a:rPr lang="ar-JO" sz="2400" b="1" dirty="0">
                <a:latin typeface="Arial" panose="020B0604020202020204" pitchFamily="34" charset="0"/>
                <a:ea typeface="+mn-ea"/>
                <a:cs typeface="Arial" panose="020B0604020202020204" pitchFamily="34" charset="0"/>
              </a:rPr>
              <a:t>أن يأخذن دور القيادة الرئيسي في الكنيسة</a:t>
            </a:r>
          </a:p>
        </p:txBody>
      </p:sp>
      <p:pic>
        <p:nvPicPr>
          <p:cNvPr id="64517"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64518"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435600" y="3213100"/>
            <a:ext cx="3221038" cy="3384550"/>
          </a:xfrm>
          <a:prstGeom prst="rect">
            <a:avLst/>
          </a:prstGeom>
          <a:noFill/>
          <a:ln w="635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56329" name="Freeform 9"/>
          <p:cNvSpPr>
            <a:spLocks/>
          </p:cNvSpPr>
          <p:nvPr/>
        </p:nvSpPr>
        <p:spPr bwMode="auto">
          <a:xfrm>
            <a:off x="7007225" y="3141663"/>
            <a:ext cx="325438" cy="3455987"/>
          </a:xfrm>
          <a:custGeom>
            <a:avLst/>
            <a:gdLst>
              <a:gd name="T0" fmla="*/ 2147483647 w 205"/>
              <a:gd name="T1" fmla="*/ 0 h 2177"/>
              <a:gd name="T2" fmla="*/ 2147483647 w 205"/>
              <a:gd name="T3" fmla="*/ 2147483647 h 2177"/>
              <a:gd name="T4" fmla="*/ 2147483647 w 205"/>
              <a:gd name="T5" fmla="*/ 2147483647 h 2177"/>
              <a:gd name="T6" fmla="*/ 2147483647 w 205"/>
              <a:gd name="T7" fmla="*/ 2147483647 h 2177"/>
              <a:gd name="T8" fmla="*/ 2147483647 w 205"/>
              <a:gd name="T9" fmla="*/ 2147483647 h 2177"/>
              <a:gd name="T10" fmla="*/ 2147483647 w 205"/>
              <a:gd name="T11" fmla="*/ 2147483647 h 2177"/>
              <a:gd name="T12" fmla="*/ 2147483647 w 205"/>
              <a:gd name="T13" fmla="*/ 2147483647 h 2177"/>
              <a:gd name="T14" fmla="*/ 2147483647 w 205"/>
              <a:gd name="T15" fmla="*/ 2147483647 h 2177"/>
              <a:gd name="T16" fmla="*/ 2147483647 w 205"/>
              <a:gd name="T17" fmla="*/ 2147483647 h 2177"/>
              <a:gd name="T18" fmla="*/ 2147483647 w 205"/>
              <a:gd name="T19" fmla="*/ 2147483647 h 2177"/>
              <a:gd name="T20" fmla="*/ 2147483647 w 205"/>
              <a:gd name="T21" fmla="*/ 2147483647 h 2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2177"/>
              <a:gd name="T35" fmla="*/ 205 w 205"/>
              <a:gd name="T36" fmla="*/ 2177 h 2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2177">
                <a:moveTo>
                  <a:pt x="190" y="0"/>
                </a:moveTo>
                <a:cubicBezTo>
                  <a:pt x="197" y="139"/>
                  <a:pt x="205" y="279"/>
                  <a:pt x="190" y="362"/>
                </a:cubicBezTo>
                <a:cubicBezTo>
                  <a:pt x="175" y="445"/>
                  <a:pt x="107" y="439"/>
                  <a:pt x="99" y="499"/>
                </a:cubicBezTo>
                <a:cubicBezTo>
                  <a:pt x="91" y="559"/>
                  <a:pt x="159" y="642"/>
                  <a:pt x="144" y="725"/>
                </a:cubicBezTo>
                <a:cubicBezTo>
                  <a:pt x="129" y="808"/>
                  <a:pt x="16" y="906"/>
                  <a:pt x="8" y="997"/>
                </a:cubicBezTo>
                <a:cubicBezTo>
                  <a:pt x="0" y="1088"/>
                  <a:pt x="99" y="1172"/>
                  <a:pt x="99" y="1270"/>
                </a:cubicBezTo>
                <a:cubicBezTo>
                  <a:pt x="99" y="1368"/>
                  <a:pt x="8" y="1504"/>
                  <a:pt x="8" y="1587"/>
                </a:cubicBezTo>
                <a:cubicBezTo>
                  <a:pt x="8" y="1670"/>
                  <a:pt x="99" y="1701"/>
                  <a:pt x="99" y="1769"/>
                </a:cubicBezTo>
                <a:cubicBezTo>
                  <a:pt x="99" y="1837"/>
                  <a:pt x="16" y="1935"/>
                  <a:pt x="8" y="1995"/>
                </a:cubicBezTo>
                <a:cubicBezTo>
                  <a:pt x="0" y="2055"/>
                  <a:pt x="54" y="2101"/>
                  <a:pt x="54" y="2131"/>
                </a:cubicBezTo>
                <a:cubicBezTo>
                  <a:pt x="54" y="2161"/>
                  <a:pt x="31" y="2169"/>
                  <a:pt x="8" y="2177"/>
                </a:cubicBezTo>
              </a:path>
            </a:pathLst>
          </a:custGeom>
          <a:noFill/>
          <a:ln w="1016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wipe(up)">
                                      <p:cBhvr>
                                        <p:cTn id="7" dur="500"/>
                                        <p:tgtEl>
                                          <p:spTgt spid="56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65538"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الأساس</a:t>
            </a:r>
            <a:endParaRPr lang="en-US" sz="2800" b="1" dirty="0">
              <a:latin typeface="Arial" panose="020B0604020202020204" pitchFamily="34" charset="0"/>
              <a:cs typeface="Arial" panose="020B0604020202020204" pitchFamily="34" charset="0"/>
            </a:endParaRPr>
          </a:p>
        </p:txBody>
      </p:sp>
      <p:sp>
        <p:nvSpPr>
          <p:cNvPr id="65539" name="AutoShape 4"/>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في العهد القديم ...</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كان هناك</a:t>
            </a:r>
          </a:p>
          <a:p>
            <a:r>
              <a:rPr lang="ar-JO" sz="2800" b="1" dirty="0">
                <a:latin typeface="Arial" panose="020B0604020202020204" pitchFamily="34" charset="0"/>
                <a:cs typeface="Arial" panose="020B0604020202020204" pitchFamily="34" charset="0"/>
              </a:rPr>
              <a:t>نساء قياديات</a:t>
            </a:r>
          </a:p>
          <a:p>
            <a:r>
              <a:rPr lang="ar-JO" sz="2800" b="1" dirty="0">
                <a:latin typeface="Arial" panose="020B0604020202020204" pitchFamily="34" charset="0"/>
                <a:cs typeface="Arial" panose="020B0604020202020204" pitchFamily="34" charset="0"/>
              </a:rPr>
              <a:t>(مثل مريم</a:t>
            </a:r>
          </a:p>
          <a:p>
            <a:r>
              <a:rPr lang="ar-JO" sz="2800" b="1" dirty="0">
                <a:latin typeface="Arial" panose="020B0604020202020204" pitchFamily="34" charset="0"/>
                <a:cs typeface="Arial" panose="020B0604020202020204" pitchFamily="34" charset="0"/>
              </a:rPr>
              <a:t>دبورة، أستير)</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p:txBody>
      </p:sp>
      <p:sp>
        <p:nvSpPr>
          <p:cNvPr id="57349"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يستطعن ويجب </a:t>
            </a:r>
          </a:p>
          <a:p>
            <a:pPr algn="ctr">
              <a:defRPr/>
            </a:pPr>
            <a:r>
              <a:rPr lang="ar-JO" sz="2400" b="1" dirty="0">
                <a:latin typeface="Arial" panose="020B0604020202020204" pitchFamily="34" charset="0"/>
                <a:ea typeface="+mn-ea"/>
                <a:cs typeface="Arial" panose="020B0604020202020204" pitchFamily="34" charset="0"/>
              </a:rPr>
              <a:t>أن يأخذن دور القيادة الرئيسي في الكنيسة</a:t>
            </a:r>
          </a:p>
        </p:txBody>
      </p:sp>
      <p:pic>
        <p:nvPicPr>
          <p:cNvPr id="65541"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57355" name="Picture 1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83430">
            <a:off x="4089400" y="2668588"/>
            <a:ext cx="2346325" cy="3189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53" name="Picture 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410790">
            <a:off x="6359525" y="971550"/>
            <a:ext cx="2436813" cy="3297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54" name="Picture 10" descr="Esthe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457735">
            <a:off x="6381750" y="3868738"/>
            <a:ext cx="2206625" cy="2779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7355"/>
                                        </p:tgtEl>
                                        <p:attrNameLst>
                                          <p:attrName>style.visibility</p:attrName>
                                        </p:attrNameLst>
                                      </p:cBhvr>
                                      <p:to>
                                        <p:strVal val="visible"/>
                                      </p:to>
                                    </p:set>
                                    <p:anim calcmode="lin" valueType="num">
                                      <p:cBhvr>
                                        <p:cTn id="7" dur="500" fill="hold"/>
                                        <p:tgtEl>
                                          <p:spTgt spid="57355"/>
                                        </p:tgtEl>
                                        <p:attrNameLst>
                                          <p:attrName>ppt_w</p:attrName>
                                        </p:attrNameLst>
                                      </p:cBhvr>
                                      <p:tavLst>
                                        <p:tav tm="0">
                                          <p:val>
                                            <p:fltVal val="0"/>
                                          </p:val>
                                        </p:tav>
                                        <p:tav tm="100000">
                                          <p:val>
                                            <p:strVal val="#ppt_w"/>
                                          </p:val>
                                        </p:tav>
                                      </p:tavLst>
                                    </p:anim>
                                    <p:anim calcmode="lin" valueType="num">
                                      <p:cBhvr>
                                        <p:cTn id="8" dur="500" fill="hold"/>
                                        <p:tgtEl>
                                          <p:spTgt spid="57355"/>
                                        </p:tgtEl>
                                        <p:attrNameLst>
                                          <p:attrName>ppt_h</p:attrName>
                                        </p:attrNameLst>
                                      </p:cBhvr>
                                      <p:tavLst>
                                        <p:tav tm="0">
                                          <p:val>
                                            <p:fltVal val="0"/>
                                          </p:val>
                                        </p:tav>
                                        <p:tav tm="100000">
                                          <p:val>
                                            <p:strVal val="#ppt_h"/>
                                          </p:val>
                                        </p:tav>
                                      </p:tavLst>
                                    </p:anim>
                                    <p:animEffect transition="in" filter="fade">
                                      <p:cBhvr>
                                        <p:cTn id="9" dur="500"/>
                                        <p:tgtEl>
                                          <p:spTgt spid="57355"/>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57353"/>
                                        </p:tgtEl>
                                        <p:attrNameLst>
                                          <p:attrName>style.visibility</p:attrName>
                                        </p:attrNameLst>
                                      </p:cBhvr>
                                      <p:to>
                                        <p:strVal val="visible"/>
                                      </p:to>
                                    </p:set>
                                    <p:anim calcmode="lin" valueType="num">
                                      <p:cBhvr>
                                        <p:cTn id="13" dur="500" fill="hold"/>
                                        <p:tgtEl>
                                          <p:spTgt spid="57353"/>
                                        </p:tgtEl>
                                        <p:attrNameLst>
                                          <p:attrName>ppt_w</p:attrName>
                                        </p:attrNameLst>
                                      </p:cBhvr>
                                      <p:tavLst>
                                        <p:tav tm="0">
                                          <p:val>
                                            <p:fltVal val="0"/>
                                          </p:val>
                                        </p:tav>
                                        <p:tav tm="100000">
                                          <p:val>
                                            <p:strVal val="#ppt_w"/>
                                          </p:val>
                                        </p:tav>
                                      </p:tavLst>
                                    </p:anim>
                                    <p:anim calcmode="lin" valueType="num">
                                      <p:cBhvr>
                                        <p:cTn id="14" dur="500" fill="hold"/>
                                        <p:tgtEl>
                                          <p:spTgt spid="57353"/>
                                        </p:tgtEl>
                                        <p:attrNameLst>
                                          <p:attrName>ppt_h</p:attrName>
                                        </p:attrNameLst>
                                      </p:cBhvr>
                                      <p:tavLst>
                                        <p:tav tm="0">
                                          <p:val>
                                            <p:fltVal val="0"/>
                                          </p:val>
                                        </p:tav>
                                        <p:tav tm="100000">
                                          <p:val>
                                            <p:strVal val="#ppt_h"/>
                                          </p:val>
                                        </p:tav>
                                      </p:tavLst>
                                    </p:anim>
                                    <p:animEffect transition="in" filter="fade">
                                      <p:cBhvr>
                                        <p:cTn id="15" dur="500"/>
                                        <p:tgtEl>
                                          <p:spTgt spid="57353"/>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57354"/>
                                        </p:tgtEl>
                                        <p:attrNameLst>
                                          <p:attrName>style.visibility</p:attrName>
                                        </p:attrNameLst>
                                      </p:cBhvr>
                                      <p:to>
                                        <p:strVal val="visible"/>
                                      </p:to>
                                    </p:set>
                                    <p:anim calcmode="lin" valueType="num">
                                      <p:cBhvr>
                                        <p:cTn id="19" dur="500" fill="hold"/>
                                        <p:tgtEl>
                                          <p:spTgt spid="57354"/>
                                        </p:tgtEl>
                                        <p:attrNameLst>
                                          <p:attrName>ppt_w</p:attrName>
                                        </p:attrNameLst>
                                      </p:cBhvr>
                                      <p:tavLst>
                                        <p:tav tm="0">
                                          <p:val>
                                            <p:fltVal val="0"/>
                                          </p:val>
                                        </p:tav>
                                        <p:tav tm="100000">
                                          <p:val>
                                            <p:strVal val="#ppt_w"/>
                                          </p:val>
                                        </p:tav>
                                      </p:tavLst>
                                    </p:anim>
                                    <p:anim calcmode="lin" valueType="num">
                                      <p:cBhvr>
                                        <p:cTn id="20" dur="500" fill="hold"/>
                                        <p:tgtEl>
                                          <p:spTgt spid="57354"/>
                                        </p:tgtEl>
                                        <p:attrNameLst>
                                          <p:attrName>ppt_h</p:attrName>
                                        </p:attrNameLst>
                                      </p:cBhvr>
                                      <p:tavLst>
                                        <p:tav tm="0">
                                          <p:val>
                                            <p:fltVal val="0"/>
                                          </p:val>
                                        </p:tav>
                                        <p:tav tm="100000">
                                          <p:val>
                                            <p:strVal val="#ppt_h"/>
                                          </p:val>
                                        </p:tav>
                                      </p:tavLst>
                                    </p:anim>
                                    <p:animEffect transition="in" filter="fade">
                                      <p:cBhvr>
                                        <p:cTn id="21" dur="500"/>
                                        <p:tgtEl>
                                          <p:spTgt spid="57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66562"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الأساس</a:t>
            </a:r>
            <a:endParaRPr lang="en-US" sz="2800" b="1" dirty="0">
              <a:latin typeface="Arial" panose="020B0604020202020204" pitchFamily="34" charset="0"/>
              <a:cs typeface="Arial" panose="020B0604020202020204" pitchFamily="34" charset="0"/>
            </a:endParaRPr>
          </a:p>
        </p:txBody>
      </p:sp>
      <p:sp>
        <p:nvSpPr>
          <p:cNvPr id="66563" name="AutoShape 4"/>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في العهد الجديد ...</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كان هناك</a:t>
            </a:r>
          </a:p>
          <a:p>
            <a:r>
              <a:rPr lang="ar-JO" sz="2800" b="1" dirty="0">
                <a:latin typeface="Arial" panose="020B0604020202020204" pitchFamily="34" charset="0"/>
                <a:cs typeface="Arial" panose="020B0604020202020204" pitchFamily="34" charset="0"/>
              </a:rPr>
              <a:t>نساء قياديات</a:t>
            </a:r>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(مثل مريم،</a:t>
            </a:r>
          </a:p>
          <a:p>
            <a:r>
              <a:rPr lang="ar-JO" sz="2800" b="1" dirty="0">
                <a:latin typeface="Arial" panose="020B0604020202020204" pitchFamily="34" charset="0"/>
                <a:cs typeface="Arial" panose="020B0604020202020204" pitchFamily="34" charset="0"/>
              </a:rPr>
              <a:t>بريسكلا،يونا)</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p:txBody>
      </p:sp>
      <p:sp>
        <p:nvSpPr>
          <p:cNvPr id="58373"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يستطعن ويجب </a:t>
            </a:r>
          </a:p>
          <a:p>
            <a:pPr algn="ctr">
              <a:defRPr/>
            </a:pPr>
            <a:r>
              <a:rPr lang="ar-JO" sz="2400" b="1" dirty="0">
                <a:latin typeface="Arial" panose="020B0604020202020204" pitchFamily="34" charset="0"/>
                <a:ea typeface="+mn-ea"/>
                <a:cs typeface="Arial" panose="020B0604020202020204" pitchFamily="34" charset="0"/>
              </a:rPr>
              <a:t>أن يأخذن دور القيادة الرئيسي في الكنيسة</a:t>
            </a:r>
          </a:p>
        </p:txBody>
      </p:sp>
      <p:pic>
        <p:nvPicPr>
          <p:cNvPr id="66565"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58380" name="Picture 12" descr="Aquila and Priscill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78303">
            <a:off x="5857875" y="1223963"/>
            <a:ext cx="3203575" cy="329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9" name="Picture 11" descr="jesus-mary-marth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53152">
            <a:off x="4570413" y="3454400"/>
            <a:ext cx="3498850" cy="407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8380"/>
                                        </p:tgtEl>
                                        <p:attrNameLst>
                                          <p:attrName>style.visibility</p:attrName>
                                        </p:attrNameLst>
                                      </p:cBhvr>
                                      <p:to>
                                        <p:strVal val="visible"/>
                                      </p:to>
                                    </p:set>
                                    <p:anim calcmode="lin" valueType="num">
                                      <p:cBhvr>
                                        <p:cTn id="7" dur="500" fill="hold"/>
                                        <p:tgtEl>
                                          <p:spTgt spid="58380"/>
                                        </p:tgtEl>
                                        <p:attrNameLst>
                                          <p:attrName>ppt_w</p:attrName>
                                        </p:attrNameLst>
                                      </p:cBhvr>
                                      <p:tavLst>
                                        <p:tav tm="0">
                                          <p:val>
                                            <p:fltVal val="0"/>
                                          </p:val>
                                        </p:tav>
                                        <p:tav tm="100000">
                                          <p:val>
                                            <p:strVal val="#ppt_w"/>
                                          </p:val>
                                        </p:tav>
                                      </p:tavLst>
                                    </p:anim>
                                    <p:anim calcmode="lin" valueType="num">
                                      <p:cBhvr>
                                        <p:cTn id="8" dur="500" fill="hold"/>
                                        <p:tgtEl>
                                          <p:spTgt spid="58380"/>
                                        </p:tgtEl>
                                        <p:attrNameLst>
                                          <p:attrName>ppt_h</p:attrName>
                                        </p:attrNameLst>
                                      </p:cBhvr>
                                      <p:tavLst>
                                        <p:tav tm="0">
                                          <p:val>
                                            <p:fltVal val="0"/>
                                          </p:val>
                                        </p:tav>
                                        <p:tav tm="100000">
                                          <p:val>
                                            <p:strVal val="#ppt_h"/>
                                          </p:val>
                                        </p:tav>
                                      </p:tavLst>
                                    </p:anim>
                                    <p:animEffect transition="in" filter="fade">
                                      <p:cBhvr>
                                        <p:cTn id="9" dur="500"/>
                                        <p:tgtEl>
                                          <p:spTgt spid="58380"/>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58379"/>
                                        </p:tgtEl>
                                        <p:attrNameLst>
                                          <p:attrName>style.visibility</p:attrName>
                                        </p:attrNameLst>
                                      </p:cBhvr>
                                      <p:to>
                                        <p:strVal val="visible"/>
                                      </p:to>
                                    </p:set>
                                    <p:anim calcmode="lin" valueType="num">
                                      <p:cBhvr>
                                        <p:cTn id="13" dur="500" fill="hold"/>
                                        <p:tgtEl>
                                          <p:spTgt spid="58379"/>
                                        </p:tgtEl>
                                        <p:attrNameLst>
                                          <p:attrName>ppt_w</p:attrName>
                                        </p:attrNameLst>
                                      </p:cBhvr>
                                      <p:tavLst>
                                        <p:tav tm="0">
                                          <p:val>
                                            <p:fltVal val="0"/>
                                          </p:val>
                                        </p:tav>
                                        <p:tav tm="100000">
                                          <p:val>
                                            <p:strVal val="#ppt_w"/>
                                          </p:val>
                                        </p:tav>
                                      </p:tavLst>
                                    </p:anim>
                                    <p:anim calcmode="lin" valueType="num">
                                      <p:cBhvr>
                                        <p:cTn id="14" dur="500" fill="hold"/>
                                        <p:tgtEl>
                                          <p:spTgt spid="58379"/>
                                        </p:tgtEl>
                                        <p:attrNameLst>
                                          <p:attrName>ppt_h</p:attrName>
                                        </p:attrNameLst>
                                      </p:cBhvr>
                                      <p:tavLst>
                                        <p:tav tm="0">
                                          <p:val>
                                            <p:fltVal val="0"/>
                                          </p:val>
                                        </p:tav>
                                        <p:tav tm="100000">
                                          <p:val>
                                            <p:strVal val="#ppt_h"/>
                                          </p:val>
                                        </p:tav>
                                      </p:tavLst>
                                    </p:anim>
                                    <p:animEffect transition="in" filter="fade">
                                      <p:cBhvr>
                                        <p:cTn id="15" dur="500"/>
                                        <p:tgtEl>
                                          <p:spTgt spid="58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67586"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الأساس</a:t>
            </a:r>
            <a:endParaRPr lang="en-US" sz="2800" b="1" dirty="0">
              <a:latin typeface="Arial" panose="020B0604020202020204" pitchFamily="34" charset="0"/>
              <a:cs typeface="Arial" panose="020B0604020202020204" pitchFamily="34" charset="0"/>
            </a:endParaRPr>
          </a:p>
        </p:txBody>
      </p:sp>
      <p:sp>
        <p:nvSpPr>
          <p:cNvPr id="67587" name="AutoShape 4"/>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en-US" sz="2800" b="1" i="1" dirty="0">
              <a:latin typeface="Arial" panose="020B0604020202020204" pitchFamily="34" charset="0"/>
              <a:cs typeface="Arial" panose="020B0604020202020204" pitchFamily="34" charset="0"/>
            </a:endParaRPr>
          </a:p>
          <a:p>
            <a:pPr algn="ctr"/>
            <a:r>
              <a:rPr lang="ar-JO" sz="2800" b="1" i="1" dirty="0">
                <a:latin typeface="Arial" panose="020B0604020202020204" pitchFamily="34" charset="0"/>
                <a:cs typeface="Arial" panose="020B0604020202020204" pitchFamily="34" charset="0"/>
              </a:rPr>
              <a:t>علاقة الآب - يسوع</a:t>
            </a:r>
            <a:endParaRPr lang="en-US" sz="2800" b="1" i="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 </a:t>
            </a:r>
            <a:r>
              <a:rPr lang="ar-JO" sz="2800" b="1" dirty="0">
                <a:latin typeface="Arial" panose="020B0604020202020204" pitchFamily="34" charset="0"/>
                <a:cs typeface="Arial" panose="020B0604020202020204" pitchFamily="34" charset="0"/>
              </a:rPr>
              <a:t>= علاقة الرجل - المرأة</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p:txBody>
      </p:sp>
      <p:sp>
        <p:nvSpPr>
          <p:cNvPr id="59397"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يستطعن ويجب </a:t>
            </a:r>
          </a:p>
          <a:p>
            <a:pPr algn="ctr">
              <a:defRPr/>
            </a:pPr>
            <a:r>
              <a:rPr lang="ar-JO" sz="2400" b="1" dirty="0">
                <a:latin typeface="Arial" panose="020B0604020202020204" pitchFamily="34" charset="0"/>
                <a:ea typeface="+mn-ea"/>
                <a:cs typeface="Arial" panose="020B0604020202020204" pitchFamily="34" charset="0"/>
              </a:rPr>
              <a:t>أن يأخذن دور القيادة الرئيسي في الكنيسة</a:t>
            </a:r>
          </a:p>
        </p:txBody>
      </p:sp>
      <p:pic>
        <p:nvPicPr>
          <p:cNvPr id="67589"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68610"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نقاط القوة</a:t>
            </a:r>
            <a:endParaRPr lang="en-US" sz="2800" b="1" dirty="0">
              <a:latin typeface="Arial" panose="020B0604020202020204" pitchFamily="34" charset="0"/>
              <a:cs typeface="Arial" panose="020B0604020202020204" pitchFamily="34" charset="0"/>
            </a:endParaRPr>
          </a:p>
        </p:txBody>
      </p:sp>
      <p:sp>
        <p:nvSpPr>
          <p:cNvPr id="60420" name="AutoShape 4"/>
          <p:cNvSpPr>
            <a:spLocks noChangeArrowheads="1"/>
          </p:cNvSpPr>
          <p:nvPr/>
        </p:nvSpPr>
        <p:spPr bwMode="auto">
          <a:xfrm>
            <a:off x="827088" y="1628775"/>
            <a:ext cx="5113337" cy="1223963"/>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3200" b="1" i="1" dirty="0">
              <a:latin typeface="Arial" panose="020B0604020202020204" pitchFamily="34" charset="0"/>
              <a:cs typeface="Arial" panose="020B0604020202020204" pitchFamily="34" charset="0"/>
            </a:endParaRPr>
          </a:p>
          <a:p>
            <a:pPr algn="ctr"/>
            <a:r>
              <a:rPr lang="ar-JO" sz="3200" b="1" dirty="0">
                <a:latin typeface="Arial" panose="020B0604020202020204" pitchFamily="34" charset="0"/>
                <a:cs typeface="Arial" panose="020B0604020202020204" pitchFamily="34" charset="0"/>
              </a:rPr>
              <a:t>تستطيع الكنيسة أن تستفيد من عدة نساء ذوات مواهب</a:t>
            </a:r>
            <a:endParaRPr lang="en-US" sz="32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p:txBody>
      </p:sp>
      <p:sp>
        <p:nvSpPr>
          <p:cNvPr id="60421"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يستطعن ويجب </a:t>
            </a:r>
          </a:p>
          <a:p>
            <a:pPr algn="ctr">
              <a:defRPr/>
            </a:pPr>
            <a:r>
              <a:rPr lang="ar-JO" sz="2400" b="1" dirty="0">
                <a:latin typeface="Arial" panose="020B0604020202020204" pitchFamily="34" charset="0"/>
                <a:ea typeface="+mn-ea"/>
                <a:cs typeface="Arial" panose="020B0604020202020204" pitchFamily="34" charset="0"/>
              </a:rPr>
              <a:t>أن يأخذن دور القيادة الرئيسي في الكنيسة</a:t>
            </a:r>
          </a:p>
        </p:txBody>
      </p:sp>
      <p:pic>
        <p:nvPicPr>
          <p:cNvPr id="68613"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
        <p:nvSpPr>
          <p:cNvPr id="60424" name="AutoShape 8"/>
          <p:cNvSpPr>
            <a:spLocks noChangeArrowheads="1"/>
          </p:cNvSpPr>
          <p:nvPr/>
        </p:nvSpPr>
        <p:spPr bwMode="auto">
          <a:xfrm>
            <a:off x="3419475" y="4005263"/>
            <a:ext cx="5402263" cy="1944687"/>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3200" b="1" dirty="0">
                <a:latin typeface="Arial" panose="020B0604020202020204" pitchFamily="34" charset="0"/>
                <a:cs typeface="Arial" panose="020B0604020202020204" pitchFamily="34" charset="0"/>
              </a:rPr>
              <a:t>+ تظهر النساء القائدات</a:t>
            </a:r>
            <a:endParaRPr lang="en-US" sz="32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ar-JO" sz="3200" b="1" dirty="0">
                <a:latin typeface="Arial" panose="020B0604020202020204" pitchFamily="34" charset="0"/>
                <a:cs typeface="Arial" panose="020B0604020202020204" pitchFamily="34" charset="0"/>
              </a:rPr>
              <a:t>صبر</a:t>
            </a:r>
            <a:endParaRPr lang="en-US" sz="3200" b="1" dirty="0">
              <a:latin typeface="Arial" panose="020B0604020202020204" pitchFamily="34" charset="0"/>
              <a:cs typeface="Arial" panose="020B0604020202020204" pitchFamily="34" charset="0"/>
            </a:endParaRPr>
          </a:p>
          <a:p>
            <a:pPr algn="ctr"/>
            <a:r>
              <a:rPr lang="ar-JO" sz="3200" b="1" dirty="0">
                <a:latin typeface="Arial" panose="020B0604020202020204" pitchFamily="34" charset="0"/>
                <a:cs typeface="Arial" panose="020B0604020202020204" pitchFamily="34" charset="0"/>
              </a:rPr>
              <a:t>اهتمام</a:t>
            </a:r>
            <a:endParaRPr lang="en-US" sz="3200" b="1" dirty="0">
              <a:latin typeface="Arial" panose="020B0604020202020204" pitchFamily="34" charset="0"/>
              <a:cs typeface="Arial" panose="020B0604020202020204" pitchFamily="34" charset="0"/>
            </a:endParaRPr>
          </a:p>
          <a:p>
            <a:pPr algn="ctr"/>
            <a:r>
              <a:rPr lang="ar-JO" sz="3200" b="1" dirty="0">
                <a:latin typeface="Arial" panose="020B0604020202020204" pitchFamily="34" charset="0"/>
                <a:cs typeface="Arial" panose="020B0604020202020204" pitchFamily="34" charset="0"/>
              </a:rPr>
              <a:t>حدس</a:t>
            </a:r>
            <a:endParaRPr lang="en-US" sz="32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wipe(left)">
                                      <p:cBhvr>
                                        <p:cTn id="7" dur="500"/>
                                        <p:tgtEl>
                                          <p:spTgt spid="60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0424"/>
                                        </p:tgtEl>
                                        <p:attrNameLst>
                                          <p:attrName>style.visibility</p:attrName>
                                        </p:attrNameLst>
                                      </p:cBhvr>
                                      <p:to>
                                        <p:strVal val="visible"/>
                                      </p:to>
                                    </p:set>
                                    <p:animEffect transition="in" filter="wipe(right)">
                                      <p:cBhvr>
                                        <p:cTn id="12" dur="500"/>
                                        <p:tgtEl>
                                          <p:spTgt spid="60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P spid="604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AutoShape 8"/>
          <p:cNvSpPr>
            <a:spLocks noChangeArrowheads="1"/>
          </p:cNvSpPr>
          <p:nvPr/>
        </p:nvSpPr>
        <p:spPr bwMode="auto">
          <a:xfrm>
            <a:off x="1042988" y="1557338"/>
            <a:ext cx="5761037" cy="2447925"/>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ar-JO" sz="2800" b="1" dirty="0">
                <a:latin typeface="Arial" panose="020B0604020202020204" pitchFamily="34" charset="0"/>
                <a:cs typeface="Arial" panose="020B0604020202020204" pitchFamily="34" charset="0"/>
              </a:rPr>
              <a:t>عارض بولس قيادة                           المرأة في الكنيسة</a:t>
            </a:r>
          </a:p>
          <a:p>
            <a:pPr algn="ctr"/>
            <a:endParaRPr lang="en-US" sz="2800" b="1" dirty="0">
              <a:latin typeface="Arial" panose="020B0604020202020204" pitchFamily="34" charset="0"/>
              <a:cs typeface="Arial" panose="020B0604020202020204" pitchFamily="34" charset="0"/>
            </a:endParaRPr>
          </a:p>
          <a:p>
            <a:pPr algn="ctr"/>
            <a:r>
              <a:rPr lang="ar-JO" sz="2800" b="1" dirty="0">
                <a:latin typeface="Arial" panose="020B0604020202020204" pitchFamily="34" charset="0"/>
                <a:cs typeface="Arial" panose="020B0604020202020204" pitchFamily="34" charset="0"/>
              </a:rPr>
              <a:t>1 كورنثوس 14: 34-35</a:t>
            </a:r>
          </a:p>
          <a:p>
            <a:pPr algn="ctr"/>
            <a:r>
              <a:rPr lang="ar-JO" sz="2800" b="1" dirty="0">
                <a:latin typeface="Arial" panose="020B0604020202020204" pitchFamily="34" charset="0"/>
                <a:cs typeface="Arial" panose="020B0604020202020204" pitchFamily="34" charset="0"/>
              </a:rPr>
              <a:t>1 تيموثاوس 2: 11-14</a:t>
            </a: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p:txBody>
      </p:sp>
      <p:sp>
        <p:nvSpPr>
          <p:cNvPr id="69634"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69635"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نقاط الضعف</a:t>
            </a:r>
            <a:endParaRPr lang="en-US" sz="2800" b="1" dirty="0">
              <a:latin typeface="Arial" panose="020B0604020202020204" pitchFamily="34" charset="0"/>
              <a:cs typeface="Arial" panose="020B0604020202020204" pitchFamily="34" charset="0"/>
            </a:endParaRPr>
          </a:p>
        </p:txBody>
      </p:sp>
      <p:sp>
        <p:nvSpPr>
          <p:cNvPr id="61445"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يستطعن ويجب </a:t>
            </a:r>
          </a:p>
          <a:p>
            <a:pPr algn="ctr">
              <a:defRPr/>
            </a:pPr>
            <a:r>
              <a:rPr lang="ar-JO" sz="2400" b="1" dirty="0">
                <a:latin typeface="Arial" panose="020B0604020202020204" pitchFamily="34" charset="0"/>
                <a:ea typeface="+mn-ea"/>
                <a:cs typeface="Arial" panose="020B0604020202020204" pitchFamily="34" charset="0"/>
              </a:rPr>
              <a:t>أن يأخذن دور القيادة الرئيسي في الكنيسة</a:t>
            </a:r>
          </a:p>
        </p:txBody>
      </p:sp>
      <p:pic>
        <p:nvPicPr>
          <p:cNvPr id="69637"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
        <p:nvSpPr>
          <p:cNvPr id="61447" name="AutoShape 7"/>
          <p:cNvSpPr>
            <a:spLocks noChangeArrowheads="1"/>
          </p:cNvSpPr>
          <p:nvPr/>
        </p:nvSpPr>
        <p:spPr bwMode="auto">
          <a:xfrm>
            <a:off x="2743200" y="4221163"/>
            <a:ext cx="6400800" cy="1728787"/>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r"/>
            <a:r>
              <a:rPr lang="ar-JO" sz="2800" b="1" dirty="0">
                <a:latin typeface="Arial" panose="020B0604020202020204" pitchFamily="34" charset="0"/>
                <a:cs typeface="Arial" panose="020B0604020202020204" pitchFamily="34" charset="0"/>
              </a:rPr>
              <a:t>كانوا يفتقرون إلى معرفة تعاليم الكتاب المقدس؟</a:t>
            </a:r>
          </a:p>
          <a:p>
            <a:pPr algn="r"/>
            <a:r>
              <a:rPr lang="ar-JO" sz="2800" b="1" dirty="0">
                <a:latin typeface="Arial" panose="020B0604020202020204" pitchFamily="34" charset="0"/>
                <a:cs typeface="Arial" panose="020B0604020202020204" pitchFamily="34" charset="0"/>
              </a:rPr>
              <a:t>عاطفيات جدا؟</a:t>
            </a:r>
          </a:p>
          <a:p>
            <a:pPr algn="r"/>
            <a:r>
              <a:rPr lang="ar-JO" sz="2800" b="1" dirty="0">
                <a:latin typeface="Arial" panose="020B0604020202020204" pitchFamily="34" charset="0"/>
                <a:cs typeface="Arial" panose="020B0604020202020204" pitchFamily="34" charset="0"/>
              </a:rPr>
              <a:t>لا يوجد قبول عام؟</a:t>
            </a:r>
            <a:endParaRPr lang="en-US" sz="2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1447"/>
                                        </p:tgtEl>
                                        <p:attrNameLst>
                                          <p:attrName>style.visibility</p:attrName>
                                        </p:attrNameLst>
                                      </p:cBhvr>
                                      <p:to>
                                        <p:strVal val="visible"/>
                                      </p:to>
                                    </p:set>
                                    <p:animEffect transition="in" filter="wipe(right)">
                                      <p:cBhvr>
                                        <p:cTn id="7" dur="500"/>
                                        <p:tgtEl>
                                          <p:spTgt spid="6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Line 3"/>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0658"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التداعيات</a:t>
            </a:r>
            <a:endParaRPr lang="en-US" sz="2800" b="1" dirty="0">
              <a:latin typeface="Arial" panose="020B0604020202020204" pitchFamily="34" charset="0"/>
              <a:cs typeface="Arial" panose="020B0604020202020204" pitchFamily="34" charset="0"/>
            </a:endParaRPr>
          </a:p>
        </p:txBody>
      </p:sp>
      <p:sp>
        <p:nvSpPr>
          <p:cNvPr id="62469"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rgbClr val="CCFFCC"/>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يستطعن ويجب </a:t>
            </a:r>
          </a:p>
          <a:p>
            <a:pPr algn="ctr">
              <a:defRPr/>
            </a:pPr>
            <a:r>
              <a:rPr lang="ar-JO" sz="2400" b="1" dirty="0">
                <a:latin typeface="Arial" panose="020B0604020202020204" pitchFamily="34" charset="0"/>
                <a:ea typeface="+mn-ea"/>
                <a:cs typeface="Arial" panose="020B0604020202020204" pitchFamily="34" charset="0"/>
              </a:rPr>
              <a:t>أن يأخذن دور القيادة الرئيسي في الكنيسة</a:t>
            </a:r>
          </a:p>
        </p:txBody>
      </p:sp>
      <p:pic>
        <p:nvPicPr>
          <p:cNvPr id="70660"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
        <p:nvSpPr>
          <p:cNvPr id="62473" name="Rectangle 9" descr="joyce_meyer_pastor"/>
          <p:cNvSpPr>
            <a:spLocks noChangeArrowheads="1"/>
          </p:cNvSpPr>
          <p:nvPr/>
        </p:nvSpPr>
        <p:spPr bwMode="auto">
          <a:xfrm rot="-205856">
            <a:off x="6515100" y="2636838"/>
            <a:ext cx="2233613" cy="1800225"/>
          </a:xfrm>
          <a:prstGeom prst="rect">
            <a:avLst/>
          </a:prstGeom>
          <a:blipFill dpi="0" rotWithShape="0">
            <a:blip r:embed="rId4"/>
            <a:srcRect/>
            <a:stretch>
              <a:fillRect/>
            </a:stretch>
          </a:blipFill>
          <a:ln w="88900">
            <a:solidFill>
              <a:srgbClr val="FFFFFF"/>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2474" name="Rectangle 10" descr="darlene"/>
          <p:cNvSpPr>
            <a:spLocks noChangeArrowheads="1"/>
          </p:cNvSpPr>
          <p:nvPr/>
        </p:nvSpPr>
        <p:spPr bwMode="auto">
          <a:xfrm rot="-255610">
            <a:off x="5292725" y="4149725"/>
            <a:ext cx="2660650" cy="208756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88900">
            <a:solidFill>
              <a:schemeClr val="bg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70663" name="AutoShape 8"/>
          <p:cNvSpPr>
            <a:spLocks noChangeArrowheads="1"/>
          </p:cNvSpPr>
          <p:nvPr/>
        </p:nvSpPr>
        <p:spPr bwMode="auto">
          <a:xfrm>
            <a:off x="323850" y="1773238"/>
            <a:ext cx="5400675" cy="3095625"/>
          </a:xfrm>
          <a:prstGeom prst="roundRect">
            <a:avLst>
              <a:gd name="adj" fmla="val 16667"/>
            </a:avLst>
          </a:prstGeom>
          <a:solidFill>
            <a:schemeClr val="bg1"/>
          </a:solidFill>
          <a:ln>
            <a:noFill/>
          </a:ln>
          <a:effectLst>
            <a:outerShdw dist="56796" dir="1593903"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ar-JO" sz="2800" b="1" dirty="0">
                <a:latin typeface="Arial" panose="020B0604020202020204" pitchFamily="34" charset="0"/>
                <a:cs typeface="Arial" panose="020B0604020202020204" pitchFamily="34" charset="0"/>
              </a:rPr>
              <a:t>يمكن للنساء أن يصبحن:</a:t>
            </a: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ar-JO" sz="2800" b="1" dirty="0">
                <a:latin typeface="Arial" panose="020B0604020202020204" pitchFamily="34" charset="0"/>
                <a:cs typeface="Arial" panose="020B0604020202020204" pitchFamily="34" charset="0"/>
              </a:rPr>
              <a:t>قائدة عبادة</a:t>
            </a:r>
            <a:endParaRPr lang="en-US" sz="2800" b="1" dirty="0">
              <a:latin typeface="Arial" panose="020B0604020202020204" pitchFamily="34" charset="0"/>
              <a:cs typeface="Arial" panose="020B0604020202020204" pitchFamily="34" charset="0"/>
            </a:endParaRPr>
          </a:p>
          <a:p>
            <a:pPr algn="ctr"/>
            <a:r>
              <a:rPr lang="ar-JO" sz="2800" b="1" dirty="0">
                <a:latin typeface="Arial" panose="020B0604020202020204" pitchFamily="34" charset="0"/>
                <a:cs typeface="Arial" panose="020B0604020202020204" pitchFamily="34" charset="0"/>
              </a:rPr>
              <a:t>راعية/معلمة</a:t>
            </a:r>
            <a:endParaRPr lang="en-US" sz="2800" b="1" dirty="0">
              <a:latin typeface="Arial" panose="020B0604020202020204" pitchFamily="34" charset="0"/>
              <a:cs typeface="Arial" panose="020B0604020202020204" pitchFamily="34" charset="0"/>
            </a:endParaRPr>
          </a:p>
          <a:p>
            <a:pPr algn="ctr"/>
            <a:r>
              <a:rPr lang="ar-JO" sz="2800" b="1" dirty="0">
                <a:latin typeface="Arial" panose="020B0604020202020204" pitchFamily="34" charset="0"/>
                <a:cs typeface="Arial" panose="020B0604020202020204" pitchFamily="34" charset="0"/>
              </a:rPr>
              <a:t>شيخة</a:t>
            </a:r>
            <a:endParaRPr lang="en-US" sz="2800" b="1" dirty="0">
              <a:latin typeface="Arial" panose="020B0604020202020204" pitchFamily="34" charset="0"/>
              <a:cs typeface="Arial" panose="020B0604020202020204" pitchFamily="34" charset="0"/>
            </a:endParaRPr>
          </a:p>
          <a:p>
            <a:pPr algn="ctr"/>
            <a:r>
              <a:rPr lang="ar-JO" sz="2800" b="1" dirty="0">
                <a:latin typeface="Arial" panose="020B0604020202020204" pitchFamily="34" charset="0"/>
                <a:cs typeface="Arial" panose="020B0604020202020204" pitchFamily="34" charset="0"/>
              </a:rPr>
              <a:t>شماسة</a:t>
            </a:r>
            <a:r>
              <a:rPr lang="en-US" sz="2800" b="1" dirty="0">
                <a:latin typeface="Arial" panose="020B0604020202020204" pitchFamily="34" charset="0"/>
                <a:cs typeface="Arial" panose="020B0604020202020204" pitchFamily="34" charset="0"/>
              </a:rPr>
              <a:t> </a:t>
            </a:r>
          </a:p>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2473"/>
                                        </p:tgtEl>
                                        <p:attrNameLst>
                                          <p:attrName>style.visibility</p:attrName>
                                        </p:attrNameLst>
                                      </p:cBhvr>
                                      <p:to>
                                        <p:strVal val="visible"/>
                                      </p:to>
                                    </p:set>
                                    <p:anim calcmode="lin" valueType="num">
                                      <p:cBhvr>
                                        <p:cTn id="7" dur="500" fill="hold"/>
                                        <p:tgtEl>
                                          <p:spTgt spid="62473"/>
                                        </p:tgtEl>
                                        <p:attrNameLst>
                                          <p:attrName>ppt_w</p:attrName>
                                        </p:attrNameLst>
                                      </p:cBhvr>
                                      <p:tavLst>
                                        <p:tav tm="0">
                                          <p:val>
                                            <p:fltVal val="0"/>
                                          </p:val>
                                        </p:tav>
                                        <p:tav tm="100000">
                                          <p:val>
                                            <p:strVal val="#ppt_w"/>
                                          </p:val>
                                        </p:tav>
                                      </p:tavLst>
                                    </p:anim>
                                    <p:anim calcmode="lin" valueType="num">
                                      <p:cBhvr>
                                        <p:cTn id="8" dur="500" fill="hold"/>
                                        <p:tgtEl>
                                          <p:spTgt spid="62473"/>
                                        </p:tgtEl>
                                        <p:attrNameLst>
                                          <p:attrName>ppt_h</p:attrName>
                                        </p:attrNameLst>
                                      </p:cBhvr>
                                      <p:tavLst>
                                        <p:tav tm="0">
                                          <p:val>
                                            <p:fltVal val="0"/>
                                          </p:val>
                                        </p:tav>
                                        <p:tav tm="100000">
                                          <p:val>
                                            <p:strVal val="#ppt_h"/>
                                          </p:val>
                                        </p:tav>
                                      </p:tavLst>
                                    </p:anim>
                                    <p:animEffect transition="in" filter="fade">
                                      <p:cBhvr>
                                        <p:cTn id="9" dur="500"/>
                                        <p:tgtEl>
                                          <p:spTgt spid="62473"/>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2474"/>
                                        </p:tgtEl>
                                        <p:attrNameLst>
                                          <p:attrName>style.visibility</p:attrName>
                                        </p:attrNameLst>
                                      </p:cBhvr>
                                      <p:to>
                                        <p:strVal val="visible"/>
                                      </p:to>
                                    </p:set>
                                    <p:anim calcmode="lin" valueType="num">
                                      <p:cBhvr>
                                        <p:cTn id="13" dur="500" fill="hold"/>
                                        <p:tgtEl>
                                          <p:spTgt spid="62474"/>
                                        </p:tgtEl>
                                        <p:attrNameLst>
                                          <p:attrName>ppt_w</p:attrName>
                                        </p:attrNameLst>
                                      </p:cBhvr>
                                      <p:tavLst>
                                        <p:tav tm="0">
                                          <p:val>
                                            <p:fltVal val="0"/>
                                          </p:val>
                                        </p:tav>
                                        <p:tav tm="100000">
                                          <p:val>
                                            <p:strVal val="#ppt_w"/>
                                          </p:val>
                                        </p:tav>
                                      </p:tavLst>
                                    </p:anim>
                                    <p:anim calcmode="lin" valueType="num">
                                      <p:cBhvr>
                                        <p:cTn id="14" dur="500" fill="hold"/>
                                        <p:tgtEl>
                                          <p:spTgt spid="62474"/>
                                        </p:tgtEl>
                                        <p:attrNameLst>
                                          <p:attrName>ppt_h</p:attrName>
                                        </p:attrNameLst>
                                      </p:cBhvr>
                                      <p:tavLst>
                                        <p:tav tm="0">
                                          <p:val>
                                            <p:fltVal val="0"/>
                                          </p:val>
                                        </p:tav>
                                        <p:tav tm="100000">
                                          <p:val>
                                            <p:strVal val="#ppt_h"/>
                                          </p:val>
                                        </p:tav>
                                      </p:tavLst>
                                    </p:anim>
                                    <p:animEffect transition="in" filter="fade">
                                      <p:cBhvr>
                                        <p:cTn id="15" dur="500"/>
                                        <p:tgtEl>
                                          <p:spTgt spid="62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animBg="1"/>
      <p:bldP spid="6247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1682" name="AutoShape 3">
            <a:hlinkClick r:id="rId2" action="ppaction://hlinksldjump"/>
          </p:cNvPr>
          <p:cNvSpPr>
            <a:spLocks noChangeArrowheads="1"/>
          </p:cNvSpPr>
          <p:nvPr/>
        </p:nvSpPr>
        <p:spPr bwMode="auto">
          <a:xfrm>
            <a:off x="4932363" y="2276475"/>
            <a:ext cx="3816350"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3600" b="1" dirty="0">
                <a:latin typeface="Arial" panose="020B0604020202020204" pitchFamily="34" charset="0"/>
                <a:cs typeface="Arial" panose="020B0604020202020204" pitchFamily="34" charset="0"/>
              </a:rPr>
              <a:t>الأساس</a:t>
            </a:r>
            <a:endParaRPr lang="en-US" sz="3600" b="1" dirty="0">
              <a:latin typeface="Arial" panose="020B0604020202020204" pitchFamily="34" charset="0"/>
              <a:cs typeface="Arial" panose="020B0604020202020204" pitchFamily="34" charset="0"/>
            </a:endParaRPr>
          </a:p>
        </p:txBody>
      </p:sp>
      <p:sp>
        <p:nvSpPr>
          <p:cNvPr id="71683" name="AutoShape 4">
            <a:hlinkClick r:id="rId3" action="ppaction://hlinksldjump"/>
          </p:cNvPr>
          <p:cNvSpPr>
            <a:spLocks noChangeArrowheads="1"/>
          </p:cNvSpPr>
          <p:nvPr/>
        </p:nvSpPr>
        <p:spPr bwMode="auto">
          <a:xfrm>
            <a:off x="4932363" y="3284538"/>
            <a:ext cx="3816350" cy="792162"/>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3600" b="1" dirty="0">
                <a:latin typeface="Arial" panose="020B0604020202020204" pitchFamily="34" charset="0"/>
                <a:cs typeface="Arial" panose="020B0604020202020204" pitchFamily="34" charset="0"/>
              </a:rPr>
              <a:t>نقاط القوة</a:t>
            </a:r>
            <a:endParaRPr lang="en-US" sz="3600" b="1" dirty="0">
              <a:latin typeface="Arial" panose="020B0604020202020204" pitchFamily="34" charset="0"/>
              <a:cs typeface="Arial" panose="020B0604020202020204" pitchFamily="34" charset="0"/>
            </a:endParaRPr>
          </a:p>
        </p:txBody>
      </p:sp>
      <p:sp>
        <p:nvSpPr>
          <p:cNvPr id="71684" name="AutoShape 5">
            <a:hlinkClick r:id="rId4" action="ppaction://hlinksldjump"/>
          </p:cNvPr>
          <p:cNvSpPr>
            <a:spLocks noChangeArrowheads="1"/>
          </p:cNvSpPr>
          <p:nvPr/>
        </p:nvSpPr>
        <p:spPr bwMode="auto">
          <a:xfrm>
            <a:off x="4932363" y="4292600"/>
            <a:ext cx="3816350"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3600" b="1" dirty="0">
                <a:latin typeface="Arial" panose="020B0604020202020204" pitchFamily="34" charset="0"/>
                <a:cs typeface="Arial" panose="020B0604020202020204" pitchFamily="34" charset="0"/>
              </a:rPr>
              <a:t>نقاط الضعف</a:t>
            </a:r>
            <a:endParaRPr lang="en-US" sz="3600" b="1" dirty="0">
              <a:latin typeface="Arial" panose="020B0604020202020204" pitchFamily="34" charset="0"/>
              <a:cs typeface="Arial" panose="020B0604020202020204" pitchFamily="34" charset="0"/>
            </a:endParaRPr>
          </a:p>
        </p:txBody>
      </p:sp>
      <p:sp>
        <p:nvSpPr>
          <p:cNvPr id="71685" name="AutoShape 6">
            <a:hlinkClick r:id="rId5" action="ppaction://hlinksldjump"/>
          </p:cNvPr>
          <p:cNvSpPr>
            <a:spLocks noChangeArrowheads="1"/>
          </p:cNvSpPr>
          <p:nvPr/>
        </p:nvSpPr>
        <p:spPr bwMode="auto">
          <a:xfrm>
            <a:off x="4932363" y="5300663"/>
            <a:ext cx="3816350" cy="792162"/>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3600" b="1" dirty="0">
                <a:latin typeface="Arial" panose="020B0604020202020204" pitchFamily="34" charset="0"/>
                <a:cs typeface="Arial" panose="020B0604020202020204" pitchFamily="34" charset="0"/>
              </a:rPr>
              <a:t>التداعيات</a:t>
            </a:r>
            <a:endParaRPr lang="en-US" sz="3600" b="1" dirty="0">
              <a:latin typeface="Arial" panose="020B0604020202020204" pitchFamily="34" charset="0"/>
              <a:cs typeface="Arial" panose="020B0604020202020204" pitchFamily="34" charset="0"/>
            </a:endParaRPr>
          </a:p>
        </p:txBody>
      </p:sp>
      <p:sp>
        <p:nvSpPr>
          <p:cNvPr id="63495" name="AutoShape 7"/>
          <p:cNvSpPr>
            <a:spLocks noChangeArrowheads="1"/>
          </p:cNvSpPr>
          <p:nvPr/>
        </p:nvSpPr>
        <p:spPr bwMode="auto">
          <a:xfrm>
            <a:off x="971550" y="188913"/>
            <a:ext cx="7343775" cy="15843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ar-JO" sz="2800" b="1" dirty="0">
                <a:latin typeface="Arial" panose="020B0604020202020204" pitchFamily="34" charset="0"/>
                <a:ea typeface="+mn-ea"/>
                <a:cs typeface="Arial" panose="020B0604020202020204" pitchFamily="34" charset="0"/>
              </a:rPr>
              <a:t>النساء </a:t>
            </a:r>
            <a:r>
              <a:rPr lang="ar-JO" sz="2800" b="1" u="sng" dirty="0">
                <a:latin typeface="Arial" panose="020B0604020202020204" pitchFamily="34" charset="0"/>
                <a:ea typeface="+mn-ea"/>
                <a:cs typeface="Arial" panose="020B0604020202020204" pitchFamily="34" charset="0"/>
              </a:rPr>
              <a:t>لا يجب </a:t>
            </a:r>
            <a:r>
              <a:rPr lang="ar-JO" sz="2800" b="1" dirty="0">
                <a:latin typeface="Arial" panose="020B0604020202020204" pitchFamily="34" charset="0"/>
                <a:ea typeface="+mn-ea"/>
                <a:cs typeface="Arial" panose="020B0604020202020204" pitchFamily="34" charset="0"/>
              </a:rPr>
              <a:t>أن يأخذن دور القيادة </a:t>
            </a:r>
          </a:p>
          <a:p>
            <a:pPr algn="ctr">
              <a:defRPr/>
            </a:pPr>
            <a:r>
              <a:rPr lang="ar-JO" sz="2800" b="1" dirty="0">
                <a:latin typeface="Arial" panose="020B0604020202020204" pitchFamily="34" charset="0"/>
                <a:ea typeface="+mn-ea"/>
                <a:cs typeface="Arial" panose="020B0604020202020204" pitchFamily="34" charset="0"/>
              </a:rPr>
              <a:t>الرئيسي في الكنيسة</a:t>
            </a:r>
          </a:p>
        </p:txBody>
      </p:sp>
      <p:pic>
        <p:nvPicPr>
          <p:cNvPr id="71687" name="Picture 8" descr="rman5679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83325">
            <a:off x="746125" y="1916113"/>
            <a:ext cx="2889250" cy="4248150"/>
          </a:xfrm>
          <a:prstGeom prst="rect">
            <a:avLst/>
          </a:prstGeom>
          <a:noFill/>
          <a:ln w="1270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
        <p:nvSpPr>
          <p:cNvPr id="63497" name="Line 9"/>
          <p:cNvSpPr>
            <a:spLocks noChangeShapeType="1"/>
          </p:cNvSpPr>
          <p:nvPr/>
        </p:nvSpPr>
        <p:spPr bwMode="auto">
          <a:xfrm>
            <a:off x="971550" y="2349500"/>
            <a:ext cx="2808288" cy="3095625"/>
          </a:xfrm>
          <a:prstGeom prst="line">
            <a:avLst/>
          </a:prstGeom>
          <a:noFill/>
          <a:ln w="1270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63498" name="Line 10"/>
          <p:cNvSpPr>
            <a:spLocks noChangeShapeType="1"/>
          </p:cNvSpPr>
          <p:nvPr/>
        </p:nvSpPr>
        <p:spPr bwMode="auto">
          <a:xfrm rot="4031962">
            <a:off x="970757" y="2564606"/>
            <a:ext cx="2808288" cy="3095625"/>
          </a:xfrm>
          <a:prstGeom prst="line">
            <a:avLst/>
          </a:prstGeom>
          <a:noFill/>
          <a:ln w="1270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3498"/>
                                        </p:tgtEl>
                                        <p:attrNameLst>
                                          <p:attrName>style.visibility</p:attrName>
                                        </p:attrNameLst>
                                      </p:cBhvr>
                                      <p:to>
                                        <p:strVal val="visible"/>
                                      </p:to>
                                    </p:set>
                                    <p:animEffect transition="in" filter="wipe(up)">
                                      <p:cBhvr>
                                        <p:cTn id="7" dur="500"/>
                                        <p:tgtEl>
                                          <p:spTgt spid="6349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3497"/>
                                        </p:tgtEl>
                                        <p:attrNameLst>
                                          <p:attrName>style.visibility</p:attrName>
                                        </p:attrNameLst>
                                      </p:cBhvr>
                                      <p:to>
                                        <p:strVal val="visible"/>
                                      </p:to>
                                    </p:set>
                                    <p:animEffect transition="in" filter="wipe(up)">
                                      <p:cBhvr>
                                        <p:cTn id="11" dur="500"/>
                                        <p:tgtEl>
                                          <p:spTgt spid="6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animBg="1"/>
      <p:bldP spid="634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Line 6"/>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6088" name="AutoShape 8"/>
          <p:cNvSpPr>
            <a:spLocks noChangeArrowheads="1"/>
          </p:cNvSpPr>
          <p:nvPr/>
        </p:nvSpPr>
        <p:spPr bwMode="auto">
          <a:xfrm rot="-843514">
            <a:off x="323850" y="254040"/>
            <a:ext cx="2306638" cy="1736646"/>
          </a:xfrm>
          <a:prstGeom prst="roundRect">
            <a:avLst>
              <a:gd name="adj" fmla="val 16667"/>
            </a:avLst>
          </a:prstGeom>
          <a:solidFill>
            <a:schemeClr val="bg1"/>
          </a:solidFill>
          <a:ln w="9525">
            <a:solidFill>
              <a:schemeClr val="tx1"/>
            </a:solidFill>
            <a:round/>
            <a:headEnd/>
            <a:tailEnd/>
          </a:ln>
          <a:effectLst>
            <a:outerShdw dist="99190" dir="7788334" algn="ctr" rotWithShape="0">
              <a:schemeClr val="tx1"/>
            </a:outerShdw>
          </a:effectLst>
        </p:spPr>
        <p:txBody>
          <a:bodyPr>
            <a:spAutoFit/>
          </a:bodyPr>
          <a:lstStyle/>
          <a:p>
            <a:pPr algn="ctr">
              <a:spcBef>
                <a:spcPct val="50000"/>
              </a:spcBef>
              <a:defRPr/>
            </a:pPr>
            <a:r>
              <a:rPr lang="ar-JO" sz="4800" dirty="0">
                <a:latin typeface="Impact" pitchFamily="34" charset="0"/>
                <a:ea typeface="+mn-ea"/>
                <a:cs typeface="Arial" charset="0"/>
              </a:rPr>
              <a:t>في المجتمع</a:t>
            </a:r>
            <a:endParaRPr lang="en-US" sz="4800" dirty="0">
              <a:latin typeface="Impact" pitchFamily="34" charset="0"/>
              <a:ea typeface="+mn-ea"/>
              <a:cs typeface="Arial" charset="0"/>
            </a:endParaRPr>
          </a:p>
        </p:txBody>
      </p:sp>
      <p:sp>
        <p:nvSpPr>
          <p:cNvPr id="46098" name="Rectangle 18" descr="royal_queen"/>
          <p:cNvSpPr>
            <a:spLocks noChangeArrowheads="1"/>
          </p:cNvSpPr>
          <p:nvPr/>
        </p:nvSpPr>
        <p:spPr bwMode="auto">
          <a:xfrm rot="296013">
            <a:off x="3059113" y="1052513"/>
            <a:ext cx="2376487" cy="3024187"/>
          </a:xfrm>
          <a:prstGeom prst="rect">
            <a:avLst/>
          </a:prstGeom>
          <a:blipFill dpi="0" rotWithShape="1">
            <a:blip r:embed="rId2"/>
            <a:srcRect/>
            <a:stretch>
              <a:fillRect/>
            </a:stretch>
          </a:blipFill>
          <a:ln w="76200">
            <a:solidFill>
              <a:srgbClr val="800000"/>
            </a:solidFill>
            <a:miter lim="800000"/>
            <a:headEnd/>
            <a:tailEnd/>
          </a:ln>
        </p:spPr>
        <p:txBody>
          <a:bodyPr wrap="none" anchor="ctr"/>
          <a:lstStyle/>
          <a:p>
            <a:endParaRPr lang="en-US"/>
          </a:p>
        </p:txBody>
      </p:sp>
      <p:sp>
        <p:nvSpPr>
          <p:cNvPr id="46097" name="Rectangle 17" descr="83DD6E34E9CE7B20D3F872617D963E"/>
          <p:cNvSpPr>
            <a:spLocks noChangeArrowheads="1"/>
          </p:cNvSpPr>
          <p:nvPr/>
        </p:nvSpPr>
        <p:spPr bwMode="auto">
          <a:xfrm rot="364084">
            <a:off x="827088" y="2060575"/>
            <a:ext cx="1943100" cy="2879725"/>
          </a:xfrm>
          <a:prstGeom prst="rect">
            <a:avLst/>
          </a:prstGeom>
          <a:blipFill dpi="0" rotWithShape="1">
            <a:blip r:embed="rId3"/>
            <a:srcRect/>
            <a:stretch>
              <a:fillRect/>
            </a:stretch>
          </a:blipFill>
          <a:ln w="76200">
            <a:solidFill>
              <a:srgbClr val="800000"/>
            </a:solidFill>
            <a:miter lim="800000"/>
            <a:headEnd/>
            <a:tailEnd/>
          </a:ln>
        </p:spPr>
        <p:txBody>
          <a:bodyPr wrap="none" anchor="ctr"/>
          <a:lstStyle/>
          <a:p>
            <a:endParaRPr lang="en-US"/>
          </a:p>
        </p:txBody>
      </p:sp>
      <p:sp>
        <p:nvSpPr>
          <p:cNvPr id="46099" name="Rectangle 19" descr="14479962_2-SoniaGandhi"/>
          <p:cNvSpPr>
            <a:spLocks noChangeArrowheads="1"/>
          </p:cNvSpPr>
          <p:nvPr/>
        </p:nvSpPr>
        <p:spPr bwMode="auto">
          <a:xfrm rot="-477360">
            <a:off x="6804025" y="2576513"/>
            <a:ext cx="2143125" cy="2690812"/>
          </a:xfrm>
          <a:prstGeom prst="rect">
            <a:avLst/>
          </a:prstGeom>
          <a:blipFill dpi="0" rotWithShape="1">
            <a:blip r:embed="rId4"/>
            <a:srcRect/>
            <a:stretch>
              <a:fillRect/>
            </a:stretch>
          </a:blipFill>
          <a:ln w="76200">
            <a:solidFill>
              <a:srgbClr val="800000"/>
            </a:solidFill>
            <a:miter lim="800000"/>
            <a:headEnd/>
            <a:tailEnd/>
          </a:ln>
        </p:spPr>
        <p:txBody>
          <a:bodyPr wrap="none" anchor="ctr"/>
          <a:lstStyle/>
          <a:p>
            <a:endParaRPr lang="en-US"/>
          </a:p>
        </p:txBody>
      </p:sp>
      <p:sp>
        <p:nvSpPr>
          <p:cNvPr id="46100" name="Rectangle 20" descr="sarah_palin"/>
          <p:cNvSpPr>
            <a:spLocks noChangeArrowheads="1"/>
          </p:cNvSpPr>
          <p:nvPr/>
        </p:nvSpPr>
        <p:spPr bwMode="auto">
          <a:xfrm rot="255623">
            <a:off x="7156409" y="246650"/>
            <a:ext cx="1731383" cy="2176119"/>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76200">
            <a:solidFill>
              <a:srgbClr val="800000"/>
            </a:solidFill>
            <a:miter lim="800000"/>
            <a:headEnd/>
            <a:tailEnd/>
          </a:ln>
        </p:spPr>
        <p:txBody>
          <a:bodyPr wrap="none" anchor="ctr"/>
          <a:lstStyle/>
          <a:p>
            <a:endParaRPr lang="en-US"/>
          </a:p>
        </p:txBody>
      </p:sp>
      <p:sp>
        <p:nvSpPr>
          <p:cNvPr id="46101" name="Rectangle 21" descr="DASSK2"/>
          <p:cNvSpPr>
            <a:spLocks noChangeArrowheads="1"/>
          </p:cNvSpPr>
          <p:nvPr/>
        </p:nvSpPr>
        <p:spPr bwMode="auto">
          <a:xfrm rot="-212057">
            <a:off x="323850" y="4437063"/>
            <a:ext cx="1654175" cy="2089150"/>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76200">
            <a:solidFill>
              <a:srgbClr val="800000"/>
            </a:solidFill>
            <a:miter lim="800000"/>
            <a:headEnd/>
            <a:tailEnd/>
          </a:ln>
        </p:spPr>
        <p:txBody>
          <a:bodyPr wrap="none" anchor="ctr"/>
          <a:lstStyle/>
          <a:p>
            <a:endParaRPr lang="en-US"/>
          </a:p>
        </p:txBody>
      </p:sp>
      <p:sp>
        <p:nvSpPr>
          <p:cNvPr id="46102" name="Rectangle 22" descr="megawati-sukarnoputri-1-sized"/>
          <p:cNvSpPr>
            <a:spLocks noChangeArrowheads="1"/>
          </p:cNvSpPr>
          <p:nvPr/>
        </p:nvSpPr>
        <p:spPr bwMode="auto">
          <a:xfrm rot="-479724">
            <a:off x="2484438" y="3213100"/>
            <a:ext cx="1728787" cy="2303463"/>
          </a:xfrm>
          <a:prstGeom prst="rect">
            <a:avLst/>
          </a:prstGeom>
          <a:blipFill dpi="0" rotWithShape="1">
            <a:blip r:embed="rId7"/>
            <a:srcRect/>
            <a:stretch>
              <a:fillRect/>
            </a:stretch>
          </a:blipFill>
          <a:ln w="76200">
            <a:solidFill>
              <a:srgbClr val="800000"/>
            </a:solidFill>
            <a:miter lim="800000"/>
            <a:headEnd/>
            <a:tailEnd/>
          </a:ln>
        </p:spPr>
        <p:txBody>
          <a:bodyPr wrap="none" anchor="ctr"/>
          <a:lstStyle/>
          <a:p>
            <a:endParaRPr lang="en-US"/>
          </a:p>
        </p:txBody>
      </p:sp>
      <p:sp>
        <p:nvSpPr>
          <p:cNvPr id="46103" name="Rectangle 23" descr="gloria-arroyo"/>
          <p:cNvSpPr>
            <a:spLocks noChangeArrowheads="1"/>
          </p:cNvSpPr>
          <p:nvPr/>
        </p:nvSpPr>
        <p:spPr bwMode="auto">
          <a:xfrm>
            <a:off x="4284663" y="4292600"/>
            <a:ext cx="3024187" cy="2305050"/>
          </a:xfrm>
          <a:prstGeom prst="rect">
            <a:avLst/>
          </a:prstGeom>
          <a:blipFill dpi="0" rotWithShape="1">
            <a:blip r:embed="rId8"/>
            <a:srcRect/>
            <a:stretch>
              <a:fillRect/>
            </a:stretch>
          </a:blipFill>
          <a:ln w="101600">
            <a:solidFill>
              <a:srgbClr val="800000"/>
            </a:solidFill>
            <a:miter lim="800000"/>
            <a:headEnd/>
            <a:tailEnd/>
          </a:ln>
        </p:spPr>
        <p:txBody>
          <a:bodyPr wrap="none" anchor="ctr"/>
          <a:lstStyle/>
          <a:p>
            <a:endParaRPr lang="en-US"/>
          </a:p>
        </p:txBody>
      </p:sp>
      <p:sp>
        <p:nvSpPr>
          <p:cNvPr id="46104" name="Rectangle 24" descr="480px-condoleezza_rice"/>
          <p:cNvSpPr>
            <a:spLocks noChangeArrowheads="1"/>
          </p:cNvSpPr>
          <p:nvPr/>
        </p:nvSpPr>
        <p:spPr bwMode="auto">
          <a:xfrm rot="-339462">
            <a:off x="5292725" y="981075"/>
            <a:ext cx="1871663" cy="2520950"/>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88900">
            <a:solidFill>
              <a:srgbClr val="800000"/>
            </a:solidFill>
            <a:miter lim="800000"/>
            <a:headEnd/>
            <a:tailEnd/>
          </a:ln>
        </p:spPr>
        <p:txBody>
          <a:bodyPr wrap="none" anchor="ctr"/>
          <a:lstStyle/>
          <a:p>
            <a:endParaRPr lang="en-US"/>
          </a:p>
        </p:txBody>
      </p:sp>
      <p:sp>
        <p:nvSpPr>
          <p:cNvPr id="46105" name="AutoShape 25"/>
          <p:cNvSpPr>
            <a:spLocks noChangeArrowheads="1"/>
          </p:cNvSpPr>
          <p:nvPr/>
        </p:nvSpPr>
        <p:spPr bwMode="auto">
          <a:xfrm>
            <a:off x="611188" y="5876925"/>
            <a:ext cx="8316912" cy="720725"/>
          </a:xfrm>
          <a:prstGeom prst="roundRect">
            <a:avLst>
              <a:gd name="adj" fmla="val 16667"/>
            </a:avLst>
          </a:prstGeom>
          <a:solidFill>
            <a:schemeClr val="tx1"/>
          </a:solidFill>
          <a:ln w="9525">
            <a:solidFill>
              <a:schemeClr val="tx1"/>
            </a:solidFill>
            <a:round/>
            <a:headEnd/>
            <a:tailEnd/>
          </a:ln>
          <a:effectLst>
            <a:outerShdw dist="35921" dir="2700000" algn="ctr" rotWithShape="0">
              <a:schemeClr val="tx1"/>
            </a:outerShdw>
          </a:effectLst>
        </p:spPr>
        <p:txBody>
          <a:bodyPr wrap="none" anchor="ctr"/>
          <a:lstStyle/>
          <a:p>
            <a:pPr algn="ctr"/>
            <a:r>
              <a:rPr lang="ar-JO" sz="3000" b="1" dirty="0">
                <a:solidFill>
                  <a:schemeClr val="bg1"/>
                </a:solidFill>
                <a:cs typeface="Arial" charset="0"/>
              </a:rPr>
              <a:t>هناك المزيد والمزيد من النساء القياديات</a:t>
            </a:r>
            <a:endParaRPr lang="en-US" sz="3000" b="1" dirty="0">
              <a:solidFill>
                <a:schemeClr val="bg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6098"/>
                                        </p:tgtEl>
                                        <p:attrNameLst>
                                          <p:attrName>style.visibility</p:attrName>
                                        </p:attrNameLst>
                                      </p:cBhvr>
                                      <p:to>
                                        <p:strVal val="visible"/>
                                      </p:to>
                                    </p:set>
                                    <p:anim calcmode="lin" valueType="num">
                                      <p:cBhvr>
                                        <p:cTn id="7" dur="500" fill="hold"/>
                                        <p:tgtEl>
                                          <p:spTgt spid="46098"/>
                                        </p:tgtEl>
                                        <p:attrNameLst>
                                          <p:attrName>ppt_w</p:attrName>
                                        </p:attrNameLst>
                                      </p:cBhvr>
                                      <p:tavLst>
                                        <p:tav tm="0">
                                          <p:val>
                                            <p:fltVal val="0"/>
                                          </p:val>
                                        </p:tav>
                                        <p:tav tm="100000">
                                          <p:val>
                                            <p:strVal val="#ppt_w"/>
                                          </p:val>
                                        </p:tav>
                                      </p:tavLst>
                                    </p:anim>
                                    <p:anim calcmode="lin" valueType="num">
                                      <p:cBhvr>
                                        <p:cTn id="8" dur="500" fill="hold"/>
                                        <p:tgtEl>
                                          <p:spTgt spid="46098"/>
                                        </p:tgtEl>
                                        <p:attrNameLst>
                                          <p:attrName>ppt_h</p:attrName>
                                        </p:attrNameLst>
                                      </p:cBhvr>
                                      <p:tavLst>
                                        <p:tav tm="0">
                                          <p:val>
                                            <p:fltVal val="0"/>
                                          </p:val>
                                        </p:tav>
                                        <p:tav tm="100000">
                                          <p:val>
                                            <p:strVal val="#ppt_h"/>
                                          </p:val>
                                        </p:tav>
                                      </p:tavLst>
                                    </p:anim>
                                    <p:animEffect transition="in" filter="fade">
                                      <p:cBhvr>
                                        <p:cTn id="9" dur="500"/>
                                        <p:tgtEl>
                                          <p:spTgt spid="46098"/>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6099"/>
                                        </p:tgtEl>
                                        <p:attrNameLst>
                                          <p:attrName>style.visibility</p:attrName>
                                        </p:attrNameLst>
                                      </p:cBhvr>
                                      <p:to>
                                        <p:strVal val="visible"/>
                                      </p:to>
                                    </p:set>
                                    <p:anim calcmode="lin" valueType="num">
                                      <p:cBhvr>
                                        <p:cTn id="13" dur="500" fill="hold"/>
                                        <p:tgtEl>
                                          <p:spTgt spid="46099"/>
                                        </p:tgtEl>
                                        <p:attrNameLst>
                                          <p:attrName>ppt_w</p:attrName>
                                        </p:attrNameLst>
                                      </p:cBhvr>
                                      <p:tavLst>
                                        <p:tav tm="0">
                                          <p:val>
                                            <p:fltVal val="0"/>
                                          </p:val>
                                        </p:tav>
                                        <p:tav tm="100000">
                                          <p:val>
                                            <p:strVal val="#ppt_w"/>
                                          </p:val>
                                        </p:tav>
                                      </p:tavLst>
                                    </p:anim>
                                    <p:anim calcmode="lin" valueType="num">
                                      <p:cBhvr>
                                        <p:cTn id="14" dur="500" fill="hold"/>
                                        <p:tgtEl>
                                          <p:spTgt spid="46099"/>
                                        </p:tgtEl>
                                        <p:attrNameLst>
                                          <p:attrName>ppt_h</p:attrName>
                                        </p:attrNameLst>
                                      </p:cBhvr>
                                      <p:tavLst>
                                        <p:tav tm="0">
                                          <p:val>
                                            <p:fltVal val="0"/>
                                          </p:val>
                                        </p:tav>
                                        <p:tav tm="100000">
                                          <p:val>
                                            <p:strVal val="#ppt_h"/>
                                          </p:val>
                                        </p:tav>
                                      </p:tavLst>
                                    </p:anim>
                                    <p:animEffect transition="in" filter="fade">
                                      <p:cBhvr>
                                        <p:cTn id="15" dur="500"/>
                                        <p:tgtEl>
                                          <p:spTgt spid="46099"/>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46103"/>
                                        </p:tgtEl>
                                        <p:attrNameLst>
                                          <p:attrName>style.visibility</p:attrName>
                                        </p:attrNameLst>
                                      </p:cBhvr>
                                      <p:to>
                                        <p:strVal val="visible"/>
                                      </p:to>
                                    </p:set>
                                    <p:anim calcmode="lin" valueType="num">
                                      <p:cBhvr>
                                        <p:cTn id="19" dur="500" fill="hold"/>
                                        <p:tgtEl>
                                          <p:spTgt spid="46103"/>
                                        </p:tgtEl>
                                        <p:attrNameLst>
                                          <p:attrName>ppt_w</p:attrName>
                                        </p:attrNameLst>
                                      </p:cBhvr>
                                      <p:tavLst>
                                        <p:tav tm="0">
                                          <p:val>
                                            <p:fltVal val="0"/>
                                          </p:val>
                                        </p:tav>
                                        <p:tav tm="100000">
                                          <p:val>
                                            <p:strVal val="#ppt_w"/>
                                          </p:val>
                                        </p:tav>
                                      </p:tavLst>
                                    </p:anim>
                                    <p:anim calcmode="lin" valueType="num">
                                      <p:cBhvr>
                                        <p:cTn id="20" dur="500" fill="hold"/>
                                        <p:tgtEl>
                                          <p:spTgt spid="46103"/>
                                        </p:tgtEl>
                                        <p:attrNameLst>
                                          <p:attrName>ppt_h</p:attrName>
                                        </p:attrNameLst>
                                      </p:cBhvr>
                                      <p:tavLst>
                                        <p:tav tm="0">
                                          <p:val>
                                            <p:fltVal val="0"/>
                                          </p:val>
                                        </p:tav>
                                        <p:tav tm="100000">
                                          <p:val>
                                            <p:strVal val="#ppt_h"/>
                                          </p:val>
                                        </p:tav>
                                      </p:tavLst>
                                    </p:anim>
                                    <p:animEffect transition="in" filter="fade">
                                      <p:cBhvr>
                                        <p:cTn id="21" dur="500"/>
                                        <p:tgtEl>
                                          <p:spTgt spid="46103"/>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6104"/>
                                        </p:tgtEl>
                                        <p:attrNameLst>
                                          <p:attrName>style.visibility</p:attrName>
                                        </p:attrNameLst>
                                      </p:cBhvr>
                                      <p:to>
                                        <p:strVal val="visible"/>
                                      </p:to>
                                    </p:set>
                                    <p:anim calcmode="lin" valueType="num">
                                      <p:cBhvr>
                                        <p:cTn id="25" dur="500" fill="hold"/>
                                        <p:tgtEl>
                                          <p:spTgt spid="46104"/>
                                        </p:tgtEl>
                                        <p:attrNameLst>
                                          <p:attrName>ppt_w</p:attrName>
                                        </p:attrNameLst>
                                      </p:cBhvr>
                                      <p:tavLst>
                                        <p:tav tm="0">
                                          <p:val>
                                            <p:fltVal val="0"/>
                                          </p:val>
                                        </p:tav>
                                        <p:tav tm="100000">
                                          <p:val>
                                            <p:strVal val="#ppt_w"/>
                                          </p:val>
                                        </p:tav>
                                      </p:tavLst>
                                    </p:anim>
                                    <p:anim calcmode="lin" valueType="num">
                                      <p:cBhvr>
                                        <p:cTn id="26" dur="500" fill="hold"/>
                                        <p:tgtEl>
                                          <p:spTgt spid="46104"/>
                                        </p:tgtEl>
                                        <p:attrNameLst>
                                          <p:attrName>ppt_h</p:attrName>
                                        </p:attrNameLst>
                                      </p:cBhvr>
                                      <p:tavLst>
                                        <p:tav tm="0">
                                          <p:val>
                                            <p:fltVal val="0"/>
                                          </p:val>
                                        </p:tav>
                                        <p:tav tm="100000">
                                          <p:val>
                                            <p:strVal val="#ppt_h"/>
                                          </p:val>
                                        </p:tav>
                                      </p:tavLst>
                                    </p:anim>
                                    <p:animEffect transition="in" filter="fade">
                                      <p:cBhvr>
                                        <p:cTn id="27" dur="500"/>
                                        <p:tgtEl>
                                          <p:spTgt spid="46104"/>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46097"/>
                                        </p:tgtEl>
                                        <p:attrNameLst>
                                          <p:attrName>style.visibility</p:attrName>
                                        </p:attrNameLst>
                                      </p:cBhvr>
                                      <p:to>
                                        <p:strVal val="visible"/>
                                      </p:to>
                                    </p:set>
                                    <p:anim calcmode="lin" valueType="num">
                                      <p:cBhvr>
                                        <p:cTn id="31" dur="500" fill="hold"/>
                                        <p:tgtEl>
                                          <p:spTgt spid="46097"/>
                                        </p:tgtEl>
                                        <p:attrNameLst>
                                          <p:attrName>ppt_w</p:attrName>
                                        </p:attrNameLst>
                                      </p:cBhvr>
                                      <p:tavLst>
                                        <p:tav tm="0">
                                          <p:val>
                                            <p:fltVal val="0"/>
                                          </p:val>
                                        </p:tav>
                                        <p:tav tm="100000">
                                          <p:val>
                                            <p:strVal val="#ppt_w"/>
                                          </p:val>
                                        </p:tav>
                                      </p:tavLst>
                                    </p:anim>
                                    <p:anim calcmode="lin" valueType="num">
                                      <p:cBhvr>
                                        <p:cTn id="32" dur="500" fill="hold"/>
                                        <p:tgtEl>
                                          <p:spTgt spid="46097"/>
                                        </p:tgtEl>
                                        <p:attrNameLst>
                                          <p:attrName>ppt_h</p:attrName>
                                        </p:attrNameLst>
                                      </p:cBhvr>
                                      <p:tavLst>
                                        <p:tav tm="0">
                                          <p:val>
                                            <p:fltVal val="0"/>
                                          </p:val>
                                        </p:tav>
                                        <p:tav tm="100000">
                                          <p:val>
                                            <p:strVal val="#ppt_h"/>
                                          </p:val>
                                        </p:tav>
                                      </p:tavLst>
                                    </p:anim>
                                    <p:animEffect transition="in" filter="fade">
                                      <p:cBhvr>
                                        <p:cTn id="33" dur="500"/>
                                        <p:tgtEl>
                                          <p:spTgt spid="46097"/>
                                        </p:tgtEl>
                                      </p:cBhvr>
                                    </p:animEffect>
                                  </p:childTnLst>
                                </p:cTn>
                              </p:par>
                            </p:childTnLst>
                          </p:cTn>
                        </p:par>
                        <p:par>
                          <p:cTn id="34" fill="hold" nodeType="afterGroup">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46100"/>
                                        </p:tgtEl>
                                        <p:attrNameLst>
                                          <p:attrName>style.visibility</p:attrName>
                                        </p:attrNameLst>
                                      </p:cBhvr>
                                      <p:to>
                                        <p:strVal val="visible"/>
                                      </p:to>
                                    </p:set>
                                    <p:anim calcmode="lin" valueType="num">
                                      <p:cBhvr>
                                        <p:cTn id="37" dur="500" fill="hold"/>
                                        <p:tgtEl>
                                          <p:spTgt spid="46100"/>
                                        </p:tgtEl>
                                        <p:attrNameLst>
                                          <p:attrName>ppt_w</p:attrName>
                                        </p:attrNameLst>
                                      </p:cBhvr>
                                      <p:tavLst>
                                        <p:tav tm="0">
                                          <p:val>
                                            <p:fltVal val="0"/>
                                          </p:val>
                                        </p:tav>
                                        <p:tav tm="100000">
                                          <p:val>
                                            <p:strVal val="#ppt_w"/>
                                          </p:val>
                                        </p:tav>
                                      </p:tavLst>
                                    </p:anim>
                                    <p:anim calcmode="lin" valueType="num">
                                      <p:cBhvr>
                                        <p:cTn id="38" dur="500" fill="hold"/>
                                        <p:tgtEl>
                                          <p:spTgt spid="46100"/>
                                        </p:tgtEl>
                                        <p:attrNameLst>
                                          <p:attrName>ppt_h</p:attrName>
                                        </p:attrNameLst>
                                      </p:cBhvr>
                                      <p:tavLst>
                                        <p:tav tm="0">
                                          <p:val>
                                            <p:fltVal val="0"/>
                                          </p:val>
                                        </p:tav>
                                        <p:tav tm="100000">
                                          <p:val>
                                            <p:strVal val="#ppt_h"/>
                                          </p:val>
                                        </p:tav>
                                      </p:tavLst>
                                    </p:anim>
                                    <p:animEffect transition="in" filter="fade">
                                      <p:cBhvr>
                                        <p:cTn id="39" dur="500"/>
                                        <p:tgtEl>
                                          <p:spTgt spid="46100"/>
                                        </p:tgtEl>
                                      </p:cBhvr>
                                    </p:animEffect>
                                  </p:childTnLst>
                                </p:cTn>
                              </p:par>
                            </p:childTnLst>
                          </p:cTn>
                        </p:par>
                        <p:par>
                          <p:cTn id="40" fill="hold" nodeType="afterGroup">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46102"/>
                                        </p:tgtEl>
                                        <p:attrNameLst>
                                          <p:attrName>style.visibility</p:attrName>
                                        </p:attrNameLst>
                                      </p:cBhvr>
                                      <p:to>
                                        <p:strVal val="visible"/>
                                      </p:to>
                                    </p:set>
                                    <p:anim calcmode="lin" valueType="num">
                                      <p:cBhvr>
                                        <p:cTn id="43" dur="500" fill="hold"/>
                                        <p:tgtEl>
                                          <p:spTgt spid="46102"/>
                                        </p:tgtEl>
                                        <p:attrNameLst>
                                          <p:attrName>ppt_w</p:attrName>
                                        </p:attrNameLst>
                                      </p:cBhvr>
                                      <p:tavLst>
                                        <p:tav tm="0">
                                          <p:val>
                                            <p:fltVal val="0"/>
                                          </p:val>
                                        </p:tav>
                                        <p:tav tm="100000">
                                          <p:val>
                                            <p:strVal val="#ppt_w"/>
                                          </p:val>
                                        </p:tav>
                                      </p:tavLst>
                                    </p:anim>
                                    <p:anim calcmode="lin" valueType="num">
                                      <p:cBhvr>
                                        <p:cTn id="44" dur="500" fill="hold"/>
                                        <p:tgtEl>
                                          <p:spTgt spid="46102"/>
                                        </p:tgtEl>
                                        <p:attrNameLst>
                                          <p:attrName>ppt_h</p:attrName>
                                        </p:attrNameLst>
                                      </p:cBhvr>
                                      <p:tavLst>
                                        <p:tav tm="0">
                                          <p:val>
                                            <p:fltVal val="0"/>
                                          </p:val>
                                        </p:tav>
                                        <p:tav tm="100000">
                                          <p:val>
                                            <p:strVal val="#ppt_h"/>
                                          </p:val>
                                        </p:tav>
                                      </p:tavLst>
                                    </p:anim>
                                    <p:animEffect transition="in" filter="fade">
                                      <p:cBhvr>
                                        <p:cTn id="45" dur="500"/>
                                        <p:tgtEl>
                                          <p:spTgt spid="46102"/>
                                        </p:tgtEl>
                                      </p:cBhvr>
                                    </p:animEffect>
                                  </p:childTnLst>
                                </p:cTn>
                              </p:par>
                            </p:childTnLst>
                          </p:cTn>
                        </p:par>
                        <p:par>
                          <p:cTn id="46" fill="hold" nodeType="afterGroup">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46101"/>
                                        </p:tgtEl>
                                        <p:attrNameLst>
                                          <p:attrName>style.visibility</p:attrName>
                                        </p:attrNameLst>
                                      </p:cBhvr>
                                      <p:to>
                                        <p:strVal val="visible"/>
                                      </p:to>
                                    </p:set>
                                    <p:anim calcmode="lin" valueType="num">
                                      <p:cBhvr>
                                        <p:cTn id="49" dur="500" fill="hold"/>
                                        <p:tgtEl>
                                          <p:spTgt spid="46101"/>
                                        </p:tgtEl>
                                        <p:attrNameLst>
                                          <p:attrName>ppt_w</p:attrName>
                                        </p:attrNameLst>
                                      </p:cBhvr>
                                      <p:tavLst>
                                        <p:tav tm="0">
                                          <p:val>
                                            <p:fltVal val="0"/>
                                          </p:val>
                                        </p:tav>
                                        <p:tav tm="100000">
                                          <p:val>
                                            <p:strVal val="#ppt_w"/>
                                          </p:val>
                                        </p:tav>
                                      </p:tavLst>
                                    </p:anim>
                                    <p:anim calcmode="lin" valueType="num">
                                      <p:cBhvr>
                                        <p:cTn id="50" dur="500" fill="hold"/>
                                        <p:tgtEl>
                                          <p:spTgt spid="46101"/>
                                        </p:tgtEl>
                                        <p:attrNameLst>
                                          <p:attrName>ppt_h</p:attrName>
                                        </p:attrNameLst>
                                      </p:cBhvr>
                                      <p:tavLst>
                                        <p:tav tm="0">
                                          <p:val>
                                            <p:fltVal val="0"/>
                                          </p:val>
                                        </p:tav>
                                        <p:tav tm="100000">
                                          <p:val>
                                            <p:strVal val="#ppt_h"/>
                                          </p:val>
                                        </p:tav>
                                      </p:tavLst>
                                    </p:anim>
                                    <p:animEffect transition="in" filter="fade">
                                      <p:cBhvr>
                                        <p:cTn id="51" dur="500"/>
                                        <p:tgtEl>
                                          <p:spTgt spid="46101"/>
                                        </p:tgtEl>
                                      </p:cBhvr>
                                    </p:animEffect>
                                  </p:childTnLst>
                                </p:cTn>
                              </p:par>
                            </p:childTnLst>
                          </p:cTn>
                        </p:par>
                        <p:par>
                          <p:cTn id="52" fill="hold" nodeType="afterGroup">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46105"/>
                                        </p:tgtEl>
                                        <p:attrNameLst>
                                          <p:attrName>style.visibility</p:attrName>
                                        </p:attrNameLst>
                                      </p:cBhvr>
                                      <p:to>
                                        <p:strVal val="visible"/>
                                      </p:to>
                                    </p:set>
                                    <p:animEffect transition="in" filter="wipe(left)">
                                      <p:cBhvr>
                                        <p:cTn id="55" dur="500"/>
                                        <p:tgtEl>
                                          <p:spTgt spid="46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8" grpId="0" animBg="1"/>
      <p:bldP spid="46097" grpId="0" animBg="1"/>
      <p:bldP spid="46099" grpId="0" animBg="1"/>
      <p:bldP spid="46100" grpId="0" animBg="1"/>
      <p:bldP spid="46101" grpId="0" animBg="1"/>
      <p:bldP spid="46102" grpId="0" animBg="1"/>
      <p:bldP spid="46103" grpId="0" animBg="1"/>
      <p:bldP spid="46104" grpId="0" animBg="1"/>
      <p:bldP spid="46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AutoShape 13"/>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r>
              <a:rPr lang="ar-JO" sz="3200" b="1" dirty="0">
                <a:latin typeface="Arial" panose="020B0604020202020204" pitchFamily="34" charset="0"/>
                <a:cs typeface="Arial" panose="020B0604020202020204" pitchFamily="34" charset="0"/>
              </a:rPr>
              <a:t>في البدء ....</a:t>
            </a:r>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r>
              <a:rPr lang="ar-JO" sz="3200" b="1" dirty="0">
                <a:latin typeface="Arial" panose="020B0604020202020204" pitchFamily="34" charset="0"/>
                <a:cs typeface="Arial" panose="020B0604020202020204" pitchFamily="34" charset="0"/>
              </a:rPr>
              <a:t>خلق الله آدم أولاً ثم حواء</a:t>
            </a:r>
            <a:endParaRPr lang="en-US" sz="3200" b="1" dirty="0">
              <a:latin typeface="Arial" panose="020B0604020202020204" pitchFamily="34" charset="0"/>
              <a:cs typeface="Arial" panose="020B0604020202020204" pitchFamily="34" charset="0"/>
            </a:endParaRPr>
          </a:p>
          <a:p>
            <a:r>
              <a:rPr lang="ar-JO" sz="3200" b="1" dirty="0">
                <a:latin typeface="Arial" panose="020B0604020202020204" pitchFamily="34" charset="0"/>
                <a:cs typeface="Arial" panose="020B0604020202020204" pitchFamily="34" charset="0"/>
              </a:rPr>
              <a:t>خلق الله المرأة</a:t>
            </a:r>
          </a:p>
          <a:p>
            <a:r>
              <a:rPr lang="ar-JO" sz="3200" b="1" dirty="0">
                <a:latin typeface="Arial" panose="020B0604020202020204" pitchFamily="34" charset="0"/>
                <a:cs typeface="Arial" panose="020B0604020202020204" pitchFamily="34" charset="0"/>
              </a:rPr>
              <a:t>من آدم ولآدم</a:t>
            </a:r>
            <a:endParaRPr lang="en-US" sz="3200" b="1" dirty="0">
              <a:latin typeface="Arial" panose="020B0604020202020204" pitchFamily="34" charset="0"/>
              <a:cs typeface="Arial" panose="020B0604020202020204" pitchFamily="34" charset="0"/>
            </a:endParaRPr>
          </a:p>
          <a:p>
            <a:br>
              <a:rPr lang="en-US" sz="3200" b="1" dirty="0">
                <a:latin typeface="Arial" panose="020B0604020202020204" pitchFamily="34" charset="0"/>
                <a:cs typeface="Arial" panose="020B0604020202020204" pitchFamily="34" charset="0"/>
              </a:rPr>
            </a:br>
            <a:r>
              <a:rPr lang="ar-JO" sz="3200" b="1" dirty="0">
                <a:latin typeface="Arial" panose="020B0604020202020204" pitchFamily="34" charset="0"/>
                <a:cs typeface="Arial" panose="020B0604020202020204" pitchFamily="34" charset="0"/>
              </a:rPr>
              <a:t>تكوين 2: 18، 21</a:t>
            </a:r>
            <a:endParaRPr lang="en-US" sz="3200" b="1" dirty="0">
              <a:latin typeface="Arial" panose="020B0604020202020204" pitchFamily="34" charset="0"/>
              <a:cs typeface="Arial" panose="020B0604020202020204" pitchFamily="34" charset="0"/>
            </a:endParaRPr>
          </a:p>
          <a:p>
            <a:r>
              <a:rPr lang="ar-JO" sz="3200" b="1" dirty="0">
                <a:latin typeface="Arial" panose="020B0604020202020204" pitchFamily="34" charset="0"/>
                <a:cs typeface="Arial" panose="020B0604020202020204" pitchFamily="34" charset="0"/>
              </a:rPr>
              <a:t>1 تي 2: 13، 1 كو 11: 8-9</a:t>
            </a:r>
            <a:endParaRPr lang="en-US" sz="3200" b="1" dirty="0">
              <a:latin typeface="Arial" panose="020B0604020202020204" pitchFamily="34" charset="0"/>
              <a:cs typeface="Arial" panose="020B0604020202020204" pitchFamily="34" charset="0"/>
            </a:endParaRPr>
          </a:p>
        </p:txBody>
      </p:sp>
      <p:sp>
        <p:nvSpPr>
          <p:cNvPr id="72706" name="Line 3"/>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2707"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الأساس</a:t>
            </a:r>
            <a:endParaRPr lang="en-US" sz="2800" b="1" dirty="0">
              <a:latin typeface="Arial" panose="020B0604020202020204" pitchFamily="34" charset="0"/>
              <a:cs typeface="Arial" panose="020B0604020202020204" pitchFamily="34" charset="0"/>
            </a:endParaRPr>
          </a:p>
        </p:txBody>
      </p:sp>
      <p:sp>
        <p:nvSpPr>
          <p:cNvPr id="64517"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لا يجب </a:t>
            </a:r>
            <a:r>
              <a:rPr lang="ar-JO" sz="2400" b="1" dirty="0">
                <a:latin typeface="Arial" panose="020B0604020202020204" pitchFamily="34" charset="0"/>
                <a:ea typeface="+mn-ea"/>
                <a:cs typeface="Arial" panose="020B0604020202020204" pitchFamily="34" charset="0"/>
              </a:rPr>
              <a:t>أن يأخذن دور القيادة </a:t>
            </a:r>
          </a:p>
          <a:p>
            <a:pPr algn="ctr">
              <a:defRPr/>
            </a:pPr>
            <a:r>
              <a:rPr lang="ar-JO" sz="2400" b="1" dirty="0">
                <a:latin typeface="Arial" panose="020B0604020202020204" pitchFamily="34" charset="0"/>
                <a:ea typeface="+mn-ea"/>
                <a:cs typeface="Arial" panose="020B0604020202020204" pitchFamily="34" charset="0"/>
              </a:rPr>
              <a:t>الرئيسي في الكنيسة</a:t>
            </a:r>
          </a:p>
        </p:txBody>
      </p:sp>
      <p:pic>
        <p:nvPicPr>
          <p:cNvPr id="72709"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72710" name="Group 10"/>
          <p:cNvGrpSpPr>
            <a:grpSpLocks/>
          </p:cNvGrpSpPr>
          <p:nvPr/>
        </p:nvGrpSpPr>
        <p:grpSpPr bwMode="auto">
          <a:xfrm>
            <a:off x="468313" y="333375"/>
            <a:ext cx="1008062" cy="1008063"/>
            <a:chOff x="521" y="1480"/>
            <a:chExt cx="1950" cy="1995"/>
          </a:xfrm>
        </p:grpSpPr>
        <p:sp>
          <p:nvSpPr>
            <p:cNvPr id="72712" name="Line 11"/>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2713" name="Line 12"/>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pic>
        <p:nvPicPr>
          <p:cNvPr id="64526" name="Picture 1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943600" y="3068638"/>
            <a:ext cx="3221038" cy="3384550"/>
          </a:xfrm>
          <a:prstGeom prst="rect">
            <a:avLst/>
          </a:prstGeom>
          <a:noFill/>
          <a:ln w="635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4526"/>
                                        </p:tgtEl>
                                        <p:attrNameLst>
                                          <p:attrName>style.visibility</p:attrName>
                                        </p:attrNameLst>
                                      </p:cBhvr>
                                      <p:to>
                                        <p:strVal val="visible"/>
                                      </p:to>
                                    </p:set>
                                    <p:anim calcmode="lin" valueType="num">
                                      <p:cBhvr>
                                        <p:cTn id="7" dur="500" fill="hold"/>
                                        <p:tgtEl>
                                          <p:spTgt spid="64526"/>
                                        </p:tgtEl>
                                        <p:attrNameLst>
                                          <p:attrName>ppt_w</p:attrName>
                                        </p:attrNameLst>
                                      </p:cBhvr>
                                      <p:tavLst>
                                        <p:tav tm="0">
                                          <p:val>
                                            <p:fltVal val="0"/>
                                          </p:val>
                                        </p:tav>
                                        <p:tav tm="100000">
                                          <p:val>
                                            <p:strVal val="#ppt_w"/>
                                          </p:val>
                                        </p:tav>
                                      </p:tavLst>
                                    </p:anim>
                                    <p:anim calcmode="lin" valueType="num">
                                      <p:cBhvr>
                                        <p:cTn id="8" dur="500" fill="hold"/>
                                        <p:tgtEl>
                                          <p:spTgt spid="64526"/>
                                        </p:tgtEl>
                                        <p:attrNameLst>
                                          <p:attrName>ppt_h</p:attrName>
                                        </p:attrNameLst>
                                      </p:cBhvr>
                                      <p:tavLst>
                                        <p:tav tm="0">
                                          <p:val>
                                            <p:fltVal val="0"/>
                                          </p:val>
                                        </p:tav>
                                        <p:tav tm="100000">
                                          <p:val>
                                            <p:strVal val="#ppt_h"/>
                                          </p:val>
                                        </p:tav>
                                      </p:tavLst>
                                    </p:anim>
                                    <p:animEffect transition="in" filter="fade">
                                      <p:cBhvr>
                                        <p:cTn id="9" dur="500"/>
                                        <p:tgtEl>
                                          <p:spTgt spid="64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AutoShape 2"/>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r>
              <a:rPr lang="ar-JO" sz="2800" b="1" dirty="0">
                <a:latin typeface="Arial" panose="020B0604020202020204" pitchFamily="34" charset="0"/>
                <a:cs typeface="Arial" panose="020B0604020202020204" pitchFamily="34" charset="0"/>
              </a:rPr>
              <a:t>أمر الله ...</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الرجل والمرأة</a:t>
            </a:r>
          </a:p>
          <a:p>
            <a:r>
              <a:rPr lang="ar-JO" sz="2800" b="1" dirty="0">
                <a:latin typeface="Arial" panose="020B0604020202020204" pitchFamily="34" charset="0"/>
                <a:cs typeface="Arial" panose="020B0604020202020204" pitchFamily="34" charset="0"/>
              </a:rPr>
              <a:t>أن يملكا على الأرض</a:t>
            </a:r>
          </a:p>
          <a:p>
            <a:r>
              <a:rPr lang="ar-JO" sz="2800" b="1" dirty="0">
                <a:latin typeface="Arial" panose="020B0604020202020204" pitchFamily="34" charset="0"/>
                <a:cs typeface="Arial" panose="020B0604020202020204" pitchFamily="34" charset="0"/>
              </a:rPr>
              <a:t>لكن هذا لا يعني</a:t>
            </a:r>
          </a:p>
          <a:p>
            <a:r>
              <a:rPr lang="ar-JO" sz="2800" b="1" dirty="0">
                <a:latin typeface="Arial" panose="020B0604020202020204" pitchFamily="34" charset="0"/>
                <a:cs typeface="Arial" panose="020B0604020202020204" pitchFamily="34" charset="0"/>
              </a:rPr>
              <a:t>أن لديهم نفس الأدوار</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تكوين 1: 26</a:t>
            </a:r>
            <a:endParaRPr lang="en-US" sz="2800" b="1" dirty="0">
              <a:latin typeface="Arial" panose="020B0604020202020204" pitchFamily="34" charset="0"/>
              <a:cs typeface="Arial" panose="020B0604020202020204" pitchFamily="34" charset="0"/>
            </a:endParaRPr>
          </a:p>
        </p:txBody>
      </p:sp>
      <p:sp>
        <p:nvSpPr>
          <p:cNvPr id="73730" name="Line 3"/>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3731"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الأساس</a:t>
            </a:r>
            <a:endParaRPr lang="en-US" sz="2800" b="1" dirty="0">
              <a:latin typeface="Arial" panose="020B0604020202020204" pitchFamily="34" charset="0"/>
              <a:cs typeface="Arial" panose="020B0604020202020204" pitchFamily="34" charset="0"/>
            </a:endParaRPr>
          </a:p>
        </p:txBody>
      </p:sp>
      <p:sp>
        <p:nvSpPr>
          <p:cNvPr id="65541"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لا يجب </a:t>
            </a:r>
            <a:r>
              <a:rPr lang="ar-JO" sz="2400" b="1" dirty="0">
                <a:latin typeface="Arial" panose="020B0604020202020204" pitchFamily="34" charset="0"/>
                <a:ea typeface="+mn-ea"/>
                <a:cs typeface="Arial" panose="020B0604020202020204" pitchFamily="34" charset="0"/>
              </a:rPr>
              <a:t>أن يأخذن دور القيادة </a:t>
            </a:r>
          </a:p>
          <a:p>
            <a:pPr algn="ctr">
              <a:defRPr/>
            </a:pPr>
            <a:r>
              <a:rPr lang="ar-JO" sz="2400" b="1" dirty="0">
                <a:latin typeface="Arial" panose="020B0604020202020204" pitchFamily="34" charset="0"/>
                <a:ea typeface="+mn-ea"/>
                <a:cs typeface="Arial" panose="020B0604020202020204" pitchFamily="34" charset="0"/>
              </a:rPr>
              <a:t>الرئيسي في الكنيسة</a:t>
            </a:r>
          </a:p>
        </p:txBody>
      </p:sp>
      <p:pic>
        <p:nvPicPr>
          <p:cNvPr id="73733"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73734" name="Group 7"/>
          <p:cNvGrpSpPr>
            <a:grpSpLocks/>
          </p:cNvGrpSpPr>
          <p:nvPr/>
        </p:nvGrpSpPr>
        <p:grpSpPr bwMode="auto">
          <a:xfrm>
            <a:off x="468313" y="333375"/>
            <a:ext cx="1008062" cy="1008063"/>
            <a:chOff x="521" y="1480"/>
            <a:chExt cx="1950" cy="1995"/>
          </a:xfrm>
        </p:grpSpPr>
        <p:sp>
          <p:nvSpPr>
            <p:cNvPr id="73736" name="Line 8"/>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3737" name="Line 9"/>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pic>
        <p:nvPicPr>
          <p:cNvPr id="65546"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435600" y="3213100"/>
            <a:ext cx="3221038" cy="3384550"/>
          </a:xfrm>
          <a:prstGeom prst="rect">
            <a:avLst/>
          </a:prstGeom>
          <a:noFill/>
          <a:ln w="635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5546"/>
                                        </p:tgtEl>
                                        <p:attrNameLst>
                                          <p:attrName>style.visibility</p:attrName>
                                        </p:attrNameLst>
                                      </p:cBhvr>
                                      <p:to>
                                        <p:strVal val="visible"/>
                                      </p:to>
                                    </p:set>
                                    <p:anim calcmode="lin" valueType="num">
                                      <p:cBhvr>
                                        <p:cTn id="7" dur="500" fill="hold"/>
                                        <p:tgtEl>
                                          <p:spTgt spid="65546"/>
                                        </p:tgtEl>
                                        <p:attrNameLst>
                                          <p:attrName>ppt_w</p:attrName>
                                        </p:attrNameLst>
                                      </p:cBhvr>
                                      <p:tavLst>
                                        <p:tav tm="0">
                                          <p:val>
                                            <p:fltVal val="0"/>
                                          </p:val>
                                        </p:tav>
                                        <p:tav tm="100000">
                                          <p:val>
                                            <p:strVal val="#ppt_w"/>
                                          </p:val>
                                        </p:tav>
                                      </p:tavLst>
                                    </p:anim>
                                    <p:anim calcmode="lin" valueType="num">
                                      <p:cBhvr>
                                        <p:cTn id="8" dur="500" fill="hold"/>
                                        <p:tgtEl>
                                          <p:spTgt spid="65546"/>
                                        </p:tgtEl>
                                        <p:attrNameLst>
                                          <p:attrName>ppt_h</p:attrName>
                                        </p:attrNameLst>
                                      </p:cBhvr>
                                      <p:tavLst>
                                        <p:tav tm="0">
                                          <p:val>
                                            <p:fltVal val="0"/>
                                          </p:val>
                                        </p:tav>
                                        <p:tav tm="100000">
                                          <p:val>
                                            <p:strVal val="#ppt_h"/>
                                          </p:val>
                                        </p:tav>
                                      </p:tavLst>
                                    </p:anim>
                                    <p:animEffect transition="in" filter="fade">
                                      <p:cBhvr>
                                        <p:cTn id="9" dur="500"/>
                                        <p:tgtEl>
                                          <p:spTgt spid="65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AutoShape 2"/>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r>
              <a:rPr lang="ar-JO" sz="2800" b="1" dirty="0">
                <a:latin typeface="Arial" panose="020B0604020202020204" pitchFamily="34" charset="0"/>
                <a:cs typeface="Arial" panose="020B0604020202020204" pitchFamily="34" charset="0"/>
              </a:rPr>
              <a:t>في البدء ...</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خدعت المرأة أولاً من الشيطان                             وليس الرجل</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1 تيموثاوس 2: 14</a:t>
            </a:r>
            <a:endParaRPr lang="en-US" sz="2800" b="1" dirty="0">
              <a:latin typeface="Arial" panose="020B0604020202020204" pitchFamily="34" charset="0"/>
              <a:cs typeface="Arial" panose="020B0604020202020204" pitchFamily="34" charset="0"/>
            </a:endParaRPr>
          </a:p>
        </p:txBody>
      </p:sp>
      <p:sp>
        <p:nvSpPr>
          <p:cNvPr id="74754" name="Line 3"/>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4755"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الأساس</a:t>
            </a:r>
            <a:endParaRPr lang="en-US" sz="2800" b="1" dirty="0">
              <a:latin typeface="Arial" panose="020B0604020202020204" pitchFamily="34" charset="0"/>
              <a:cs typeface="Arial" panose="020B0604020202020204" pitchFamily="34" charset="0"/>
            </a:endParaRPr>
          </a:p>
        </p:txBody>
      </p:sp>
      <p:sp>
        <p:nvSpPr>
          <p:cNvPr id="79877"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لا يجب </a:t>
            </a:r>
            <a:r>
              <a:rPr lang="ar-JO" sz="2400" b="1" dirty="0">
                <a:latin typeface="Arial" panose="020B0604020202020204" pitchFamily="34" charset="0"/>
                <a:ea typeface="+mn-ea"/>
                <a:cs typeface="Arial" panose="020B0604020202020204" pitchFamily="34" charset="0"/>
              </a:rPr>
              <a:t>أن يأخذن دور القيادة </a:t>
            </a:r>
          </a:p>
          <a:p>
            <a:pPr algn="ctr">
              <a:defRPr/>
            </a:pPr>
            <a:r>
              <a:rPr lang="ar-JO" sz="2400" b="1" dirty="0">
                <a:latin typeface="Arial" panose="020B0604020202020204" pitchFamily="34" charset="0"/>
                <a:ea typeface="+mn-ea"/>
                <a:cs typeface="Arial" panose="020B0604020202020204" pitchFamily="34" charset="0"/>
              </a:rPr>
              <a:t>الرئيسي في الكنيسة</a:t>
            </a:r>
          </a:p>
        </p:txBody>
      </p:sp>
      <p:pic>
        <p:nvPicPr>
          <p:cNvPr id="74757"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74758" name="Group 7"/>
          <p:cNvGrpSpPr>
            <a:grpSpLocks/>
          </p:cNvGrpSpPr>
          <p:nvPr/>
        </p:nvGrpSpPr>
        <p:grpSpPr bwMode="auto">
          <a:xfrm>
            <a:off x="468313" y="333375"/>
            <a:ext cx="1008062" cy="1008063"/>
            <a:chOff x="521" y="1480"/>
            <a:chExt cx="1950" cy="1995"/>
          </a:xfrm>
        </p:grpSpPr>
        <p:sp>
          <p:nvSpPr>
            <p:cNvPr id="74760" name="Line 8"/>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4761" name="Line 9"/>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pic>
        <p:nvPicPr>
          <p:cNvPr id="79882" name="Picture 10" descr="Genesis-Z03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610225" y="3213100"/>
            <a:ext cx="3221038" cy="3384550"/>
          </a:xfrm>
          <a:prstGeom prst="rect">
            <a:avLst/>
          </a:prstGeom>
          <a:blipFill dpi="0" rotWithShape="1">
            <a:blip r:embed="rId5"/>
            <a:srcRect/>
            <a:stretch>
              <a:fillRect/>
            </a:stretch>
          </a:blipFill>
          <a:ln w="635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9882"/>
                                        </p:tgtEl>
                                        <p:attrNameLst>
                                          <p:attrName>style.visibility</p:attrName>
                                        </p:attrNameLst>
                                      </p:cBhvr>
                                      <p:to>
                                        <p:strVal val="visible"/>
                                      </p:to>
                                    </p:set>
                                    <p:anim calcmode="lin" valueType="num">
                                      <p:cBhvr>
                                        <p:cTn id="7" dur="500" fill="hold"/>
                                        <p:tgtEl>
                                          <p:spTgt spid="79882"/>
                                        </p:tgtEl>
                                        <p:attrNameLst>
                                          <p:attrName>ppt_w</p:attrName>
                                        </p:attrNameLst>
                                      </p:cBhvr>
                                      <p:tavLst>
                                        <p:tav tm="0">
                                          <p:val>
                                            <p:fltVal val="0"/>
                                          </p:val>
                                        </p:tav>
                                        <p:tav tm="100000">
                                          <p:val>
                                            <p:strVal val="#ppt_w"/>
                                          </p:val>
                                        </p:tav>
                                      </p:tavLst>
                                    </p:anim>
                                    <p:anim calcmode="lin" valueType="num">
                                      <p:cBhvr>
                                        <p:cTn id="8" dur="500" fill="hold"/>
                                        <p:tgtEl>
                                          <p:spTgt spid="79882"/>
                                        </p:tgtEl>
                                        <p:attrNameLst>
                                          <p:attrName>ppt_h</p:attrName>
                                        </p:attrNameLst>
                                      </p:cBhvr>
                                      <p:tavLst>
                                        <p:tav tm="0">
                                          <p:val>
                                            <p:fltVal val="0"/>
                                          </p:val>
                                        </p:tav>
                                        <p:tav tm="100000">
                                          <p:val>
                                            <p:strVal val="#ppt_h"/>
                                          </p:val>
                                        </p:tav>
                                      </p:tavLst>
                                    </p:anim>
                                    <p:animEffect transition="in" filter="fade">
                                      <p:cBhvr>
                                        <p:cTn id="9" dur="500"/>
                                        <p:tgtEl>
                                          <p:spTgt spid="79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77813"/>
            <a:ext cx="7772400" cy="1139825"/>
          </a:xfrm>
          <a:solidFill>
            <a:schemeClr val="bg2"/>
          </a:solidFill>
          <a:effectLst>
            <a:outerShdw blurRad="63500" dist="38099" dir="2700000" algn="ctr" rotWithShape="0">
              <a:srgbClr val="000902">
                <a:alpha val="74998"/>
              </a:srgbClr>
            </a:outerShdw>
          </a:effectLst>
        </p:spPr>
        <p:txBody>
          <a:bodyPr/>
          <a:lstStyle/>
          <a:p>
            <a:pPr eaLnBrk="1" hangingPunct="1">
              <a:defRPr/>
            </a:pPr>
            <a:r>
              <a:rPr lang="ar-JO" sz="4000" dirty="0">
                <a:solidFill>
                  <a:schemeClr val="tx1"/>
                </a:solidFill>
                <a:effectLst>
                  <a:outerShdw blurRad="38100" dist="38100" dir="2700000" algn="tl">
                    <a:srgbClr val="000203"/>
                  </a:outerShdw>
                </a:effectLst>
                <a:latin typeface="Arial" panose="020B0604020202020204" pitchFamily="34" charset="0"/>
                <a:ea typeface="ＭＳ Ｐゴシック" charset="0"/>
                <a:cs typeface="Arial" panose="020B0604020202020204" pitchFamily="34" charset="0"/>
              </a:rPr>
              <a:t>1 تيموثاوس 2: 11-15</a:t>
            </a:r>
            <a:endParaRPr lang="en-US" sz="4000" dirty="0">
              <a:solidFill>
                <a:schemeClr val="tx1"/>
              </a:solidFill>
              <a:effectLst>
                <a:outerShdw blurRad="38100" dist="38100" dir="2700000" algn="tl">
                  <a:srgbClr val="000203"/>
                </a:outerShdw>
              </a:effectLst>
              <a:latin typeface="Arial" panose="020B0604020202020204" pitchFamily="34" charset="0"/>
              <a:ea typeface="ＭＳ Ｐゴシック" charset="0"/>
              <a:cs typeface="Arial" panose="020B0604020202020204" pitchFamily="34" charset="0"/>
            </a:endParaRPr>
          </a:p>
        </p:txBody>
      </p:sp>
      <p:pic>
        <p:nvPicPr>
          <p:cNvPr id="28774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3208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7747"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18288" y="3276600"/>
            <a:ext cx="2525712" cy="358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6261" name="Rectangle 5"/>
          <p:cNvSpPr>
            <a:spLocks noChangeArrowheads="1"/>
          </p:cNvSpPr>
          <p:nvPr/>
        </p:nvSpPr>
        <p:spPr bwMode="black">
          <a:xfrm>
            <a:off x="-36512" y="3214686"/>
            <a:ext cx="6535752" cy="3490914"/>
          </a:xfrm>
          <a:prstGeom prst="rect">
            <a:avLst/>
          </a:prstGeom>
          <a:noFill/>
          <a:ln w="9525">
            <a:noFill/>
            <a:miter lim="800000"/>
            <a:headEnd/>
            <a:tailEnd/>
          </a:ln>
          <a:effectLst>
            <a:outerShdw blurRad="63500" dist="38099" dir="2700000" algn="ctr" rotWithShape="0">
              <a:srgbClr val="000902">
                <a:alpha val="74998"/>
              </a:srgbClr>
            </a:outerShdw>
          </a:effectLst>
        </p:spPr>
        <p:txBody>
          <a:bodyPr lIns="91430" tIns="45716" rIns="91430" bIns="45716"/>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ar-SA" sz="3200" b="1"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13</a:t>
            </a:r>
            <a:r>
              <a:rPr kumimoji="0" lang="ar-SA"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لأَنَّ آدَمَ جُبِلَ أَوَّلاً ثُمَّ حَوَّاءُ،</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3200" b="1"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14</a:t>
            </a:r>
            <a:r>
              <a:rPr kumimoji="0" lang="ar-SA"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وَآدَمُ لَمْ يُغْوَ، لكِنَّ الْمَرْأَةَ أُغْوِيَتْ فَحَصَلَتْ فِي التَّعَدِّي. </a:t>
            </a:r>
            <a:r>
              <a:rPr kumimoji="0" lang="ar-SA" sz="3200" b="1"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15</a:t>
            </a:r>
            <a:r>
              <a:rPr kumimoji="0" lang="ar-SA"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وَلكِنَّهَا سَتَخْلُصُ بِوِلاَدَةِ الأَوْلاَدِ، إِنْ ثَبَتْنَ فِي الإِيمَانِ وَالْمَحَبَّةِ وَالْقَدَاسَةِ مَعَ التَّعَقُّلِ.</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96262" name="Rectangle 6"/>
          <p:cNvSpPr>
            <a:spLocks noGrp="1" noChangeArrowheads="1"/>
          </p:cNvSpPr>
          <p:nvPr>
            <p:ph type="body" idx="1"/>
          </p:nvPr>
        </p:nvSpPr>
        <p:spPr>
          <a:xfrm>
            <a:off x="107950" y="1565275"/>
            <a:ext cx="9001125" cy="1503363"/>
          </a:xfrm>
          <a:effectLst>
            <a:outerShdw blurRad="63500" dist="38099" dir="2700000" algn="ctr" rotWithShape="0">
              <a:srgbClr val="000902">
                <a:alpha val="74998"/>
              </a:srgbClr>
            </a:outerShdw>
          </a:effectLst>
        </p:spPr>
        <p:txBody>
          <a:bodyPr/>
          <a:lstStyle/>
          <a:p>
            <a:pPr marL="1588" indent="-1588" algn="r" eaLnBrk="1" hangingPunct="1">
              <a:buNone/>
              <a:defRPr/>
            </a:pPr>
            <a:r>
              <a:rPr lang="ar-SA"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11</a:t>
            </a:r>
            <a:r>
              <a:rPr lang="ar-S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لِتَتَعَلَّمِ الْمَرْأَةُ بِسُكُوتٍ فِي كُلِّ خُضُوعٍ. </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588" indent="-1588" algn="r" eaLnBrk="1" hangingPunct="1">
              <a:buNone/>
              <a:defRPr/>
            </a:pPr>
            <a:r>
              <a:rPr lang="ar-SA"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r>
              <a:rPr lang="ar-S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وَلكِنْ لَسْتُ آذَنُ لِلْمَرْأَةِ أَنْ تُعَلِّمَ وَلاَ تَتَسَلَّطَ عَلَى الرَّجُلِ، بَلْ تَكُونُ فِي سُكُوتٍ </a:t>
            </a:r>
            <a:br>
              <a:rPr lang="en-US" altLang="ja-JP"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b="1" dirty="0">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AutoShape 2"/>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r>
              <a:rPr lang="ar-JO" sz="2800" b="1" dirty="0">
                <a:cs typeface="Arial" charset="0"/>
              </a:rPr>
              <a:t>عندما أخطا الرجل والمرأة ...</a:t>
            </a:r>
            <a:endParaRPr lang="en-US" sz="2800" b="1" dirty="0">
              <a:cs typeface="Arial" charset="0"/>
            </a:endParaRPr>
          </a:p>
          <a:p>
            <a:endParaRPr lang="en-US" sz="2800" b="1" dirty="0">
              <a:cs typeface="Arial" charset="0"/>
            </a:endParaRPr>
          </a:p>
          <a:p>
            <a:r>
              <a:rPr lang="ar-JO" sz="2800" b="1" dirty="0">
                <a:cs typeface="Arial" charset="0"/>
              </a:rPr>
              <a:t>سال الله</a:t>
            </a:r>
          </a:p>
          <a:p>
            <a:r>
              <a:rPr lang="ar-JO" sz="2800" b="1" dirty="0">
                <a:cs typeface="Arial" charset="0"/>
              </a:rPr>
              <a:t>الرجل أولاً</a:t>
            </a:r>
            <a:endParaRPr lang="en-US" sz="2800" b="1" dirty="0">
              <a:cs typeface="Arial" charset="0"/>
            </a:endParaRPr>
          </a:p>
          <a:p>
            <a:r>
              <a:rPr lang="ar-JO" sz="2800" b="1" dirty="0">
                <a:cs typeface="Arial" charset="0"/>
              </a:rPr>
              <a:t>(افتراض أن الرجل</a:t>
            </a:r>
          </a:p>
          <a:p>
            <a:r>
              <a:rPr lang="ar-JO" sz="2800" b="1" dirty="0">
                <a:cs typeface="Arial" charset="0"/>
              </a:rPr>
              <a:t>هو القائد)</a:t>
            </a:r>
            <a:endParaRPr lang="en-US" sz="2800" b="1" dirty="0">
              <a:cs typeface="Arial" charset="0"/>
            </a:endParaRPr>
          </a:p>
          <a:p>
            <a:endParaRPr lang="en-US" sz="2800" b="1" dirty="0">
              <a:cs typeface="Arial" charset="0"/>
            </a:endParaRPr>
          </a:p>
          <a:p>
            <a:r>
              <a:rPr lang="ar-JO" sz="2800" b="1" dirty="0">
                <a:cs typeface="Arial" charset="0"/>
              </a:rPr>
              <a:t>تكوين 3: 9</a:t>
            </a:r>
            <a:endParaRPr lang="en-US" sz="2800" b="1" dirty="0">
              <a:cs typeface="Arial" charset="0"/>
            </a:endParaRPr>
          </a:p>
        </p:txBody>
      </p:sp>
      <p:sp>
        <p:nvSpPr>
          <p:cNvPr id="77826" name="Line 3"/>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7827"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الأساس</a:t>
            </a:r>
            <a:endParaRPr lang="en-US" sz="2800" b="1" dirty="0">
              <a:latin typeface="Arial" panose="020B0604020202020204" pitchFamily="34" charset="0"/>
              <a:cs typeface="Arial" panose="020B0604020202020204" pitchFamily="34" charset="0"/>
            </a:endParaRPr>
          </a:p>
        </p:txBody>
      </p:sp>
      <p:sp>
        <p:nvSpPr>
          <p:cNvPr id="66565"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Tahoma" pitchFamily="34" charset="0"/>
                <a:ea typeface="+mn-ea"/>
                <a:cs typeface="Arial" charset="0"/>
              </a:rPr>
              <a:t>النساء </a:t>
            </a:r>
            <a:r>
              <a:rPr lang="ar-JO" sz="2400" b="1" u="sng" dirty="0">
                <a:latin typeface="Tahoma" pitchFamily="34" charset="0"/>
                <a:ea typeface="+mn-ea"/>
                <a:cs typeface="Arial" charset="0"/>
              </a:rPr>
              <a:t>لا يجب </a:t>
            </a:r>
            <a:r>
              <a:rPr lang="ar-JO" sz="2400" b="1" dirty="0">
                <a:latin typeface="Tahoma" pitchFamily="34" charset="0"/>
                <a:ea typeface="+mn-ea"/>
                <a:cs typeface="Arial" charset="0"/>
              </a:rPr>
              <a:t>أن يأخذن دور القيادة </a:t>
            </a:r>
          </a:p>
          <a:p>
            <a:pPr algn="ctr">
              <a:defRPr/>
            </a:pPr>
            <a:r>
              <a:rPr lang="ar-JO" sz="2400" b="1" dirty="0">
                <a:latin typeface="Tahoma" pitchFamily="34" charset="0"/>
                <a:ea typeface="+mn-ea"/>
                <a:cs typeface="Arial" charset="0"/>
              </a:rPr>
              <a:t>الرئيسي في الكنيسة</a:t>
            </a:r>
          </a:p>
        </p:txBody>
      </p:sp>
      <p:pic>
        <p:nvPicPr>
          <p:cNvPr id="77829"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77830" name="Group 7"/>
          <p:cNvGrpSpPr>
            <a:grpSpLocks/>
          </p:cNvGrpSpPr>
          <p:nvPr/>
        </p:nvGrpSpPr>
        <p:grpSpPr bwMode="auto">
          <a:xfrm>
            <a:off x="468313" y="333375"/>
            <a:ext cx="1008062" cy="1008063"/>
            <a:chOff x="521" y="1480"/>
            <a:chExt cx="1950" cy="1995"/>
          </a:xfrm>
        </p:grpSpPr>
        <p:sp>
          <p:nvSpPr>
            <p:cNvPr id="77833" name="Line 8"/>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7834" name="Line 9"/>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pic>
        <p:nvPicPr>
          <p:cNvPr id="66570"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1757">
            <a:off x="5435600" y="3213100"/>
            <a:ext cx="3221038" cy="3384550"/>
          </a:xfrm>
          <a:prstGeom prst="rect">
            <a:avLst/>
          </a:prstGeom>
          <a:noFill/>
          <a:ln w="635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6571" name="Freeform 11"/>
          <p:cNvSpPr>
            <a:spLocks/>
          </p:cNvSpPr>
          <p:nvPr/>
        </p:nvSpPr>
        <p:spPr bwMode="auto">
          <a:xfrm>
            <a:off x="7007225" y="3141663"/>
            <a:ext cx="325438" cy="3455987"/>
          </a:xfrm>
          <a:custGeom>
            <a:avLst/>
            <a:gdLst>
              <a:gd name="T0" fmla="*/ 2147483647 w 205"/>
              <a:gd name="T1" fmla="*/ 0 h 2177"/>
              <a:gd name="T2" fmla="*/ 2147483647 w 205"/>
              <a:gd name="T3" fmla="*/ 2147483647 h 2177"/>
              <a:gd name="T4" fmla="*/ 2147483647 w 205"/>
              <a:gd name="T5" fmla="*/ 2147483647 h 2177"/>
              <a:gd name="T6" fmla="*/ 2147483647 w 205"/>
              <a:gd name="T7" fmla="*/ 2147483647 h 2177"/>
              <a:gd name="T8" fmla="*/ 2147483647 w 205"/>
              <a:gd name="T9" fmla="*/ 2147483647 h 2177"/>
              <a:gd name="T10" fmla="*/ 2147483647 w 205"/>
              <a:gd name="T11" fmla="*/ 2147483647 h 2177"/>
              <a:gd name="T12" fmla="*/ 2147483647 w 205"/>
              <a:gd name="T13" fmla="*/ 2147483647 h 2177"/>
              <a:gd name="T14" fmla="*/ 2147483647 w 205"/>
              <a:gd name="T15" fmla="*/ 2147483647 h 2177"/>
              <a:gd name="T16" fmla="*/ 2147483647 w 205"/>
              <a:gd name="T17" fmla="*/ 2147483647 h 2177"/>
              <a:gd name="T18" fmla="*/ 2147483647 w 205"/>
              <a:gd name="T19" fmla="*/ 2147483647 h 2177"/>
              <a:gd name="T20" fmla="*/ 2147483647 w 205"/>
              <a:gd name="T21" fmla="*/ 2147483647 h 2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2177"/>
              <a:gd name="T35" fmla="*/ 205 w 205"/>
              <a:gd name="T36" fmla="*/ 2177 h 2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2177">
                <a:moveTo>
                  <a:pt x="190" y="0"/>
                </a:moveTo>
                <a:cubicBezTo>
                  <a:pt x="197" y="139"/>
                  <a:pt x="205" y="279"/>
                  <a:pt x="190" y="362"/>
                </a:cubicBezTo>
                <a:cubicBezTo>
                  <a:pt x="175" y="445"/>
                  <a:pt x="107" y="439"/>
                  <a:pt x="99" y="499"/>
                </a:cubicBezTo>
                <a:cubicBezTo>
                  <a:pt x="91" y="559"/>
                  <a:pt x="159" y="642"/>
                  <a:pt x="144" y="725"/>
                </a:cubicBezTo>
                <a:cubicBezTo>
                  <a:pt x="129" y="808"/>
                  <a:pt x="16" y="906"/>
                  <a:pt x="8" y="997"/>
                </a:cubicBezTo>
                <a:cubicBezTo>
                  <a:pt x="0" y="1088"/>
                  <a:pt x="99" y="1172"/>
                  <a:pt x="99" y="1270"/>
                </a:cubicBezTo>
                <a:cubicBezTo>
                  <a:pt x="99" y="1368"/>
                  <a:pt x="8" y="1504"/>
                  <a:pt x="8" y="1587"/>
                </a:cubicBezTo>
                <a:cubicBezTo>
                  <a:pt x="8" y="1670"/>
                  <a:pt x="99" y="1701"/>
                  <a:pt x="99" y="1769"/>
                </a:cubicBezTo>
                <a:cubicBezTo>
                  <a:pt x="99" y="1837"/>
                  <a:pt x="16" y="1935"/>
                  <a:pt x="8" y="1995"/>
                </a:cubicBezTo>
                <a:cubicBezTo>
                  <a:pt x="0" y="2055"/>
                  <a:pt x="54" y="2101"/>
                  <a:pt x="54" y="2131"/>
                </a:cubicBezTo>
                <a:cubicBezTo>
                  <a:pt x="54" y="2161"/>
                  <a:pt x="31" y="2169"/>
                  <a:pt x="8" y="2177"/>
                </a:cubicBezTo>
              </a:path>
            </a:pathLst>
          </a:custGeom>
          <a:noFill/>
          <a:ln w="1016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6570"/>
                                        </p:tgtEl>
                                        <p:attrNameLst>
                                          <p:attrName>style.visibility</p:attrName>
                                        </p:attrNameLst>
                                      </p:cBhvr>
                                      <p:to>
                                        <p:strVal val="visible"/>
                                      </p:to>
                                    </p:set>
                                    <p:anim calcmode="lin" valueType="num">
                                      <p:cBhvr>
                                        <p:cTn id="7" dur="500" fill="hold"/>
                                        <p:tgtEl>
                                          <p:spTgt spid="66570"/>
                                        </p:tgtEl>
                                        <p:attrNameLst>
                                          <p:attrName>ppt_w</p:attrName>
                                        </p:attrNameLst>
                                      </p:cBhvr>
                                      <p:tavLst>
                                        <p:tav tm="0">
                                          <p:val>
                                            <p:fltVal val="0"/>
                                          </p:val>
                                        </p:tav>
                                        <p:tav tm="100000">
                                          <p:val>
                                            <p:strVal val="#ppt_w"/>
                                          </p:val>
                                        </p:tav>
                                      </p:tavLst>
                                    </p:anim>
                                    <p:anim calcmode="lin" valueType="num">
                                      <p:cBhvr>
                                        <p:cTn id="8" dur="500" fill="hold"/>
                                        <p:tgtEl>
                                          <p:spTgt spid="66570"/>
                                        </p:tgtEl>
                                        <p:attrNameLst>
                                          <p:attrName>ppt_h</p:attrName>
                                        </p:attrNameLst>
                                      </p:cBhvr>
                                      <p:tavLst>
                                        <p:tav tm="0">
                                          <p:val>
                                            <p:fltVal val="0"/>
                                          </p:val>
                                        </p:tav>
                                        <p:tav tm="100000">
                                          <p:val>
                                            <p:strVal val="#ppt_h"/>
                                          </p:val>
                                        </p:tav>
                                      </p:tavLst>
                                    </p:anim>
                                    <p:animEffect transition="in" filter="fade">
                                      <p:cBhvr>
                                        <p:cTn id="9" dur="500"/>
                                        <p:tgtEl>
                                          <p:spTgt spid="665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6571"/>
                                        </p:tgtEl>
                                        <p:attrNameLst>
                                          <p:attrName>style.visibility</p:attrName>
                                        </p:attrNameLst>
                                      </p:cBhvr>
                                      <p:to>
                                        <p:strVal val="visible"/>
                                      </p:to>
                                    </p:set>
                                    <p:animEffect transition="in" filter="wipe(up)">
                                      <p:cBhvr>
                                        <p:cTn id="14" dur="500"/>
                                        <p:tgtEl>
                                          <p:spTgt spid="66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Line 3"/>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8850"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الأساس</a:t>
            </a:r>
            <a:endParaRPr lang="en-US" sz="2800" b="1" dirty="0">
              <a:latin typeface="Arial" panose="020B0604020202020204" pitchFamily="34" charset="0"/>
              <a:cs typeface="Arial" panose="020B0604020202020204" pitchFamily="34" charset="0"/>
            </a:endParaRPr>
          </a:p>
        </p:txBody>
      </p:sp>
      <p:sp>
        <p:nvSpPr>
          <p:cNvPr id="67589"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لا يجب </a:t>
            </a:r>
            <a:r>
              <a:rPr lang="ar-JO" sz="2400" b="1" dirty="0">
                <a:latin typeface="Arial" panose="020B0604020202020204" pitchFamily="34" charset="0"/>
                <a:ea typeface="+mn-ea"/>
                <a:cs typeface="Arial" panose="020B0604020202020204" pitchFamily="34" charset="0"/>
              </a:rPr>
              <a:t>أن يأخذن دور القيادة </a:t>
            </a:r>
          </a:p>
          <a:p>
            <a:pPr algn="ctr">
              <a:defRPr/>
            </a:pPr>
            <a:r>
              <a:rPr lang="ar-JO" sz="2400" b="1" dirty="0">
                <a:latin typeface="Arial" panose="020B0604020202020204" pitchFamily="34" charset="0"/>
                <a:ea typeface="+mn-ea"/>
                <a:cs typeface="Arial" panose="020B0604020202020204" pitchFamily="34" charset="0"/>
              </a:rPr>
              <a:t>الرئيسي في الكنيسة</a:t>
            </a:r>
          </a:p>
        </p:txBody>
      </p:sp>
      <p:pic>
        <p:nvPicPr>
          <p:cNvPr id="78852"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78853" name="Group 7"/>
          <p:cNvGrpSpPr>
            <a:grpSpLocks/>
          </p:cNvGrpSpPr>
          <p:nvPr/>
        </p:nvGrpSpPr>
        <p:grpSpPr bwMode="auto">
          <a:xfrm>
            <a:off x="468313" y="333375"/>
            <a:ext cx="1008062" cy="1008063"/>
            <a:chOff x="521" y="1480"/>
            <a:chExt cx="1950" cy="1995"/>
          </a:xfrm>
        </p:grpSpPr>
        <p:sp>
          <p:nvSpPr>
            <p:cNvPr id="78858" name="Line 8"/>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8859" name="Line 9"/>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sp>
        <p:nvSpPr>
          <p:cNvPr id="78854" name="AutoShape 16"/>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في العهد القديم ...</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أخذت النساء</a:t>
            </a:r>
          </a:p>
          <a:p>
            <a:r>
              <a:rPr lang="ar-JO" sz="2800" b="1" dirty="0">
                <a:latin typeface="Arial" panose="020B0604020202020204" pitchFamily="34" charset="0"/>
                <a:cs typeface="Arial" panose="020B0604020202020204" pitchFamily="34" charset="0"/>
              </a:rPr>
              <a:t>الدور القيادي الرئيسي </a:t>
            </a:r>
          </a:p>
          <a:p>
            <a:r>
              <a:rPr lang="ar-JO" sz="2800" b="1" dirty="0">
                <a:latin typeface="Arial" panose="020B0604020202020204" pitchFamily="34" charset="0"/>
                <a:cs typeface="Arial" panose="020B0604020202020204" pitchFamily="34" charset="0"/>
              </a:rPr>
              <a:t>فقط لحالات خاصة</a:t>
            </a:r>
          </a:p>
        </p:txBody>
      </p:sp>
      <p:pic>
        <p:nvPicPr>
          <p:cNvPr id="67601" name="Picture 1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83430">
            <a:off x="4414838" y="4011613"/>
            <a:ext cx="2089150" cy="283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602" name="Picture 1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410790">
            <a:off x="6016625" y="1436688"/>
            <a:ext cx="2552700" cy="345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603" name="Picture 19" descr="Esthe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457735">
            <a:off x="6521450" y="4400550"/>
            <a:ext cx="1976438" cy="248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7601"/>
                                        </p:tgtEl>
                                        <p:attrNameLst>
                                          <p:attrName>style.visibility</p:attrName>
                                        </p:attrNameLst>
                                      </p:cBhvr>
                                      <p:to>
                                        <p:strVal val="visible"/>
                                      </p:to>
                                    </p:set>
                                    <p:anim calcmode="lin" valueType="num">
                                      <p:cBhvr>
                                        <p:cTn id="7" dur="500" fill="hold"/>
                                        <p:tgtEl>
                                          <p:spTgt spid="67601"/>
                                        </p:tgtEl>
                                        <p:attrNameLst>
                                          <p:attrName>ppt_w</p:attrName>
                                        </p:attrNameLst>
                                      </p:cBhvr>
                                      <p:tavLst>
                                        <p:tav tm="0">
                                          <p:val>
                                            <p:fltVal val="0"/>
                                          </p:val>
                                        </p:tav>
                                        <p:tav tm="100000">
                                          <p:val>
                                            <p:strVal val="#ppt_w"/>
                                          </p:val>
                                        </p:tav>
                                      </p:tavLst>
                                    </p:anim>
                                    <p:anim calcmode="lin" valueType="num">
                                      <p:cBhvr>
                                        <p:cTn id="8" dur="500" fill="hold"/>
                                        <p:tgtEl>
                                          <p:spTgt spid="67601"/>
                                        </p:tgtEl>
                                        <p:attrNameLst>
                                          <p:attrName>ppt_h</p:attrName>
                                        </p:attrNameLst>
                                      </p:cBhvr>
                                      <p:tavLst>
                                        <p:tav tm="0">
                                          <p:val>
                                            <p:fltVal val="0"/>
                                          </p:val>
                                        </p:tav>
                                        <p:tav tm="100000">
                                          <p:val>
                                            <p:strVal val="#ppt_h"/>
                                          </p:val>
                                        </p:tav>
                                      </p:tavLst>
                                    </p:anim>
                                    <p:animEffect transition="in" filter="fade">
                                      <p:cBhvr>
                                        <p:cTn id="9" dur="500"/>
                                        <p:tgtEl>
                                          <p:spTgt spid="67601"/>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67602"/>
                                        </p:tgtEl>
                                        <p:attrNameLst>
                                          <p:attrName>style.visibility</p:attrName>
                                        </p:attrNameLst>
                                      </p:cBhvr>
                                      <p:to>
                                        <p:strVal val="visible"/>
                                      </p:to>
                                    </p:set>
                                    <p:anim calcmode="lin" valueType="num">
                                      <p:cBhvr>
                                        <p:cTn id="13" dur="500" fill="hold"/>
                                        <p:tgtEl>
                                          <p:spTgt spid="67602"/>
                                        </p:tgtEl>
                                        <p:attrNameLst>
                                          <p:attrName>ppt_w</p:attrName>
                                        </p:attrNameLst>
                                      </p:cBhvr>
                                      <p:tavLst>
                                        <p:tav tm="0">
                                          <p:val>
                                            <p:fltVal val="0"/>
                                          </p:val>
                                        </p:tav>
                                        <p:tav tm="100000">
                                          <p:val>
                                            <p:strVal val="#ppt_w"/>
                                          </p:val>
                                        </p:tav>
                                      </p:tavLst>
                                    </p:anim>
                                    <p:anim calcmode="lin" valueType="num">
                                      <p:cBhvr>
                                        <p:cTn id="14" dur="500" fill="hold"/>
                                        <p:tgtEl>
                                          <p:spTgt spid="67602"/>
                                        </p:tgtEl>
                                        <p:attrNameLst>
                                          <p:attrName>ppt_h</p:attrName>
                                        </p:attrNameLst>
                                      </p:cBhvr>
                                      <p:tavLst>
                                        <p:tav tm="0">
                                          <p:val>
                                            <p:fltVal val="0"/>
                                          </p:val>
                                        </p:tav>
                                        <p:tav tm="100000">
                                          <p:val>
                                            <p:strVal val="#ppt_h"/>
                                          </p:val>
                                        </p:tav>
                                      </p:tavLst>
                                    </p:anim>
                                    <p:animEffect transition="in" filter="fade">
                                      <p:cBhvr>
                                        <p:cTn id="15" dur="500"/>
                                        <p:tgtEl>
                                          <p:spTgt spid="67602"/>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67603"/>
                                        </p:tgtEl>
                                        <p:attrNameLst>
                                          <p:attrName>style.visibility</p:attrName>
                                        </p:attrNameLst>
                                      </p:cBhvr>
                                      <p:to>
                                        <p:strVal val="visible"/>
                                      </p:to>
                                    </p:set>
                                    <p:anim calcmode="lin" valueType="num">
                                      <p:cBhvr>
                                        <p:cTn id="19" dur="500" fill="hold"/>
                                        <p:tgtEl>
                                          <p:spTgt spid="67603"/>
                                        </p:tgtEl>
                                        <p:attrNameLst>
                                          <p:attrName>ppt_w</p:attrName>
                                        </p:attrNameLst>
                                      </p:cBhvr>
                                      <p:tavLst>
                                        <p:tav tm="0">
                                          <p:val>
                                            <p:fltVal val="0"/>
                                          </p:val>
                                        </p:tav>
                                        <p:tav tm="100000">
                                          <p:val>
                                            <p:strVal val="#ppt_w"/>
                                          </p:val>
                                        </p:tav>
                                      </p:tavLst>
                                    </p:anim>
                                    <p:anim calcmode="lin" valueType="num">
                                      <p:cBhvr>
                                        <p:cTn id="20" dur="500" fill="hold"/>
                                        <p:tgtEl>
                                          <p:spTgt spid="67603"/>
                                        </p:tgtEl>
                                        <p:attrNameLst>
                                          <p:attrName>ppt_h</p:attrName>
                                        </p:attrNameLst>
                                      </p:cBhvr>
                                      <p:tavLst>
                                        <p:tav tm="0">
                                          <p:val>
                                            <p:fltVal val="0"/>
                                          </p:val>
                                        </p:tav>
                                        <p:tav tm="100000">
                                          <p:val>
                                            <p:strVal val="#ppt_h"/>
                                          </p:val>
                                        </p:tav>
                                      </p:tavLst>
                                    </p:anim>
                                    <p:animEffect transition="in" filter="fade">
                                      <p:cBhvr>
                                        <p:cTn id="21" dur="500"/>
                                        <p:tgtEl>
                                          <p:spTgt spid="67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9874"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الأساس</a:t>
            </a:r>
            <a:endParaRPr lang="en-US" sz="2800" b="1" dirty="0">
              <a:latin typeface="Arial" panose="020B0604020202020204" pitchFamily="34" charset="0"/>
              <a:cs typeface="Arial" panose="020B0604020202020204" pitchFamily="34" charset="0"/>
            </a:endParaRPr>
          </a:p>
        </p:txBody>
      </p:sp>
      <p:sp>
        <p:nvSpPr>
          <p:cNvPr id="68612"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لا يجب </a:t>
            </a:r>
            <a:r>
              <a:rPr lang="ar-JO" sz="2400" b="1" dirty="0">
                <a:latin typeface="Arial" panose="020B0604020202020204" pitchFamily="34" charset="0"/>
                <a:ea typeface="+mn-ea"/>
                <a:cs typeface="Arial" panose="020B0604020202020204" pitchFamily="34" charset="0"/>
              </a:rPr>
              <a:t>أن يأخذن دور القيادة </a:t>
            </a:r>
          </a:p>
          <a:p>
            <a:pPr algn="ctr">
              <a:defRPr/>
            </a:pPr>
            <a:r>
              <a:rPr lang="ar-JO" sz="2400" b="1" dirty="0">
                <a:latin typeface="Arial" panose="020B0604020202020204" pitchFamily="34" charset="0"/>
                <a:ea typeface="+mn-ea"/>
                <a:cs typeface="Arial" panose="020B0604020202020204" pitchFamily="34" charset="0"/>
              </a:rPr>
              <a:t>الرئيسي في الكنيسة</a:t>
            </a:r>
          </a:p>
        </p:txBody>
      </p:sp>
      <p:pic>
        <p:nvPicPr>
          <p:cNvPr id="79876"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79877" name="Group 6"/>
          <p:cNvGrpSpPr>
            <a:grpSpLocks/>
          </p:cNvGrpSpPr>
          <p:nvPr/>
        </p:nvGrpSpPr>
        <p:grpSpPr bwMode="auto">
          <a:xfrm>
            <a:off x="468313" y="333375"/>
            <a:ext cx="1008062" cy="1008063"/>
            <a:chOff x="521" y="1480"/>
            <a:chExt cx="1950" cy="1995"/>
          </a:xfrm>
        </p:grpSpPr>
        <p:sp>
          <p:nvSpPr>
            <p:cNvPr id="79880"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9881"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sp>
        <p:nvSpPr>
          <p:cNvPr id="79878" name="AutoShape 9"/>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r>
              <a:rPr lang="ar-JO" sz="2800" b="1" dirty="0">
                <a:latin typeface="Arial" panose="020B0604020202020204" pitchFamily="34" charset="0"/>
                <a:cs typeface="Arial" panose="020B0604020202020204" pitchFamily="34" charset="0"/>
              </a:rPr>
              <a:t>في العهد الجديد ...</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لم يسمح بولس</a:t>
            </a:r>
          </a:p>
          <a:p>
            <a:r>
              <a:rPr lang="ar-JO" sz="2800" b="1" dirty="0">
                <a:latin typeface="Arial" panose="020B0604020202020204" pitchFamily="34" charset="0"/>
                <a:cs typeface="Arial" panose="020B0604020202020204" pitchFamily="34" charset="0"/>
              </a:rPr>
              <a:t>للنساء المعلمات</a:t>
            </a:r>
          </a:p>
          <a:p>
            <a:r>
              <a:rPr lang="ar-JO" sz="2800" b="1" dirty="0">
                <a:latin typeface="Arial" panose="020B0604020202020204" pitchFamily="34" charset="0"/>
                <a:cs typeface="Arial" panose="020B0604020202020204" pitchFamily="34" charset="0"/>
              </a:rPr>
              <a:t>أو النساء الشيخات</a:t>
            </a:r>
          </a:p>
          <a:p>
            <a:r>
              <a:rPr lang="ar-JO" sz="2800" b="1" dirty="0">
                <a:latin typeface="Arial" panose="020B0604020202020204" pitchFamily="34" charset="0"/>
                <a:cs typeface="Arial" panose="020B0604020202020204" pitchFamily="34" charset="0"/>
              </a:rPr>
              <a:t>في العبادة الجماعية</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1 كورنثوس 14: 34-35</a:t>
            </a:r>
          </a:p>
          <a:p>
            <a:r>
              <a:rPr lang="ar-JO" sz="2800" b="1" dirty="0">
                <a:latin typeface="Arial" panose="020B0604020202020204" pitchFamily="34" charset="0"/>
                <a:cs typeface="Arial" panose="020B0604020202020204" pitchFamily="34" charset="0"/>
              </a:rPr>
              <a:t>1 تيموثاوس 2: 11-15 حتى 3: 2</a:t>
            </a:r>
            <a:endParaRPr lang="en-US" sz="2800" b="1" dirty="0">
              <a:latin typeface="Arial" panose="020B0604020202020204" pitchFamily="34" charset="0"/>
              <a:cs typeface="Arial" panose="020B0604020202020204" pitchFamily="34" charset="0"/>
            </a:endParaRPr>
          </a:p>
        </p:txBody>
      </p:sp>
      <p:pic>
        <p:nvPicPr>
          <p:cNvPr id="68622" name="Picture 14" descr="paul_s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491327">
            <a:off x="5868528" y="2141538"/>
            <a:ext cx="2913062" cy="378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8622"/>
                                        </p:tgtEl>
                                        <p:attrNameLst>
                                          <p:attrName>style.visibility</p:attrName>
                                        </p:attrNameLst>
                                      </p:cBhvr>
                                      <p:to>
                                        <p:strVal val="visible"/>
                                      </p:to>
                                    </p:set>
                                    <p:anim calcmode="lin" valueType="num">
                                      <p:cBhvr>
                                        <p:cTn id="7" dur="500" fill="hold"/>
                                        <p:tgtEl>
                                          <p:spTgt spid="68622"/>
                                        </p:tgtEl>
                                        <p:attrNameLst>
                                          <p:attrName>ppt_w</p:attrName>
                                        </p:attrNameLst>
                                      </p:cBhvr>
                                      <p:tavLst>
                                        <p:tav tm="0">
                                          <p:val>
                                            <p:fltVal val="0"/>
                                          </p:val>
                                        </p:tav>
                                        <p:tav tm="100000">
                                          <p:val>
                                            <p:strVal val="#ppt_w"/>
                                          </p:val>
                                        </p:tav>
                                      </p:tavLst>
                                    </p:anim>
                                    <p:anim calcmode="lin" valueType="num">
                                      <p:cBhvr>
                                        <p:cTn id="8" dur="500" fill="hold"/>
                                        <p:tgtEl>
                                          <p:spTgt spid="68622"/>
                                        </p:tgtEl>
                                        <p:attrNameLst>
                                          <p:attrName>ppt_h</p:attrName>
                                        </p:attrNameLst>
                                      </p:cBhvr>
                                      <p:tavLst>
                                        <p:tav tm="0">
                                          <p:val>
                                            <p:fltVal val="0"/>
                                          </p:val>
                                        </p:tav>
                                        <p:tav tm="100000">
                                          <p:val>
                                            <p:strVal val="#ppt_h"/>
                                          </p:val>
                                        </p:tav>
                                      </p:tavLst>
                                    </p:anim>
                                    <p:animEffect transition="in" filter="fade">
                                      <p:cBhvr>
                                        <p:cTn id="9" dur="500"/>
                                        <p:tgtEl>
                                          <p:spTgt spid="68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80898"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الأساس</a:t>
            </a:r>
            <a:endParaRPr lang="en-US" sz="2800" b="1" dirty="0">
              <a:latin typeface="Arial" panose="020B0604020202020204" pitchFamily="34" charset="0"/>
              <a:cs typeface="Arial" panose="020B0604020202020204" pitchFamily="34" charset="0"/>
            </a:endParaRPr>
          </a:p>
        </p:txBody>
      </p:sp>
      <p:sp>
        <p:nvSpPr>
          <p:cNvPr id="82948" name="AutoShape 4">
            <a:hlinkClick r:id="rId2" action="ppaction://hlinksldjump"/>
          </p:cNvPr>
          <p:cNvSpPr>
            <a:spLocks noChangeArrowheads="1"/>
          </p:cNvSpPr>
          <p:nvPr/>
        </p:nvSpPr>
        <p:spPr bwMode="auto">
          <a:xfrm>
            <a:off x="971550" y="3492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لا يجب </a:t>
            </a:r>
            <a:r>
              <a:rPr lang="ar-JO" sz="2400" b="1" dirty="0">
                <a:latin typeface="Arial" panose="020B0604020202020204" pitchFamily="34" charset="0"/>
                <a:ea typeface="+mn-ea"/>
                <a:cs typeface="Arial" panose="020B0604020202020204" pitchFamily="34" charset="0"/>
              </a:rPr>
              <a:t>أن يأخذن دور القيادة </a:t>
            </a:r>
          </a:p>
          <a:p>
            <a:pPr algn="ctr">
              <a:defRPr/>
            </a:pPr>
            <a:r>
              <a:rPr lang="ar-JO" sz="2400" b="1" dirty="0">
                <a:latin typeface="Arial" panose="020B0604020202020204" pitchFamily="34" charset="0"/>
                <a:ea typeface="+mn-ea"/>
                <a:cs typeface="Arial" panose="020B0604020202020204" pitchFamily="34" charset="0"/>
              </a:rPr>
              <a:t>الرئيسي في الكنيسة</a:t>
            </a:r>
          </a:p>
        </p:txBody>
      </p:sp>
      <p:pic>
        <p:nvPicPr>
          <p:cNvPr id="80900"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80901" name="Group 6"/>
          <p:cNvGrpSpPr>
            <a:grpSpLocks/>
          </p:cNvGrpSpPr>
          <p:nvPr/>
        </p:nvGrpSpPr>
        <p:grpSpPr bwMode="auto">
          <a:xfrm>
            <a:off x="468313" y="333375"/>
            <a:ext cx="1008062" cy="1008063"/>
            <a:chOff x="521" y="1480"/>
            <a:chExt cx="1950" cy="1995"/>
          </a:xfrm>
        </p:grpSpPr>
        <p:sp>
          <p:nvSpPr>
            <p:cNvPr id="80904"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80905"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sp>
        <p:nvSpPr>
          <p:cNvPr id="80902" name="AutoShape 9"/>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r>
              <a:rPr lang="ar-JO" sz="2800" b="1" dirty="0">
                <a:latin typeface="Arial" panose="020B0604020202020204" pitchFamily="34" charset="0"/>
                <a:cs typeface="Arial" panose="020B0604020202020204" pitchFamily="34" charset="0"/>
              </a:rPr>
              <a:t>قد يكون هناك سبب آخر ...</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يمكن للمرأة أيضًا أن تكون </a:t>
            </a:r>
          </a:p>
          <a:p>
            <a:r>
              <a:rPr lang="ar-JO" sz="2800" b="1" dirty="0">
                <a:latin typeface="Arial" panose="020B0604020202020204" pitchFamily="34" charset="0"/>
                <a:cs typeface="Arial" panose="020B0604020202020204" pitchFamily="34" charset="0"/>
              </a:rPr>
              <a:t>مغرية أو منجذبة للشر، </a:t>
            </a:r>
          </a:p>
          <a:p>
            <a:r>
              <a:rPr lang="ar-JO" sz="2800" b="1" dirty="0">
                <a:latin typeface="Arial" panose="020B0604020202020204" pitchFamily="34" charset="0"/>
                <a:cs typeface="Arial" panose="020B0604020202020204" pitchFamily="34" charset="0"/>
              </a:rPr>
              <a:t>ولكن يمكن للرجل أن ينجذب أيضًا.</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p:txBody>
      </p:sp>
      <p:sp>
        <p:nvSpPr>
          <p:cNvPr id="82955" name="Oval 11"/>
          <p:cNvSpPr>
            <a:spLocks noChangeArrowheads="1"/>
          </p:cNvSpPr>
          <p:nvPr/>
        </p:nvSpPr>
        <p:spPr bwMode="auto">
          <a:xfrm>
            <a:off x="5076056" y="3573463"/>
            <a:ext cx="2232794" cy="1584325"/>
          </a:xfrm>
          <a:prstGeom prst="ellipse">
            <a:avLst/>
          </a:prstGeom>
          <a:solidFill>
            <a:schemeClr val="accent1"/>
          </a:solidFill>
          <a:ln w="9525">
            <a:solidFill>
              <a:schemeClr val="tx1"/>
            </a:solidFill>
            <a:round/>
            <a:headEnd/>
            <a:tailEnd/>
          </a:ln>
        </p:spPr>
        <p:txBody>
          <a:bodyPr wrap="none" anchor="ctr"/>
          <a:lstStyle/>
          <a:p>
            <a:pPr algn="ctr"/>
            <a:r>
              <a:rPr lang="ar-JO" sz="2800" b="1" dirty="0">
                <a:latin typeface="Arial" panose="020B0604020202020204" pitchFamily="34" charset="0"/>
                <a:cs typeface="Arial" panose="020B0604020202020204" pitchFamily="34" charset="0"/>
              </a:rPr>
              <a:t>اشعياء 3: 16</a:t>
            </a:r>
            <a:br>
              <a:rPr lang="en-US" sz="2800" b="1" dirty="0">
                <a:latin typeface="Arial" panose="020B0604020202020204" pitchFamily="34" charset="0"/>
                <a:cs typeface="Arial" panose="020B0604020202020204" pitchFamily="34" charset="0"/>
              </a:rPr>
            </a:br>
            <a:r>
              <a:rPr lang="ar-JO" sz="2800" b="1" dirty="0">
                <a:latin typeface="Arial" panose="020B0604020202020204" pitchFamily="34" charset="0"/>
                <a:cs typeface="Arial" panose="020B0604020202020204" pitchFamily="34" charset="0"/>
              </a:rPr>
              <a:t>أعمال 13: 50</a:t>
            </a:r>
            <a:endParaRPr lang="en-US" sz="2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2955"/>
                                        </p:tgtEl>
                                        <p:attrNameLst>
                                          <p:attrName>style.visibility</p:attrName>
                                        </p:attrNameLst>
                                      </p:cBhvr>
                                      <p:to>
                                        <p:strVal val="visible"/>
                                      </p:to>
                                    </p:set>
                                    <p:animEffect transition="in" filter="slide(fromBottom)">
                                      <p:cBhvr>
                                        <p:cTn id="7" dur="500"/>
                                        <p:tgtEl>
                                          <p:spTgt spid="82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81922"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الأساس</a:t>
            </a:r>
            <a:endParaRPr lang="en-US" sz="2800" b="1" dirty="0">
              <a:latin typeface="Arial" panose="020B0604020202020204" pitchFamily="34" charset="0"/>
              <a:cs typeface="Arial" panose="020B0604020202020204" pitchFamily="34" charset="0"/>
            </a:endParaRPr>
          </a:p>
        </p:txBody>
      </p:sp>
      <p:sp>
        <p:nvSpPr>
          <p:cNvPr id="69636"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لا يجب </a:t>
            </a:r>
            <a:r>
              <a:rPr lang="ar-JO" sz="2400" b="1" dirty="0">
                <a:latin typeface="Arial" panose="020B0604020202020204" pitchFamily="34" charset="0"/>
                <a:ea typeface="+mn-ea"/>
                <a:cs typeface="Arial" panose="020B0604020202020204" pitchFamily="34" charset="0"/>
              </a:rPr>
              <a:t>أن يأخذن دور القيادة </a:t>
            </a:r>
          </a:p>
          <a:p>
            <a:pPr algn="ctr">
              <a:defRPr/>
            </a:pPr>
            <a:r>
              <a:rPr lang="ar-JO" sz="2400" b="1" dirty="0">
                <a:latin typeface="Arial" panose="020B0604020202020204" pitchFamily="34" charset="0"/>
                <a:ea typeface="+mn-ea"/>
                <a:cs typeface="Arial" panose="020B0604020202020204" pitchFamily="34" charset="0"/>
              </a:rPr>
              <a:t>الرئيسي في الكنيسة</a:t>
            </a:r>
          </a:p>
        </p:txBody>
      </p:sp>
      <p:pic>
        <p:nvPicPr>
          <p:cNvPr id="81924"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81925" name="Group 6"/>
          <p:cNvGrpSpPr>
            <a:grpSpLocks/>
          </p:cNvGrpSpPr>
          <p:nvPr/>
        </p:nvGrpSpPr>
        <p:grpSpPr bwMode="auto">
          <a:xfrm>
            <a:off x="468313" y="333375"/>
            <a:ext cx="1008062" cy="1008063"/>
            <a:chOff x="521" y="1480"/>
            <a:chExt cx="1950" cy="1995"/>
          </a:xfrm>
        </p:grpSpPr>
        <p:sp>
          <p:nvSpPr>
            <p:cNvPr id="81928"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81929"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sp>
        <p:nvSpPr>
          <p:cNvPr id="81926" name="AutoShape 9"/>
          <p:cNvSpPr>
            <a:spLocks noChangeArrowheads="1"/>
          </p:cNvSpPr>
          <p:nvPr/>
        </p:nvSpPr>
        <p:spPr bwMode="auto">
          <a:xfrm>
            <a:off x="827088" y="1557338"/>
            <a:ext cx="7416800" cy="3960812"/>
          </a:xfrm>
          <a:prstGeom prst="roundRect">
            <a:avLst>
              <a:gd name="adj" fmla="val 16667"/>
            </a:avLst>
          </a:prstGeom>
          <a:solidFill>
            <a:schemeClr val="bg1"/>
          </a:solidFill>
          <a:ln>
            <a:noFill/>
          </a:ln>
          <a:effectLst>
            <a:outerShdw dist="74053" dir="894217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r>
              <a:rPr lang="ar-JO" sz="2800" b="1" dirty="0">
                <a:latin typeface="Arial" panose="020B0604020202020204" pitchFamily="34" charset="0"/>
                <a:cs typeface="Arial" panose="020B0604020202020204" pitchFamily="34" charset="0"/>
              </a:rPr>
              <a:t>في الزواج ....</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الزوج (الرجل)</a:t>
            </a:r>
          </a:p>
          <a:p>
            <a:r>
              <a:rPr lang="ar-JO" sz="2800" b="1" dirty="0">
                <a:latin typeface="Arial" panose="020B0604020202020204" pitchFamily="34" charset="0"/>
                <a:cs typeface="Arial" panose="020B0604020202020204" pitchFamily="34" charset="0"/>
              </a:rPr>
              <a:t>هو رأس</a:t>
            </a:r>
          </a:p>
          <a:p>
            <a:r>
              <a:rPr lang="ar-JO" sz="2800" b="1" dirty="0">
                <a:latin typeface="Arial" panose="020B0604020202020204" pitchFamily="34" charset="0"/>
                <a:cs typeface="Arial" panose="020B0604020202020204" pitchFamily="34" charset="0"/>
              </a:rPr>
              <a:t>الزوجة (المرأة)</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ar-JO" sz="2800" b="1" dirty="0">
                <a:latin typeface="Arial" panose="020B0604020202020204" pitchFamily="34" charset="0"/>
                <a:cs typeface="Arial" panose="020B0604020202020204" pitchFamily="34" charset="0"/>
              </a:rPr>
              <a:t>أفسس 5: 22-23</a:t>
            </a:r>
            <a:endParaRPr lang="en-US" sz="2800" b="1" dirty="0">
              <a:latin typeface="Arial" panose="020B0604020202020204" pitchFamily="34" charset="0"/>
              <a:cs typeface="Arial" panose="020B0604020202020204" pitchFamily="34" charset="0"/>
            </a:endParaRPr>
          </a:p>
        </p:txBody>
      </p:sp>
      <p:pic>
        <p:nvPicPr>
          <p:cNvPr id="69644" name="Picture 12" descr="wedding_carto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12226">
            <a:off x="5618163" y="2009775"/>
            <a:ext cx="2722562" cy="3914775"/>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69644"/>
                                        </p:tgtEl>
                                        <p:attrNameLst>
                                          <p:attrName>style.visibility</p:attrName>
                                        </p:attrNameLst>
                                      </p:cBhvr>
                                      <p:to>
                                        <p:strVal val="visible"/>
                                      </p:to>
                                    </p:set>
                                    <p:animEffect transition="in" filter="slide(fromRight)">
                                      <p:cBhvr>
                                        <p:cTn id="7" dur="500"/>
                                        <p:tgtEl>
                                          <p:spTgt spid="69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5" name="Group 2"/>
          <p:cNvGrpSpPr>
            <a:grpSpLocks/>
          </p:cNvGrpSpPr>
          <p:nvPr/>
        </p:nvGrpSpPr>
        <p:grpSpPr bwMode="auto">
          <a:xfrm>
            <a:off x="0" y="0"/>
            <a:ext cx="5791200" cy="6858000"/>
            <a:chOff x="0" y="0"/>
            <a:chExt cx="3648" cy="4320"/>
          </a:xfrm>
        </p:grpSpPr>
        <p:pic>
          <p:nvPicPr>
            <p:cNvPr id="82952"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3640"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953" name="Rectangle 4"/>
            <p:cNvSpPr>
              <a:spLocks noChangeArrowheads="1"/>
            </p:cNvSpPr>
            <p:nvPr/>
          </p:nvSpPr>
          <p:spPr bwMode="auto">
            <a:xfrm>
              <a:off x="1920" y="2832"/>
              <a:ext cx="1728" cy="1488"/>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en-US" sz="2400">
                <a:solidFill>
                  <a:srgbClr val="FFFFFF"/>
                </a:solidFill>
                <a:latin typeface="Arial" panose="020B0604020202020204" pitchFamily="34" charset="0"/>
                <a:cs typeface="Arial" panose="020B0604020202020204" pitchFamily="34" charset="0"/>
              </a:endParaRPr>
            </a:p>
          </p:txBody>
        </p:sp>
        <p:sp>
          <p:nvSpPr>
            <p:cNvPr id="82954" name="Rectangle 5"/>
            <p:cNvSpPr>
              <a:spLocks noChangeArrowheads="1"/>
            </p:cNvSpPr>
            <p:nvPr/>
          </p:nvSpPr>
          <p:spPr bwMode="auto">
            <a:xfrm>
              <a:off x="1824" y="0"/>
              <a:ext cx="1824" cy="201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en-US" sz="2400">
                <a:solidFill>
                  <a:srgbClr val="FFFFFF"/>
                </a:solidFill>
                <a:latin typeface="Arial" panose="020B0604020202020204" pitchFamily="34" charset="0"/>
                <a:cs typeface="Arial" panose="020B0604020202020204" pitchFamily="34" charset="0"/>
              </a:endParaRPr>
            </a:p>
          </p:txBody>
        </p:sp>
      </p:grpSp>
      <p:sp>
        <p:nvSpPr>
          <p:cNvPr id="82946" name="Rectangle 6"/>
          <p:cNvSpPr>
            <a:spLocks noChangeArrowheads="1"/>
          </p:cNvSpPr>
          <p:nvPr/>
        </p:nvSpPr>
        <p:spPr bwMode="auto">
          <a:xfrm>
            <a:off x="3048000" y="838200"/>
            <a:ext cx="2743200" cy="236220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en-US" sz="2400">
              <a:solidFill>
                <a:srgbClr val="FFFFFF"/>
              </a:solidFill>
              <a:latin typeface="Arial" panose="020B0604020202020204" pitchFamily="34" charset="0"/>
              <a:cs typeface="Arial" panose="020B0604020202020204" pitchFamily="34" charset="0"/>
            </a:endParaRPr>
          </a:p>
        </p:txBody>
      </p:sp>
      <p:sp>
        <p:nvSpPr>
          <p:cNvPr id="82947" name="Rectangle 7"/>
          <p:cNvSpPr>
            <a:spLocks noChangeArrowheads="1"/>
          </p:cNvSpPr>
          <p:nvPr/>
        </p:nvSpPr>
        <p:spPr bwMode="auto">
          <a:xfrm>
            <a:off x="2971800" y="0"/>
            <a:ext cx="6172200" cy="685800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en-US" sz="2400">
              <a:solidFill>
                <a:srgbClr val="FFFFFF"/>
              </a:solidFill>
              <a:latin typeface="Arial" panose="020B0604020202020204" pitchFamily="34" charset="0"/>
              <a:cs typeface="Arial" panose="020B0604020202020204" pitchFamily="34" charset="0"/>
            </a:endParaRPr>
          </a:p>
        </p:txBody>
      </p:sp>
      <p:sp>
        <p:nvSpPr>
          <p:cNvPr id="116744" name="Rectangle 8"/>
          <p:cNvSpPr>
            <a:spLocks noGrp="1" noChangeArrowheads="1"/>
          </p:cNvSpPr>
          <p:nvPr>
            <p:ph type="title"/>
          </p:nvPr>
        </p:nvSpPr>
        <p:spPr>
          <a:xfrm>
            <a:off x="2895600" y="201613"/>
            <a:ext cx="6096000" cy="865187"/>
          </a:xfrm>
        </p:spPr>
        <p:txBody>
          <a:bodyPr/>
          <a:lstStyle/>
          <a:p>
            <a:pPr eaLnBrk="1" hangingPunct="1">
              <a:defRPr/>
            </a:pPr>
            <a:r>
              <a:rPr lang="ar-JO" sz="3600" dirty="0">
                <a:latin typeface="Arial" panose="020B0604020202020204" pitchFamily="34" charset="0"/>
                <a:ea typeface="ＭＳ Ｐゴシック" charset="0"/>
                <a:cs typeface="Arial" panose="020B0604020202020204" pitchFamily="34" charset="0"/>
              </a:rPr>
              <a:t>تعليم بولس</a:t>
            </a:r>
            <a:endParaRPr lang="en-US" dirty="0">
              <a:latin typeface="Arial" panose="020B0604020202020204" pitchFamily="34" charset="0"/>
              <a:ea typeface="ＭＳ Ｐゴシック" charset="0"/>
              <a:cs typeface="Arial" panose="020B0604020202020204" pitchFamily="34" charset="0"/>
            </a:endParaRPr>
          </a:p>
        </p:txBody>
      </p:sp>
      <p:sp>
        <p:nvSpPr>
          <p:cNvPr id="116745" name="Rectangle 9"/>
          <p:cNvSpPr>
            <a:spLocks noGrp="1" noChangeArrowheads="1"/>
          </p:cNvSpPr>
          <p:nvPr>
            <p:ph type="body" idx="1"/>
          </p:nvPr>
        </p:nvSpPr>
        <p:spPr>
          <a:xfrm>
            <a:off x="3009900" y="1524000"/>
            <a:ext cx="5867400" cy="3352800"/>
          </a:xfrm>
        </p:spPr>
        <p:txBody>
          <a:bodyPr/>
          <a:lstStyle/>
          <a:p>
            <a:pPr marL="0" indent="0" algn="ctr" eaLnBrk="1" hangingPunct="1">
              <a:lnSpc>
                <a:spcPct val="90000"/>
              </a:lnSpc>
              <a:buFont typeface="Wingdings" charset="0"/>
              <a:buNone/>
              <a:defRPr/>
            </a:pPr>
            <a:r>
              <a:rPr lang="ar-JO" sz="4400" b="1" dirty="0">
                <a:latin typeface="Arial" panose="020B0604020202020204" pitchFamily="34" charset="0"/>
                <a:ea typeface="ＭＳ Ｐゴシック" charset="0"/>
                <a:cs typeface="Arial" panose="020B0604020202020204" pitchFamily="34" charset="0"/>
              </a:rPr>
              <a:t>الرجال والنساء متساوون ولكنهم مختلفون، لذلك يجب على الكنيسة أن تحافظ على هذه الفروق الجنسية.</a:t>
            </a:r>
            <a:endParaRPr lang="en-US" sz="4400" b="1" dirty="0">
              <a:latin typeface="Arial" panose="020B0604020202020204" pitchFamily="34" charset="0"/>
              <a:ea typeface="ＭＳ Ｐゴシック" charset="0"/>
              <a:cs typeface="Arial" panose="020B0604020202020204" pitchFamily="34" charset="0"/>
            </a:endParaRPr>
          </a:p>
        </p:txBody>
      </p:sp>
      <p:sp>
        <p:nvSpPr>
          <p:cNvPr id="2" name="Rectangle 8"/>
          <p:cNvSpPr>
            <a:spLocks noChangeArrowheads="1"/>
          </p:cNvSpPr>
          <p:nvPr/>
        </p:nvSpPr>
        <p:spPr bwMode="black">
          <a:xfrm>
            <a:off x="5943600" y="6248400"/>
            <a:ext cx="3200400" cy="609600"/>
          </a:xfrm>
          <a:prstGeom prst="rect">
            <a:avLst/>
          </a:prstGeom>
          <a:noFill/>
          <a:ln w="9525">
            <a:noFill/>
            <a:miter lim="800000"/>
            <a:headEnd/>
            <a:tailEnd/>
          </a:ln>
        </p:spPr>
        <p:txBody>
          <a:bodyPr anchor="ctr" anchorCtr="1"/>
          <a:lstStyle/>
          <a:p>
            <a:pPr>
              <a:defRPr/>
            </a:pPr>
            <a:r>
              <a:rPr lang="ar-JO" sz="2800" b="1" dirty="0">
                <a:solidFill>
                  <a:srgbClr val="CCECFF"/>
                </a:solidFill>
                <a:effectLst>
                  <a:outerShdw blurRad="38100" dist="38100" dir="2700000" algn="tl">
                    <a:srgbClr val="000000"/>
                  </a:outerShdw>
                </a:effectLst>
                <a:latin typeface="Arial" panose="020B0604020202020204" pitchFamily="34" charset="0"/>
                <a:cs typeface="Arial" panose="020B0604020202020204" pitchFamily="34" charset="0"/>
              </a:rPr>
              <a:t>1 كورنثوس 11</a:t>
            </a:r>
            <a:endParaRPr lang="en-US" sz="3600" b="1" dirty="0">
              <a:solidFill>
                <a:srgbClr val="CCEC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 name="Rectangle 8">
            <a:extLst>
              <a:ext uri="{FF2B5EF4-FFF2-40B4-BE49-F238E27FC236}">
                <a16:creationId xmlns:a16="http://schemas.microsoft.com/office/drawing/2014/main" id="{771B6E5A-0E85-C7AC-2199-D5FDADB7F74E}"/>
              </a:ext>
            </a:extLst>
          </p:cNvPr>
          <p:cNvSpPr txBox="1">
            <a:spLocks noChangeArrowheads="1"/>
          </p:cNvSpPr>
          <p:nvPr/>
        </p:nvSpPr>
        <p:spPr bwMode="black">
          <a:xfrm>
            <a:off x="3018890" y="4650323"/>
            <a:ext cx="6096000" cy="865187"/>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a:lstStyle>
          <a:p>
            <a:pPr eaLnBrk="1" hangingPunct="1">
              <a:defRPr/>
            </a:pPr>
            <a:r>
              <a:rPr lang="ar-JO" sz="5400" kern="0" dirty="0">
                <a:latin typeface="Arial" panose="020B0604020202020204" pitchFamily="34" charset="0"/>
                <a:ea typeface="ＭＳ Ｐゴシック" charset="0"/>
                <a:cs typeface="Arial" panose="020B0604020202020204" pitchFamily="34" charset="0"/>
              </a:rPr>
              <a:t>لكن لماذا؟</a:t>
            </a:r>
            <a:endParaRPr lang="en-US" sz="6600" kern="0" dirty="0">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Line 6"/>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111" name="AutoShape 7"/>
          <p:cNvSpPr>
            <a:spLocks noChangeArrowheads="1"/>
          </p:cNvSpPr>
          <p:nvPr/>
        </p:nvSpPr>
        <p:spPr bwMode="auto">
          <a:xfrm rot="-843514">
            <a:off x="323850" y="254040"/>
            <a:ext cx="2306638" cy="1736646"/>
          </a:xfrm>
          <a:prstGeom prst="roundRect">
            <a:avLst>
              <a:gd name="adj" fmla="val 16667"/>
            </a:avLst>
          </a:prstGeom>
          <a:solidFill>
            <a:schemeClr val="bg1"/>
          </a:solidFill>
          <a:ln w="9525">
            <a:solidFill>
              <a:schemeClr val="tx1"/>
            </a:solidFill>
            <a:round/>
            <a:headEnd/>
            <a:tailEnd/>
          </a:ln>
          <a:effectLst>
            <a:outerShdw dist="99190" dir="7788334" algn="ctr" rotWithShape="0">
              <a:schemeClr val="tx1"/>
            </a:outerShdw>
          </a:effectLst>
        </p:spPr>
        <p:txBody>
          <a:bodyPr>
            <a:spAutoFit/>
          </a:bodyPr>
          <a:lstStyle/>
          <a:p>
            <a:pPr algn="ctr">
              <a:spcBef>
                <a:spcPct val="50000"/>
              </a:spcBef>
              <a:defRPr/>
            </a:pPr>
            <a:r>
              <a:rPr lang="ar-JO" sz="4800" dirty="0">
                <a:latin typeface="Impact" pitchFamily="34" charset="0"/>
                <a:ea typeface="+mn-ea"/>
                <a:cs typeface="Arial" charset="0"/>
              </a:rPr>
              <a:t>في الكنيسة</a:t>
            </a:r>
            <a:endParaRPr lang="en-US" sz="4800" dirty="0">
              <a:latin typeface="Impact" pitchFamily="34" charset="0"/>
              <a:ea typeface="+mn-ea"/>
              <a:cs typeface="Arial" charset="0"/>
            </a:endParaRPr>
          </a:p>
        </p:txBody>
      </p:sp>
      <p:sp>
        <p:nvSpPr>
          <p:cNvPr id="47112" name="AutoShape 8"/>
          <p:cNvSpPr>
            <a:spLocks noChangeArrowheads="1"/>
          </p:cNvSpPr>
          <p:nvPr/>
        </p:nvSpPr>
        <p:spPr bwMode="auto">
          <a:xfrm>
            <a:off x="3779838" y="260350"/>
            <a:ext cx="5111750" cy="1441450"/>
          </a:xfrm>
          <a:prstGeom prst="roundRect">
            <a:avLst>
              <a:gd name="adj" fmla="val 16667"/>
            </a:avLst>
          </a:prstGeom>
          <a:solidFill>
            <a:schemeClr val="tx1"/>
          </a:solidFill>
          <a:ln w="9525">
            <a:solidFill>
              <a:schemeClr val="tx1"/>
            </a:solidFill>
            <a:round/>
            <a:headEnd/>
            <a:tailEnd/>
          </a:ln>
          <a:effectLst>
            <a:outerShdw dist="35921" dir="2700000" algn="ctr" rotWithShape="0">
              <a:schemeClr val="tx1"/>
            </a:outerShdw>
          </a:effectLst>
        </p:spPr>
        <p:txBody>
          <a:bodyPr anchor="ctr"/>
          <a:lstStyle/>
          <a:p>
            <a:pPr algn="ctr"/>
            <a:r>
              <a:rPr lang="ar-JO" sz="3000" b="1" dirty="0">
                <a:solidFill>
                  <a:schemeClr val="bg1"/>
                </a:solidFill>
                <a:cs typeface="Arial" charset="0"/>
              </a:rPr>
              <a:t>لدينا أيضاً الكثير من النساء القياديات</a:t>
            </a:r>
            <a:endParaRPr lang="en-US" sz="3000" b="1" dirty="0">
              <a:solidFill>
                <a:schemeClr val="bg1"/>
              </a:solidFill>
              <a:cs typeface="Arial" charset="0"/>
            </a:endParaRPr>
          </a:p>
        </p:txBody>
      </p:sp>
      <p:pic>
        <p:nvPicPr>
          <p:cNvPr id="47113" name="Picture 9" descr="teacher_in_classro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386119">
            <a:off x="468313" y="4005263"/>
            <a:ext cx="2879725" cy="2320925"/>
          </a:xfrm>
          <a:prstGeom prst="rect">
            <a:avLst/>
          </a:prstGeom>
          <a:noFill/>
          <a:ln w="1143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47106" name="Rectangle 2" descr="joyce_meyer_pastor"/>
          <p:cNvSpPr>
            <a:spLocks noChangeArrowheads="1"/>
          </p:cNvSpPr>
          <p:nvPr/>
        </p:nvSpPr>
        <p:spPr bwMode="auto">
          <a:xfrm>
            <a:off x="1979613" y="1844675"/>
            <a:ext cx="3313112" cy="2592388"/>
          </a:xfrm>
          <a:prstGeom prst="rect">
            <a:avLst/>
          </a:prstGeom>
          <a:blipFill dpi="0" rotWithShape="0">
            <a:blip r:embed="rId3"/>
            <a:srcRect/>
            <a:stretch>
              <a:fillRect/>
            </a:stretch>
          </a:blipFill>
          <a:ln w="88900">
            <a:solidFill>
              <a:srgbClr val="FFFFFF"/>
            </a:solidFill>
            <a:miter lim="800000"/>
            <a:headEnd/>
            <a:tailEnd/>
          </a:ln>
        </p:spPr>
        <p:txBody>
          <a:bodyPr wrap="none" anchor="ctr"/>
          <a:lstStyle/>
          <a:p>
            <a:endParaRPr lang="en-US"/>
          </a:p>
        </p:txBody>
      </p:sp>
      <p:sp>
        <p:nvSpPr>
          <p:cNvPr id="47107" name="Rectangle 3" descr="darlene"/>
          <p:cNvSpPr>
            <a:spLocks noChangeArrowheads="1"/>
          </p:cNvSpPr>
          <p:nvPr/>
        </p:nvSpPr>
        <p:spPr bwMode="auto">
          <a:xfrm rot="-255610">
            <a:off x="3492500" y="3284538"/>
            <a:ext cx="4048125" cy="2998787"/>
          </a:xfrm>
          <a:prstGeom prst="rect">
            <a:avLst/>
          </a:prstGeom>
          <a:blipFill dpi="0" rotWithShape="1">
            <a:blip r:embed="rId4"/>
            <a:srcRect/>
            <a:stretch>
              <a:fillRect/>
            </a:stretch>
          </a:blipFill>
          <a:ln w="88900">
            <a:solidFill>
              <a:schemeClr val="bg1"/>
            </a:solidFill>
            <a:miter lim="800000"/>
            <a:headEnd/>
            <a:tailEnd/>
          </a:ln>
        </p:spPr>
        <p:txBody>
          <a:bodyPr wrap="none" anchor="ctr"/>
          <a:lstStyle/>
          <a:p>
            <a:endParaRPr lang="en-US"/>
          </a:p>
        </p:txBody>
      </p:sp>
      <p:sp>
        <p:nvSpPr>
          <p:cNvPr id="47109" name="Rectangle 5" descr="paula-white2"/>
          <p:cNvSpPr>
            <a:spLocks noChangeArrowheads="1"/>
          </p:cNvSpPr>
          <p:nvPr/>
        </p:nvSpPr>
        <p:spPr bwMode="auto">
          <a:xfrm rot="-139040">
            <a:off x="6659563" y="1700213"/>
            <a:ext cx="1939925" cy="3106737"/>
          </a:xfrm>
          <a:prstGeom prst="rect">
            <a:avLst/>
          </a:prstGeom>
          <a:blipFill dpi="0" rotWithShape="1">
            <a:blip r:embed="rId5"/>
            <a:srcRect/>
            <a:stretch>
              <a:fillRect/>
            </a:stretch>
          </a:blipFill>
          <a:ln w="101600">
            <a:solidFill>
              <a:schemeClr val="bg1"/>
            </a:solidFill>
            <a:miter lim="800000"/>
            <a:headEnd/>
            <a:tailEnd/>
          </a:ln>
        </p:spPr>
        <p:txBody>
          <a:bodyPr wrap="none" anchor="ctr"/>
          <a:lstStyle/>
          <a:p>
            <a:endParaRPr lang="en-US"/>
          </a:p>
        </p:txBody>
      </p:sp>
      <p:sp>
        <p:nvSpPr>
          <p:cNvPr id="47108" name="Rectangle 4" descr="lotzsmall"/>
          <p:cNvSpPr>
            <a:spLocks noChangeArrowheads="1"/>
          </p:cNvSpPr>
          <p:nvPr/>
        </p:nvSpPr>
        <p:spPr bwMode="auto">
          <a:xfrm rot="-244525">
            <a:off x="6262688" y="4267200"/>
            <a:ext cx="2881312" cy="2590800"/>
          </a:xfrm>
          <a:prstGeom prst="rect">
            <a:avLst/>
          </a:prstGeom>
          <a:blipFill dpi="0" rotWithShape="1">
            <a:blip r:embed="rId6"/>
            <a:srcRect/>
            <a:stretch>
              <a:fillRect/>
            </a:stretch>
          </a:blipFill>
          <a:ln w="101600">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7113"/>
                                        </p:tgtEl>
                                        <p:attrNameLst>
                                          <p:attrName>style.visibility</p:attrName>
                                        </p:attrNameLst>
                                      </p:cBhvr>
                                      <p:to>
                                        <p:strVal val="visible"/>
                                      </p:to>
                                    </p:set>
                                    <p:anim calcmode="lin" valueType="num">
                                      <p:cBhvr>
                                        <p:cTn id="7" dur="500" fill="hold"/>
                                        <p:tgtEl>
                                          <p:spTgt spid="47113"/>
                                        </p:tgtEl>
                                        <p:attrNameLst>
                                          <p:attrName>ppt_w</p:attrName>
                                        </p:attrNameLst>
                                      </p:cBhvr>
                                      <p:tavLst>
                                        <p:tav tm="0">
                                          <p:val>
                                            <p:fltVal val="0"/>
                                          </p:val>
                                        </p:tav>
                                        <p:tav tm="100000">
                                          <p:val>
                                            <p:strVal val="#ppt_w"/>
                                          </p:val>
                                        </p:tav>
                                      </p:tavLst>
                                    </p:anim>
                                    <p:anim calcmode="lin" valueType="num">
                                      <p:cBhvr>
                                        <p:cTn id="8" dur="500" fill="hold"/>
                                        <p:tgtEl>
                                          <p:spTgt spid="47113"/>
                                        </p:tgtEl>
                                        <p:attrNameLst>
                                          <p:attrName>ppt_h</p:attrName>
                                        </p:attrNameLst>
                                      </p:cBhvr>
                                      <p:tavLst>
                                        <p:tav tm="0">
                                          <p:val>
                                            <p:fltVal val="0"/>
                                          </p:val>
                                        </p:tav>
                                        <p:tav tm="100000">
                                          <p:val>
                                            <p:strVal val="#ppt_h"/>
                                          </p:val>
                                        </p:tav>
                                      </p:tavLst>
                                    </p:anim>
                                    <p:animEffect transition="in" filter="fade">
                                      <p:cBhvr>
                                        <p:cTn id="9" dur="500"/>
                                        <p:tgtEl>
                                          <p:spTgt spid="47113"/>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7106"/>
                                        </p:tgtEl>
                                        <p:attrNameLst>
                                          <p:attrName>style.visibility</p:attrName>
                                        </p:attrNameLst>
                                      </p:cBhvr>
                                      <p:to>
                                        <p:strVal val="visible"/>
                                      </p:to>
                                    </p:set>
                                    <p:anim calcmode="lin" valueType="num">
                                      <p:cBhvr>
                                        <p:cTn id="13" dur="500" fill="hold"/>
                                        <p:tgtEl>
                                          <p:spTgt spid="47106"/>
                                        </p:tgtEl>
                                        <p:attrNameLst>
                                          <p:attrName>ppt_w</p:attrName>
                                        </p:attrNameLst>
                                      </p:cBhvr>
                                      <p:tavLst>
                                        <p:tav tm="0">
                                          <p:val>
                                            <p:fltVal val="0"/>
                                          </p:val>
                                        </p:tav>
                                        <p:tav tm="100000">
                                          <p:val>
                                            <p:strVal val="#ppt_w"/>
                                          </p:val>
                                        </p:tav>
                                      </p:tavLst>
                                    </p:anim>
                                    <p:anim calcmode="lin" valueType="num">
                                      <p:cBhvr>
                                        <p:cTn id="14" dur="500" fill="hold"/>
                                        <p:tgtEl>
                                          <p:spTgt spid="47106"/>
                                        </p:tgtEl>
                                        <p:attrNameLst>
                                          <p:attrName>ppt_h</p:attrName>
                                        </p:attrNameLst>
                                      </p:cBhvr>
                                      <p:tavLst>
                                        <p:tav tm="0">
                                          <p:val>
                                            <p:fltVal val="0"/>
                                          </p:val>
                                        </p:tav>
                                        <p:tav tm="100000">
                                          <p:val>
                                            <p:strVal val="#ppt_h"/>
                                          </p:val>
                                        </p:tav>
                                      </p:tavLst>
                                    </p:anim>
                                    <p:animEffect transition="in" filter="fade">
                                      <p:cBhvr>
                                        <p:cTn id="15" dur="500"/>
                                        <p:tgtEl>
                                          <p:spTgt spid="47106"/>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47107"/>
                                        </p:tgtEl>
                                        <p:attrNameLst>
                                          <p:attrName>style.visibility</p:attrName>
                                        </p:attrNameLst>
                                      </p:cBhvr>
                                      <p:to>
                                        <p:strVal val="visible"/>
                                      </p:to>
                                    </p:set>
                                    <p:anim calcmode="lin" valueType="num">
                                      <p:cBhvr>
                                        <p:cTn id="19" dur="500" fill="hold"/>
                                        <p:tgtEl>
                                          <p:spTgt spid="47107"/>
                                        </p:tgtEl>
                                        <p:attrNameLst>
                                          <p:attrName>ppt_w</p:attrName>
                                        </p:attrNameLst>
                                      </p:cBhvr>
                                      <p:tavLst>
                                        <p:tav tm="0">
                                          <p:val>
                                            <p:fltVal val="0"/>
                                          </p:val>
                                        </p:tav>
                                        <p:tav tm="100000">
                                          <p:val>
                                            <p:strVal val="#ppt_w"/>
                                          </p:val>
                                        </p:tav>
                                      </p:tavLst>
                                    </p:anim>
                                    <p:anim calcmode="lin" valueType="num">
                                      <p:cBhvr>
                                        <p:cTn id="20" dur="500" fill="hold"/>
                                        <p:tgtEl>
                                          <p:spTgt spid="47107"/>
                                        </p:tgtEl>
                                        <p:attrNameLst>
                                          <p:attrName>ppt_h</p:attrName>
                                        </p:attrNameLst>
                                      </p:cBhvr>
                                      <p:tavLst>
                                        <p:tav tm="0">
                                          <p:val>
                                            <p:fltVal val="0"/>
                                          </p:val>
                                        </p:tav>
                                        <p:tav tm="100000">
                                          <p:val>
                                            <p:strVal val="#ppt_h"/>
                                          </p:val>
                                        </p:tav>
                                      </p:tavLst>
                                    </p:anim>
                                    <p:animEffect transition="in" filter="fade">
                                      <p:cBhvr>
                                        <p:cTn id="21" dur="500"/>
                                        <p:tgtEl>
                                          <p:spTgt spid="47107"/>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7108"/>
                                        </p:tgtEl>
                                        <p:attrNameLst>
                                          <p:attrName>style.visibility</p:attrName>
                                        </p:attrNameLst>
                                      </p:cBhvr>
                                      <p:to>
                                        <p:strVal val="visible"/>
                                      </p:to>
                                    </p:set>
                                    <p:anim calcmode="lin" valueType="num">
                                      <p:cBhvr>
                                        <p:cTn id="25" dur="500" fill="hold"/>
                                        <p:tgtEl>
                                          <p:spTgt spid="47108"/>
                                        </p:tgtEl>
                                        <p:attrNameLst>
                                          <p:attrName>ppt_w</p:attrName>
                                        </p:attrNameLst>
                                      </p:cBhvr>
                                      <p:tavLst>
                                        <p:tav tm="0">
                                          <p:val>
                                            <p:fltVal val="0"/>
                                          </p:val>
                                        </p:tav>
                                        <p:tav tm="100000">
                                          <p:val>
                                            <p:strVal val="#ppt_w"/>
                                          </p:val>
                                        </p:tav>
                                      </p:tavLst>
                                    </p:anim>
                                    <p:anim calcmode="lin" valueType="num">
                                      <p:cBhvr>
                                        <p:cTn id="26" dur="500" fill="hold"/>
                                        <p:tgtEl>
                                          <p:spTgt spid="47108"/>
                                        </p:tgtEl>
                                        <p:attrNameLst>
                                          <p:attrName>ppt_h</p:attrName>
                                        </p:attrNameLst>
                                      </p:cBhvr>
                                      <p:tavLst>
                                        <p:tav tm="0">
                                          <p:val>
                                            <p:fltVal val="0"/>
                                          </p:val>
                                        </p:tav>
                                        <p:tav tm="100000">
                                          <p:val>
                                            <p:strVal val="#ppt_h"/>
                                          </p:val>
                                        </p:tav>
                                      </p:tavLst>
                                    </p:anim>
                                    <p:animEffect transition="in" filter="fade">
                                      <p:cBhvr>
                                        <p:cTn id="27" dur="500"/>
                                        <p:tgtEl>
                                          <p:spTgt spid="47108"/>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47109"/>
                                        </p:tgtEl>
                                        <p:attrNameLst>
                                          <p:attrName>style.visibility</p:attrName>
                                        </p:attrNameLst>
                                      </p:cBhvr>
                                      <p:to>
                                        <p:strVal val="visible"/>
                                      </p:to>
                                    </p:set>
                                    <p:anim calcmode="lin" valueType="num">
                                      <p:cBhvr>
                                        <p:cTn id="31" dur="500" fill="hold"/>
                                        <p:tgtEl>
                                          <p:spTgt spid="47109"/>
                                        </p:tgtEl>
                                        <p:attrNameLst>
                                          <p:attrName>ppt_w</p:attrName>
                                        </p:attrNameLst>
                                      </p:cBhvr>
                                      <p:tavLst>
                                        <p:tav tm="0">
                                          <p:val>
                                            <p:fltVal val="0"/>
                                          </p:val>
                                        </p:tav>
                                        <p:tav tm="100000">
                                          <p:val>
                                            <p:strVal val="#ppt_w"/>
                                          </p:val>
                                        </p:tav>
                                      </p:tavLst>
                                    </p:anim>
                                    <p:anim calcmode="lin" valueType="num">
                                      <p:cBhvr>
                                        <p:cTn id="32" dur="500" fill="hold"/>
                                        <p:tgtEl>
                                          <p:spTgt spid="47109"/>
                                        </p:tgtEl>
                                        <p:attrNameLst>
                                          <p:attrName>ppt_h</p:attrName>
                                        </p:attrNameLst>
                                      </p:cBhvr>
                                      <p:tavLst>
                                        <p:tav tm="0">
                                          <p:val>
                                            <p:fltVal val="0"/>
                                          </p:val>
                                        </p:tav>
                                        <p:tav tm="100000">
                                          <p:val>
                                            <p:strVal val="#ppt_h"/>
                                          </p:val>
                                        </p:tav>
                                      </p:tavLst>
                                    </p:anim>
                                    <p:animEffect transition="in" filter="fade">
                                      <p:cBhvr>
                                        <p:cTn id="33" dur="500"/>
                                        <p:tgtEl>
                                          <p:spTgt spid="47109"/>
                                        </p:tgtEl>
                                      </p:cBhvr>
                                    </p:animEffect>
                                  </p:childTnLst>
                                </p:cTn>
                              </p:par>
                            </p:childTnLst>
                          </p:cTn>
                        </p:par>
                        <p:par>
                          <p:cTn id="34" fill="hold" nodeType="afterGroup">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47112"/>
                                        </p:tgtEl>
                                        <p:attrNameLst>
                                          <p:attrName>style.visibility</p:attrName>
                                        </p:attrNameLst>
                                      </p:cBhvr>
                                      <p:to>
                                        <p:strVal val="visible"/>
                                      </p:to>
                                    </p:set>
                                    <p:animEffect transition="in" filter="wipe(left)">
                                      <p:cBhvr>
                                        <p:cTn id="37"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animBg="1"/>
      <p:bldP spid="47106" grpId="0" animBg="1"/>
      <p:bldP spid="47107" grpId="0" animBg="1"/>
      <p:bldP spid="47109" grpId="0" animBg="1"/>
      <p:bldP spid="4710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eaLnBrk="0" hangingPunct="0"/>
            <a:endParaRPr lang="en-US" sz="2400">
              <a:solidFill>
                <a:srgbClr val="FFFFFF"/>
              </a:solidFill>
              <a:latin typeface="Arial" panose="020B0604020202020204" pitchFamily="34" charset="0"/>
              <a:cs typeface="Arial" panose="020B0604020202020204" pitchFamily="34" charset="0"/>
            </a:endParaRPr>
          </a:p>
        </p:txBody>
      </p:sp>
      <p:pic>
        <p:nvPicPr>
          <p:cNvPr id="84994" name="Picture 4"/>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1905000" y="2895600"/>
            <a:ext cx="4084638" cy="3879850"/>
          </a:xfrm>
        </p:spPr>
      </p:pic>
      <p:sp>
        <p:nvSpPr>
          <p:cNvPr id="84995" name="Rectangle 3"/>
          <p:cNvSpPr>
            <a:spLocks noChangeArrowheads="1"/>
          </p:cNvSpPr>
          <p:nvPr/>
        </p:nvSpPr>
        <p:spPr bwMode="black">
          <a:xfrm>
            <a:off x="0" y="0"/>
            <a:ext cx="5029200" cy="68580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p>
            <a:pPr algn="ctr"/>
            <a:r>
              <a:rPr lang="ar-JO" sz="2800" b="1" dirty="0">
                <a:solidFill>
                  <a:srgbClr val="FFFFFF"/>
                </a:solidFill>
                <a:latin typeface="Arial" panose="020B0604020202020204" pitchFamily="34" charset="0"/>
                <a:cs typeface="Arial" panose="020B0604020202020204" pitchFamily="34" charset="0"/>
              </a:rPr>
              <a:t>لماذا المحافظة على الفروقات؟</a:t>
            </a:r>
            <a:endParaRPr lang="en-US" sz="2800" b="1" dirty="0">
              <a:solidFill>
                <a:srgbClr val="FFFFFF"/>
              </a:solidFill>
              <a:latin typeface="Arial" panose="020B0604020202020204" pitchFamily="34" charset="0"/>
              <a:cs typeface="Arial" panose="020B0604020202020204" pitchFamily="34" charset="0"/>
            </a:endParaRPr>
          </a:p>
        </p:txBody>
      </p:sp>
      <p:sp>
        <p:nvSpPr>
          <p:cNvPr id="95239" name="Rectangle 7"/>
          <p:cNvSpPr>
            <a:spLocks noGrp="1" noChangeArrowheads="1"/>
          </p:cNvSpPr>
          <p:nvPr>
            <p:ph type="title" idx="4294967295"/>
          </p:nvPr>
        </p:nvSpPr>
        <p:spPr>
          <a:xfrm>
            <a:off x="457200" y="1143000"/>
            <a:ext cx="8229600" cy="1524000"/>
          </a:xfrm>
        </p:spPr>
        <p:txBody>
          <a:bodyPr/>
          <a:lstStyle/>
          <a:p>
            <a:pPr>
              <a:defRPr/>
            </a:pPr>
            <a:r>
              <a:rPr lang="ar-JO" sz="4800" dirty="0">
                <a:solidFill>
                  <a:srgbClr val="993717"/>
                </a:solidFill>
                <a:latin typeface="Arial" panose="020B0604020202020204" pitchFamily="34" charset="0"/>
                <a:ea typeface="ＭＳ Ｐゴシック" charset="0"/>
                <a:cs typeface="Arial" panose="020B0604020202020204" pitchFamily="34" charset="0"/>
              </a:rPr>
              <a:t>إن مقاومة التمييز بين الجنسين </a:t>
            </a:r>
            <a:r>
              <a:rPr lang="ar-JO" sz="4800" dirty="0">
                <a:solidFill>
                  <a:srgbClr val="0000FF"/>
                </a:solidFill>
                <a:latin typeface="Arial" panose="020B0604020202020204" pitchFamily="34" charset="0"/>
                <a:ea typeface="ＭＳ Ｐゴシック" charset="0"/>
                <a:cs typeface="Arial" panose="020B0604020202020204" pitchFamily="34" charset="0"/>
              </a:rPr>
              <a:t>تخجل</a:t>
            </a:r>
            <a:r>
              <a:rPr lang="ar-JO" sz="4800" dirty="0">
                <a:solidFill>
                  <a:srgbClr val="993717"/>
                </a:solidFill>
                <a:latin typeface="Arial" panose="020B0604020202020204" pitchFamily="34" charset="0"/>
                <a:ea typeface="ＭＳ Ｐゴシック" charset="0"/>
                <a:cs typeface="Arial" panose="020B0604020202020204" pitchFamily="34" charset="0"/>
              </a:rPr>
              <a:t> سلطاتنا.</a:t>
            </a:r>
            <a:endParaRPr lang="en-US" sz="4800" b="0" dirty="0">
              <a:solidFill>
                <a:schemeClr val="tx1"/>
              </a:solidFill>
              <a:effectLst/>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0"/>
          <p:cNvSpPr>
            <a:spLocks noChangeArrowheads="1"/>
          </p:cNvSpPr>
          <p:nvPr/>
        </p:nvSpPr>
        <p:spPr bwMode="auto">
          <a:xfrm>
            <a:off x="0" y="0"/>
            <a:ext cx="9144000" cy="6858000"/>
          </a:xfrm>
          <a:prstGeom prst="rect">
            <a:avLst/>
          </a:prstGeom>
          <a:solidFill>
            <a:srgbClr val="E5F2F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en-US" sz="2400">
              <a:solidFill>
                <a:srgbClr val="FFFFFF"/>
              </a:solidFill>
              <a:latin typeface="Arial" panose="020B0604020202020204" pitchFamily="34" charset="0"/>
              <a:cs typeface="Arial" panose="020B0604020202020204" pitchFamily="34" charset="0"/>
            </a:endParaRPr>
          </a:p>
        </p:txBody>
      </p:sp>
      <p:sp>
        <p:nvSpPr>
          <p:cNvPr id="87042" name="Rectangle 3"/>
          <p:cNvSpPr>
            <a:spLocks noGrp="1" noChangeArrowheads="1"/>
          </p:cNvSpPr>
          <p:nvPr>
            <p:ph type="title"/>
          </p:nvPr>
        </p:nvSpPr>
        <p:spPr>
          <a:xfrm>
            <a:off x="0" y="0"/>
            <a:ext cx="5029200" cy="685800"/>
          </a:xfrm>
          <a:solidFill>
            <a:schemeClr val="bg2"/>
          </a:solidFill>
        </p:spPr>
        <p:txBody>
          <a:bodyPr/>
          <a:lstStyle/>
          <a:p>
            <a:pPr eaLnBrk="1" hangingPunct="1"/>
            <a:r>
              <a:rPr lang="ar-JO" sz="2800" dirty="0">
                <a:solidFill>
                  <a:schemeClr val="tx1"/>
                </a:solidFill>
                <a:effectLst/>
                <a:latin typeface="Arial" panose="020B0604020202020204" pitchFamily="34" charset="0"/>
                <a:ea typeface="ＭＳ Ｐゴシック" charset="0"/>
                <a:cs typeface="Arial" panose="020B0604020202020204" pitchFamily="34" charset="0"/>
              </a:rPr>
              <a:t>لماذا المحافظة على الفروقات؟</a:t>
            </a:r>
          </a:p>
        </p:txBody>
      </p:sp>
      <p:pic>
        <p:nvPicPr>
          <p:cNvPr id="87043" name="Picture 19" descr="solidheadbandcolors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1524000"/>
            <a:ext cx="4648200" cy="419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123" name="Rectangle 11"/>
          <p:cNvSpPr>
            <a:spLocks noChangeArrowheads="1"/>
          </p:cNvSpPr>
          <p:nvPr/>
        </p:nvSpPr>
        <p:spPr bwMode="black">
          <a:xfrm>
            <a:off x="152400" y="914400"/>
            <a:ext cx="4114800" cy="5943600"/>
          </a:xfrm>
          <a:prstGeom prst="rect">
            <a:avLst/>
          </a:prstGeom>
          <a:noFill/>
          <a:ln w="9525">
            <a:noFill/>
            <a:miter lim="800000"/>
            <a:headEnd/>
            <a:tailEnd/>
          </a:ln>
          <a:effectLst>
            <a:outerShdw blurRad="63500" dist="71842" dir="2700000" algn="ctr" rotWithShape="0">
              <a:schemeClr val="tx1">
                <a:alpha val="74998"/>
              </a:schemeClr>
            </a:outerShdw>
          </a:effectLst>
        </p:spPr>
        <p:txBody>
          <a:bodyPr/>
          <a:lstStyle/>
          <a:p>
            <a:pPr algn="ctr">
              <a:spcBef>
                <a:spcPct val="20000"/>
              </a:spcBef>
              <a:buClr>
                <a:srgbClr val="99FF99"/>
              </a:buClr>
              <a:buSzPct val="80000"/>
              <a:buFont typeface="Wingdings" charset="0"/>
              <a:buNone/>
              <a:defRPr/>
            </a:pPr>
            <a:r>
              <a:rPr lang="ar-JO" sz="4000" b="1" dirty="0">
                <a:solidFill>
                  <a:srgbClr val="993717"/>
                </a:solidFill>
                <a:effectLst>
                  <a:outerShdw blurRad="38100" dist="38100" dir="2700000" algn="tl">
                    <a:srgbClr val="000000"/>
                  </a:outerShdw>
                </a:effectLst>
                <a:latin typeface="Arial" panose="020B0604020202020204" pitchFamily="34" charset="0"/>
                <a:cs typeface="Arial" panose="020B0604020202020204" pitchFamily="34" charset="0"/>
              </a:rPr>
              <a:t>إن الاستخدام الخاطئ لغطاء الرأس في كنيسة كورنثوس كان بمثابة العار لسلطاتهم         (١ كو ٣:١١-٦).</a:t>
            </a:r>
            <a:endParaRPr lang="en-US" sz="4000" b="1" dirty="0">
              <a:solidFill>
                <a:srgbClr val="993717"/>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10595" name="Rectangle 3"/>
          <p:cNvSpPr>
            <a:spLocks noGrp="1" noChangeArrowheads="1"/>
          </p:cNvSpPr>
          <p:nvPr>
            <p:ph type="title"/>
          </p:nvPr>
        </p:nvSpPr>
        <p:spPr>
          <a:xfrm>
            <a:off x="4938713" y="0"/>
            <a:ext cx="3886200" cy="2693988"/>
          </a:xfrm>
        </p:spPr>
        <p:txBody>
          <a:bodyPr/>
          <a:lstStyle/>
          <a:p>
            <a:pPr eaLnBrk="1" hangingPunct="1">
              <a:defRPr/>
            </a:pPr>
            <a:r>
              <a:rPr lang="ar-JO" dirty="0">
                <a:latin typeface="Arial" panose="020B0604020202020204" pitchFamily="34" charset="0"/>
                <a:cs typeface="Arial" panose="020B0604020202020204" pitchFamily="34" charset="0"/>
              </a:rPr>
              <a:t>هيكل</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السلطة</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الإلهي</a:t>
            </a:r>
            <a:endParaRPr lang="en-US" dirty="0">
              <a:latin typeface="Arial" panose="020B0604020202020204" pitchFamily="34" charset="0"/>
              <a:cs typeface="Arial" panose="020B0604020202020204" pitchFamily="34" charset="0"/>
            </a:endParaRPr>
          </a:p>
        </p:txBody>
      </p:sp>
      <p:sp>
        <p:nvSpPr>
          <p:cNvPr id="110596" name="Rectangle 4"/>
          <p:cNvSpPr>
            <a:spLocks noGrp="1" noChangeArrowheads="1"/>
          </p:cNvSpPr>
          <p:nvPr>
            <p:ph type="body" idx="1"/>
          </p:nvPr>
        </p:nvSpPr>
        <p:spPr>
          <a:xfrm>
            <a:off x="1752600" y="3962400"/>
            <a:ext cx="2819400" cy="914400"/>
          </a:xfrm>
        </p:spPr>
        <p:txBody>
          <a:bodyPr/>
          <a:lstStyle/>
          <a:p>
            <a:pPr algn="ctr" eaLnBrk="1" hangingPunct="1">
              <a:lnSpc>
                <a:spcPct val="90000"/>
              </a:lnSpc>
              <a:buFont typeface="Wingdings" charset="0"/>
              <a:buNone/>
              <a:defRPr/>
            </a:pPr>
            <a:r>
              <a:rPr lang="ar-JO" sz="4400" b="1" dirty="0">
                <a:latin typeface="Arial" panose="020B0604020202020204" pitchFamily="34" charset="0"/>
                <a:cs typeface="Arial" panose="020B0604020202020204" pitchFamily="34" charset="0"/>
              </a:rPr>
              <a:t>الزوج</a:t>
            </a:r>
            <a:endParaRPr lang="en-US" sz="4400" b="1" dirty="0">
              <a:latin typeface="Arial" panose="020B0604020202020204" pitchFamily="34" charset="0"/>
              <a:cs typeface="Arial" panose="020B0604020202020204" pitchFamily="34" charset="0"/>
            </a:endParaRPr>
          </a:p>
        </p:txBody>
      </p:sp>
      <p:pic>
        <p:nvPicPr>
          <p:cNvPr id="101381" name="Picture 7" descr="RickNov0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05200"/>
            <a:ext cx="1465263" cy="166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1393" name="Group 17"/>
          <p:cNvGrpSpPr>
            <a:grpSpLocks/>
          </p:cNvGrpSpPr>
          <p:nvPr/>
        </p:nvGrpSpPr>
        <p:grpSpPr bwMode="auto">
          <a:xfrm>
            <a:off x="0" y="5183188"/>
            <a:ext cx="4572000" cy="1674812"/>
            <a:chOff x="0" y="3265"/>
            <a:chExt cx="2880" cy="1055"/>
          </a:xfrm>
        </p:grpSpPr>
        <p:pic>
          <p:nvPicPr>
            <p:cNvPr id="123920" name="Picture 8" descr="SusanDec0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265"/>
              <a:ext cx="925" cy="1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604" name="Rectangle 12"/>
            <p:cNvSpPr>
              <a:spLocks noChangeArrowheads="1"/>
            </p:cNvSpPr>
            <p:nvPr/>
          </p:nvSpPr>
          <p:spPr bwMode="black">
            <a:xfrm>
              <a:off x="1104" y="3600"/>
              <a:ext cx="1776" cy="576"/>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90000"/>
                </a:lnSpc>
                <a:spcBef>
                  <a:spcPct val="20000"/>
                </a:spcBef>
                <a:spcAft>
                  <a:spcPct val="0"/>
                </a:spcAft>
                <a:buClr>
                  <a:srgbClr val="99FF99"/>
                </a:buClr>
                <a:buSzPct val="80000"/>
                <a:buFont typeface="Wingdings" charset="0"/>
                <a:buNone/>
                <a:tabLst/>
                <a:defRPr/>
              </a:pPr>
              <a:r>
                <a:rPr kumimoji="0" lang="ar-JO"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الزوجة</a:t>
              </a:r>
              <a:endParaRPr kumimoji="0" lang="en-US"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grpSp>
        <p:nvGrpSpPr>
          <p:cNvPr id="101392" name="Group 16"/>
          <p:cNvGrpSpPr>
            <a:grpSpLocks/>
          </p:cNvGrpSpPr>
          <p:nvPr/>
        </p:nvGrpSpPr>
        <p:grpSpPr bwMode="auto">
          <a:xfrm>
            <a:off x="0" y="1600200"/>
            <a:ext cx="4572000" cy="1828800"/>
            <a:chOff x="0" y="1008"/>
            <a:chExt cx="2880" cy="1152"/>
          </a:xfrm>
        </p:grpSpPr>
        <p:pic>
          <p:nvPicPr>
            <p:cNvPr id="123918" name="Picture 10" descr="Jes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1008"/>
              <a:ext cx="934" cy="1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605" name="Rectangle 13"/>
            <p:cNvSpPr>
              <a:spLocks noChangeArrowheads="1"/>
            </p:cNvSpPr>
            <p:nvPr/>
          </p:nvSpPr>
          <p:spPr bwMode="black">
            <a:xfrm>
              <a:off x="1104" y="1392"/>
              <a:ext cx="1776" cy="576"/>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90000"/>
                </a:lnSpc>
                <a:spcBef>
                  <a:spcPct val="20000"/>
                </a:spcBef>
                <a:spcAft>
                  <a:spcPct val="0"/>
                </a:spcAft>
                <a:buClr>
                  <a:srgbClr val="99FF99"/>
                </a:buClr>
                <a:buSzPct val="80000"/>
                <a:buFont typeface="Wingdings" charset="0"/>
                <a:buNone/>
                <a:tabLst/>
                <a:defRPr/>
              </a:pPr>
              <a:r>
                <a:rPr kumimoji="0" lang="ar-JO"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المسيح</a:t>
              </a:r>
              <a:endParaRPr kumimoji="0" lang="en-US"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grpSp>
        <p:nvGrpSpPr>
          <p:cNvPr id="101391" name="Group 15"/>
          <p:cNvGrpSpPr>
            <a:grpSpLocks/>
          </p:cNvGrpSpPr>
          <p:nvPr/>
        </p:nvGrpSpPr>
        <p:grpSpPr bwMode="auto">
          <a:xfrm>
            <a:off x="0" y="0"/>
            <a:ext cx="4572000" cy="1600200"/>
            <a:chOff x="0" y="0"/>
            <a:chExt cx="2880" cy="1008"/>
          </a:xfrm>
        </p:grpSpPr>
        <p:pic>
          <p:nvPicPr>
            <p:cNvPr id="123916" name="Picture 11" descr="Eye of God"/>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1008" cy="1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606" name="Rectangle 14"/>
            <p:cNvSpPr>
              <a:spLocks noChangeArrowheads="1"/>
            </p:cNvSpPr>
            <p:nvPr/>
          </p:nvSpPr>
          <p:spPr bwMode="black">
            <a:xfrm>
              <a:off x="1104" y="288"/>
              <a:ext cx="1776" cy="576"/>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90000"/>
                </a:lnSpc>
                <a:spcBef>
                  <a:spcPct val="20000"/>
                </a:spcBef>
                <a:spcAft>
                  <a:spcPct val="0"/>
                </a:spcAft>
                <a:buClr>
                  <a:srgbClr val="99FF99"/>
                </a:buClr>
                <a:buSzPct val="80000"/>
                <a:buFont typeface="Wingdings" charset="0"/>
                <a:buNone/>
                <a:tabLst/>
                <a:defRPr/>
              </a:pPr>
              <a:r>
                <a:rPr kumimoji="0" lang="ar-JO"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الله</a:t>
              </a:r>
              <a:endParaRPr kumimoji="0" lang="en-US"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sp>
        <p:nvSpPr>
          <p:cNvPr id="110607" name="AutoShape 15"/>
          <p:cNvSpPr>
            <a:spLocks noChangeArrowheads="1"/>
          </p:cNvSpPr>
          <p:nvPr/>
        </p:nvSpPr>
        <p:spPr bwMode="auto">
          <a:xfrm>
            <a:off x="2781300" y="4914900"/>
            <a:ext cx="762000" cy="7620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 name="AutoShape 15"/>
          <p:cNvSpPr>
            <a:spLocks noChangeArrowheads="1"/>
          </p:cNvSpPr>
          <p:nvPr/>
        </p:nvSpPr>
        <p:spPr bwMode="auto">
          <a:xfrm>
            <a:off x="2781300" y="3162300"/>
            <a:ext cx="762000" cy="7620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 name="AutoShape 15"/>
          <p:cNvSpPr>
            <a:spLocks noChangeArrowheads="1"/>
          </p:cNvSpPr>
          <p:nvPr/>
        </p:nvSpPr>
        <p:spPr bwMode="auto">
          <a:xfrm>
            <a:off x="2781300" y="1409700"/>
            <a:ext cx="762000" cy="7620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23915" name="Text Box 18"/>
          <p:cNvSpPr txBox="1">
            <a:spLocks noChangeArrowheads="1"/>
          </p:cNvSpPr>
          <p:nvPr/>
        </p:nvSpPr>
        <p:spPr bwMode="auto">
          <a:xfrm>
            <a:off x="4859338" y="2924175"/>
            <a:ext cx="4043362" cy="20621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رأس كل رجل هو المسيح وأما رأس المرأة فهو الرجل ورأس المسيح هو الله</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كو 11: 3)</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05446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38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0596">
                                            <p:txEl>
                                              <p:pRg st="0" end="0"/>
                                            </p:txEl>
                                          </p:spTgt>
                                        </p:tgtEl>
                                        <p:attrNameLst>
                                          <p:attrName>style.visibility</p:attrName>
                                        </p:attrNameLst>
                                      </p:cBhvr>
                                      <p:to>
                                        <p:strVal val="visible"/>
                                      </p:to>
                                    </p:set>
                                  </p:childTnLst>
                                </p:cTn>
                              </p:par>
                            </p:childTnLst>
                          </p:cTn>
                        </p:par>
                        <p:par>
                          <p:cTn id="10" fill="hold" nodeType="afterGroup">
                            <p:stCondLst>
                              <p:cond delay="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0"/>
                                          </p:stCondLst>
                                        </p:cTn>
                                        <p:tgtEl>
                                          <p:spTgt spid="10139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0607"/>
                                        </p:tgtEl>
                                        <p:attrNameLst>
                                          <p:attrName>style.visibility</p:attrName>
                                        </p:attrNameLst>
                                      </p:cBhvr>
                                      <p:to>
                                        <p:strVal val="visible"/>
                                      </p:to>
                                    </p:set>
                                    <p:animEffect transition="in" filter="wipe(down)">
                                      <p:cBhvr>
                                        <p:cTn id="21" dur="500"/>
                                        <p:tgtEl>
                                          <p:spTgt spid="110607"/>
                                        </p:tgtEl>
                                      </p:cBhvr>
                                    </p:animEffect>
                                  </p:childTnLst>
                                </p:cTn>
                              </p:par>
                              <p:par>
                                <p:cTn id="22" presetID="1" presetClass="entr" presetSubtype="0" fill="hold" nodeType="withEffect">
                                  <p:stCondLst>
                                    <p:cond delay="0"/>
                                  </p:stCondLst>
                                  <p:childTnLst>
                                    <p:set>
                                      <p:cBhvr>
                                        <p:cTn id="23" dur="1" fill="hold">
                                          <p:stCondLst>
                                            <p:cond delay="0"/>
                                          </p:stCondLst>
                                        </p:cTn>
                                        <p:tgtEl>
                                          <p:spTgt spid="10139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nodeType="afterGroup">
                            <p:stCondLst>
                              <p:cond delay="500"/>
                            </p:stCondLst>
                            <p:childTnLst>
                              <p:par>
                                <p:cTn id="30" presetID="1" presetClass="entr" presetSubtype="0" fill="hold" nodeType="afterEffect">
                                  <p:stCondLst>
                                    <p:cond delay="0"/>
                                  </p:stCondLst>
                                  <p:childTnLst>
                                    <p:set>
                                      <p:cBhvr>
                                        <p:cTn id="31" dur="1" fill="hold">
                                          <p:stCondLst>
                                            <p:cond delay="0"/>
                                          </p:stCondLst>
                                        </p:cTn>
                                        <p:tgtEl>
                                          <p:spTgt spid="101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build="p"/>
      <p:bldP spid="110607" grpId="0" animBg="1"/>
      <p:bldP spid="2"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6"/>
          <p:cNvSpPr>
            <a:spLocks noChangeArrowheads="1"/>
          </p:cNvSpPr>
          <p:nvPr/>
        </p:nvSpPr>
        <p:spPr bwMode="auto">
          <a:xfrm>
            <a:off x="0" y="0"/>
            <a:ext cx="9144000" cy="68580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en-US" sz="2400">
              <a:solidFill>
                <a:srgbClr val="000000"/>
              </a:solidFill>
            </a:endParaRPr>
          </a:p>
        </p:txBody>
      </p:sp>
      <p:pic>
        <p:nvPicPr>
          <p:cNvPr id="91138" name="Picture 9" descr="head_bi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1524000"/>
            <a:ext cx="5791200" cy="4835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0163" name="Rectangle 3"/>
          <p:cNvSpPr>
            <a:spLocks noGrp="1"/>
          </p:cNvSpPr>
          <p:nvPr>
            <p:ph type="ctrTitle" idx="4294967295"/>
          </p:nvPr>
        </p:nvSpPr>
        <p:spPr>
          <a:xfrm>
            <a:off x="838200" y="76200"/>
            <a:ext cx="7772400" cy="762000"/>
          </a:xfrm>
          <a:effectLst>
            <a:outerShdw blurRad="63500" dist="35921" dir="2700000" algn="ctr" rotWithShape="0">
              <a:srgbClr val="000000">
                <a:alpha val="74998"/>
              </a:srgbClr>
            </a:outerShdw>
          </a:effectLst>
        </p:spPr>
        <p:txBody>
          <a:bodyPr/>
          <a:lstStyle/>
          <a:p>
            <a:pPr eaLnBrk="1" hangingPunct="1">
              <a:defRPr/>
            </a:pPr>
            <a:r>
              <a:rPr lang="ar-JO" sz="4800" dirty="0">
                <a:solidFill>
                  <a:schemeClr val="bg1"/>
                </a:solidFill>
                <a:latin typeface="Arial" panose="020B0604020202020204" pitchFamily="34" charset="0"/>
                <a:ea typeface="ＭＳ Ｐゴシック" charset="0"/>
                <a:cs typeface="Arial" panose="020B0604020202020204" pitchFamily="34" charset="0"/>
              </a:rPr>
              <a:t>ما معنى رأس؟</a:t>
            </a:r>
            <a:endParaRPr lang="en-US" sz="4000" dirty="0">
              <a:solidFill>
                <a:schemeClr val="bg1"/>
              </a:solidFill>
              <a:latin typeface="Arial" panose="020B0604020202020204" pitchFamily="34" charset="0"/>
              <a:ea typeface="ＭＳ Ｐゴシック" charset="0"/>
              <a:cs typeface="Arial" panose="020B0604020202020204" pitchFamily="34" charset="0"/>
            </a:endParaRPr>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defRPr/>
            </a:pPr>
            <a:endParaRPr lang="en-US" sz="2400" b="1">
              <a:solidFill>
                <a:srgbClr val="000000"/>
              </a:solidFill>
              <a:effectLst>
                <a:glow rad="165100">
                  <a:schemeClr val="tx1"/>
                </a:glow>
              </a:effectLst>
              <a:latin typeface="Arial" panose="020B0604020202020204" pitchFamily="34" charset="0"/>
              <a:cs typeface="Arial" panose="020B0604020202020204" pitchFamily="34" charset="0"/>
            </a:endParaRPr>
          </a:p>
        </p:txBody>
      </p:sp>
      <p:sp>
        <p:nvSpPr>
          <p:cNvPr id="222212" name="Rectangle 3"/>
          <p:cNvSpPr>
            <a:spLocks noGrp="1"/>
          </p:cNvSpPr>
          <p:nvPr>
            <p:ph type="ctrTitle" idx="4294967295"/>
          </p:nvPr>
        </p:nvSpPr>
        <p:spPr>
          <a:xfrm>
            <a:off x="838200" y="76200"/>
            <a:ext cx="7772400" cy="762000"/>
          </a:xfrm>
          <a:effectLst>
            <a:outerShdw blurRad="63500" dist="35921" dir="2700000" algn="ctr" rotWithShape="0">
              <a:srgbClr val="000000">
                <a:alpha val="74998"/>
              </a:srgbClr>
            </a:outerShdw>
          </a:effectLst>
        </p:spPr>
        <p:txBody>
          <a:bodyPr/>
          <a:lstStyle/>
          <a:p>
            <a:pPr eaLnBrk="1" hangingPunct="1">
              <a:defRPr/>
            </a:pPr>
            <a:r>
              <a:rPr lang="ar-JO" sz="4800" b="1" dirty="0">
                <a:solidFill>
                  <a:schemeClr val="bg1"/>
                </a:solidFill>
                <a:effectLst>
                  <a:glow rad="165100">
                    <a:schemeClr val="tx1"/>
                  </a:glow>
                </a:effectLst>
                <a:latin typeface="Arial" panose="020B0604020202020204" pitchFamily="34" charset="0"/>
                <a:ea typeface="ＭＳ Ｐゴシック" charset="0"/>
                <a:cs typeface="Arial" panose="020B0604020202020204" pitchFamily="34" charset="0"/>
              </a:rPr>
              <a:t>ماذا تعني كلمة رأس؟</a:t>
            </a:r>
            <a:endParaRPr lang="en-US" sz="4000" b="1" dirty="0">
              <a:solidFill>
                <a:schemeClr val="bg1"/>
              </a:solidFill>
              <a:effectLst>
                <a:glow rad="165100">
                  <a:schemeClr val="tx1"/>
                </a:glow>
              </a:effectLst>
              <a:latin typeface="Arial" panose="020B0604020202020204" pitchFamily="34" charset="0"/>
              <a:ea typeface="ＭＳ Ｐゴシック" charset="0"/>
              <a:cs typeface="Arial" panose="020B0604020202020204" pitchFamily="34" charset="0"/>
            </a:endParaRPr>
          </a:p>
        </p:txBody>
      </p:sp>
      <p:pic>
        <p:nvPicPr>
          <p:cNvPr id="93187" name="Picture 8" descr="hik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92188"/>
            <a:ext cx="9144000" cy="5865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3"/>
          <p:cNvSpPr txBox="1">
            <a:spLocks/>
          </p:cNvSpPr>
          <p:nvPr/>
        </p:nvSpPr>
        <p:spPr bwMode="auto">
          <a:xfrm>
            <a:off x="0" y="2286000"/>
            <a:ext cx="3276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altLang="ja-JP" sz="4000" b="1" dirty="0">
                <a:solidFill>
                  <a:srgbClr val="FFFFFF"/>
                </a:solidFill>
                <a:effectLst>
                  <a:glow rad="165100">
                    <a:schemeClr val="tx1"/>
                  </a:glow>
                </a:effectLst>
                <a:latin typeface="Arial" panose="020B0604020202020204" pitchFamily="34" charset="0"/>
                <a:cs typeface="Arial" panose="020B0604020202020204" pitchFamily="34" charset="0"/>
              </a:rPr>
              <a:t>مصدر؟</a:t>
            </a:r>
            <a:endParaRPr lang="en-US" sz="4000" b="1" dirty="0">
              <a:solidFill>
                <a:srgbClr val="FFFFFF"/>
              </a:solidFill>
              <a:effectLst>
                <a:glow rad="165100">
                  <a:schemeClr val="tx1"/>
                </a:glow>
              </a:effectLst>
              <a:latin typeface="Arial" panose="020B0604020202020204" pitchFamily="34" charset="0"/>
              <a:cs typeface="Arial" panose="020B0604020202020204" pitchFamily="34" charset="0"/>
            </a:endParaRPr>
          </a:p>
        </p:txBody>
      </p:sp>
      <p:pic>
        <p:nvPicPr>
          <p:cNvPr id="93189" name="Picture 6" descr="headofchrist-72339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29000" y="1143000"/>
            <a:ext cx="2195513" cy="2509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3"/>
          <p:cNvSpPr txBox="1">
            <a:spLocks/>
          </p:cNvSpPr>
          <p:nvPr/>
        </p:nvSpPr>
        <p:spPr bwMode="auto">
          <a:xfrm>
            <a:off x="5638800" y="2286000"/>
            <a:ext cx="3276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altLang="ja-JP" sz="4000" b="1" dirty="0">
                <a:solidFill>
                  <a:srgbClr val="FFFFFF"/>
                </a:solidFill>
                <a:effectLst>
                  <a:glow rad="165100">
                    <a:schemeClr val="tx1"/>
                  </a:glow>
                </a:effectLst>
                <a:latin typeface="Arial" panose="020B0604020202020204" pitchFamily="34" charset="0"/>
                <a:cs typeface="Arial" panose="020B0604020202020204" pitchFamily="34" charset="0"/>
              </a:rPr>
              <a:t>سلطة؟</a:t>
            </a:r>
            <a:endParaRPr lang="en-US" sz="4000" b="1" dirty="0">
              <a:solidFill>
                <a:srgbClr val="FFFFFF"/>
              </a:solidFill>
              <a:effectLst>
                <a:glow rad="165100">
                  <a:schemeClr val="tx1"/>
                </a:glow>
              </a:effectLst>
              <a:latin typeface="Arial" panose="020B0604020202020204" pitchFamily="34" charset="0"/>
              <a:cs typeface="Arial" panose="020B0604020202020204" pitchFamily="34" charset="0"/>
            </a:endParaRPr>
          </a:p>
        </p:txBody>
      </p:sp>
      <p:sp>
        <p:nvSpPr>
          <p:cNvPr id="8" name="Freeform 7"/>
          <p:cNvSpPr>
            <a:spLocks noChangeArrowheads="1"/>
          </p:cNvSpPr>
          <p:nvPr/>
        </p:nvSpPr>
        <p:spPr bwMode="auto">
          <a:xfrm>
            <a:off x="566738" y="1963738"/>
            <a:ext cx="1719262" cy="1800225"/>
          </a:xfrm>
          <a:custGeom>
            <a:avLst/>
            <a:gdLst>
              <a:gd name="T0" fmla="*/ 0 w 1719737"/>
              <a:gd name="T1" fmla="*/ 0 h 1800483"/>
              <a:gd name="T2" fmla="*/ 152739 w 1719737"/>
              <a:gd name="T3" fmla="*/ 23507 h 1800483"/>
              <a:gd name="T4" fmla="*/ 305479 w 1719737"/>
              <a:gd name="T5" fmla="*/ 141039 h 1800483"/>
              <a:gd name="T6" fmla="*/ 352475 w 1719737"/>
              <a:gd name="T7" fmla="*/ 164543 h 1800483"/>
              <a:gd name="T8" fmla="*/ 387722 w 1719737"/>
              <a:gd name="T9" fmla="*/ 199803 h 1800483"/>
              <a:gd name="T10" fmla="*/ 458215 w 1719737"/>
              <a:gd name="T11" fmla="*/ 293830 h 1800483"/>
              <a:gd name="T12" fmla="*/ 516961 w 1719737"/>
              <a:gd name="T13" fmla="*/ 399609 h 1800483"/>
              <a:gd name="T14" fmla="*/ 528711 w 1719737"/>
              <a:gd name="T15" fmla="*/ 434869 h 1800483"/>
              <a:gd name="T16" fmla="*/ 563958 w 1719737"/>
              <a:gd name="T17" fmla="*/ 481881 h 1800483"/>
              <a:gd name="T18" fmla="*/ 599205 w 1719737"/>
              <a:gd name="T19" fmla="*/ 540648 h 1800483"/>
              <a:gd name="T20" fmla="*/ 657951 w 1719737"/>
              <a:gd name="T21" fmla="*/ 669932 h 1800483"/>
              <a:gd name="T22" fmla="*/ 716697 w 1719737"/>
              <a:gd name="T23" fmla="*/ 763957 h 1800483"/>
              <a:gd name="T24" fmla="*/ 740194 w 1719737"/>
              <a:gd name="T25" fmla="*/ 834476 h 1800483"/>
              <a:gd name="T26" fmla="*/ 822440 w 1719737"/>
              <a:gd name="T27" fmla="*/ 940255 h 1800483"/>
              <a:gd name="T28" fmla="*/ 845937 w 1719737"/>
              <a:gd name="T29" fmla="*/ 987268 h 1800483"/>
              <a:gd name="T30" fmla="*/ 892934 w 1719737"/>
              <a:gd name="T31" fmla="*/ 1057787 h 1800483"/>
              <a:gd name="T32" fmla="*/ 916433 w 1719737"/>
              <a:gd name="T33" fmla="*/ 1104802 h 1800483"/>
              <a:gd name="T34" fmla="*/ 986927 w 1719737"/>
              <a:gd name="T35" fmla="*/ 1163566 h 1800483"/>
              <a:gd name="T36" fmla="*/ 1080920 w 1719737"/>
              <a:gd name="T37" fmla="*/ 1316357 h 1800483"/>
              <a:gd name="T38" fmla="*/ 1139666 w 1719737"/>
              <a:gd name="T39" fmla="*/ 1375124 h 1800483"/>
              <a:gd name="T40" fmla="*/ 1233659 w 1719737"/>
              <a:gd name="T41" fmla="*/ 1480904 h 1800483"/>
              <a:gd name="T42" fmla="*/ 1280656 w 1719737"/>
              <a:gd name="T43" fmla="*/ 1504408 h 1800483"/>
              <a:gd name="T44" fmla="*/ 1339402 w 1719737"/>
              <a:gd name="T45" fmla="*/ 1551423 h 1800483"/>
              <a:gd name="T46" fmla="*/ 1456892 w 1719737"/>
              <a:gd name="T47" fmla="*/ 1610187 h 1800483"/>
              <a:gd name="T48" fmla="*/ 1574385 w 1719737"/>
              <a:gd name="T49" fmla="*/ 1668955 h 1800483"/>
              <a:gd name="T50" fmla="*/ 1656628 w 1719737"/>
              <a:gd name="T51" fmla="*/ 1727719 h 1800483"/>
              <a:gd name="T52" fmla="*/ 1703624 w 1719737"/>
              <a:gd name="T53" fmla="*/ 1786486 h 18004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19737"/>
              <a:gd name="T82" fmla="*/ 0 h 1800483"/>
              <a:gd name="T83" fmla="*/ 1719737 w 1719737"/>
              <a:gd name="T84" fmla="*/ 1800483 h 18004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19737" h="1800483">
                <a:moveTo>
                  <a:pt x="0" y="0"/>
                </a:moveTo>
                <a:cubicBezTo>
                  <a:pt x="50955" y="7839"/>
                  <a:pt x="104855" y="4731"/>
                  <a:pt x="152865" y="23516"/>
                </a:cubicBezTo>
                <a:cubicBezTo>
                  <a:pt x="334560" y="94610"/>
                  <a:pt x="219076" y="79206"/>
                  <a:pt x="305731" y="141099"/>
                </a:cubicBezTo>
                <a:cubicBezTo>
                  <a:pt x="319995" y="151287"/>
                  <a:pt x="337088" y="156776"/>
                  <a:pt x="352766" y="164615"/>
                </a:cubicBezTo>
                <a:cubicBezTo>
                  <a:pt x="364525" y="176373"/>
                  <a:pt x="377512" y="187020"/>
                  <a:pt x="388043" y="199890"/>
                </a:cubicBezTo>
                <a:cubicBezTo>
                  <a:pt x="412863" y="230225"/>
                  <a:pt x="458596" y="293956"/>
                  <a:pt x="458596" y="293956"/>
                </a:cubicBezTo>
                <a:cubicBezTo>
                  <a:pt x="487373" y="380281"/>
                  <a:pt x="464585" y="346978"/>
                  <a:pt x="517390" y="399780"/>
                </a:cubicBezTo>
                <a:cubicBezTo>
                  <a:pt x="521310" y="411538"/>
                  <a:pt x="522999" y="424294"/>
                  <a:pt x="529149" y="435055"/>
                </a:cubicBezTo>
                <a:cubicBezTo>
                  <a:pt x="538873" y="452070"/>
                  <a:pt x="553555" y="465782"/>
                  <a:pt x="564426" y="482088"/>
                </a:cubicBezTo>
                <a:cubicBezTo>
                  <a:pt x="577104" y="501104"/>
                  <a:pt x="588604" y="520902"/>
                  <a:pt x="599703" y="540880"/>
                </a:cubicBezTo>
                <a:cubicBezTo>
                  <a:pt x="640979" y="615173"/>
                  <a:pt x="608806" y="570845"/>
                  <a:pt x="658497" y="670220"/>
                </a:cubicBezTo>
                <a:cubicBezTo>
                  <a:pt x="715015" y="783248"/>
                  <a:pt x="641879" y="598388"/>
                  <a:pt x="717291" y="764286"/>
                </a:cubicBezTo>
                <a:cubicBezTo>
                  <a:pt x="727549" y="786853"/>
                  <a:pt x="730741" y="812184"/>
                  <a:pt x="740809" y="834836"/>
                </a:cubicBezTo>
                <a:cubicBezTo>
                  <a:pt x="753045" y="862366"/>
                  <a:pt x="816501" y="931204"/>
                  <a:pt x="823121" y="940660"/>
                </a:cubicBezTo>
                <a:cubicBezTo>
                  <a:pt x="833173" y="955020"/>
                  <a:pt x="837620" y="972663"/>
                  <a:pt x="846639" y="987693"/>
                </a:cubicBezTo>
                <a:cubicBezTo>
                  <a:pt x="861181" y="1011929"/>
                  <a:pt x="881035" y="1032963"/>
                  <a:pt x="893675" y="1058243"/>
                </a:cubicBezTo>
                <a:cubicBezTo>
                  <a:pt x="901514" y="1073921"/>
                  <a:pt x="907004" y="1091013"/>
                  <a:pt x="917192" y="1105276"/>
                </a:cubicBezTo>
                <a:cubicBezTo>
                  <a:pt x="937767" y="1134080"/>
                  <a:pt x="959620" y="1145317"/>
                  <a:pt x="987746" y="1164067"/>
                </a:cubicBezTo>
                <a:cubicBezTo>
                  <a:pt x="1013630" y="1215834"/>
                  <a:pt x="1041674" y="1276783"/>
                  <a:pt x="1081817" y="1316924"/>
                </a:cubicBezTo>
                <a:cubicBezTo>
                  <a:pt x="1101415" y="1336521"/>
                  <a:pt x="1122360" y="1354858"/>
                  <a:pt x="1140611" y="1375715"/>
                </a:cubicBezTo>
                <a:cubicBezTo>
                  <a:pt x="1179272" y="1419896"/>
                  <a:pt x="1161917" y="1445161"/>
                  <a:pt x="1234682" y="1481540"/>
                </a:cubicBezTo>
                <a:cubicBezTo>
                  <a:pt x="1250361" y="1489379"/>
                  <a:pt x="1267133" y="1495333"/>
                  <a:pt x="1281718" y="1505056"/>
                </a:cubicBezTo>
                <a:cubicBezTo>
                  <a:pt x="1302601" y="1518977"/>
                  <a:pt x="1318991" y="1539177"/>
                  <a:pt x="1340512" y="1552089"/>
                </a:cubicBezTo>
                <a:cubicBezTo>
                  <a:pt x="1378090" y="1574634"/>
                  <a:pt x="1421638" y="1586573"/>
                  <a:pt x="1458101" y="1610880"/>
                </a:cubicBezTo>
                <a:cubicBezTo>
                  <a:pt x="1542101" y="1666877"/>
                  <a:pt x="1501234" y="1651058"/>
                  <a:pt x="1575690" y="1669672"/>
                </a:cubicBezTo>
                <a:cubicBezTo>
                  <a:pt x="1592215" y="1680688"/>
                  <a:pt x="1648278" y="1717119"/>
                  <a:pt x="1658002" y="1728463"/>
                </a:cubicBezTo>
                <a:cubicBezTo>
                  <a:pt x="1719737" y="1800483"/>
                  <a:pt x="1648693" y="1759083"/>
                  <a:pt x="1705037" y="1787254"/>
                </a:cubicBezTo>
              </a:path>
            </a:pathLst>
          </a:custGeom>
          <a:noFill/>
          <a:ln w="7620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a:lstStyle/>
          <a:p>
            <a:pPr>
              <a:defRPr/>
            </a:pPr>
            <a:endParaRPr lang="en-US" b="1">
              <a:effectLst>
                <a:glow rad="165100">
                  <a:schemeClr val="tx1"/>
                </a:glow>
              </a:effectLst>
              <a:latin typeface="Arial" panose="020B0604020202020204" pitchFamily="34" charset="0"/>
              <a:cs typeface="Arial" panose="020B0604020202020204" pitchFamily="34" charset="0"/>
            </a:endParaRPr>
          </a:p>
        </p:txBody>
      </p:sp>
      <p:sp>
        <p:nvSpPr>
          <p:cNvPr id="9" name="Freeform 8"/>
          <p:cNvSpPr>
            <a:spLocks noChangeArrowheads="1"/>
          </p:cNvSpPr>
          <p:nvPr/>
        </p:nvSpPr>
        <p:spPr bwMode="auto">
          <a:xfrm rot="-5400000">
            <a:off x="573088" y="1981200"/>
            <a:ext cx="1720850" cy="1800225"/>
          </a:xfrm>
          <a:custGeom>
            <a:avLst/>
            <a:gdLst>
              <a:gd name="T0" fmla="*/ 0 w 1719737"/>
              <a:gd name="T1" fmla="*/ 0 h 1800483"/>
              <a:gd name="T2" fmla="*/ 153162 w 1719737"/>
              <a:gd name="T3" fmla="*/ 23507 h 1800483"/>
              <a:gd name="T4" fmla="*/ 306325 w 1719737"/>
              <a:gd name="T5" fmla="*/ 141039 h 1800483"/>
              <a:gd name="T6" fmla="*/ 353451 w 1719737"/>
              <a:gd name="T7" fmla="*/ 164543 h 1800483"/>
              <a:gd name="T8" fmla="*/ 388796 w 1719737"/>
              <a:gd name="T9" fmla="*/ 199803 h 1800483"/>
              <a:gd name="T10" fmla="*/ 459487 w 1719737"/>
              <a:gd name="T11" fmla="*/ 293830 h 1800483"/>
              <a:gd name="T12" fmla="*/ 518395 w 1719737"/>
              <a:gd name="T13" fmla="*/ 399609 h 1800483"/>
              <a:gd name="T14" fmla="*/ 530177 w 1719737"/>
              <a:gd name="T15" fmla="*/ 434869 h 1800483"/>
              <a:gd name="T16" fmla="*/ 565523 w 1719737"/>
              <a:gd name="T17" fmla="*/ 481881 h 1800483"/>
              <a:gd name="T18" fmla="*/ 600868 w 1719737"/>
              <a:gd name="T19" fmla="*/ 540648 h 1800483"/>
              <a:gd name="T20" fmla="*/ 659776 w 1719737"/>
              <a:gd name="T21" fmla="*/ 669932 h 1800483"/>
              <a:gd name="T22" fmla="*/ 718685 w 1719737"/>
              <a:gd name="T23" fmla="*/ 763957 h 1800483"/>
              <a:gd name="T24" fmla="*/ 742248 w 1719737"/>
              <a:gd name="T25" fmla="*/ 834476 h 1800483"/>
              <a:gd name="T26" fmla="*/ 824720 w 1719737"/>
              <a:gd name="T27" fmla="*/ 940255 h 1800483"/>
              <a:gd name="T28" fmla="*/ 848284 w 1719737"/>
              <a:gd name="T29" fmla="*/ 987268 h 1800483"/>
              <a:gd name="T30" fmla="*/ 895411 w 1719737"/>
              <a:gd name="T31" fmla="*/ 1057787 h 1800483"/>
              <a:gd name="T32" fmla="*/ 918974 w 1719737"/>
              <a:gd name="T33" fmla="*/ 1104802 h 1800483"/>
              <a:gd name="T34" fmla="*/ 989665 w 1719737"/>
              <a:gd name="T35" fmla="*/ 1163566 h 1800483"/>
              <a:gd name="T36" fmla="*/ 1083919 w 1719737"/>
              <a:gd name="T37" fmla="*/ 1316357 h 1800483"/>
              <a:gd name="T38" fmla="*/ 1142827 w 1719737"/>
              <a:gd name="T39" fmla="*/ 1375124 h 1800483"/>
              <a:gd name="T40" fmla="*/ 1237081 w 1719737"/>
              <a:gd name="T41" fmla="*/ 1480904 h 1800483"/>
              <a:gd name="T42" fmla="*/ 1284209 w 1719737"/>
              <a:gd name="T43" fmla="*/ 1504408 h 1800483"/>
              <a:gd name="T44" fmla="*/ 1343117 w 1719737"/>
              <a:gd name="T45" fmla="*/ 1551423 h 1800483"/>
              <a:gd name="T46" fmla="*/ 1460934 w 1719737"/>
              <a:gd name="T47" fmla="*/ 1610187 h 1800483"/>
              <a:gd name="T48" fmla="*/ 1578751 w 1719737"/>
              <a:gd name="T49" fmla="*/ 1668955 h 1800483"/>
              <a:gd name="T50" fmla="*/ 1661223 w 1719737"/>
              <a:gd name="T51" fmla="*/ 1727719 h 1800483"/>
              <a:gd name="T52" fmla="*/ 1708349 w 1719737"/>
              <a:gd name="T53" fmla="*/ 1786486 h 18004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19737"/>
              <a:gd name="T82" fmla="*/ 0 h 1800483"/>
              <a:gd name="T83" fmla="*/ 1719737 w 1719737"/>
              <a:gd name="T84" fmla="*/ 1800483 h 18004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19737" h="1800483">
                <a:moveTo>
                  <a:pt x="0" y="0"/>
                </a:moveTo>
                <a:cubicBezTo>
                  <a:pt x="50955" y="7839"/>
                  <a:pt x="104855" y="4731"/>
                  <a:pt x="152865" y="23516"/>
                </a:cubicBezTo>
                <a:cubicBezTo>
                  <a:pt x="334560" y="94610"/>
                  <a:pt x="219076" y="79206"/>
                  <a:pt x="305731" y="141099"/>
                </a:cubicBezTo>
                <a:cubicBezTo>
                  <a:pt x="319995" y="151287"/>
                  <a:pt x="337088" y="156776"/>
                  <a:pt x="352766" y="164615"/>
                </a:cubicBezTo>
                <a:cubicBezTo>
                  <a:pt x="364525" y="176373"/>
                  <a:pt x="377512" y="187020"/>
                  <a:pt x="388043" y="199890"/>
                </a:cubicBezTo>
                <a:cubicBezTo>
                  <a:pt x="412863" y="230225"/>
                  <a:pt x="458596" y="293956"/>
                  <a:pt x="458596" y="293956"/>
                </a:cubicBezTo>
                <a:cubicBezTo>
                  <a:pt x="487373" y="380281"/>
                  <a:pt x="464585" y="346978"/>
                  <a:pt x="517390" y="399780"/>
                </a:cubicBezTo>
                <a:cubicBezTo>
                  <a:pt x="521310" y="411538"/>
                  <a:pt x="522999" y="424294"/>
                  <a:pt x="529149" y="435055"/>
                </a:cubicBezTo>
                <a:cubicBezTo>
                  <a:pt x="538873" y="452070"/>
                  <a:pt x="553555" y="465782"/>
                  <a:pt x="564426" y="482088"/>
                </a:cubicBezTo>
                <a:cubicBezTo>
                  <a:pt x="577104" y="501104"/>
                  <a:pt x="588604" y="520902"/>
                  <a:pt x="599703" y="540880"/>
                </a:cubicBezTo>
                <a:cubicBezTo>
                  <a:pt x="640979" y="615173"/>
                  <a:pt x="608806" y="570845"/>
                  <a:pt x="658497" y="670220"/>
                </a:cubicBezTo>
                <a:cubicBezTo>
                  <a:pt x="715015" y="783248"/>
                  <a:pt x="641879" y="598388"/>
                  <a:pt x="717291" y="764286"/>
                </a:cubicBezTo>
                <a:cubicBezTo>
                  <a:pt x="727549" y="786853"/>
                  <a:pt x="730741" y="812184"/>
                  <a:pt x="740809" y="834836"/>
                </a:cubicBezTo>
                <a:cubicBezTo>
                  <a:pt x="753045" y="862366"/>
                  <a:pt x="816501" y="931204"/>
                  <a:pt x="823121" y="940660"/>
                </a:cubicBezTo>
                <a:cubicBezTo>
                  <a:pt x="833173" y="955020"/>
                  <a:pt x="837620" y="972663"/>
                  <a:pt x="846639" y="987693"/>
                </a:cubicBezTo>
                <a:cubicBezTo>
                  <a:pt x="861181" y="1011929"/>
                  <a:pt x="881035" y="1032963"/>
                  <a:pt x="893675" y="1058243"/>
                </a:cubicBezTo>
                <a:cubicBezTo>
                  <a:pt x="901514" y="1073921"/>
                  <a:pt x="907004" y="1091013"/>
                  <a:pt x="917192" y="1105276"/>
                </a:cubicBezTo>
                <a:cubicBezTo>
                  <a:pt x="937767" y="1134080"/>
                  <a:pt x="959620" y="1145317"/>
                  <a:pt x="987746" y="1164067"/>
                </a:cubicBezTo>
                <a:cubicBezTo>
                  <a:pt x="1013630" y="1215834"/>
                  <a:pt x="1041674" y="1276783"/>
                  <a:pt x="1081817" y="1316924"/>
                </a:cubicBezTo>
                <a:cubicBezTo>
                  <a:pt x="1101415" y="1336521"/>
                  <a:pt x="1122360" y="1354858"/>
                  <a:pt x="1140611" y="1375715"/>
                </a:cubicBezTo>
                <a:cubicBezTo>
                  <a:pt x="1179272" y="1419896"/>
                  <a:pt x="1161917" y="1445161"/>
                  <a:pt x="1234682" y="1481540"/>
                </a:cubicBezTo>
                <a:cubicBezTo>
                  <a:pt x="1250361" y="1489379"/>
                  <a:pt x="1267133" y="1495333"/>
                  <a:pt x="1281718" y="1505056"/>
                </a:cubicBezTo>
                <a:cubicBezTo>
                  <a:pt x="1302601" y="1518977"/>
                  <a:pt x="1318991" y="1539177"/>
                  <a:pt x="1340512" y="1552089"/>
                </a:cubicBezTo>
                <a:cubicBezTo>
                  <a:pt x="1378090" y="1574634"/>
                  <a:pt x="1421638" y="1586573"/>
                  <a:pt x="1458101" y="1610880"/>
                </a:cubicBezTo>
                <a:cubicBezTo>
                  <a:pt x="1542101" y="1666877"/>
                  <a:pt x="1501234" y="1651058"/>
                  <a:pt x="1575690" y="1669672"/>
                </a:cubicBezTo>
                <a:cubicBezTo>
                  <a:pt x="1592215" y="1680688"/>
                  <a:pt x="1648278" y="1717119"/>
                  <a:pt x="1658002" y="1728463"/>
                </a:cubicBezTo>
                <a:cubicBezTo>
                  <a:pt x="1719737" y="1800483"/>
                  <a:pt x="1648693" y="1759083"/>
                  <a:pt x="1705037" y="1787254"/>
                </a:cubicBezTo>
              </a:path>
            </a:pathLst>
          </a:custGeom>
          <a:noFill/>
          <a:ln w="7620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a:lstStyle/>
          <a:p>
            <a:pPr>
              <a:defRPr/>
            </a:pPr>
            <a:endParaRPr lang="en-US" b="1">
              <a:effectLst>
                <a:glow rad="165100">
                  <a:schemeClr val="tx1"/>
                </a:glow>
              </a:effectLst>
              <a:latin typeface="Arial" panose="020B0604020202020204" pitchFamily="34" charset="0"/>
              <a:cs typeface="Arial" panose="020B0604020202020204" pitchFamily="34" charset="0"/>
            </a:endParaRPr>
          </a:p>
        </p:txBody>
      </p:sp>
      <p:sp>
        <p:nvSpPr>
          <p:cNvPr id="10" name="Rectangle 3"/>
          <p:cNvSpPr txBox="1">
            <a:spLocks/>
          </p:cNvSpPr>
          <p:nvPr/>
        </p:nvSpPr>
        <p:spPr bwMode="auto">
          <a:xfrm>
            <a:off x="7042" y="4221088"/>
            <a:ext cx="9136958" cy="2276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altLang="ja-JP" sz="3200" b="1" dirty="0">
                <a:solidFill>
                  <a:srgbClr val="FFFFFF"/>
                </a:solidFill>
                <a:effectLst>
                  <a:glow rad="165100">
                    <a:schemeClr val="tx1"/>
                  </a:glow>
                </a:effectLst>
                <a:latin typeface="Arial" panose="020B0604020202020204" pitchFamily="34" charset="0"/>
                <a:cs typeface="Arial" panose="020B0604020202020204" pitchFamily="34" charset="0"/>
              </a:rPr>
              <a:t>لكن </a:t>
            </a:r>
            <a:r>
              <a:rPr lang="ar-JO" altLang="ja-JP" sz="3200" b="1" dirty="0">
                <a:solidFill>
                  <a:srgbClr val="FFFF00"/>
                </a:solidFill>
                <a:effectLst>
                  <a:glow rad="165100">
                    <a:schemeClr val="tx1"/>
                  </a:glow>
                </a:effectLst>
                <a:latin typeface="Arial" panose="020B0604020202020204" pitchFamily="34" charset="0"/>
                <a:cs typeface="Arial" panose="020B0604020202020204" pitchFamily="34" charset="0"/>
              </a:rPr>
              <a:t>لا</a:t>
            </a:r>
            <a:r>
              <a:rPr lang="ar-JO" altLang="ja-JP" sz="3200" b="1" dirty="0">
                <a:solidFill>
                  <a:srgbClr val="FFFFFF"/>
                </a:solidFill>
                <a:effectLst>
                  <a:glow rad="165100">
                    <a:schemeClr val="tx1"/>
                  </a:glow>
                </a:effectLst>
                <a:latin typeface="Arial" panose="020B0604020202020204" pitchFamily="34" charset="0"/>
                <a:cs typeface="Arial" panose="020B0604020202020204" pitchFamily="34" charset="0"/>
              </a:rPr>
              <a:t> توجد معاجم يونانية تدعم معنى مصدر بلا سلطة في 2336 تكرارًا لهذه الكلمة في كل الأدب اليوناني. والمعنى الثابت هو "السلطة على، الحاكم أو القائد".</a:t>
            </a:r>
            <a:endParaRPr lang="en-US" sz="3200" b="1" dirty="0">
              <a:solidFill>
                <a:srgbClr val="FFFFFF"/>
              </a:solidFill>
              <a:effectLst>
                <a:glow rad="165100">
                  <a:schemeClr val="tx1"/>
                </a:glow>
              </a:effectLst>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dissolve">
                                      <p:cBhvr>
                                        <p:cTn id="2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2" grpId="0" build="p" autoUpdateAnimBg="0"/>
      <p:bldP spid="8" grpId="0" animBg="1"/>
      <p:bldP spid="9" grpId="0" animBg="1"/>
      <p:bldP spid="10"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5" descr="bible0005.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234" name="Rectangle 3"/>
          <p:cNvSpPr>
            <a:spLocks noGrp="1"/>
          </p:cNvSpPr>
          <p:nvPr>
            <p:ph type="ctrTitle" idx="4294967295"/>
          </p:nvPr>
        </p:nvSpPr>
        <p:spPr>
          <a:xfrm>
            <a:off x="838200" y="228600"/>
            <a:ext cx="7772400" cy="762000"/>
          </a:xfrm>
        </p:spPr>
        <p:txBody>
          <a:bodyPr/>
          <a:lstStyle/>
          <a:p>
            <a:pPr eaLnBrk="1" hangingPunct="1"/>
            <a:r>
              <a:rPr lang="ar-JO" sz="4000" b="1" dirty="0">
                <a:solidFill>
                  <a:schemeClr val="bg1"/>
                </a:solidFill>
                <a:effectLst>
                  <a:glow rad="228600">
                    <a:schemeClr val="tx1"/>
                  </a:glow>
                </a:effectLst>
                <a:latin typeface="Arial" panose="020B0604020202020204" pitchFamily="34" charset="0"/>
                <a:ea typeface="ＭＳ Ｐゴシック" charset="0"/>
                <a:cs typeface="Arial" panose="020B0604020202020204" pitchFamily="34" charset="0"/>
              </a:rPr>
              <a:t>1 كورنثوس 11: 5-6</a:t>
            </a:r>
            <a:endParaRPr lang="en-US" sz="3200" b="1" dirty="0">
              <a:solidFill>
                <a:schemeClr val="bg1"/>
              </a:solidFill>
              <a:effectLst>
                <a:glow rad="228600">
                  <a:schemeClr val="tx1"/>
                </a:glow>
              </a:effectLst>
              <a:latin typeface="Arial" panose="020B0604020202020204" pitchFamily="34" charset="0"/>
              <a:ea typeface="ＭＳ Ｐゴシック" charset="0"/>
              <a:cs typeface="Arial" panose="020B0604020202020204" pitchFamily="34" charset="0"/>
            </a:endParaRPr>
          </a:p>
        </p:txBody>
      </p:sp>
      <p:sp>
        <p:nvSpPr>
          <p:cNvPr id="7" name="Rectangle 3"/>
          <p:cNvSpPr txBox="1">
            <a:spLocks/>
          </p:cNvSpPr>
          <p:nvPr/>
        </p:nvSpPr>
        <p:spPr bwMode="auto">
          <a:xfrm>
            <a:off x="2590800" y="1052736"/>
            <a:ext cx="6400800" cy="5410200"/>
          </a:xfrm>
          <a:prstGeom prst="rect">
            <a:avLst/>
          </a:prstGeom>
          <a:noFill/>
          <a:ln w="9525">
            <a:noFill/>
            <a:miter lim="800000"/>
            <a:headEnd/>
            <a:tailEnd/>
          </a:ln>
          <a:effectLst>
            <a:outerShdw blurRad="63500" dist="35921" dir="2700000" algn="ctr" rotWithShape="0">
              <a:srgbClr val="000000">
                <a:alpha val="74998"/>
              </a:srgbClr>
            </a:outerShdw>
          </a:effectLst>
        </p:spPr>
        <p:txBody>
          <a:bodyPr anchor="ctr"/>
          <a:lstStyle/>
          <a:p>
            <a:pPr algn="ctr">
              <a:defRPr/>
            </a:pPr>
            <a:r>
              <a:rPr lang="ar-JO" sz="3200" b="1" dirty="0">
                <a:solidFill>
                  <a:srgbClr val="FFFFFF"/>
                </a:solidFill>
                <a:effectLst>
                  <a:glow rad="228600">
                    <a:schemeClr val="tx1"/>
                  </a:glow>
                </a:effectLst>
                <a:latin typeface="Arial" panose="020B0604020202020204" pitchFamily="34" charset="0"/>
                <a:ea typeface="ＭＳ Ｐゴシック" charset="-128"/>
                <a:cs typeface="Arial" panose="020B0604020202020204" pitchFamily="34" charset="0"/>
              </a:rPr>
              <a:t>5وَأَمَّا كُلُّ امْرَأَةٍ تُصَلِّي أَوْ تَتَنَبَّأُ وَرَأْسُهَا غَيْرُ مُغُطَّى، فَتَشِينُ رَأْسَهَا، لأَنَّهَا وَالْمَحْلُوقَةَ شَيْءٌ وَاحِدٌ بِعَيْنِهِ.</a:t>
            </a:r>
          </a:p>
          <a:p>
            <a:pPr algn="ctr">
              <a:defRPr/>
            </a:pPr>
            <a:r>
              <a:rPr lang="ar-JO" sz="3200" b="1" dirty="0">
                <a:solidFill>
                  <a:srgbClr val="FFFFFF"/>
                </a:solidFill>
                <a:effectLst>
                  <a:glow rad="228600">
                    <a:schemeClr val="tx1"/>
                  </a:glow>
                </a:effectLst>
                <a:latin typeface="Arial" panose="020B0604020202020204" pitchFamily="34" charset="0"/>
                <a:ea typeface="ＭＳ Ｐゴシック" charset="-128"/>
                <a:cs typeface="Arial" panose="020B0604020202020204" pitchFamily="34" charset="0"/>
              </a:rPr>
              <a:t> 6إِذِ الْمَرْأَةُ، إِنْ كَانَتْ لاَ تَتَغَطَّى، فَلْيُقَصَّ شَعَرُهَا. وَإِنْ كَانَ قَبِيحًا بِالْمَرْأَةِ أَنْ تُقَصَّ أَوْ تُحْلَقَ، فَلْتَتَغَطَّ. </a:t>
            </a:r>
            <a:endParaRPr lang="en-US" sz="3200" b="1" dirty="0">
              <a:solidFill>
                <a:srgbClr val="FFFFFF"/>
              </a:solidFill>
              <a:effectLst>
                <a:glow rad="228600">
                  <a:schemeClr val="tx1"/>
                </a:glow>
              </a:effectLst>
              <a:latin typeface="Arial" panose="020B0604020202020204" pitchFamily="34" charset="0"/>
              <a:ea typeface="ＭＳ Ｐゴシック" charset="-128"/>
              <a:cs typeface="Arial" panose="020B0604020202020204" pitchFamily="34" charset="0"/>
            </a:endParaRP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eaLnBrk="0" hangingPunct="0"/>
            <a:endParaRPr lang="en-US" sz="2400">
              <a:solidFill>
                <a:srgbClr val="000000"/>
              </a:solidFill>
              <a:latin typeface="Arial" panose="020B0604020202020204" pitchFamily="34" charset="0"/>
              <a:cs typeface="Arial" panose="020B0604020202020204" pitchFamily="34" charset="0"/>
            </a:endParaRPr>
          </a:p>
        </p:txBody>
      </p:sp>
      <p:sp>
        <p:nvSpPr>
          <p:cNvPr id="97282" name="Rectangle 3"/>
          <p:cNvSpPr>
            <a:spLocks noGrp="1"/>
          </p:cNvSpPr>
          <p:nvPr>
            <p:ph type="ctrTitle" idx="4294967295"/>
          </p:nvPr>
        </p:nvSpPr>
        <p:spPr>
          <a:xfrm>
            <a:off x="685800" y="2286000"/>
            <a:ext cx="7772400" cy="1143000"/>
          </a:xfrm>
        </p:spPr>
        <p:txBody>
          <a:bodyPr/>
          <a:lstStyle/>
          <a:p>
            <a:pPr eaLnBrk="1" hangingPunct="1"/>
            <a:r>
              <a:rPr lang="en-US">
                <a:solidFill>
                  <a:schemeClr val="tx1"/>
                </a:solidFill>
                <a:latin typeface="Arial" panose="020B0604020202020204" pitchFamily="34" charset="0"/>
                <a:ea typeface="ＭＳ Ｐゴシック" charset="0"/>
                <a:cs typeface="Arial" panose="020B0604020202020204" pitchFamily="34" charset="0"/>
              </a:rPr>
              <a:t>Flowing Hair</a:t>
            </a:r>
            <a:endParaRPr lang="en-US">
              <a:latin typeface="Arial" panose="020B0604020202020204" pitchFamily="34" charset="0"/>
              <a:ea typeface="ＭＳ Ｐゴシック" charset="0"/>
              <a:cs typeface="Arial" panose="020B0604020202020204" pitchFamily="34" charset="0"/>
            </a:endParaRPr>
          </a:p>
        </p:txBody>
      </p:sp>
      <p:pic>
        <p:nvPicPr>
          <p:cNvPr id="97283" name="Picture 4" descr="Woman with Flowing Hai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0"/>
            <a:ext cx="68183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eaLnBrk="0" hangingPunct="0"/>
            <a:endParaRPr lang="en-US" sz="2400">
              <a:solidFill>
                <a:srgbClr val="000000"/>
              </a:solidFill>
            </a:endParaRPr>
          </a:p>
        </p:txBody>
      </p:sp>
      <p:sp>
        <p:nvSpPr>
          <p:cNvPr id="99330" name="Rectangle 3"/>
          <p:cNvSpPr>
            <a:spLocks noGrp="1"/>
          </p:cNvSpPr>
          <p:nvPr>
            <p:ph type="ctrTitle" idx="4294967295"/>
          </p:nvPr>
        </p:nvSpPr>
        <p:spPr>
          <a:xfrm>
            <a:off x="685800" y="2286000"/>
            <a:ext cx="7772400" cy="1143000"/>
          </a:xfrm>
        </p:spPr>
        <p:txBody>
          <a:bodyPr/>
          <a:lstStyle/>
          <a:p>
            <a:pPr eaLnBrk="1" hangingPunct="1"/>
            <a:r>
              <a:rPr lang="en-US">
                <a:solidFill>
                  <a:schemeClr val="tx1"/>
                </a:solidFill>
                <a:latin typeface="Calibri" charset="0"/>
                <a:ea typeface="ＭＳ Ｐゴシック" charset="0"/>
                <a:cs typeface="ＭＳ Ｐゴシック" charset="0"/>
              </a:rPr>
              <a:t>Bald Hair</a:t>
            </a:r>
            <a:endParaRPr lang="en-US">
              <a:latin typeface="Calibri" charset="0"/>
              <a:ea typeface="ＭＳ Ｐゴシック" charset="0"/>
              <a:cs typeface="ＭＳ Ｐゴシック" charset="0"/>
            </a:endParaRPr>
          </a:p>
        </p:txBody>
      </p:sp>
      <p:pic>
        <p:nvPicPr>
          <p:cNvPr id="99331" name="Picture 5" descr="baldwoma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0"/>
            <a:ext cx="6292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3"/>
          <p:cNvSpPr>
            <a:spLocks noGrp="1"/>
          </p:cNvSpPr>
          <p:nvPr>
            <p:ph type="ctrTitle" idx="4294967295"/>
          </p:nvPr>
        </p:nvSpPr>
        <p:spPr>
          <a:xfrm>
            <a:off x="685800" y="2286000"/>
            <a:ext cx="7772400" cy="1143000"/>
          </a:xfrm>
        </p:spPr>
        <p:txBody>
          <a:bodyPr/>
          <a:lstStyle/>
          <a:p>
            <a:pPr eaLnBrk="1" hangingPunct="1"/>
            <a:r>
              <a:rPr lang="en-US">
                <a:solidFill>
                  <a:schemeClr val="tx1"/>
                </a:solidFill>
                <a:latin typeface="Calibri" charset="0"/>
                <a:ea typeface="ＭＳ Ｐゴシック" charset="0"/>
                <a:cs typeface="ＭＳ Ｐゴシック" charset="0"/>
              </a:rPr>
              <a:t>Bald Mona Lisa</a:t>
            </a:r>
            <a:endParaRPr lang="en-US">
              <a:latin typeface="Calibri" charset="0"/>
              <a:ea typeface="ＭＳ Ｐゴシック" charset="0"/>
              <a:cs typeface="ＭＳ Ｐゴシック" charset="0"/>
            </a:endParaRPr>
          </a:p>
        </p:txBody>
      </p:sp>
      <p:sp>
        <p:nvSpPr>
          <p:cNvPr id="101378"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eaLnBrk="0" hangingPunct="0"/>
            <a:endParaRPr lang="en-US" sz="2400">
              <a:solidFill>
                <a:srgbClr val="000000"/>
              </a:solidFill>
            </a:endParaRPr>
          </a:p>
        </p:txBody>
      </p:sp>
      <p:pic>
        <p:nvPicPr>
          <p:cNvPr id="101379" name="Picture 7" descr="baldmona_lisa_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5425" y="76200"/>
            <a:ext cx="6297613" cy="670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en-US">
              <a:latin typeface="Arial" panose="020B0604020202020204" pitchFamily="34" charset="0"/>
              <a:cs typeface="Arial" panose="020B0604020202020204" pitchFamily="34" charset="0"/>
            </a:endParaRPr>
          </a:p>
        </p:txBody>
      </p:sp>
      <p:sp>
        <p:nvSpPr>
          <p:cNvPr id="103426"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نقاط القوة</a:t>
            </a:r>
            <a:endParaRPr lang="en-US" sz="2800" b="1" dirty="0">
              <a:latin typeface="Arial" panose="020B0604020202020204" pitchFamily="34" charset="0"/>
              <a:cs typeface="Arial" panose="020B0604020202020204" pitchFamily="34" charset="0"/>
            </a:endParaRPr>
          </a:p>
        </p:txBody>
      </p:sp>
      <p:sp>
        <p:nvSpPr>
          <p:cNvPr id="70660"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لا يجب </a:t>
            </a:r>
            <a:r>
              <a:rPr lang="ar-JO" sz="2400" b="1" dirty="0">
                <a:latin typeface="Arial" panose="020B0604020202020204" pitchFamily="34" charset="0"/>
                <a:ea typeface="+mn-ea"/>
                <a:cs typeface="Arial" panose="020B0604020202020204" pitchFamily="34" charset="0"/>
              </a:rPr>
              <a:t>أن يأخذن دور القيادة </a:t>
            </a:r>
          </a:p>
          <a:p>
            <a:pPr algn="ctr">
              <a:defRPr/>
            </a:pPr>
            <a:r>
              <a:rPr lang="ar-JO" sz="2400" b="1" dirty="0">
                <a:latin typeface="Arial" panose="020B0604020202020204" pitchFamily="34" charset="0"/>
                <a:ea typeface="+mn-ea"/>
                <a:cs typeface="Arial" panose="020B0604020202020204" pitchFamily="34" charset="0"/>
              </a:rPr>
              <a:t>الرئيسي في الكنيسة</a:t>
            </a:r>
          </a:p>
        </p:txBody>
      </p:sp>
      <p:pic>
        <p:nvPicPr>
          <p:cNvPr id="103428"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103429" name="Group 6"/>
          <p:cNvGrpSpPr>
            <a:grpSpLocks/>
          </p:cNvGrpSpPr>
          <p:nvPr/>
        </p:nvGrpSpPr>
        <p:grpSpPr bwMode="auto">
          <a:xfrm>
            <a:off x="468313" y="333375"/>
            <a:ext cx="1008062" cy="1008063"/>
            <a:chOff x="521" y="1480"/>
            <a:chExt cx="1950" cy="1995"/>
          </a:xfrm>
        </p:grpSpPr>
        <p:sp>
          <p:nvSpPr>
            <p:cNvPr id="103433"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pPr algn="ctr"/>
              <a:endParaRPr lang="en-US">
                <a:latin typeface="Arial" panose="020B0604020202020204" pitchFamily="34" charset="0"/>
                <a:cs typeface="Arial" panose="020B0604020202020204" pitchFamily="34" charset="0"/>
              </a:endParaRPr>
            </a:p>
          </p:txBody>
        </p:sp>
        <p:sp>
          <p:nvSpPr>
            <p:cNvPr id="103434"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pPr algn="ctr"/>
              <a:endParaRPr lang="en-US">
                <a:latin typeface="Arial" panose="020B0604020202020204" pitchFamily="34" charset="0"/>
                <a:cs typeface="Arial" panose="020B0604020202020204" pitchFamily="34" charset="0"/>
              </a:endParaRPr>
            </a:p>
          </p:txBody>
        </p:sp>
      </p:grpSp>
      <p:sp>
        <p:nvSpPr>
          <p:cNvPr id="70667" name="AutoShape 11"/>
          <p:cNvSpPr>
            <a:spLocks noChangeArrowheads="1"/>
          </p:cNvSpPr>
          <p:nvPr/>
        </p:nvSpPr>
        <p:spPr bwMode="auto">
          <a:xfrm>
            <a:off x="611188" y="1844675"/>
            <a:ext cx="5402262" cy="1152525"/>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32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ar-JO" sz="3200" b="1" dirty="0">
                <a:latin typeface="Arial" panose="020B0604020202020204" pitchFamily="34" charset="0"/>
                <a:cs typeface="Arial" panose="020B0604020202020204" pitchFamily="34" charset="0"/>
              </a:rPr>
              <a:t>مبني على الممارسة الموجودة في الكتاب المقدس</a:t>
            </a:r>
            <a:endParaRPr lang="en-US" sz="3200"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 </a:t>
            </a:r>
          </a:p>
        </p:txBody>
      </p:sp>
      <p:sp>
        <p:nvSpPr>
          <p:cNvPr id="70668" name="AutoShape 12"/>
          <p:cNvSpPr>
            <a:spLocks noChangeArrowheads="1"/>
          </p:cNvSpPr>
          <p:nvPr/>
        </p:nvSpPr>
        <p:spPr bwMode="auto">
          <a:xfrm>
            <a:off x="2051050" y="3141663"/>
            <a:ext cx="5873750" cy="1439862"/>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3200" b="1" dirty="0">
                <a:latin typeface="Arial" panose="020B0604020202020204" pitchFamily="34" charset="0"/>
                <a:cs typeface="Arial" panose="020B0604020202020204" pitchFamily="34" charset="0"/>
              </a:rPr>
              <a:t>...يمكن للمرأة أن تدعم القيادة بشكل أكثر فعالية...</a:t>
            </a:r>
            <a:endParaRPr lang="en-US" b="1" dirty="0">
              <a:latin typeface="Arial" panose="020B0604020202020204" pitchFamily="34" charset="0"/>
              <a:cs typeface="Arial" panose="020B0604020202020204" pitchFamily="34" charset="0"/>
            </a:endParaRPr>
          </a:p>
        </p:txBody>
      </p:sp>
      <p:sp>
        <p:nvSpPr>
          <p:cNvPr id="70669" name="AutoShape 13"/>
          <p:cNvSpPr>
            <a:spLocks noChangeArrowheads="1"/>
          </p:cNvSpPr>
          <p:nvPr/>
        </p:nvSpPr>
        <p:spPr bwMode="auto">
          <a:xfrm>
            <a:off x="3276600" y="4797425"/>
            <a:ext cx="5399088" cy="1225550"/>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3200" b="1" dirty="0">
                <a:latin typeface="Arial" panose="020B0604020202020204" pitchFamily="34" charset="0"/>
                <a:cs typeface="Arial" panose="020B0604020202020204" pitchFamily="34" charset="0"/>
              </a:rPr>
              <a:t>وهذا مقبول بشكل أكبر من الناس</a:t>
            </a:r>
            <a:endParaRPr lang="en-US"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wipe(left)">
                                      <p:cBhvr>
                                        <p:cTn id="7" dur="500"/>
                                        <p:tgtEl>
                                          <p:spTgt spid="70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68"/>
                                        </p:tgtEl>
                                        <p:attrNameLst>
                                          <p:attrName>style.visibility</p:attrName>
                                        </p:attrNameLst>
                                      </p:cBhvr>
                                      <p:to>
                                        <p:strVal val="visible"/>
                                      </p:to>
                                    </p:set>
                                    <p:animEffect transition="in" filter="wipe(left)">
                                      <p:cBhvr>
                                        <p:cTn id="12" dur="500"/>
                                        <p:tgtEl>
                                          <p:spTgt spid="706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69"/>
                                        </p:tgtEl>
                                        <p:attrNameLst>
                                          <p:attrName>style.visibility</p:attrName>
                                        </p:attrNameLst>
                                      </p:cBhvr>
                                      <p:to>
                                        <p:strVal val="visible"/>
                                      </p:to>
                                    </p:set>
                                    <p:animEffect transition="in" filter="wipe(left)">
                                      <p:cBhvr>
                                        <p:cTn id="17" dur="500"/>
                                        <p:tgtEl>
                                          <p:spTgt spid="70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animBg="1"/>
      <p:bldP spid="70668" grpId="0" animBg="1"/>
      <p:bldP spid="706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grpSp>
        <p:nvGrpSpPr>
          <p:cNvPr id="6" name="Group 5">
            <a:extLst>
              <a:ext uri="{FF2B5EF4-FFF2-40B4-BE49-F238E27FC236}">
                <a16:creationId xmlns:a16="http://schemas.microsoft.com/office/drawing/2014/main" id="{3D0C6831-0EDB-E68A-CA3B-9A3214E592BE}"/>
              </a:ext>
            </a:extLst>
          </p:cNvPr>
          <p:cNvGrpSpPr/>
          <p:nvPr/>
        </p:nvGrpSpPr>
        <p:grpSpPr>
          <a:xfrm>
            <a:off x="1187450" y="333375"/>
            <a:ext cx="6769100" cy="5467350"/>
            <a:chOff x="1187450" y="333375"/>
            <a:chExt cx="6769100" cy="5467350"/>
          </a:xfrm>
        </p:grpSpPr>
        <p:pic>
          <p:nvPicPr>
            <p:cNvPr id="43010" name="Picture 5" descr="cpa0081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450" y="333375"/>
              <a:ext cx="6769100" cy="5467350"/>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6C45FD1-8474-FD84-B6DF-16694427D732}"/>
                </a:ext>
              </a:extLst>
            </p:cNvPr>
            <p:cNvSpPr/>
            <p:nvPr/>
          </p:nvSpPr>
          <p:spPr>
            <a:xfrm>
              <a:off x="1999461" y="5013176"/>
              <a:ext cx="4929054" cy="7481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grpSp>
      <p:sp>
        <p:nvSpPr>
          <p:cNvPr id="5" name="AutoShape 3">
            <a:extLst>
              <a:ext uri="{FF2B5EF4-FFF2-40B4-BE49-F238E27FC236}">
                <a16:creationId xmlns:a16="http://schemas.microsoft.com/office/drawing/2014/main" id="{27011C77-23CE-E66C-BAAE-221821943D48}"/>
              </a:ext>
            </a:extLst>
          </p:cNvPr>
          <p:cNvSpPr>
            <a:spLocks noChangeArrowheads="1"/>
          </p:cNvSpPr>
          <p:nvPr/>
        </p:nvSpPr>
        <p:spPr bwMode="auto">
          <a:xfrm>
            <a:off x="1187450" y="4918974"/>
            <a:ext cx="6769100" cy="936571"/>
          </a:xfrm>
          <a:prstGeom prst="roundRect">
            <a:avLst>
              <a:gd name="adj" fmla="val 16667"/>
            </a:avLst>
          </a:prstGeom>
          <a:no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أيها الإخوة والأخوات هناك في أرض الجماعة</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EC5493C3-99AF-47C8-8AAB-44F63C1118EC}"/>
              </a:ext>
            </a:extLst>
          </p:cNvPr>
          <p:cNvGrpSpPr/>
          <p:nvPr/>
        </p:nvGrpSpPr>
        <p:grpSpPr>
          <a:xfrm>
            <a:off x="2909888" y="865188"/>
            <a:ext cx="5910262" cy="5630862"/>
            <a:chOff x="2909888" y="865188"/>
            <a:chExt cx="5910262" cy="5630862"/>
          </a:xfrm>
        </p:grpSpPr>
        <p:pic>
          <p:nvPicPr>
            <p:cNvPr id="71692" name="Picture 12" descr="ano0016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225557">
              <a:off x="2909888" y="865188"/>
              <a:ext cx="5910262" cy="5630862"/>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FC074D7-EC0A-3F4D-7ABE-23B00E6C1677}"/>
                </a:ext>
              </a:extLst>
            </p:cNvPr>
            <p:cNvSpPr/>
            <p:nvPr/>
          </p:nvSpPr>
          <p:spPr>
            <a:xfrm rot="234206">
              <a:off x="3491880" y="5307817"/>
              <a:ext cx="4464496" cy="11521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451"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نقاط الضعف</a:t>
            </a:r>
            <a:endParaRPr lang="en-US" sz="2800" b="1" dirty="0">
              <a:latin typeface="Arial" panose="020B0604020202020204" pitchFamily="34" charset="0"/>
              <a:cs typeface="Arial" panose="020B0604020202020204" pitchFamily="34" charset="0"/>
            </a:endParaRPr>
          </a:p>
        </p:txBody>
      </p:sp>
      <p:sp>
        <p:nvSpPr>
          <p:cNvPr id="71684" name="AutoShape 4">
            <a:hlinkClick r:id="rId3"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لا يجب </a:t>
            </a:r>
            <a:r>
              <a:rPr lang="ar-JO" sz="2400" b="1" dirty="0">
                <a:latin typeface="Arial" panose="020B0604020202020204" pitchFamily="34" charset="0"/>
                <a:ea typeface="+mn-ea"/>
                <a:cs typeface="Arial" panose="020B0604020202020204" pitchFamily="34" charset="0"/>
              </a:rPr>
              <a:t>أن يأخذن دور القيادة </a:t>
            </a:r>
          </a:p>
          <a:p>
            <a:pPr algn="ctr">
              <a:defRPr/>
            </a:pPr>
            <a:r>
              <a:rPr lang="ar-JO" sz="2400" b="1" dirty="0">
                <a:latin typeface="Arial" panose="020B0604020202020204" pitchFamily="34" charset="0"/>
                <a:ea typeface="+mn-ea"/>
                <a:cs typeface="Arial" panose="020B0604020202020204" pitchFamily="34" charset="0"/>
              </a:rPr>
              <a:t>الرئيسي في الكنيسة</a:t>
            </a:r>
          </a:p>
        </p:txBody>
      </p:sp>
      <p:pic>
        <p:nvPicPr>
          <p:cNvPr id="104453" name="Picture 5" descr="rman5679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104454" name="Group 6"/>
          <p:cNvGrpSpPr>
            <a:grpSpLocks/>
          </p:cNvGrpSpPr>
          <p:nvPr/>
        </p:nvGrpSpPr>
        <p:grpSpPr bwMode="auto">
          <a:xfrm>
            <a:off x="468313" y="333375"/>
            <a:ext cx="1008062" cy="1008063"/>
            <a:chOff x="521" y="1480"/>
            <a:chExt cx="1950" cy="1995"/>
          </a:xfrm>
        </p:grpSpPr>
        <p:sp>
          <p:nvSpPr>
            <p:cNvPr id="104456"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04457"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sp>
        <p:nvSpPr>
          <p:cNvPr id="71689" name="AutoShape 9"/>
          <p:cNvSpPr>
            <a:spLocks noChangeArrowheads="1"/>
          </p:cNvSpPr>
          <p:nvPr/>
        </p:nvSpPr>
        <p:spPr bwMode="auto">
          <a:xfrm>
            <a:off x="152400" y="1916113"/>
            <a:ext cx="3200400" cy="2732087"/>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3200" b="1" dirty="0">
                <a:latin typeface="Arial" panose="020B0604020202020204" pitchFamily="34" charset="0"/>
                <a:cs typeface="Arial" panose="020B0604020202020204" pitchFamily="34" charset="0"/>
              </a:rPr>
              <a:t>يمكن أن يكون لها قيادة غير متوازنة</a:t>
            </a:r>
            <a:endParaRPr lang="en-US" sz="3200" dirty="0">
              <a:latin typeface="Arial" panose="020B0604020202020204" pitchFamily="34" charset="0"/>
              <a:cs typeface="Arial" panose="020B0604020202020204" pitchFamily="34" charset="0"/>
            </a:endParaRPr>
          </a:p>
        </p:txBody>
      </p:sp>
      <p:sp>
        <p:nvSpPr>
          <p:cNvPr id="2" name="AutoShape 3">
            <a:extLst>
              <a:ext uri="{FF2B5EF4-FFF2-40B4-BE49-F238E27FC236}">
                <a16:creationId xmlns:a16="http://schemas.microsoft.com/office/drawing/2014/main" id="{BA33C194-20B7-872E-FEAA-7279A0D53590}"/>
              </a:ext>
            </a:extLst>
          </p:cNvPr>
          <p:cNvSpPr>
            <a:spLocks noChangeArrowheads="1"/>
          </p:cNvSpPr>
          <p:nvPr/>
        </p:nvSpPr>
        <p:spPr bwMode="auto">
          <a:xfrm rot="183078">
            <a:off x="2726411" y="5442536"/>
            <a:ext cx="5954670" cy="936571"/>
          </a:xfrm>
          <a:prstGeom prst="roundRect">
            <a:avLst>
              <a:gd name="adj" fmla="val 16667"/>
            </a:avLst>
          </a:prstGeom>
          <a:no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000" b="1" dirty="0">
                <a:latin typeface="Arial" panose="020B0604020202020204" pitchFamily="34" charset="0"/>
                <a:cs typeface="Arial" panose="020B0604020202020204" pitchFamily="34" charset="0"/>
              </a:rPr>
              <a:t>إذا قمت بتعيين امرأة رسولة، سيكون لديك فريق أكثر توازنا وتجنب الكثير من المرارة والخلاف في المستقبل...</a:t>
            </a:r>
            <a:endParaRPr lang="en-US" sz="20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689"/>
                                        </p:tgtEl>
                                        <p:attrNameLst>
                                          <p:attrName>style.visibility</p:attrName>
                                        </p:attrNameLst>
                                      </p:cBhvr>
                                      <p:to>
                                        <p:strVal val="visible"/>
                                      </p:to>
                                    </p:set>
                                    <p:animEffect transition="in" filter="wipe(left)">
                                      <p:cBhvr>
                                        <p:cTn id="7" dur="500"/>
                                        <p:tgtEl>
                                          <p:spTgt spid="71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5474" name="AutoShape 4"/>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نقاط الضعف</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2709" name="AutoShape 5">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النساء </a:t>
            </a:r>
            <a:r>
              <a:rPr kumimoji="0" lang="ar-JO" sz="24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لا يجب </a:t>
            </a: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أن يأخذن دور القيادة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الرئيسي في الكنيسة</a:t>
            </a:r>
          </a:p>
        </p:txBody>
      </p:sp>
      <p:pic>
        <p:nvPicPr>
          <p:cNvPr id="105476" name="Picture 6"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105477" name="Group 7"/>
          <p:cNvGrpSpPr>
            <a:grpSpLocks/>
          </p:cNvGrpSpPr>
          <p:nvPr/>
        </p:nvGrpSpPr>
        <p:grpSpPr bwMode="auto">
          <a:xfrm>
            <a:off x="468313" y="333375"/>
            <a:ext cx="1008062" cy="1008063"/>
            <a:chOff x="521" y="1480"/>
            <a:chExt cx="1950" cy="1995"/>
          </a:xfrm>
        </p:grpSpPr>
        <p:sp>
          <p:nvSpPr>
            <p:cNvPr id="105480" name="Line 8"/>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5481" name="Line 9"/>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72714" name="AutoShape 10"/>
          <p:cNvSpPr>
            <a:spLocks noChangeArrowheads="1"/>
          </p:cNvSpPr>
          <p:nvPr/>
        </p:nvSpPr>
        <p:spPr bwMode="auto">
          <a:xfrm>
            <a:off x="152400" y="1916113"/>
            <a:ext cx="3276600" cy="2376487"/>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lvl="0" algn="ctr">
              <a:defRPr/>
            </a:pPr>
            <a:r>
              <a:rPr lang="ar-JO" sz="3200" b="1" dirty="0">
                <a:solidFill>
                  <a:srgbClr val="000000"/>
                </a:solidFill>
                <a:latin typeface="Arial" panose="020B0604020202020204" pitchFamily="34" charset="0"/>
                <a:cs typeface="Arial" panose="020B0604020202020204" pitchFamily="34" charset="0"/>
              </a:rPr>
              <a:t>الكنيسة تفتقر إلى القادة الذكور القادرين</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0EEFC221-8027-474B-DE6F-BBAC70A1D567}"/>
              </a:ext>
            </a:extLst>
          </p:cNvPr>
          <p:cNvGrpSpPr/>
          <p:nvPr/>
        </p:nvGrpSpPr>
        <p:grpSpPr>
          <a:xfrm>
            <a:off x="3563938" y="1557338"/>
            <a:ext cx="5321300" cy="5543550"/>
            <a:chOff x="3563938" y="1557338"/>
            <a:chExt cx="5321300" cy="5543550"/>
          </a:xfrm>
        </p:grpSpPr>
        <p:pic>
          <p:nvPicPr>
            <p:cNvPr id="72716" name="Picture 12" descr="forn237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50185">
              <a:off x="3563938" y="1557338"/>
              <a:ext cx="5321300" cy="554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FB23DA3-A2FE-2DDF-C6B1-39A0BAE092EB}"/>
                </a:ext>
              </a:extLst>
            </p:cNvPr>
            <p:cNvSpPr/>
            <p:nvPr/>
          </p:nvSpPr>
          <p:spPr>
            <a:xfrm rot="21335831">
              <a:off x="3673868" y="1864610"/>
              <a:ext cx="4236762" cy="11521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5" name="AutoShape 3">
            <a:extLst>
              <a:ext uri="{FF2B5EF4-FFF2-40B4-BE49-F238E27FC236}">
                <a16:creationId xmlns:a16="http://schemas.microsoft.com/office/drawing/2014/main" id="{7B05126F-5AB4-89F8-E832-AE576103F81E}"/>
              </a:ext>
            </a:extLst>
          </p:cNvPr>
          <p:cNvSpPr>
            <a:spLocks noChangeArrowheads="1"/>
          </p:cNvSpPr>
          <p:nvPr/>
        </p:nvSpPr>
        <p:spPr bwMode="auto">
          <a:xfrm rot="21338106">
            <a:off x="3630038" y="1650995"/>
            <a:ext cx="4482994" cy="1609742"/>
          </a:xfrm>
          <a:prstGeom prst="roundRect">
            <a:avLst>
              <a:gd name="adj" fmla="val 16667"/>
            </a:avLst>
          </a:prstGeom>
          <a:no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التقرير قاسٍ بشأن الافتقار إلى قيادة قوية... أعتقد أننا بحاجة إلى لجنة فرعية للسياسات للنظر في خياراتنا...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2714"/>
                                        </p:tgtEl>
                                        <p:attrNameLst>
                                          <p:attrName>style.visibility</p:attrName>
                                        </p:attrNameLst>
                                      </p:cBhvr>
                                      <p:to>
                                        <p:strVal val="visible"/>
                                      </p:to>
                                    </p:set>
                                    <p:animEffect transition="in" filter="wipe(left)">
                                      <p:cBhvr>
                                        <p:cTn id="7" dur="5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06498"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التداعيات</a:t>
            </a:r>
            <a:endParaRPr lang="en-US" sz="2800" b="1" dirty="0">
              <a:latin typeface="Arial" panose="020B0604020202020204" pitchFamily="34" charset="0"/>
              <a:cs typeface="Arial" panose="020B0604020202020204" pitchFamily="34" charset="0"/>
            </a:endParaRPr>
          </a:p>
        </p:txBody>
      </p:sp>
      <p:sp>
        <p:nvSpPr>
          <p:cNvPr id="75780"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لا يجب </a:t>
            </a:r>
            <a:r>
              <a:rPr lang="ar-JO" sz="2400" b="1" dirty="0">
                <a:latin typeface="Arial" panose="020B0604020202020204" pitchFamily="34" charset="0"/>
                <a:ea typeface="+mn-ea"/>
                <a:cs typeface="Arial" panose="020B0604020202020204" pitchFamily="34" charset="0"/>
              </a:rPr>
              <a:t>أن يأخذن دور القيادة </a:t>
            </a:r>
          </a:p>
          <a:p>
            <a:pPr algn="ctr">
              <a:defRPr/>
            </a:pPr>
            <a:r>
              <a:rPr lang="ar-JO" sz="2400" b="1" dirty="0">
                <a:latin typeface="Arial" panose="020B0604020202020204" pitchFamily="34" charset="0"/>
                <a:ea typeface="+mn-ea"/>
                <a:cs typeface="Arial" panose="020B0604020202020204" pitchFamily="34" charset="0"/>
              </a:rPr>
              <a:t>الرئيسي في الكنيسة</a:t>
            </a:r>
          </a:p>
        </p:txBody>
      </p:sp>
      <p:pic>
        <p:nvPicPr>
          <p:cNvPr id="106500"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106501" name="Group 6"/>
          <p:cNvGrpSpPr>
            <a:grpSpLocks/>
          </p:cNvGrpSpPr>
          <p:nvPr/>
        </p:nvGrpSpPr>
        <p:grpSpPr bwMode="auto">
          <a:xfrm>
            <a:off x="468313" y="333375"/>
            <a:ext cx="1008062" cy="1008063"/>
            <a:chOff x="521" y="1480"/>
            <a:chExt cx="1950" cy="1995"/>
          </a:xfrm>
        </p:grpSpPr>
        <p:sp>
          <p:nvSpPr>
            <p:cNvPr id="106507"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06508"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sp>
        <p:nvSpPr>
          <p:cNvPr id="106502" name="AutoShape 9"/>
          <p:cNvSpPr>
            <a:spLocks noChangeArrowheads="1"/>
          </p:cNvSpPr>
          <p:nvPr/>
        </p:nvSpPr>
        <p:spPr bwMode="auto">
          <a:xfrm>
            <a:off x="1116013" y="1628775"/>
            <a:ext cx="4608512" cy="3744913"/>
          </a:xfrm>
          <a:prstGeom prst="roundRect">
            <a:avLst>
              <a:gd name="adj" fmla="val 16667"/>
            </a:avLst>
          </a:prstGeom>
          <a:solidFill>
            <a:schemeClr val="bg1"/>
          </a:solidFill>
          <a:ln>
            <a:noFill/>
          </a:ln>
          <a:effectLst>
            <a:outerShdw dist="56796" dir="1593903"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ar-JO" sz="2800" b="1" dirty="0">
                <a:latin typeface="Arial" panose="020B0604020202020204" pitchFamily="34" charset="0"/>
                <a:cs typeface="Arial" panose="020B0604020202020204" pitchFamily="34" charset="0"/>
              </a:rPr>
              <a:t>لا يجب على النساء أن يبادرن حتى يصبحن:</a:t>
            </a: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ar-JO" sz="2800" b="1" dirty="0">
                <a:latin typeface="Arial" panose="020B0604020202020204" pitchFamily="34" charset="0"/>
                <a:cs typeface="Arial" panose="020B0604020202020204" pitchFamily="34" charset="0"/>
              </a:rPr>
              <a:t>قسيسة</a:t>
            </a:r>
            <a:endParaRPr lang="en-US" sz="2800" b="1"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a:t>
            </a:r>
            <a:r>
              <a:rPr lang="ar-JO" sz="2000" b="1" dirty="0">
                <a:latin typeface="Arial" panose="020B0604020202020204" pitchFamily="34" charset="0"/>
                <a:cs typeface="Arial" panose="020B0604020202020204" pitchFamily="34" charset="0"/>
              </a:rPr>
              <a:t>خصوصاً القس الرئيسي</a:t>
            </a:r>
            <a:r>
              <a:rPr lang="en-US" sz="2000" b="1" dirty="0">
                <a:latin typeface="Arial" panose="020B0604020202020204" pitchFamily="34" charset="0"/>
                <a:cs typeface="Arial" panose="020B0604020202020204" pitchFamily="34" charset="0"/>
              </a:rPr>
              <a:t>)</a:t>
            </a:r>
          </a:p>
          <a:p>
            <a:pPr algn="ctr"/>
            <a:endParaRPr lang="en-US" sz="2800" b="1" dirty="0">
              <a:latin typeface="Arial" panose="020B0604020202020204" pitchFamily="34" charset="0"/>
              <a:cs typeface="Arial" panose="020B0604020202020204" pitchFamily="34" charset="0"/>
            </a:endParaRPr>
          </a:p>
          <a:p>
            <a:pPr algn="ctr"/>
            <a:r>
              <a:rPr lang="ar-JO" sz="2800" b="1" dirty="0">
                <a:latin typeface="Arial" panose="020B0604020202020204" pitchFamily="34" charset="0"/>
                <a:cs typeface="Arial" panose="020B0604020202020204" pitchFamily="34" charset="0"/>
              </a:rPr>
              <a:t>واعظة</a:t>
            </a:r>
            <a:endParaRPr lang="en-US" sz="2800" b="1" dirty="0">
              <a:latin typeface="Arial" panose="020B0604020202020204" pitchFamily="34" charset="0"/>
              <a:cs typeface="Arial" panose="020B0604020202020204" pitchFamily="34" charset="0"/>
            </a:endParaRPr>
          </a:p>
          <a:p>
            <a:pPr algn="ctr"/>
            <a:r>
              <a:rPr lang="ar-JO" sz="2800" b="1" dirty="0">
                <a:latin typeface="Arial" panose="020B0604020202020204" pitchFamily="34" charset="0"/>
                <a:cs typeface="Arial" panose="020B0604020202020204" pitchFamily="34" charset="0"/>
              </a:rPr>
              <a:t>شيخة</a:t>
            </a:r>
            <a:endParaRPr lang="en-US" sz="2800" b="1" dirty="0">
              <a:latin typeface="Arial" panose="020B0604020202020204" pitchFamily="34" charset="0"/>
              <a:cs typeface="Arial" panose="020B0604020202020204" pitchFamily="34" charset="0"/>
            </a:endParaRPr>
          </a:p>
          <a:p>
            <a:pPr algn="ctr"/>
            <a:r>
              <a:rPr lang="en-US" sz="2800" b="1" dirty="0">
                <a:solidFill>
                  <a:schemeClr val="bg1"/>
                </a:solidFill>
                <a:latin typeface="Arial" panose="020B0604020202020204" pitchFamily="34" charset="0"/>
                <a:cs typeface="Arial" panose="020B0604020202020204" pitchFamily="34" charset="0"/>
              </a:rPr>
              <a:t>worship leader</a:t>
            </a:r>
          </a:p>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p:txBody>
      </p:sp>
      <p:sp>
        <p:nvSpPr>
          <p:cNvPr id="75786" name="Rectangle 10" descr="joyce_meyer_pastor"/>
          <p:cNvSpPr>
            <a:spLocks noChangeArrowheads="1"/>
          </p:cNvSpPr>
          <p:nvPr/>
        </p:nvSpPr>
        <p:spPr bwMode="auto">
          <a:xfrm rot="-205856">
            <a:off x="6515100" y="2636838"/>
            <a:ext cx="2233613" cy="1800225"/>
          </a:xfrm>
          <a:prstGeom prst="rect">
            <a:avLst/>
          </a:prstGeom>
          <a:blipFill dpi="0" rotWithShape="0">
            <a:blip r:embed="rId4"/>
            <a:srcRect/>
            <a:stretch>
              <a:fillRect/>
            </a:stretch>
          </a:blipFill>
          <a:ln w="88900">
            <a:solidFill>
              <a:srgbClr val="FFFFFF"/>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75787" name="Rectangle 11" descr="darlene"/>
          <p:cNvSpPr>
            <a:spLocks noChangeArrowheads="1"/>
          </p:cNvSpPr>
          <p:nvPr/>
        </p:nvSpPr>
        <p:spPr bwMode="auto">
          <a:xfrm rot="-255610">
            <a:off x="5292725" y="4149725"/>
            <a:ext cx="2660650" cy="208756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88900">
            <a:solidFill>
              <a:schemeClr val="bg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75788" name="Line 12"/>
          <p:cNvSpPr>
            <a:spLocks noChangeShapeType="1"/>
          </p:cNvSpPr>
          <p:nvPr/>
        </p:nvSpPr>
        <p:spPr bwMode="auto">
          <a:xfrm>
            <a:off x="5867400" y="2565400"/>
            <a:ext cx="2808288" cy="3095625"/>
          </a:xfrm>
          <a:prstGeom prst="line">
            <a:avLst/>
          </a:prstGeom>
          <a:noFill/>
          <a:ln w="1270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5789" name="Line 13"/>
          <p:cNvSpPr>
            <a:spLocks noChangeShapeType="1"/>
          </p:cNvSpPr>
          <p:nvPr/>
        </p:nvSpPr>
        <p:spPr bwMode="auto">
          <a:xfrm rot="4031962">
            <a:off x="5866607" y="2780506"/>
            <a:ext cx="2808288" cy="3095625"/>
          </a:xfrm>
          <a:prstGeom prst="line">
            <a:avLst/>
          </a:prstGeom>
          <a:noFill/>
          <a:ln w="1270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5786"/>
                                        </p:tgtEl>
                                        <p:attrNameLst>
                                          <p:attrName>style.visibility</p:attrName>
                                        </p:attrNameLst>
                                      </p:cBhvr>
                                      <p:to>
                                        <p:strVal val="visible"/>
                                      </p:to>
                                    </p:set>
                                    <p:anim calcmode="lin" valueType="num">
                                      <p:cBhvr>
                                        <p:cTn id="7" dur="500" fill="hold"/>
                                        <p:tgtEl>
                                          <p:spTgt spid="75786"/>
                                        </p:tgtEl>
                                        <p:attrNameLst>
                                          <p:attrName>ppt_w</p:attrName>
                                        </p:attrNameLst>
                                      </p:cBhvr>
                                      <p:tavLst>
                                        <p:tav tm="0">
                                          <p:val>
                                            <p:fltVal val="0"/>
                                          </p:val>
                                        </p:tav>
                                        <p:tav tm="100000">
                                          <p:val>
                                            <p:strVal val="#ppt_w"/>
                                          </p:val>
                                        </p:tav>
                                      </p:tavLst>
                                    </p:anim>
                                    <p:anim calcmode="lin" valueType="num">
                                      <p:cBhvr>
                                        <p:cTn id="8" dur="500" fill="hold"/>
                                        <p:tgtEl>
                                          <p:spTgt spid="75786"/>
                                        </p:tgtEl>
                                        <p:attrNameLst>
                                          <p:attrName>ppt_h</p:attrName>
                                        </p:attrNameLst>
                                      </p:cBhvr>
                                      <p:tavLst>
                                        <p:tav tm="0">
                                          <p:val>
                                            <p:fltVal val="0"/>
                                          </p:val>
                                        </p:tav>
                                        <p:tav tm="100000">
                                          <p:val>
                                            <p:strVal val="#ppt_h"/>
                                          </p:val>
                                        </p:tav>
                                      </p:tavLst>
                                    </p:anim>
                                    <p:animEffect transition="in" filter="fade">
                                      <p:cBhvr>
                                        <p:cTn id="9" dur="500"/>
                                        <p:tgtEl>
                                          <p:spTgt spid="75786"/>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5787"/>
                                        </p:tgtEl>
                                        <p:attrNameLst>
                                          <p:attrName>style.visibility</p:attrName>
                                        </p:attrNameLst>
                                      </p:cBhvr>
                                      <p:to>
                                        <p:strVal val="visible"/>
                                      </p:to>
                                    </p:set>
                                    <p:anim calcmode="lin" valueType="num">
                                      <p:cBhvr>
                                        <p:cTn id="13" dur="500" fill="hold"/>
                                        <p:tgtEl>
                                          <p:spTgt spid="75787"/>
                                        </p:tgtEl>
                                        <p:attrNameLst>
                                          <p:attrName>ppt_w</p:attrName>
                                        </p:attrNameLst>
                                      </p:cBhvr>
                                      <p:tavLst>
                                        <p:tav tm="0">
                                          <p:val>
                                            <p:fltVal val="0"/>
                                          </p:val>
                                        </p:tav>
                                        <p:tav tm="100000">
                                          <p:val>
                                            <p:strVal val="#ppt_w"/>
                                          </p:val>
                                        </p:tav>
                                      </p:tavLst>
                                    </p:anim>
                                    <p:anim calcmode="lin" valueType="num">
                                      <p:cBhvr>
                                        <p:cTn id="14" dur="500" fill="hold"/>
                                        <p:tgtEl>
                                          <p:spTgt spid="75787"/>
                                        </p:tgtEl>
                                        <p:attrNameLst>
                                          <p:attrName>ppt_h</p:attrName>
                                        </p:attrNameLst>
                                      </p:cBhvr>
                                      <p:tavLst>
                                        <p:tav tm="0">
                                          <p:val>
                                            <p:fltVal val="0"/>
                                          </p:val>
                                        </p:tav>
                                        <p:tav tm="100000">
                                          <p:val>
                                            <p:strVal val="#ppt_h"/>
                                          </p:val>
                                        </p:tav>
                                      </p:tavLst>
                                    </p:anim>
                                    <p:animEffect transition="in" filter="fade">
                                      <p:cBhvr>
                                        <p:cTn id="15" dur="500"/>
                                        <p:tgtEl>
                                          <p:spTgt spid="75787"/>
                                        </p:tgtEl>
                                      </p:cBhvr>
                                    </p:animEffect>
                                  </p:childTnLst>
                                </p:cTn>
                              </p:par>
                            </p:childTnLst>
                          </p:cTn>
                        </p:par>
                        <p:par>
                          <p:cTn id="16" fill="hold" nodeType="afterGroup">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75789"/>
                                        </p:tgtEl>
                                        <p:attrNameLst>
                                          <p:attrName>style.visibility</p:attrName>
                                        </p:attrNameLst>
                                      </p:cBhvr>
                                      <p:to>
                                        <p:strVal val="visible"/>
                                      </p:to>
                                    </p:set>
                                    <p:animEffect transition="in" filter="wipe(up)">
                                      <p:cBhvr>
                                        <p:cTn id="19" dur="500"/>
                                        <p:tgtEl>
                                          <p:spTgt spid="75789"/>
                                        </p:tgtEl>
                                      </p:cBhvr>
                                    </p:animEffect>
                                  </p:childTnLst>
                                </p:cTn>
                              </p:par>
                            </p:childTnLst>
                          </p:cTn>
                        </p:par>
                        <p:par>
                          <p:cTn id="20" fill="hold" nodeType="afterGroup">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75788"/>
                                        </p:tgtEl>
                                        <p:attrNameLst>
                                          <p:attrName>style.visibility</p:attrName>
                                        </p:attrNameLst>
                                      </p:cBhvr>
                                      <p:to>
                                        <p:strVal val="visible"/>
                                      </p:to>
                                    </p:set>
                                    <p:animEffect transition="in" filter="wipe(up)">
                                      <p:cBhvr>
                                        <p:cTn id="23" dur="500"/>
                                        <p:tgtEl>
                                          <p:spTgt spid="75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6" grpId="0" animBg="1"/>
      <p:bldP spid="75787" grpId="0" animBg="1"/>
      <p:bldP spid="75788" grpId="0" animBg="1"/>
      <p:bldP spid="7578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07522"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التداعيات</a:t>
            </a:r>
            <a:endParaRPr lang="en-US" sz="2800" b="1" dirty="0">
              <a:latin typeface="Arial" panose="020B0604020202020204" pitchFamily="34" charset="0"/>
              <a:cs typeface="Arial" panose="020B0604020202020204" pitchFamily="34" charset="0"/>
            </a:endParaRPr>
          </a:p>
        </p:txBody>
      </p:sp>
      <p:sp>
        <p:nvSpPr>
          <p:cNvPr id="74756"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لا يجب </a:t>
            </a:r>
            <a:r>
              <a:rPr lang="ar-JO" sz="2400" b="1" dirty="0">
                <a:latin typeface="Arial" panose="020B0604020202020204" pitchFamily="34" charset="0"/>
                <a:ea typeface="+mn-ea"/>
                <a:cs typeface="Arial" panose="020B0604020202020204" pitchFamily="34" charset="0"/>
              </a:rPr>
              <a:t>أن يأخذن دور القيادة </a:t>
            </a:r>
          </a:p>
          <a:p>
            <a:pPr algn="ctr">
              <a:defRPr/>
            </a:pPr>
            <a:r>
              <a:rPr lang="ar-JO" sz="2400" b="1" dirty="0">
                <a:latin typeface="Arial" panose="020B0604020202020204" pitchFamily="34" charset="0"/>
                <a:ea typeface="+mn-ea"/>
                <a:cs typeface="Arial" panose="020B0604020202020204" pitchFamily="34" charset="0"/>
              </a:rPr>
              <a:t>الرئيسي في الكنيسة</a:t>
            </a:r>
          </a:p>
        </p:txBody>
      </p:sp>
      <p:pic>
        <p:nvPicPr>
          <p:cNvPr id="107524"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107525" name="Group 6"/>
          <p:cNvGrpSpPr>
            <a:grpSpLocks/>
          </p:cNvGrpSpPr>
          <p:nvPr/>
        </p:nvGrpSpPr>
        <p:grpSpPr bwMode="auto">
          <a:xfrm>
            <a:off x="468313" y="333375"/>
            <a:ext cx="1008062" cy="1008063"/>
            <a:chOff x="521" y="1480"/>
            <a:chExt cx="1950" cy="1995"/>
          </a:xfrm>
        </p:grpSpPr>
        <p:sp>
          <p:nvSpPr>
            <p:cNvPr id="107529"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07530"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sp>
        <p:nvSpPr>
          <p:cNvPr id="107526" name="AutoShape 11"/>
          <p:cNvSpPr>
            <a:spLocks noChangeArrowheads="1"/>
          </p:cNvSpPr>
          <p:nvPr/>
        </p:nvSpPr>
        <p:spPr bwMode="auto">
          <a:xfrm>
            <a:off x="684213" y="1771650"/>
            <a:ext cx="4608512" cy="3744913"/>
          </a:xfrm>
          <a:prstGeom prst="roundRect">
            <a:avLst>
              <a:gd name="adj" fmla="val 16667"/>
            </a:avLst>
          </a:prstGeom>
          <a:solidFill>
            <a:schemeClr val="bg1"/>
          </a:solidFill>
          <a:ln>
            <a:noFill/>
          </a:ln>
          <a:effectLst>
            <a:outerShdw dist="56796" dir="1593903"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ar-JO" sz="2800" b="1" dirty="0">
                <a:latin typeface="Arial" panose="020B0604020202020204" pitchFamily="34" charset="0"/>
                <a:cs typeface="Arial" panose="020B0604020202020204" pitchFamily="34" charset="0"/>
              </a:rPr>
              <a:t>لأسباب خاصة</a:t>
            </a: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ar-JO" sz="2800" b="1" dirty="0">
                <a:latin typeface="Arial" panose="020B0604020202020204" pitchFamily="34" charset="0"/>
                <a:cs typeface="Arial" panose="020B0604020202020204" pitchFamily="34" charset="0"/>
              </a:rPr>
              <a:t>تستطيع النساء أخذ دور قيادي رئيسي بشكل مؤقت</a:t>
            </a: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ar-JO" sz="2800" b="1" dirty="0">
                <a:latin typeface="Arial" panose="020B0604020202020204" pitchFamily="34" charset="0"/>
                <a:cs typeface="Arial" panose="020B0604020202020204" pitchFamily="34" charset="0"/>
              </a:rPr>
              <a:t>حتى يتم تدريب </a:t>
            </a:r>
          </a:p>
          <a:p>
            <a:pPr algn="ctr"/>
            <a:r>
              <a:rPr lang="ar-JO" sz="2800" b="1" dirty="0">
                <a:latin typeface="Arial" panose="020B0604020202020204" pitchFamily="34" charset="0"/>
                <a:cs typeface="Arial" panose="020B0604020202020204" pitchFamily="34" charset="0"/>
              </a:rPr>
              <a:t>قادة ذكور قادرين</a:t>
            </a:r>
            <a:r>
              <a:rPr lang="en-US" sz="2800" b="1" dirty="0">
                <a:latin typeface="Arial" panose="020B0604020202020204" pitchFamily="34" charset="0"/>
                <a:cs typeface="Arial" panose="020B0604020202020204" pitchFamily="34" charset="0"/>
              </a:rPr>
              <a:t> </a:t>
            </a:r>
          </a:p>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p:txBody>
      </p:sp>
      <p:sp>
        <p:nvSpPr>
          <p:cNvPr id="74764" name="Rectangle 12" descr="joyce_meyer_pastor"/>
          <p:cNvSpPr>
            <a:spLocks noChangeArrowheads="1"/>
          </p:cNvSpPr>
          <p:nvPr/>
        </p:nvSpPr>
        <p:spPr bwMode="auto">
          <a:xfrm rot="-205856">
            <a:off x="6515100" y="2636838"/>
            <a:ext cx="2233613" cy="1800225"/>
          </a:xfrm>
          <a:prstGeom prst="rect">
            <a:avLst/>
          </a:prstGeom>
          <a:blipFill dpi="0" rotWithShape="0">
            <a:blip r:embed="rId4"/>
            <a:srcRect/>
            <a:stretch>
              <a:fillRect/>
            </a:stretch>
          </a:blipFill>
          <a:ln w="88900">
            <a:solidFill>
              <a:srgbClr val="FFFFFF"/>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74765" name="Rectangle 13" descr="darlene"/>
          <p:cNvSpPr>
            <a:spLocks noChangeArrowheads="1"/>
          </p:cNvSpPr>
          <p:nvPr/>
        </p:nvSpPr>
        <p:spPr bwMode="auto">
          <a:xfrm rot="-255610">
            <a:off x="5292725" y="4149725"/>
            <a:ext cx="2660650" cy="208756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88900">
            <a:solidFill>
              <a:schemeClr val="bg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4764"/>
                                        </p:tgtEl>
                                        <p:attrNameLst>
                                          <p:attrName>style.visibility</p:attrName>
                                        </p:attrNameLst>
                                      </p:cBhvr>
                                      <p:to>
                                        <p:strVal val="visible"/>
                                      </p:to>
                                    </p:set>
                                    <p:anim calcmode="lin" valueType="num">
                                      <p:cBhvr>
                                        <p:cTn id="7" dur="500" fill="hold"/>
                                        <p:tgtEl>
                                          <p:spTgt spid="74764"/>
                                        </p:tgtEl>
                                        <p:attrNameLst>
                                          <p:attrName>ppt_w</p:attrName>
                                        </p:attrNameLst>
                                      </p:cBhvr>
                                      <p:tavLst>
                                        <p:tav tm="0">
                                          <p:val>
                                            <p:fltVal val="0"/>
                                          </p:val>
                                        </p:tav>
                                        <p:tav tm="100000">
                                          <p:val>
                                            <p:strVal val="#ppt_w"/>
                                          </p:val>
                                        </p:tav>
                                      </p:tavLst>
                                    </p:anim>
                                    <p:anim calcmode="lin" valueType="num">
                                      <p:cBhvr>
                                        <p:cTn id="8" dur="500" fill="hold"/>
                                        <p:tgtEl>
                                          <p:spTgt spid="74764"/>
                                        </p:tgtEl>
                                        <p:attrNameLst>
                                          <p:attrName>ppt_h</p:attrName>
                                        </p:attrNameLst>
                                      </p:cBhvr>
                                      <p:tavLst>
                                        <p:tav tm="0">
                                          <p:val>
                                            <p:fltVal val="0"/>
                                          </p:val>
                                        </p:tav>
                                        <p:tav tm="100000">
                                          <p:val>
                                            <p:strVal val="#ppt_h"/>
                                          </p:val>
                                        </p:tav>
                                      </p:tavLst>
                                    </p:anim>
                                    <p:animEffect transition="in" filter="fade">
                                      <p:cBhvr>
                                        <p:cTn id="9" dur="500"/>
                                        <p:tgtEl>
                                          <p:spTgt spid="74764"/>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4765"/>
                                        </p:tgtEl>
                                        <p:attrNameLst>
                                          <p:attrName>style.visibility</p:attrName>
                                        </p:attrNameLst>
                                      </p:cBhvr>
                                      <p:to>
                                        <p:strVal val="visible"/>
                                      </p:to>
                                    </p:set>
                                    <p:anim calcmode="lin" valueType="num">
                                      <p:cBhvr>
                                        <p:cTn id="13" dur="500" fill="hold"/>
                                        <p:tgtEl>
                                          <p:spTgt spid="74765"/>
                                        </p:tgtEl>
                                        <p:attrNameLst>
                                          <p:attrName>ppt_w</p:attrName>
                                        </p:attrNameLst>
                                      </p:cBhvr>
                                      <p:tavLst>
                                        <p:tav tm="0">
                                          <p:val>
                                            <p:fltVal val="0"/>
                                          </p:val>
                                        </p:tav>
                                        <p:tav tm="100000">
                                          <p:val>
                                            <p:strVal val="#ppt_w"/>
                                          </p:val>
                                        </p:tav>
                                      </p:tavLst>
                                    </p:anim>
                                    <p:anim calcmode="lin" valueType="num">
                                      <p:cBhvr>
                                        <p:cTn id="14" dur="500" fill="hold"/>
                                        <p:tgtEl>
                                          <p:spTgt spid="74765"/>
                                        </p:tgtEl>
                                        <p:attrNameLst>
                                          <p:attrName>ppt_h</p:attrName>
                                        </p:attrNameLst>
                                      </p:cBhvr>
                                      <p:tavLst>
                                        <p:tav tm="0">
                                          <p:val>
                                            <p:fltVal val="0"/>
                                          </p:val>
                                        </p:tav>
                                        <p:tav tm="100000">
                                          <p:val>
                                            <p:strVal val="#ppt_h"/>
                                          </p:val>
                                        </p:tav>
                                      </p:tavLst>
                                    </p:anim>
                                    <p:animEffect transition="in" filter="fade">
                                      <p:cBhvr>
                                        <p:cTn id="15" dur="500"/>
                                        <p:tgtEl>
                                          <p:spTgt spid="74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4" grpId="0" animBg="1"/>
      <p:bldP spid="7476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08546"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التداعيات</a:t>
            </a:r>
            <a:endParaRPr lang="en-US" sz="2800" b="1" dirty="0">
              <a:latin typeface="Arial" panose="020B0604020202020204" pitchFamily="34" charset="0"/>
              <a:cs typeface="Arial" panose="020B0604020202020204" pitchFamily="34" charset="0"/>
            </a:endParaRPr>
          </a:p>
        </p:txBody>
      </p:sp>
      <p:sp>
        <p:nvSpPr>
          <p:cNvPr id="74756"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لا يجب </a:t>
            </a:r>
            <a:r>
              <a:rPr lang="ar-JO" sz="2400" b="1" dirty="0">
                <a:latin typeface="Arial" panose="020B0604020202020204" pitchFamily="34" charset="0"/>
                <a:ea typeface="+mn-ea"/>
                <a:cs typeface="Arial" panose="020B0604020202020204" pitchFamily="34" charset="0"/>
              </a:rPr>
              <a:t>أن يأخذن دور القيادة </a:t>
            </a:r>
          </a:p>
          <a:p>
            <a:pPr algn="ctr">
              <a:defRPr/>
            </a:pPr>
            <a:r>
              <a:rPr lang="ar-JO" sz="2400" b="1" dirty="0">
                <a:latin typeface="Arial" panose="020B0604020202020204" pitchFamily="34" charset="0"/>
                <a:ea typeface="+mn-ea"/>
                <a:cs typeface="Arial" panose="020B0604020202020204" pitchFamily="34" charset="0"/>
              </a:rPr>
              <a:t>الرئيسي في الكنيسة</a:t>
            </a:r>
          </a:p>
        </p:txBody>
      </p:sp>
      <p:pic>
        <p:nvPicPr>
          <p:cNvPr id="108548"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108549" name="Group 6"/>
          <p:cNvGrpSpPr>
            <a:grpSpLocks/>
          </p:cNvGrpSpPr>
          <p:nvPr/>
        </p:nvGrpSpPr>
        <p:grpSpPr bwMode="auto">
          <a:xfrm>
            <a:off x="468313" y="333375"/>
            <a:ext cx="1008062" cy="1008063"/>
            <a:chOff x="521" y="1480"/>
            <a:chExt cx="1950" cy="1995"/>
          </a:xfrm>
        </p:grpSpPr>
        <p:sp>
          <p:nvSpPr>
            <p:cNvPr id="108554"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08555"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sp>
        <p:nvSpPr>
          <p:cNvPr id="108550" name="AutoShape 11"/>
          <p:cNvSpPr>
            <a:spLocks noChangeArrowheads="1"/>
          </p:cNvSpPr>
          <p:nvPr/>
        </p:nvSpPr>
        <p:spPr bwMode="auto">
          <a:xfrm>
            <a:off x="228600" y="1844675"/>
            <a:ext cx="5064125" cy="3744913"/>
          </a:xfrm>
          <a:prstGeom prst="roundRect">
            <a:avLst>
              <a:gd name="adj" fmla="val 16667"/>
            </a:avLst>
          </a:prstGeom>
          <a:solidFill>
            <a:schemeClr val="bg1"/>
          </a:solidFill>
          <a:ln>
            <a:noFill/>
          </a:ln>
          <a:effectLst>
            <a:outerShdw dist="56796" dir="1593903"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ar-JO" altLang="ja-JP" sz="2800" b="1" dirty="0">
                <a:latin typeface="Arial" panose="020B0604020202020204" pitchFamily="34" charset="0"/>
                <a:cs typeface="Arial" panose="020B0604020202020204" pitchFamily="34" charset="0"/>
              </a:rPr>
              <a:t>عندما لا يكون هناك رجال للقيام بهذا العمل... إلا أنه يجب تحذير النساء من الاستمرار في هذا العمل بعد توفر رجال مدربين على الوظيفة</a:t>
            </a:r>
            <a:br>
              <a:rPr lang="en-US" altLang="ja-JP" sz="2400" b="1" dirty="0">
                <a:latin typeface="Arial" panose="020B0604020202020204" pitchFamily="34" charset="0"/>
                <a:cs typeface="Arial" panose="020B0604020202020204" pitchFamily="34" charset="0"/>
              </a:rPr>
            </a:br>
            <a:endParaRPr lang="en-US" altLang="ja-JP" sz="2400" b="1" dirty="0">
              <a:latin typeface="Arial" panose="020B0604020202020204" pitchFamily="34" charset="0"/>
              <a:cs typeface="Arial" panose="020B0604020202020204" pitchFamily="34" charset="0"/>
            </a:endParaRPr>
          </a:p>
          <a:p>
            <a:pPr algn="ctr"/>
            <a:r>
              <a:rPr lang="ar-JO" b="1" dirty="0">
                <a:latin typeface="Arial" panose="020B0604020202020204" pitchFamily="34" charset="0"/>
                <a:cs typeface="Arial" panose="020B0604020202020204" pitchFamily="34" charset="0"/>
              </a:rPr>
              <a:t>تشارلز رايري</a:t>
            </a:r>
            <a:br>
              <a:rPr lang="en-US" b="1" dirty="0">
                <a:latin typeface="Arial" panose="020B0604020202020204" pitchFamily="34" charset="0"/>
                <a:cs typeface="Arial" panose="020B0604020202020204" pitchFamily="34" charset="0"/>
              </a:rPr>
            </a:br>
            <a:r>
              <a:rPr lang="ar-JO" b="1" dirty="0">
                <a:latin typeface="Arial" panose="020B0604020202020204" pitchFamily="34" charset="0"/>
                <a:cs typeface="Arial" panose="020B0604020202020204" pitchFamily="34" charset="0"/>
              </a:rPr>
              <a:t>دور المرأة في الكنيسة، 80</a:t>
            </a: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p:txBody>
      </p:sp>
      <p:sp>
        <p:nvSpPr>
          <p:cNvPr id="74764" name="Rectangle 12" descr="joyce_meyer_pastor"/>
          <p:cNvSpPr>
            <a:spLocks noChangeArrowheads="1"/>
          </p:cNvSpPr>
          <p:nvPr/>
        </p:nvSpPr>
        <p:spPr bwMode="auto">
          <a:xfrm rot="-205856">
            <a:off x="6515100" y="2636838"/>
            <a:ext cx="2233613" cy="1800225"/>
          </a:xfrm>
          <a:prstGeom prst="rect">
            <a:avLst/>
          </a:prstGeom>
          <a:blipFill dpi="0" rotWithShape="0">
            <a:blip r:embed="rId4"/>
            <a:srcRect/>
            <a:stretch>
              <a:fillRect/>
            </a:stretch>
          </a:blipFill>
          <a:ln w="88900">
            <a:solidFill>
              <a:srgbClr val="FFFFFF"/>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74765" name="Rectangle 13" descr="darlene"/>
          <p:cNvSpPr>
            <a:spLocks noChangeArrowheads="1"/>
          </p:cNvSpPr>
          <p:nvPr/>
        </p:nvSpPr>
        <p:spPr bwMode="auto">
          <a:xfrm rot="-255610">
            <a:off x="5292725" y="4149725"/>
            <a:ext cx="2660650" cy="208756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88900">
            <a:solidFill>
              <a:schemeClr val="bg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08553" name="TextBox 1"/>
          <p:cNvSpPr txBox="1">
            <a:spLocks noChangeArrowheads="1"/>
          </p:cNvSpPr>
          <p:nvPr/>
        </p:nvSpPr>
        <p:spPr bwMode="auto">
          <a:xfrm>
            <a:off x="8410575" y="44450"/>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ar-JO" b="1" dirty="0">
                <a:latin typeface="Arial" panose="020B0604020202020204" pitchFamily="34" charset="0"/>
                <a:cs typeface="Arial" panose="020B0604020202020204" pitchFamily="34" charset="0"/>
              </a:rPr>
              <a:t>140</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4764"/>
                                        </p:tgtEl>
                                        <p:attrNameLst>
                                          <p:attrName>style.visibility</p:attrName>
                                        </p:attrNameLst>
                                      </p:cBhvr>
                                      <p:to>
                                        <p:strVal val="visible"/>
                                      </p:to>
                                    </p:set>
                                    <p:anim calcmode="lin" valueType="num">
                                      <p:cBhvr>
                                        <p:cTn id="7" dur="500" fill="hold"/>
                                        <p:tgtEl>
                                          <p:spTgt spid="74764"/>
                                        </p:tgtEl>
                                        <p:attrNameLst>
                                          <p:attrName>ppt_w</p:attrName>
                                        </p:attrNameLst>
                                      </p:cBhvr>
                                      <p:tavLst>
                                        <p:tav tm="0">
                                          <p:val>
                                            <p:fltVal val="0"/>
                                          </p:val>
                                        </p:tav>
                                        <p:tav tm="100000">
                                          <p:val>
                                            <p:strVal val="#ppt_w"/>
                                          </p:val>
                                        </p:tav>
                                      </p:tavLst>
                                    </p:anim>
                                    <p:anim calcmode="lin" valueType="num">
                                      <p:cBhvr>
                                        <p:cTn id="8" dur="500" fill="hold"/>
                                        <p:tgtEl>
                                          <p:spTgt spid="74764"/>
                                        </p:tgtEl>
                                        <p:attrNameLst>
                                          <p:attrName>ppt_h</p:attrName>
                                        </p:attrNameLst>
                                      </p:cBhvr>
                                      <p:tavLst>
                                        <p:tav tm="0">
                                          <p:val>
                                            <p:fltVal val="0"/>
                                          </p:val>
                                        </p:tav>
                                        <p:tav tm="100000">
                                          <p:val>
                                            <p:strVal val="#ppt_h"/>
                                          </p:val>
                                        </p:tav>
                                      </p:tavLst>
                                    </p:anim>
                                    <p:animEffect transition="in" filter="fade">
                                      <p:cBhvr>
                                        <p:cTn id="9" dur="500"/>
                                        <p:tgtEl>
                                          <p:spTgt spid="74764"/>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4765"/>
                                        </p:tgtEl>
                                        <p:attrNameLst>
                                          <p:attrName>style.visibility</p:attrName>
                                        </p:attrNameLst>
                                      </p:cBhvr>
                                      <p:to>
                                        <p:strVal val="visible"/>
                                      </p:to>
                                    </p:set>
                                    <p:anim calcmode="lin" valueType="num">
                                      <p:cBhvr>
                                        <p:cTn id="13" dur="500" fill="hold"/>
                                        <p:tgtEl>
                                          <p:spTgt spid="74765"/>
                                        </p:tgtEl>
                                        <p:attrNameLst>
                                          <p:attrName>ppt_w</p:attrName>
                                        </p:attrNameLst>
                                      </p:cBhvr>
                                      <p:tavLst>
                                        <p:tav tm="0">
                                          <p:val>
                                            <p:fltVal val="0"/>
                                          </p:val>
                                        </p:tav>
                                        <p:tav tm="100000">
                                          <p:val>
                                            <p:strVal val="#ppt_w"/>
                                          </p:val>
                                        </p:tav>
                                      </p:tavLst>
                                    </p:anim>
                                    <p:anim calcmode="lin" valueType="num">
                                      <p:cBhvr>
                                        <p:cTn id="14" dur="500" fill="hold"/>
                                        <p:tgtEl>
                                          <p:spTgt spid="74765"/>
                                        </p:tgtEl>
                                        <p:attrNameLst>
                                          <p:attrName>ppt_h</p:attrName>
                                        </p:attrNameLst>
                                      </p:cBhvr>
                                      <p:tavLst>
                                        <p:tav tm="0">
                                          <p:val>
                                            <p:fltVal val="0"/>
                                          </p:val>
                                        </p:tav>
                                        <p:tav tm="100000">
                                          <p:val>
                                            <p:strVal val="#ppt_h"/>
                                          </p:val>
                                        </p:tav>
                                      </p:tavLst>
                                    </p:anim>
                                    <p:animEffect transition="in" filter="fade">
                                      <p:cBhvr>
                                        <p:cTn id="15" dur="500"/>
                                        <p:tgtEl>
                                          <p:spTgt spid="74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4" grpId="0" animBg="1"/>
      <p:bldP spid="7476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Line 2"/>
          <p:cNvSpPr>
            <a:spLocks noChangeShapeType="1"/>
          </p:cNvSpPr>
          <p:nvPr/>
        </p:nvSpPr>
        <p:spPr bwMode="auto">
          <a:xfrm>
            <a:off x="-36513" y="6381750"/>
            <a:ext cx="9180513"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09570" name="AutoShape 3"/>
          <p:cNvSpPr>
            <a:spLocks noChangeArrowheads="1"/>
          </p:cNvSpPr>
          <p:nvPr/>
        </p:nvSpPr>
        <p:spPr bwMode="auto">
          <a:xfrm>
            <a:off x="179388" y="5949950"/>
            <a:ext cx="2808287" cy="7921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800" b="1" dirty="0">
                <a:latin typeface="Arial" panose="020B0604020202020204" pitchFamily="34" charset="0"/>
                <a:cs typeface="Arial" panose="020B0604020202020204" pitchFamily="34" charset="0"/>
              </a:rPr>
              <a:t>التداعيات</a:t>
            </a:r>
            <a:endParaRPr lang="en-US" sz="2800" b="1" dirty="0">
              <a:latin typeface="Arial" panose="020B0604020202020204" pitchFamily="34" charset="0"/>
              <a:cs typeface="Arial" panose="020B0604020202020204" pitchFamily="34" charset="0"/>
            </a:endParaRPr>
          </a:p>
        </p:txBody>
      </p:sp>
      <p:sp>
        <p:nvSpPr>
          <p:cNvPr id="83972" name="AutoShape 4">
            <a:hlinkClick r:id="rId2" action="ppaction://hlinksldjump"/>
          </p:cNvPr>
          <p:cNvSpPr>
            <a:spLocks noChangeArrowheads="1"/>
          </p:cNvSpPr>
          <p:nvPr/>
        </p:nvSpPr>
        <p:spPr bwMode="auto">
          <a:xfrm>
            <a:off x="971550" y="260350"/>
            <a:ext cx="6480175" cy="936625"/>
          </a:xfrm>
          <a:prstGeom prst="roundRect">
            <a:avLst>
              <a:gd name="adj" fmla="val 16667"/>
            </a:avLst>
          </a:prstGeom>
          <a:solidFill>
            <a:schemeClr val="accent1"/>
          </a:solidFill>
          <a:ln w="9525">
            <a:noFill/>
            <a:round/>
            <a:headEnd/>
            <a:tailEnd/>
          </a:ln>
          <a:effectLst>
            <a:outerShdw dist="35921" dir="2700000" algn="ctr" rotWithShape="0">
              <a:schemeClr val="tx1"/>
            </a:outerShdw>
          </a:effectLst>
        </p:spPr>
        <p:txBody>
          <a:bodyPr anchor="ctr"/>
          <a:lstStyle/>
          <a:p>
            <a:pPr algn="ctr">
              <a:defRPr/>
            </a:pPr>
            <a:r>
              <a:rPr lang="ar-JO" sz="2400" b="1" dirty="0">
                <a:latin typeface="Arial" panose="020B0604020202020204" pitchFamily="34" charset="0"/>
                <a:ea typeface="+mn-ea"/>
                <a:cs typeface="Arial" panose="020B0604020202020204" pitchFamily="34" charset="0"/>
              </a:rPr>
              <a:t>النساء </a:t>
            </a:r>
            <a:r>
              <a:rPr lang="ar-JO" sz="2400" b="1" u="sng" dirty="0">
                <a:latin typeface="Arial" panose="020B0604020202020204" pitchFamily="34" charset="0"/>
                <a:ea typeface="+mn-ea"/>
                <a:cs typeface="Arial" panose="020B0604020202020204" pitchFamily="34" charset="0"/>
              </a:rPr>
              <a:t>لا يجب </a:t>
            </a:r>
            <a:r>
              <a:rPr lang="ar-JO" sz="2400" b="1" dirty="0">
                <a:latin typeface="Arial" panose="020B0604020202020204" pitchFamily="34" charset="0"/>
                <a:ea typeface="+mn-ea"/>
                <a:cs typeface="Arial" panose="020B0604020202020204" pitchFamily="34" charset="0"/>
              </a:rPr>
              <a:t>أن يأخذن دور القيادة </a:t>
            </a:r>
          </a:p>
          <a:p>
            <a:pPr algn="ctr">
              <a:defRPr/>
            </a:pPr>
            <a:r>
              <a:rPr lang="ar-JO" sz="2400" b="1" dirty="0">
                <a:latin typeface="Arial" panose="020B0604020202020204" pitchFamily="34" charset="0"/>
                <a:ea typeface="+mn-ea"/>
                <a:cs typeface="Arial" panose="020B0604020202020204" pitchFamily="34" charset="0"/>
              </a:rPr>
              <a:t>الرئيسي في الكنيسة</a:t>
            </a:r>
          </a:p>
        </p:txBody>
      </p:sp>
      <p:pic>
        <p:nvPicPr>
          <p:cNvPr id="109572" name="Picture 5" descr="rman567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3325">
            <a:off x="328613" y="115888"/>
            <a:ext cx="1028700" cy="1512887"/>
          </a:xfrm>
          <a:prstGeom prst="rect">
            <a:avLst/>
          </a:prstGeom>
          <a:noFill/>
          <a:ln w="635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109573" name="Group 6"/>
          <p:cNvGrpSpPr>
            <a:grpSpLocks/>
          </p:cNvGrpSpPr>
          <p:nvPr/>
        </p:nvGrpSpPr>
        <p:grpSpPr bwMode="auto">
          <a:xfrm>
            <a:off x="468313" y="333375"/>
            <a:ext cx="1008062" cy="1008063"/>
            <a:chOff x="521" y="1480"/>
            <a:chExt cx="1950" cy="1995"/>
          </a:xfrm>
        </p:grpSpPr>
        <p:sp>
          <p:nvSpPr>
            <p:cNvPr id="109577" name="Line 7"/>
            <p:cNvSpPr>
              <a:spLocks noChangeShapeType="1"/>
            </p:cNvSpPr>
            <p:nvPr/>
          </p:nvSpPr>
          <p:spPr bwMode="auto">
            <a:xfrm>
              <a:off x="612" y="1480"/>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09578" name="Line 8"/>
            <p:cNvSpPr>
              <a:spLocks noChangeShapeType="1"/>
            </p:cNvSpPr>
            <p:nvPr/>
          </p:nvSpPr>
          <p:spPr bwMode="auto">
            <a:xfrm rot="4031962">
              <a:off x="611" y="1616"/>
              <a:ext cx="1769" cy="1950"/>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sp>
        <p:nvSpPr>
          <p:cNvPr id="109574" name="AutoShape 9"/>
          <p:cNvSpPr>
            <a:spLocks noChangeArrowheads="1"/>
          </p:cNvSpPr>
          <p:nvPr/>
        </p:nvSpPr>
        <p:spPr bwMode="auto">
          <a:xfrm>
            <a:off x="533400" y="1771650"/>
            <a:ext cx="4759325" cy="3744913"/>
          </a:xfrm>
          <a:prstGeom prst="roundRect">
            <a:avLst>
              <a:gd name="adj" fmla="val 16667"/>
            </a:avLst>
          </a:prstGeom>
          <a:solidFill>
            <a:schemeClr val="bg1"/>
          </a:solidFill>
          <a:ln>
            <a:noFill/>
          </a:ln>
          <a:effectLst>
            <a:outerShdw dist="56796" dir="1593903"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ar-JO" sz="2800" b="1" dirty="0">
                <a:latin typeface="Arial" panose="020B0604020202020204" pitchFamily="34" charset="0"/>
                <a:cs typeface="Arial" panose="020B0604020202020204" pitchFamily="34" charset="0"/>
              </a:rPr>
              <a:t>تم تحديد الأدوار القيادية </a:t>
            </a:r>
          </a:p>
          <a:p>
            <a:pPr algn="ctr"/>
            <a:r>
              <a:rPr lang="ar-JO" sz="2800" b="1" dirty="0">
                <a:latin typeface="Arial" panose="020B0604020202020204" pitchFamily="34" charset="0"/>
                <a:cs typeface="Arial" panose="020B0604020202020204" pitchFamily="34" charset="0"/>
              </a:rPr>
              <a:t>الرئيسية في الكنيسة للرجال</a:t>
            </a: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ar-JO" sz="2800" b="1" dirty="0">
                <a:latin typeface="Arial" panose="020B0604020202020204" pitchFamily="34" charset="0"/>
                <a:cs typeface="Arial" panose="020B0604020202020204" pitchFamily="34" charset="0"/>
              </a:rPr>
              <a:t>تم تفويض أدوار المساندة </a:t>
            </a:r>
          </a:p>
          <a:p>
            <a:pPr algn="ctr"/>
            <a:r>
              <a:rPr lang="ar-JO" sz="2800" b="1" dirty="0">
                <a:latin typeface="Arial" panose="020B0604020202020204" pitchFamily="34" charset="0"/>
                <a:cs typeface="Arial" panose="020B0604020202020204" pitchFamily="34" charset="0"/>
              </a:rPr>
              <a:t>للنساء</a:t>
            </a: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p:txBody>
      </p:sp>
      <p:sp>
        <p:nvSpPr>
          <p:cNvPr id="83978" name="Rectangle 10" descr="joyce_meyer_pastor"/>
          <p:cNvSpPr>
            <a:spLocks noChangeArrowheads="1"/>
          </p:cNvSpPr>
          <p:nvPr/>
        </p:nvSpPr>
        <p:spPr bwMode="auto">
          <a:xfrm rot="-205856">
            <a:off x="6515100" y="2636838"/>
            <a:ext cx="2233613" cy="1800225"/>
          </a:xfrm>
          <a:prstGeom prst="rect">
            <a:avLst/>
          </a:prstGeom>
          <a:blipFill dpi="0" rotWithShape="0">
            <a:blip r:embed="rId4"/>
            <a:srcRect/>
            <a:stretch>
              <a:fillRect/>
            </a:stretch>
          </a:blipFill>
          <a:ln w="88900">
            <a:solidFill>
              <a:srgbClr val="FFFFFF"/>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3979" name="Rectangle 11" descr="darlene"/>
          <p:cNvSpPr>
            <a:spLocks noChangeArrowheads="1"/>
          </p:cNvSpPr>
          <p:nvPr/>
        </p:nvSpPr>
        <p:spPr bwMode="auto">
          <a:xfrm rot="-255610">
            <a:off x="5292725" y="4149725"/>
            <a:ext cx="2660650" cy="208756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88900">
            <a:solidFill>
              <a:schemeClr val="bg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3978"/>
                                        </p:tgtEl>
                                        <p:attrNameLst>
                                          <p:attrName>style.visibility</p:attrName>
                                        </p:attrNameLst>
                                      </p:cBhvr>
                                      <p:to>
                                        <p:strVal val="visible"/>
                                      </p:to>
                                    </p:set>
                                    <p:anim calcmode="lin" valueType="num">
                                      <p:cBhvr>
                                        <p:cTn id="7" dur="500" fill="hold"/>
                                        <p:tgtEl>
                                          <p:spTgt spid="83978"/>
                                        </p:tgtEl>
                                        <p:attrNameLst>
                                          <p:attrName>ppt_w</p:attrName>
                                        </p:attrNameLst>
                                      </p:cBhvr>
                                      <p:tavLst>
                                        <p:tav tm="0">
                                          <p:val>
                                            <p:fltVal val="0"/>
                                          </p:val>
                                        </p:tav>
                                        <p:tav tm="100000">
                                          <p:val>
                                            <p:strVal val="#ppt_w"/>
                                          </p:val>
                                        </p:tav>
                                      </p:tavLst>
                                    </p:anim>
                                    <p:anim calcmode="lin" valueType="num">
                                      <p:cBhvr>
                                        <p:cTn id="8" dur="500" fill="hold"/>
                                        <p:tgtEl>
                                          <p:spTgt spid="83978"/>
                                        </p:tgtEl>
                                        <p:attrNameLst>
                                          <p:attrName>ppt_h</p:attrName>
                                        </p:attrNameLst>
                                      </p:cBhvr>
                                      <p:tavLst>
                                        <p:tav tm="0">
                                          <p:val>
                                            <p:fltVal val="0"/>
                                          </p:val>
                                        </p:tav>
                                        <p:tav tm="100000">
                                          <p:val>
                                            <p:strVal val="#ppt_h"/>
                                          </p:val>
                                        </p:tav>
                                      </p:tavLst>
                                    </p:anim>
                                    <p:animEffect transition="in" filter="fade">
                                      <p:cBhvr>
                                        <p:cTn id="9" dur="500"/>
                                        <p:tgtEl>
                                          <p:spTgt spid="83978"/>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83979"/>
                                        </p:tgtEl>
                                        <p:attrNameLst>
                                          <p:attrName>style.visibility</p:attrName>
                                        </p:attrNameLst>
                                      </p:cBhvr>
                                      <p:to>
                                        <p:strVal val="visible"/>
                                      </p:to>
                                    </p:set>
                                    <p:anim calcmode="lin" valueType="num">
                                      <p:cBhvr>
                                        <p:cTn id="13" dur="500" fill="hold"/>
                                        <p:tgtEl>
                                          <p:spTgt spid="83979"/>
                                        </p:tgtEl>
                                        <p:attrNameLst>
                                          <p:attrName>ppt_w</p:attrName>
                                        </p:attrNameLst>
                                      </p:cBhvr>
                                      <p:tavLst>
                                        <p:tav tm="0">
                                          <p:val>
                                            <p:fltVal val="0"/>
                                          </p:val>
                                        </p:tav>
                                        <p:tav tm="100000">
                                          <p:val>
                                            <p:strVal val="#ppt_w"/>
                                          </p:val>
                                        </p:tav>
                                      </p:tavLst>
                                    </p:anim>
                                    <p:anim calcmode="lin" valueType="num">
                                      <p:cBhvr>
                                        <p:cTn id="14" dur="500" fill="hold"/>
                                        <p:tgtEl>
                                          <p:spTgt spid="83979"/>
                                        </p:tgtEl>
                                        <p:attrNameLst>
                                          <p:attrName>ppt_h</p:attrName>
                                        </p:attrNameLst>
                                      </p:cBhvr>
                                      <p:tavLst>
                                        <p:tav tm="0">
                                          <p:val>
                                            <p:fltVal val="0"/>
                                          </p:val>
                                        </p:tav>
                                        <p:tav tm="100000">
                                          <p:val>
                                            <p:strVal val="#ppt_h"/>
                                          </p:val>
                                        </p:tav>
                                      </p:tavLst>
                                    </p:anim>
                                    <p:animEffect transition="in" filter="fade">
                                      <p:cBhvr>
                                        <p:cTn id="15" dur="500"/>
                                        <p:tgtEl>
                                          <p:spTgt spid="83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8" grpId="0" animBg="1"/>
      <p:bldP spid="8397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ChangeArrowheads="1"/>
          </p:cNvSpPr>
          <p:nvPr/>
        </p:nvSpPr>
        <p:spPr bwMode="auto">
          <a:xfrm>
            <a:off x="0" y="0"/>
            <a:ext cx="9144000" cy="6858000"/>
          </a:xfrm>
          <a:prstGeom prst="rect">
            <a:avLst/>
          </a:prstGeom>
          <a:solidFill>
            <a:srgbClr val="42486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en-US" sz="2400">
              <a:solidFill>
                <a:srgbClr val="000000"/>
              </a:solidFill>
              <a:latin typeface="Arial" panose="020B0604020202020204" pitchFamily="34" charset="0"/>
              <a:cs typeface="Arial" panose="020B0604020202020204" pitchFamily="34" charset="0"/>
            </a:endParaRPr>
          </a:p>
        </p:txBody>
      </p:sp>
      <p:sp>
        <p:nvSpPr>
          <p:cNvPr id="110594" name="Rectangle 3"/>
          <p:cNvSpPr>
            <a:spLocks noGrp="1"/>
          </p:cNvSpPr>
          <p:nvPr>
            <p:ph type="ctrTitle" idx="4294967295"/>
          </p:nvPr>
        </p:nvSpPr>
        <p:spPr>
          <a:xfrm>
            <a:off x="381000" y="304800"/>
            <a:ext cx="8534400" cy="1143000"/>
          </a:xfrm>
        </p:spPr>
        <p:txBody>
          <a:bodyPr/>
          <a:lstStyle/>
          <a:p>
            <a:pPr eaLnBrk="1" hangingPunct="1"/>
            <a:r>
              <a:rPr lang="en-US">
                <a:solidFill>
                  <a:schemeClr val="bg1"/>
                </a:solidFill>
                <a:latin typeface="Arial" panose="020B0604020202020204" pitchFamily="34" charset="0"/>
                <a:cs typeface="Arial" panose="020B0604020202020204" pitchFamily="34" charset="0"/>
              </a:rPr>
              <a:t>Quellendorf, Germany</a:t>
            </a:r>
          </a:p>
        </p:txBody>
      </p:sp>
      <p:pic>
        <p:nvPicPr>
          <p:cNvPr id="269318" name="Picture 6" descr="lind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5500" y="1752600"/>
            <a:ext cx="2411413" cy="425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9319" name="Picture 7" descr="lindner200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9320" name="Picture 8" descr="Michaela_Lindner_Fall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0200" y="3581400"/>
            <a:ext cx="19812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9321" name="Picture 9" descr="michaelalindner_120"/>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38200" y="1828800"/>
            <a:ext cx="1524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0599" name="Rectangle 3"/>
          <p:cNvSpPr>
            <a:spLocks/>
          </p:cNvSpPr>
          <p:nvPr/>
        </p:nvSpPr>
        <p:spPr bwMode="auto">
          <a:xfrm>
            <a:off x="152400" y="3810000"/>
            <a:ext cx="26670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ar-JO" sz="4400" dirty="0">
                <a:solidFill>
                  <a:srgbClr val="FFFFFF"/>
                </a:solidFill>
                <a:latin typeface="Arial" panose="020B0604020202020204" pitchFamily="34" charset="0"/>
                <a:cs typeface="Arial" panose="020B0604020202020204" pitchFamily="34" charset="0"/>
              </a:rPr>
              <a:t>السيد   نوربرت ليندنار</a:t>
            </a:r>
            <a:endParaRPr lang="en-US" sz="4400" dirty="0">
              <a:solidFill>
                <a:srgbClr val="FFFFFF"/>
              </a:solidFill>
              <a:latin typeface="Arial" panose="020B0604020202020204" pitchFamily="34" charset="0"/>
              <a:cs typeface="Arial" panose="020B0604020202020204" pitchFamily="34" charset="0"/>
            </a:endParaRPr>
          </a:p>
        </p:txBody>
      </p:sp>
      <p:sp>
        <p:nvSpPr>
          <p:cNvPr id="269323" name="Rectangle 3"/>
          <p:cNvSpPr>
            <a:spLocks/>
          </p:cNvSpPr>
          <p:nvPr/>
        </p:nvSpPr>
        <p:spPr bwMode="auto">
          <a:xfrm>
            <a:off x="6096000" y="1524000"/>
            <a:ext cx="26670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ar-JO" sz="4400" dirty="0">
                <a:solidFill>
                  <a:srgbClr val="FFFFFF"/>
                </a:solidFill>
                <a:latin typeface="Arial" panose="020B0604020202020204" pitchFamily="34" charset="0"/>
                <a:cs typeface="Arial" panose="020B0604020202020204" pitchFamily="34" charset="0"/>
              </a:rPr>
              <a:t>السيد    ميشيلا</a:t>
            </a:r>
          </a:p>
          <a:p>
            <a:pPr algn="ctr"/>
            <a:r>
              <a:rPr lang="ar-JO" sz="4400" dirty="0">
                <a:solidFill>
                  <a:srgbClr val="FFFFFF"/>
                </a:solidFill>
                <a:latin typeface="Arial" panose="020B0604020202020204" pitchFamily="34" charset="0"/>
                <a:cs typeface="Arial" panose="020B0604020202020204" pitchFamily="34" charset="0"/>
              </a:rPr>
              <a:t>ليندنار</a:t>
            </a:r>
            <a:endParaRPr lang="en-US" sz="4400"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3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69321"/>
                                        </p:tgtEl>
                                        <p:attrNameLst>
                                          <p:attrName>style.visibility</p:attrName>
                                        </p:attrNameLst>
                                      </p:cBhvr>
                                      <p:to>
                                        <p:strVal val="visible"/>
                                      </p:to>
                                    </p:set>
                                    <p:animEffect transition="in" filter="dissolve">
                                      <p:cBhvr>
                                        <p:cTn id="11" dur="500"/>
                                        <p:tgtEl>
                                          <p:spTgt spid="269321"/>
                                        </p:tgtEl>
                                      </p:cBhvr>
                                    </p:animEffect>
                                  </p:childTnLst>
                                </p:cTn>
                              </p:par>
                            </p:childTnLst>
                          </p:cTn>
                        </p:par>
                        <p:par>
                          <p:cTn id="12" fill="hold" nodeType="afterGroup">
                            <p:stCondLst>
                              <p:cond delay="500"/>
                            </p:stCondLst>
                            <p:childTnLst>
                              <p:par>
                                <p:cTn id="13" presetID="9" presetClass="entr" presetSubtype="0" fill="hold" nodeType="afterEffect">
                                  <p:stCondLst>
                                    <p:cond delay="0"/>
                                  </p:stCondLst>
                                  <p:childTnLst>
                                    <p:set>
                                      <p:cBhvr>
                                        <p:cTn id="14" dur="1" fill="hold">
                                          <p:stCondLst>
                                            <p:cond delay="0"/>
                                          </p:stCondLst>
                                        </p:cTn>
                                        <p:tgtEl>
                                          <p:spTgt spid="269320"/>
                                        </p:tgtEl>
                                        <p:attrNameLst>
                                          <p:attrName>style.visibility</p:attrName>
                                        </p:attrNameLst>
                                      </p:cBhvr>
                                      <p:to>
                                        <p:strVal val="visible"/>
                                      </p:to>
                                    </p:set>
                                    <p:animEffect transition="in" filter="dissolve">
                                      <p:cBhvr>
                                        <p:cTn id="15" dur="500"/>
                                        <p:tgtEl>
                                          <p:spTgt spid="269320"/>
                                        </p:tgtEl>
                                      </p:cBhvr>
                                    </p:animEffect>
                                  </p:childTnLst>
                                </p:cTn>
                              </p:par>
                            </p:childTnLst>
                          </p:cTn>
                        </p:par>
                        <p:par>
                          <p:cTn id="16" fill="hold" nodeType="afterGroup">
                            <p:stCondLst>
                              <p:cond delay="1000"/>
                            </p:stCondLst>
                            <p:childTnLst>
                              <p:par>
                                <p:cTn id="17" presetID="9" presetClass="entr" presetSubtype="0" fill="hold" nodeType="afterEffect">
                                  <p:stCondLst>
                                    <p:cond delay="0"/>
                                  </p:stCondLst>
                                  <p:childTnLst>
                                    <p:set>
                                      <p:cBhvr>
                                        <p:cTn id="18" dur="1" fill="hold">
                                          <p:stCondLst>
                                            <p:cond delay="0"/>
                                          </p:stCondLst>
                                        </p:cTn>
                                        <p:tgtEl>
                                          <p:spTgt spid="269318"/>
                                        </p:tgtEl>
                                        <p:attrNameLst>
                                          <p:attrName>style.visibility</p:attrName>
                                        </p:attrNameLst>
                                      </p:cBhvr>
                                      <p:to>
                                        <p:strVal val="visible"/>
                                      </p:to>
                                    </p:set>
                                    <p:animEffect transition="in" filter="dissolve">
                                      <p:cBhvr>
                                        <p:cTn id="19" dur="500"/>
                                        <p:tgtEl>
                                          <p:spTgt spid="2693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269319"/>
                                        </p:tgtEl>
                                        <p:attrNameLst>
                                          <p:attrName>style.visibility</p:attrName>
                                        </p:attrNameLst>
                                      </p:cBhvr>
                                      <p:to>
                                        <p:strVal val="visible"/>
                                      </p:to>
                                    </p:set>
                                    <p:animEffect transition="in" filter="dissolve">
                                      <p:cBhvr>
                                        <p:cTn id="24" dur="500"/>
                                        <p:tgtEl>
                                          <p:spTgt spid="269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AutoShape 5"/>
          <p:cNvSpPr>
            <a:spLocks noChangeArrowheads="1"/>
          </p:cNvSpPr>
          <p:nvPr/>
        </p:nvSpPr>
        <p:spPr bwMode="auto">
          <a:xfrm>
            <a:off x="2195513" y="1196975"/>
            <a:ext cx="5113337" cy="5183188"/>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4000" b="1">
              <a:latin typeface="Arial" panose="020B0604020202020204" pitchFamily="34" charset="0"/>
              <a:cs typeface="Arial" panose="020B0604020202020204" pitchFamily="34" charset="0"/>
            </a:endParaRPr>
          </a:p>
        </p:txBody>
      </p:sp>
      <p:sp>
        <p:nvSpPr>
          <p:cNvPr id="112642" name="AutoShape 11"/>
          <p:cNvSpPr>
            <a:spLocks noChangeArrowheads="1"/>
          </p:cNvSpPr>
          <p:nvPr/>
        </p:nvSpPr>
        <p:spPr bwMode="auto">
          <a:xfrm>
            <a:off x="2555875" y="1484313"/>
            <a:ext cx="4464050" cy="4608512"/>
          </a:xfrm>
          <a:prstGeom prst="roundRect">
            <a:avLst>
              <a:gd name="adj" fmla="val 16667"/>
            </a:avLst>
          </a:pr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2643" name="Line 4"/>
          <p:cNvSpPr>
            <a:spLocks noChangeShapeType="1"/>
          </p:cNvSpPr>
          <p:nvPr/>
        </p:nvSpPr>
        <p:spPr bwMode="auto">
          <a:xfrm>
            <a:off x="0" y="620713"/>
            <a:ext cx="8675688"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3074" name="AutoShape 2"/>
          <p:cNvSpPr>
            <a:spLocks noChangeArrowheads="1"/>
          </p:cNvSpPr>
          <p:nvPr/>
        </p:nvSpPr>
        <p:spPr bwMode="auto">
          <a:xfrm>
            <a:off x="5099050" y="282575"/>
            <a:ext cx="3671888" cy="578882"/>
          </a:xfrm>
          <a:prstGeom prst="roundRect">
            <a:avLst>
              <a:gd name="adj" fmla="val 16667"/>
            </a:avLst>
          </a:prstGeom>
          <a:solidFill>
            <a:srgbClr val="FFFFFF"/>
          </a:solidFill>
          <a:ln w="9525">
            <a:noFill/>
            <a:round/>
            <a:headEnd/>
            <a:tailEnd/>
          </a:ln>
          <a:effectLst>
            <a:outerShdw dist="35921" dir="2700000" algn="ctr" rotWithShape="0">
              <a:schemeClr val="tx1"/>
            </a:outerShdw>
          </a:effectLst>
        </p:spPr>
        <p:txBody>
          <a:bodyPr>
            <a:spAutoFit/>
          </a:bodyPr>
          <a:lstStyle/>
          <a:p>
            <a:pPr algn="ctr">
              <a:spcBef>
                <a:spcPct val="50000"/>
              </a:spcBef>
              <a:defRPr/>
            </a:pPr>
            <a:r>
              <a:rPr lang="ar-JO" sz="2800" b="1" dirty="0">
                <a:latin typeface="Arial" panose="020B0604020202020204" pitchFamily="34" charset="0"/>
                <a:ea typeface="+mn-ea"/>
                <a:cs typeface="Arial" panose="020B0604020202020204" pitchFamily="34" charset="0"/>
              </a:rPr>
              <a:t>الخلاصة</a:t>
            </a:r>
            <a:endParaRPr lang="en-US" sz="2800" b="1" dirty="0">
              <a:latin typeface="Arial" panose="020B0604020202020204" pitchFamily="34" charset="0"/>
              <a:ea typeface="+mn-ea"/>
              <a:cs typeface="Arial" panose="020B0604020202020204" pitchFamily="34" charset="0"/>
            </a:endParaRPr>
          </a:p>
        </p:txBody>
      </p:sp>
      <p:sp>
        <p:nvSpPr>
          <p:cNvPr id="112645" name="AutoShape 10"/>
          <p:cNvSpPr>
            <a:spLocks noChangeArrowheads="1"/>
          </p:cNvSpPr>
          <p:nvPr/>
        </p:nvSpPr>
        <p:spPr bwMode="auto">
          <a:xfrm>
            <a:off x="2700338" y="1700213"/>
            <a:ext cx="4176712" cy="4176712"/>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ar-JO" sz="4000" b="1" dirty="0">
                <a:latin typeface="Arial" panose="020B0604020202020204" pitchFamily="34" charset="0"/>
                <a:cs typeface="Arial" panose="020B0604020202020204" pitchFamily="34" charset="0"/>
              </a:rPr>
              <a:t>القيادة </a:t>
            </a:r>
          </a:p>
          <a:p>
            <a:pPr algn="ctr"/>
            <a:r>
              <a:rPr lang="ar-JO" sz="4000" b="1" dirty="0">
                <a:latin typeface="Arial" panose="020B0604020202020204" pitchFamily="34" charset="0"/>
                <a:cs typeface="Arial" panose="020B0604020202020204" pitchFamily="34" charset="0"/>
              </a:rPr>
              <a:t>في </a:t>
            </a:r>
          </a:p>
          <a:p>
            <a:pPr algn="ctr"/>
            <a:r>
              <a:rPr lang="ar-JO" sz="4000" b="1" dirty="0">
                <a:latin typeface="Arial" panose="020B0604020202020204" pitchFamily="34" charset="0"/>
                <a:cs typeface="Arial" panose="020B0604020202020204" pitchFamily="34" charset="0"/>
              </a:rPr>
              <a:t>الكنيسة</a:t>
            </a:r>
            <a:endParaRPr lang="en-US" sz="4000" b="1" dirty="0">
              <a:latin typeface="Arial" panose="020B0604020202020204" pitchFamily="34" charset="0"/>
              <a:cs typeface="Arial" panose="020B0604020202020204" pitchFamily="34" charset="0"/>
            </a:endParaRPr>
          </a:p>
        </p:txBody>
      </p:sp>
      <p:sp>
        <p:nvSpPr>
          <p:cNvPr id="3078" name="Rectangle 6" descr="Julie_Pennington_Russell"/>
          <p:cNvSpPr>
            <a:spLocks noChangeArrowheads="1"/>
          </p:cNvSpPr>
          <p:nvPr/>
        </p:nvSpPr>
        <p:spPr bwMode="auto">
          <a:xfrm rot="551651">
            <a:off x="6327775" y="3460750"/>
            <a:ext cx="2087563" cy="2881313"/>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0">
            <a:solidFill>
              <a:srgbClr val="8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079" name="Rectangle 7" descr="preacher-460x360"/>
          <p:cNvSpPr>
            <a:spLocks noChangeArrowheads="1"/>
          </p:cNvSpPr>
          <p:nvPr/>
        </p:nvSpPr>
        <p:spPr bwMode="auto">
          <a:xfrm rot="-628737">
            <a:off x="539750" y="549275"/>
            <a:ext cx="2297113" cy="2592388"/>
          </a:xfrm>
          <a:prstGeom prst="rect">
            <a:avLst/>
          </a:prstGeom>
          <a:blipFill dpi="0" rotWithShape="1">
            <a:blip r:embed="rId3"/>
            <a:srcRect/>
            <a:stretch>
              <a:fillRect/>
            </a:stretch>
          </a:blipFill>
          <a:ln w="127000">
            <a:solidFill>
              <a:srgbClr val="8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081" name="WordArt 9"/>
          <p:cNvSpPr>
            <a:spLocks noChangeArrowheads="1" noChangeShapeType="1" noTextEdit="1"/>
          </p:cNvSpPr>
          <p:nvPr/>
        </p:nvSpPr>
        <p:spPr bwMode="auto">
          <a:xfrm rot="-1085066">
            <a:off x="1438275" y="674688"/>
            <a:ext cx="576263" cy="1008062"/>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a:solidFill>
                  <a:srgbClr val="FFFFFF"/>
                </a:solidFill>
                <a:latin typeface="Arial Rounded MT Bold"/>
                <a:ea typeface="Arial Rounded MT Bold"/>
                <a:cs typeface="Arial Rounded MT Bold"/>
              </a:rPr>
              <a:t>?</a:t>
            </a:r>
            <a:endParaRPr lang="en-US" sz="3600" kern="10" dirty="0">
              <a:solidFill>
                <a:srgbClr val="FFFFFF"/>
              </a:solidFill>
              <a:latin typeface="Arial Rounded MT Bold"/>
              <a:ea typeface="Arial Rounded MT Bold"/>
              <a:cs typeface="Arial Rounded MT Bold"/>
            </a:endParaRPr>
          </a:p>
        </p:txBody>
      </p:sp>
      <p:sp>
        <p:nvSpPr>
          <p:cNvPr id="3080" name="WordArt 8"/>
          <p:cNvSpPr>
            <a:spLocks noChangeArrowheads="1" noChangeShapeType="1" noTextEdit="1"/>
          </p:cNvSpPr>
          <p:nvPr/>
        </p:nvSpPr>
        <p:spPr bwMode="auto">
          <a:xfrm>
            <a:off x="6553200" y="3657600"/>
            <a:ext cx="576263" cy="1008063"/>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a:solidFill>
                  <a:srgbClr val="FFFFFF"/>
                </a:solidFill>
                <a:latin typeface="Arial Rounded MT Bold"/>
                <a:ea typeface="Arial Rounded MT Bold"/>
                <a:cs typeface="Arial Rounded MT Bold"/>
              </a:rPr>
              <a:t>?</a:t>
            </a:r>
            <a:endParaRPr lang="en-US" sz="3600" kern="10" dirty="0">
              <a:solidFill>
                <a:srgbClr val="FFFFFF"/>
              </a:solidFill>
              <a:latin typeface="Arial Rounded MT Bold"/>
              <a:ea typeface="Arial Rounded MT Bold"/>
              <a:cs typeface="Arial Rounded MT Bo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500" fill="hold"/>
                                        <p:tgtEl>
                                          <p:spTgt spid="3079"/>
                                        </p:tgtEl>
                                        <p:attrNameLst>
                                          <p:attrName>ppt_w</p:attrName>
                                        </p:attrNameLst>
                                      </p:cBhvr>
                                      <p:tavLst>
                                        <p:tav tm="0">
                                          <p:val>
                                            <p:fltVal val="0"/>
                                          </p:val>
                                        </p:tav>
                                        <p:tav tm="100000">
                                          <p:val>
                                            <p:strVal val="#ppt_w"/>
                                          </p:val>
                                        </p:tav>
                                      </p:tavLst>
                                    </p:anim>
                                    <p:anim calcmode="lin" valueType="num">
                                      <p:cBhvr>
                                        <p:cTn id="8" dur="500" fill="hold"/>
                                        <p:tgtEl>
                                          <p:spTgt spid="3079"/>
                                        </p:tgtEl>
                                        <p:attrNameLst>
                                          <p:attrName>ppt_h</p:attrName>
                                        </p:attrNameLst>
                                      </p:cBhvr>
                                      <p:tavLst>
                                        <p:tav tm="0">
                                          <p:val>
                                            <p:fltVal val="0"/>
                                          </p:val>
                                        </p:tav>
                                        <p:tav tm="100000">
                                          <p:val>
                                            <p:strVal val="#ppt_h"/>
                                          </p:val>
                                        </p:tav>
                                      </p:tavLst>
                                    </p:anim>
                                    <p:animEffect transition="in" filter="fade">
                                      <p:cBhvr>
                                        <p:cTn id="9" dur="500"/>
                                        <p:tgtEl>
                                          <p:spTgt spid="3079"/>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p:cTn id="13" dur="500" fill="hold"/>
                                        <p:tgtEl>
                                          <p:spTgt spid="3078"/>
                                        </p:tgtEl>
                                        <p:attrNameLst>
                                          <p:attrName>ppt_w</p:attrName>
                                        </p:attrNameLst>
                                      </p:cBhvr>
                                      <p:tavLst>
                                        <p:tav tm="0">
                                          <p:val>
                                            <p:fltVal val="0"/>
                                          </p:val>
                                        </p:tav>
                                        <p:tav tm="100000">
                                          <p:val>
                                            <p:strVal val="#ppt_w"/>
                                          </p:val>
                                        </p:tav>
                                      </p:tavLst>
                                    </p:anim>
                                    <p:anim calcmode="lin" valueType="num">
                                      <p:cBhvr>
                                        <p:cTn id="14" dur="500" fill="hold"/>
                                        <p:tgtEl>
                                          <p:spTgt spid="3078"/>
                                        </p:tgtEl>
                                        <p:attrNameLst>
                                          <p:attrName>ppt_h</p:attrName>
                                        </p:attrNameLst>
                                      </p:cBhvr>
                                      <p:tavLst>
                                        <p:tav tm="0">
                                          <p:val>
                                            <p:fltVal val="0"/>
                                          </p:val>
                                        </p:tav>
                                        <p:tav tm="100000">
                                          <p:val>
                                            <p:strVal val="#ppt_h"/>
                                          </p:val>
                                        </p:tav>
                                      </p:tavLst>
                                    </p:anim>
                                    <p:animEffect transition="in" filter="fade">
                                      <p:cBhvr>
                                        <p:cTn id="15" dur="500"/>
                                        <p:tgtEl>
                                          <p:spTgt spid="3078"/>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081"/>
                                        </p:tgtEl>
                                        <p:attrNameLst>
                                          <p:attrName>style.visibility</p:attrName>
                                        </p:attrNameLst>
                                      </p:cBhvr>
                                      <p:to>
                                        <p:strVal val="visible"/>
                                      </p:to>
                                    </p:set>
                                    <p:anim calcmode="lin" valueType="num">
                                      <p:cBhvr>
                                        <p:cTn id="19" dur="500" fill="hold"/>
                                        <p:tgtEl>
                                          <p:spTgt spid="3081"/>
                                        </p:tgtEl>
                                        <p:attrNameLst>
                                          <p:attrName>ppt_w</p:attrName>
                                        </p:attrNameLst>
                                      </p:cBhvr>
                                      <p:tavLst>
                                        <p:tav tm="0">
                                          <p:val>
                                            <p:fltVal val="0"/>
                                          </p:val>
                                        </p:tav>
                                        <p:tav tm="100000">
                                          <p:val>
                                            <p:strVal val="#ppt_w"/>
                                          </p:val>
                                        </p:tav>
                                      </p:tavLst>
                                    </p:anim>
                                    <p:anim calcmode="lin" valueType="num">
                                      <p:cBhvr>
                                        <p:cTn id="20" dur="500" fill="hold"/>
                                        <p:tgtEl>
                                          <p:spTgt spid="3081"/>
                                        </p:tgtEl>
                                        <p:attrNameLst>
                                          <p:attrName>ppt_h</p:attrName>
                                        </p:attrNameLst>
                                      </p:cBhvr>
                                      <p:tavLst>
                                        <p:tav tm="0">
                                          <p:val>
                                            <p:fltVal val="0"/>
                                          </p:val>
                                        </p:tav>
                                        <p:tav tm="100000">
                                          <p:val>
                                            <p:strVal val="#ppt_h"/>
                                          </p:val>
                                        </p:tav>
                                      </p:tavLst>
                                    </p:anim>
                                    <p:animEffect transition="in" filter="fade">
                                      <p:cBhvr>
                                        <p:cTn id="21" dur="500"/>
                                        <p:tgtEl>
                                          <p:spTgt spid="3081"/>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080"/>
                                        </p:tgtEl>
                                        <p:attrNameLst>
                                          <p:attrName>style.visibility</p:attrName>
                                        </p:attrNameLst>
                                      </p:cBhvr>
                                      <p:to>
                                        <p:strVal val="visible"/>
                                      </p:to>
                                    </p:set>
                                    <p:anim calcmode="lin" valueType="num">
                                      <p:cBhvr>
                                        <p:cTn id="24" dur="500" fill="hold"/>
                                        <p:tgtEl>
                                          <p:spTgt spid="3080"/>
                                        </p:tgtEl>
                                        <p:attrNameLst>
                                          <p:attrName>ppt_w</p:attrName>
                                        </p:attrNameLst>
                                      </p:cBhvr>
                                      <p:tavLst>
                                        <p:tav tm="0">
                                          <p:val>
                                            <p:fltVal val="0"/>
                                          </p:val>
                                        </p:tav>
                                        <p:tav tm="100000">
                                          <p:val>
                                            <p:strVal val="#ppt_w"/>
                                          </p:val>
                                        </p:tav>
                                      </p:tavLst>
                                    </p:anim>
                                    <p:anim calcmode="lin" valueType="num">
                                      <p:cBhvr>
                                        <p:cTn id="25" dur="500" fill="hold"/>
                                        <p:tgtEl>
                                          <p:spTgt spid="3080"/>
                                        </p:tgtEl>
                                        <p:attrNameLst>
                                          <p:attrName>ppt_h</p:attrName>
                                        </p:attrNameLst>
                                      </p:cBhvr>
                                      <p:tavLst>
                                        <p:tav tm="0">
                                          <p:val>
                                            <p:fltVal val="0"/>
                                          </p:val>
                                        </p:tav>
                                        <p:tav tm="100000">
                                          <p:val>
                                            <p:strVal val="#ppt_h"/>
                                          </p:val>
                                        </p:tav>
                                      </p:tavLst>
                                    </p:anim>
                                    <p:animEffect transition="in" filter="fade">
                                      <p:cBhvr>
                                        <p:cTn id="26"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79" grpId="0" animBg="1"/>
      <p:bldP spid="3081" grpId="0" animBg="1"/>
      <p:bldP spid="308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Line 2"/>
          <p:cNvSpPr>
            <a:spLocks noChangeShapeType="1"/>
          </p:cNvSpPr>
          <p:nvPr/>
        </p:nvSpPr>
        <p:spPr bwMode="auto">
          <a:xfrm>
            <a:off x="0" y="620713"/>
            <a:ext cx="8675688"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33795" name="AutoShape 3"/>
          <p:cNvSpPr>
            <a:spLocks noChangeArrowheads="1"/>
          </p:cNvSpPr>
          <p:nvPr/>
        </p:nvSpPr>
        <p:spPr bwMode="auto">
          <a:xfrm>
            <a:off x="5099050" y="282575"/>
            <a:ext cx="3671888" cy="578882"/>
          </a:xfrm>
          <a:prstGeom prst="roundRect">
            <a:avLst>
              <a:gd name="adj" fmla="val 16667"/>
            </a:avLst>
          </a:prstGeom>
          <a:solidFill>
            <a:srgbClr val="FFFFFF"/>
          </a:solidFill>
          <a:ln w="9525">
            <a:noFill/>
            <a:round/>
            <a:headEnd/>
            <a:tailEnd/>
          </a:ln>
          <a:effectLst>
            <a:outerShdw dist="35921" dir="2700000" algn="ctr" rotWithShape="0">
              <a:schemeClr val="tx1"/>
            </a:outerShdw>
          </a:effectLst>
        </p:spPr>
        <p:txBody>
          <a:bodyPr>
            <a:spAutoFit/>
          </a:bodyPr>
          <a:lstStyle/>
          <a:p>
            <a:pPr algn="ctr">
              <a:spcBef>
                <a:spcPct val="50000"/>
              </a:spcBef>
              <a:defRPr/>
            </a:pPr>
            <a:r>
              <a:rPr lang="ar-JO" sz="2800" b="1" dirty="0">
                <a:latin typeface="Arial" panose="020B0604020202020204" pitchFamily="34" charset="0"/>
                <a:ea typeface="+mn-ea"/>
                <a:cs typeface="Arial" panose="020B0604020202020204" pitchFamily="34" charset="0"/>
              </a:rPr>
              <a:t>الخلاصة</a:t>
            </a:r>
            <a:endParaRPr lang="en-US" sz="2800" b="1" dirty="0">
              <a:latin typeface="Arial" panose="020B0604020202020204" pitchFamily="34" charset="0"/>
              <a:ea typeface="+mn-ea"/>
              <a:cs typeface="Arial" panose="020B0604020202020204" pitchFamily="34" charset="0"/>
            </a:endParaRPr>
          </a:p>
        </p:txBody>
      </p:sp>
      <p:sp>
        <p:nvSpPr>
          <p:cNvPr id="113667" name="AutoShape 4"/>
          <p:cNvSpPr>
            <a:spLocks noChangeArrowheads="1"/>
          </p:cNvSpPr>
          <p:nvPr/>
        </p:nvSpPr>
        <p:spPr bwMode="auto">
          <a:xfrm>
            <a:off x="611188" y="1125538"/>
            <a:ext cx="5113337" cy="5183187"/>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4000" b="1" dirty="0">
                <a:latin typeface="Arial" panose="020B0604020202020204" pitchFamily="34" charset="0"/>
                <a:cs typeface="Arial" panose="020B0604020202020204" pitchFamily="34" charset="0"/>
              </a:rPr>
              <a:t>... ليس لإظهار من </a:t>
            </a:r>
          </a:p>
          <a:p>
            <a:pPr algn="ctr"/>
            <a:r>
              <a:rPr lang="ar-JO" sz="4000" b="1" dirty="0">
                <a:latin typeface="Arial" panose="020B0604020202020204" pitchFamily="34" charset="0"/>
                <a:cs typeface="Arial" panose="020B0604020202020204" pitchFamily="34" charset="0"/>
              </a:rPr>
              <a:t>يمتلك سلطة أكثر </a:t>
            </a:r>
          </a:p>
          <a:p>
            <a:pPr algn="ctr"/>
            <a:r>
              <a:rPr lang="ar-JO" sz="4000" b="1" dirty="0">
                <a:latin typeface="Arial" panose="020B0604020202020204" pitchFamily="34" charset="0"/>
                <a:cs typeface="Arial" panose="020B0604020202020204" pitchFamily="34" charset="0"/>
              </a:rPr>
              <a:t>(الرجال أم النساء)</a:t>
            </a: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p:txBody>
      </p:sp>
      <p:sp>
        <p:nvSpPr>
          <p:cNvPr id="113668" name="AutoShape 5"/>
          <p:cNvSpPr>
            <a:spLocks noChangeArrowheads="1"/>
          </p:cNvSpPr>
          <p:nvPr/>
        </p:nvSpPr>
        <p:spPr bwMode="auto">
          <a:xfrm>
            <a:off x="1676400" y="5013325"/>
            <a:ext cx="7143750" cy="1582738"/>
          </a:xfrm>
          <a:prstGeom prst="roundRect">
            <a:avLst>
              <a:gd name="adj" fmla="val 16667"/>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400" b="1" dirty="0">
                <a:solidFill>
                  <a:schemeClr val="bg1"/>
                </a:solidFill>
                <a:latin typeface="Arial" panose="020B0604020202020204" pitchFamily="34" charset="0"/>
                <a:cs typeface="Arial" panose="020B0604020202020204" pitchFamily="34" charset="0"/>
              </a:rPr>
              <a:t>4لاَ تَنْظُرُوا كُلُّ وَاحِدٍ إِلَى مَا هُوَ لِنَفْسِهِ، بَلْ كُلُّ وَاحِدٍ إِلَى مَا هُوَ لآخَرِينَ أَيْضًا. </a:t>
            </a:r>
          </a:p>
          <a:p>
            <a:pPr algn="ctr"/>
            <a:r>
              <a:rPr lang="ar-JO" sz="2400" b="1" dirty="0">
                <a:solidFill>
                  <a:schemeClr val="bg1"/>
                </a:solidFill>
                <a:latin typeface="Arial" panose="020B0604020202020204" pitchFamily="34" charset="0"/>
                <a:cs typeface="Arial" panose="020B0604020202020204" pitchFamily="34" charset="0"/>
              </a:rPr>
              <a:t>فيلبي 2: 4</a:t>
            </a:r>
            <a:endParaRPr lang="en-US" sz="2400" b="1" dirty="0">
              <a:solidFill>
                <a:schemeClr val="bg1"/>
              </a:solidFill>
              <a:latin typeface="Arial" panose="020B0604020202020204" pitchFamily="34" charset="0"/>
              <a:cs typeface="Arial" panose="020B0604020202020204" pitchFamily="34" charset="0"/>
            </a:endParaRPr>
          </a:p>
        </p:txBody>
      </p:sp>
      <p:sp>
        <p:nvSpPr>
          <p:cNvPr id="113669" name="Rectangle 7" descr="BG"/>
          <p:cNvSpPr>
            <a:spLocks noChangeArrowheads="1"/>
          </p:cNvSpPr>
          <p:nvPr/>
        </p:nvSpPr>
        <p:spPr bwMode="auto">
          <a:xfrm rot="20933848" flipH="1">
            <a:off x="6070600" y="1598613"/>
            <a:ext cx="1655763" cy="18288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63500">
            <a:solidFill>
              <a:srgbClr val="8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13670" name="Rectangle 8" descr="Julie_Pennington_Russell"/>
          <p:cNvSpPr>
            <a:spLocks noChangeArrowheads="1"/>
          </p:cNvSpPr>
          <p:nvPr/>
        </p:nvSpPr>
        <p:spPr bwMode="auto">
          <a:xfrm rot="551651">
            <a:off x="7092950" y="2706688"/>
            <a:ext cx="1582738" cy="208915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63500">
            <a:solidFill>
              <a:srgbClr val="8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13671" name="AutoShape 10"/>
          <p:cNvSpPr>
            <a:spLocks noChangeArrowheads="1"/>
          </p:cNvSpPr>
          <p:nvPr/>
        </p:nvSpPr>
        <p:spPr bwMode="auto">
          <a:xfrm>
            <a:off x="25400" y="-100013"/>
            <a:ext cx="4897438" cy="720726"/>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ar-JO" sz="2800" b="1" dirty="0">
                <a:latin typeface="Arial" panose="020B0604020202020204" pitchFamily="34" charset="0"/>
                <a:cs typeface="Arial" panose="020B0604020202020204" pitchFamily="34" charset="0"/>
              </a:rPr>
              <a:t>القيادة في الكنيسة</a:t>
            </a:r>
            <a:endParaRPr lang="en-US" sz="2800" b="1" dirty="0">
              <a:latin typeface="Arial" panose="020B0604020202020204" pitchFamily="34" charset="0"/>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Line 2"/>
          <p:cNvSpPr>
            <a:spLocks noChangeShapeType="1"/>
          </p:cNvSpPr>
          <p:nvPr/>
        </p:nvSpPr>
        <p:spPr bwMode="auto">
          <a:xfrm>
            <a:off x="0" y="620713"/>
            <a:ext cx="8675688"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35843" name="AutoShape 3"/>
          <p:cNvSpPr>
            <a:spLocks noChangeArrowheads="1"/>
          </p:cNvSpPr>
          <p:nvPr/>
        </p:nvSpPr>
        <p:spPr bwMode="auto">
          <a:xfrm>
            <a:off x="5099050" y="282575"/>
            <a:ext cx="3671888" cy="578882"/>
          </a:xfrm>
          <a:prstGeom prst="roundRect">
            <a:avLst>
              <a:gd name="adj" fmla="val 16667"/>
            </a:avLst>
          </a:prstGeom>
          <a:solidFill>
            <a:srgbClr val="FFFFFF"/>
          </a:solidFill>
          <a:ln w="9525">
            <a:noFill/>
            <a:round/>
            <a:headEnd/>
            <a:tailEnd/>
          </a:ln>
          <a:effectLst>
            <a:outerShdw dist="35921" dir="2700000" algn="ctr" rotWithShape="0">
              <a:schemeClr val="tx1"/>
            </a:outerShdw>
          </a:effectLst>
        </p:spPr>
        <p:txBody>
          <a:bodyPr>
            <a:spAutoFit/>
          </a:bodyPr>
          <a:lstStyle/>
          <a:p>
            <a:pPr algn="ctr">
              <a:spcBef>
                <a:spcPct val="50000"/>
              </a:spcBef>
              <a:defRPr/>
            </a:pPr>
            <a:r>
              <a:rPr lang="ar-JO" sz="2800" b="1" dirty="0">
                <a:latin typeface="Arial" panose="020B0604020202020204" pitchFamily="34" charset="0"/>
                <a:ea typeface="+mn-ea"/>
                <a:cs typeface="Arial" panose="020B0604020202020204" pitchFamily="34" charset="0"/>
              </a:rPr>
              <a:t>الخلاصة</a:t>
            </a:r>
            <a:endParaRPr lang="en-US" sz="2800" b="1" dirty="0">
              <a:latin typeface="Arial" panose="020B0604020202020204" pitchFamily="34" charset="0"/>
              <a:ea typeface="+mn-ea"/>
              <a:cs typeface="Arial" panose="020B0604020202020204" pitchFamily="34" charset="0"/>
            </a:endParaRPr>
          </a:p>
        </p:txBody>
      </p:sp>
      <p:sp>
        <p:nvSpPr>
          <p:cNvPr id="114691" name="AutoShape 4"/>
          <p:cNvSpPr>
            <a:spLocks noChangeArrowheads="1"/>
          </p:cNvSpPr>
          <p:nvPr/>
        </p:nvSpPr>
        <p:spPr bwMode="auto">
          <a:xfrm>
            <a:off x="611188" y="1125538"/>
            <a:ext cx="5113337" cy="5183187"/>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4000" b="1" dirty="0">
                <a:latin typeface="Arial" panose="020B0604020202020204" pitchFamily="34" charset="0"/>
                <a:cs typeface="Arial" panose="020B0604020202020204" pitchFamily="34" charset="0"/>
              </a:rPr>
              <a:t>لا يجب تدمير </a:t>
            </a:r>
          </a:p>
          <a:p>
            <a:pPr algn="ctr"/>
            <a:r>
              <a:rPr lang="ar-JO" sz="4000" b="1" dirty="0">
                <a:latin typeface="Arial" panose="020B0604020202020204" pitchFamily="34" charset="0"/>
                <a:cs typeface="Arial" panose="020B0604020202020204" pitchFamily="34" charset="0"/>
              </a:rPr>
              <a:t>وحدة الكنيسة</a:t>
            </a:r>
            <a:endParaRPr lang="en-US" sz="4000" b="1" dirty="0">
              <a:latin typeface="Arial" panose="020B0604020202020204" pitchFamily="34" charset="0"/>
              <a:cs typeface="Arial" panose="020B0604020202020204" pitchFamily="34" charset="0"/>
            </a:endParaRPr>
          </a:p>
        </p:txBody>
      </p:sp>
      <p:sp>
        <p:nvSpPr>
          <p:cNvPr id="114692" name="AutoShape 5"/>
          <p:cNvSpPr>
            <a:spLocks noChangeArrowheads="1"/>
          </p:cNvSpPr>
          <p:nvPr/>
        </p:nvSpPr>
        <p:spPr bwMode="auto">
          <a:xfrm>
            <a:off x="1979613" y="5013325"/>
            <a:ext cx="6840537" cy="1582738"/>
          </a:xfrm>
          <a:prstGeom prst="roundRect">
            <a:avLst>
              <a:gd name="adj" fmla="val 16667"/>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400" b="1" dirty="0">
                <a:solidFill>
                  <a:schemeClr val="bg1"/>
                </a:solidFill>
                <a:latin typeface="Arial" panose="020B0604020202020204" pitchFamily="34" charset="0"/>
                <a:cs typeface="Arial" panose="020B0604020202020204" pitchFamily="34" charset="0"/>
              </a:rPr>
              <a:t>3مُجْتَهِدِينَ أَنْ تَحْفَظُوا وَحْدَانِيَّةَ الرُّوحِ بِرِبَاطِ السَّلاَمِ.</a:t>
            </a:r>
          </a:p>
          <a:p>
            <a:pPr algn="ctr"/>
            <a:r>
              <a:rPr lang="ar-JO" sz="2400" b="1" dirty="0">
                <a:solidFill>
                  <a:schemeClr val="bg1"/>
                </a:solidFill>
                <a:latin typeface="Arial" panose="020B0604020202020204" pitchFamily="34" charset="0"/>
                <a:cs typeface="Arial" panose="020B0604020202020204" pitchFamily="34" charset="0"/>
              </a:rPr>
              <a:t>أفسس 4: 3</a:t>
            </a:r>
            <a:endParaRPr lang="en-US" sz="2400" b="1" dirty="0">
              <a:solidFill>
                <a:schemeClr val="bg1"/>
              </a:solidFill>
              <a:latin typeface="Arial" panose="020B0604020202020204" pitchFamily="34" charset="0"/>
              <a:cs typeface="Arial" panose="020B0604020202020204" pitchFamily="34" charset="0"/>
            </a:endParaRPr>
          </a:p>
        </p:txBody>
      </p:sp>
      <p:sp>
        <p:nvSpPr>
          <p:cNvPr id="35849" name="Rectangle 9" descr="OurChurchGraphic"/>
          <p:cNvSpPr>
            <a:spLocks noChangeArrowheads="1"/>
          </p:cNvSpPr>
          <p:nvPr/>
        </p:nvSpPr>
        <p:spPr bwMode="auto">
          <a:xfrm rot="275117">
            <a:off x="6084888" y="1196975"/>
            <a:ext cx="2376487" cy="3814763"/>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0">
            <a:solidFill>
              <a:srgbClr val="8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14694" name="AutoShape 10"/>
          <p:cNvSpPr>
            <a:spLocks noChangeArrowheads="1"/>
          </p:cNvSpPr>
          <p:nvPr/>
        </p:nvSpPr>
        <p:spPr bwMode="auto">
          <a:xfrm>
            <a:off x="25400" y="-100013"/>
            <a:ext cx="4897438" cy="720726"/>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ar-JO" sz="2800" b="1" dirty="0">
                <a:latin typeface="Arial" panose="020B0604020202020204" pitchFamily="34" charset="0"/>
                <a:cs typeface="Arial" panose="020B0604020202020204" pitchFamily="34" charset="0"/>
              </a:rPr>
              <a:t>القيادة في الكنيسة</a:t>
            </a:r>
            <a:endParaRPr lang="en-US" sz="2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849"/>
                                        </p:tgtEl>
                                        <p:attrNameLst>
                                          <p:attrName>style.visibility</p:attrName>
                                        </p:attrNameLst>
                                      </p:cBhvr>
                                      <p:to>
                                        <p:strVal val="visible"/>
                                      </p:to>
                                    </p:set>
                                    <p:anim calcmode="lin" valueType="num">
                                      <p:cBhvr additive="base">
                                        <p:cTn id="7" dur="500" fill="hold"/>
                                        <p:tgtEl>
                                          <p:spTgt spid="35849"/>
                                        </p:tgtEl>
                                        <p:attrNameLst>
                                          <p:attrName>ppt_x</p:attrName>
                                        </p:attrNameLst>
                                      </p:cBhvr>
                                      <p:tavLst>
                                        <p:tav tm="0">
                                          <p:val>
                                            <p:strVal val="1+#ppt_w/2"/>
                                          </p:val>
                                        </p:tav>
                                        <p:tav tm="100000">
                                          <p:val>
                                            <p:strVal val="#ppt_x"/>
                                          </p:val>
                                        </p:tav>
                                      </p:tavLst>
                                    </p:anim>
                                    <p:anim calcmode="lin" valueType="num">
                                      <p:cBhvr additive="base">
                                        <p:cTn id="8" dur="500" fill="hold"/>
                                        <p:tgtEl>
                                          <p:spTgt spid="358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44034" name="Picture 5" descr="untitle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3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2" name="AutoShape 4"/>
          <p:cNvSpPr>
            <a:spLocks noChangeArrowheads="1"/>
          </p:cNvSpPr>
          <p:nvPr/>
        </p:nvSpPr>
        <p:spPr bwMode="auto">
          <a:xfrm>
            <a:off x="3995738" y="3429000"/>
            <a:ext cx="4537075" cy="3024188"/>
          </a:xfrm>
          <a:prstGeom prst="roundRect">
            <a:avLst>
              <a:gd name="adj" fmla="val 16667"/>
            </a:avLst>
          </a:prstGeom>
          <a:gradFill rotWithShape="1">
            <a:gsLst>
              <a:gs pos="0">
                <a:schemeClr val="bg1"/>
              </a:gs>
              <a:gs pos="100000">
                <a:srgbClr val="FF6699"/>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3600" b="1" dirty="0">
                <a:latin typeface="Arial" panose="020B0604020202020204" pitchFamily="34" charset="0"/>
                <a:cs typeface="Arial" panose="020B0604020202020204" pitchFamily="34" charset="0"/>
              </a:rPr>
              <a:t>هل يمتلك الرجال والنساء نفس الدور في الكنيسة؟</a:t>
            </a:r>
            <a:endParaRPr lang="en-US" sz="3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dissolve">
                                      <p:cBhvr>
                                        <p:cTn id="7" dur="20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5" name="Picture 9" descr="high_prie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349635">
            <a:off x="6011863" y="1484313"/>
            <a:ext cx="2222500" cy="4032250"/>
          </a:xfrm>
          <a:prstGeom prst="rect">
            <a:avLst/>
          </a:prstGeom>
          <a:noFill/>
          <a:ln w="1270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
        <p:nvSpPr>
          <p:cNvPr id="115714" name="AutoShape 4"/>
          <p:cNvSpPr>
            <a:spLocks noChangeArrowheads="1"/>
          </p:cNvSpPr>
          <p:nvPr/>
        </p:nvSpPr>
        <p:spPr bwMode="auto">
          <a:xfrm>
            <a:off x="611188" y="1125538"/>
            <a:ext cx="5113337" cy="5183187"/>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4000" b="1" dirty="0">
                <a:latin typeface="Arial" panose="020B0604020202020204" pitchFamily="34" charset="0"/>
                <a:cs typeface="Arial" panose="020B0604020202020204" pitchFamily="34" charset="0"/>
              </a:rPr>
              <a:t>ليس ضرورياً لخدمة الله</a:t>
            </a:r>
            <a:endParaRPr lang="en-US" sz="4000" b="1" dirty="0">
              <a:latin typeface="Arial" panose="020B0604020202020204" pitchFamily="34" charset="0"/>
              <a:cs typeface="Arial" panose="020B0604020202020204" pitchFamily="34" charset="0"/>
            </a:endParaRPr>
          </a:p>
        </p:txBody>
      </p:sp>
      <p:sp>
        <p:nvSpPr>
          <p:cNvPr id="115715" name="Line 2"/>
          <p:cNvSpPr>
            <a:spLocks noChangeShapeType="1"/>
          </p:cNvSpPr>
          <p:nvPr/>
        </p:nvSpPr>
        <p:spPr bwMode="auto">
          <a:xfrm>
            <a:off x="0" y="620713"/>
            <a:ext cx="8675688"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34819" name="AutoShape 3"/>
          <p:cNvSpPr>
            <a:spLocks noChangeArrowheads="1"/>
          </p:cNvSpPr>
          <p:nvPr/>
        </p:nvSpPr>
        <p:spPr bwMode="auto">
          <a:xfrm>
            <a:off x="5099050" y="282575"/>
            <a:ext cx="3671888" cy="578882"/>
          </a:xfrm>
          <a:prstGeom prst="roundRect">
            <a:avLst>
              <a:gd name="adj" fmla="val 16667"/>
            </a:avLst>
          </a:prstGeom>
          <a:solidFill>
            <a:srgbClr val="FFFFFF"/>
          </a:solidFill>
          <a:ln w="9525">
            <a:noFill/>
            <a:round/>
            <a:headEnd/>
            <a:tailEnd/>
          </a:ln>
          <a:effectLst>
            <a:outerShdw dist="35921" dir="2700000" algn="ctr" rotWithShape="0">
              <a:schemeClr val="tx1"/>
            </a:outerShdw>
          </a:effectLst>
        </p:spPr>
        <p:txBody>
          <a:bodyPr>
            <a:spAutoFit/>
          </a:bodyPr>
          <a:lstStyle/>
          <a:p>
            <a:pPr algn="ctr">
              <a:spcBef>
                <a:spcPct val="50000"/>
              </a:spcBef>
              <a:defRPr/>
            </a:pPr>
            <a:r>
              <a:rPr lang="ar-JO" sz="2800" b="1" dirty="0">
                <a:latin typeface="Arial" panose="020B0604020202020204" pitchFamily="34" charset="0"/>
                <a:ea typeface="+mn-ea"/>
                <a:cs typeface="Arial" panose="020B0604020202020204" pitchFamily="34" charset="0"/>
              </a:rPr>
              <a:t>الخلاصة</a:t>
            </a:r>
            <a:endParaRPr lang="en-US" sz="2800" b="1" dirty="0">
              <a:latin typeface="Arial" panose="020B0604020202020204" pitchFamily="34" charset="0"/>
              <a:ea typeface="+mn-ea"/>
              <a:cs typeface="Arial" panose="020B0604020202020204" pitchFamily="34" charset="0"/>
            </a:endParaRPr>
          </a:p>
        </p:txBody>
      </p:sp>
      <p:sp>
        <p:nvSpPr>
          <p:cNvPr id="115717" name="AutoShape 5"/>
          <p:cNvSpPr>
            <a:spLocks noChangeArrowheads="1"/>
          </p:cNvSpPr>
          <p:nvPr/>
        </p:nvSpPr>
        <p:spPr bwMode="auto">
          <a:xfrm>
            <a:off x="1979613" y="5013325"/>
            <a:ext cx="6840537" cy="1582738"/>
          </a:xfrm>
          <a:prstGeom prst="roundRect">
            <a:avLst>
              <a:gd name="adj" fmla="val 16667"/>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2400" b="1" dirty="0">
                <a:solidFill>
                  <a:schemeClr val="bg1"/>
                </a:solidFill>
                <a:latin typeface="Arial" panose="020B0604020202020204" pitchFamily="34" charset="0"/>
                <a:cs typeface="Arial" panose="020B0604020202020204" pitchFamily="34" charset="0"/>
              </a:rPr>
              <a:t>23وَكُلُّ مَا فَعَلْتُمْ، فَاعْمَلُوا مِنَ الْقَلْبِ، كَمَا لِلرَّبِّ لَيْسَ لِلنَّاسِ</a:t>
            </a:r>
          </a:p>
          <a:p>
            <a:pPr algn="ctr"/>
            <a:r>
              <a:rPr lang="ar-JO" sz="2400" b="1" dirty="0">
                <a:solidFill>
                  <a:schemeClr val="bg1"/>
                </a:solidFill>
                <a:latin typeface="Arial" panose="020B0604020202020204" pitchFamily="34" charset="0"/>
                <a:cs typeface="Arial" panose="020B0604020202020204" pitchFamily="34" charset="0"/>
              </a:rPr>
              <a:t>كولوسي 3: 23</a:t>
            </a:r>
            <a:endParaRPr lang="en-US" sz="2400" b="1" dirty="0">
              <a:solidFill>
                <a:schemeClr val="bg1"/>
              </a:solidFill>
              <a:latin typeface="Arial" panose="020B0604020202020204" pitchFamily="34" charset="0"/>
              <a:cs typeface="Arial" panose="020B0604020202020204" pitchFamily="34" charset="0"/>
            </a:endParaRPr>
          </a:p>
        </p:txBody>
      </p:sp>
      <p:sp>
        <p:nvSpPr>
          <p:cNvPr id="115718" name="AutoShape 10"/>
          <p:cNvSpPr>
            <a:spLocks noChangeArrowheads="1"/>
          </p:cNvSpPr>
          <p:nvPr/>
        </p:nvSpPr>
        <p:spPr bwMode="auto">
          <a:xfrm>
            <a:off x="25400" y="-100013"/>
            <a:ext cx="4897438" cy="720726"/>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ar-JO" sz="2800" b="1" dirty="0">
                <a:latin typeface="Arial" panose="020B0604020202020204" pitchFamily="34" charset="0"/>
                <a:cs typeface="Arial" panose="020B0604020202020204" pitchFamily="34" charset="0"/>
              </a:rPr>
              <a:t>القيادة في الكنيسة</a:t>
            </a:r>
            <a:endParaRPr lang="en-US" sz="2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slide(fromBottom)">
                                      <p:cBhvr>
                                        <p:cTn id="7" dur="5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Line 2"/>
          <p:cNvSpPr>
            <a:spLocks noChangeShapeType="1"/>
          </p:cNvSpPr>
          <p:nvPr/>
        </p:nvSpPr>
        <p:spPr bwMode="auto">
          <a:xfrm>
            <a:off x="0" y="620713"/>
            <a:ext cx="8675688"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36867" name="AutoShape 3"/>
          <p:cNvSpPr>
            <a:spLocks noChangeArrowheads="1"/>
          </p:cNvSpPr>
          <p:nvPr/>
        </p:nvSpPr>
        <p:spPr bwMode="auto">
          <a:xfrm>
            <a:off x="5099050" y="282575"/>
            <a:ext cx="3671888" cy="578882"/>
          </a:xfrm>
          <a:prstGeom prst="roundRect">
            <a:avLst>
              <a:gd name="adj" fmla="val 16667"/>
            </a:avLst>
          </a:prstGeom>
          <a:solidFill>
            <a:srgbClr val="FFFFFF"/>
          </a:solidFill>
          <a:ln w="9525">
            <a:noFill/>
            <a:round/>
            <a:headEnd/>
            <a:tailEnd/>
          </a:ln>
          <a:effectLst>
            <a:outerShdw dist="35921" dir="2700000" algn="ctr" rotWithShape="0">
              <a:schemeClr val="tx1"/>
            </a:outerShdw>
          </a:effectLst>
        </p:spPr>
        <p:txBody>
          <a:bodyPr>
            <a:spAutoFit/>
          </a:bodyPr>
          <a:lstStyle/>
          <a:p>
            <a:pPr algn="ctr">
              <a:spcBef>
                <a:spcPct val="50000"/>
              </a:spcBef>
              <a:defRPr/>
            </a:pPr>
            <a:r>
              <a:rPr lang="ar-JO" sz="2800" b="1" dirty="0">
                <a:latin typeface="Arial" panose="020B0604020202020204" pitchFamily="34" charset="0"/>
                <a:ea typeface="+mn-ea"/>
                <a:cs typeface="Arial" panose="020B0604020202020204" pitchFamily="34" charset="0"/>
              </a:rPr>
              <a:t>التطبيق</a:t>
            </a:r>
            <a:endParaRPr lang="en-US" sz="2800" b="1" dirty="0">
              <a:latin typeface="Arial" panose="020B0604020202020204" pitchFamily="34" charset="0"/>
              <a:ea typeface="+mn-ea"/>
              <a:cs typeface="Arial" panose="020B0604020202020204" pitchFamily="34" charset="0"/>
            </a:endParaRPr>
          </a:p>
        </p:txBody>
      </p:sp>
      <p:sp>
        <p:nvSpPr>
          <p:cNvPr id="36868" name="AutoShape 4"/>
          <p:cNvSpPr>
            <a:spLocks noChangeArrowheads="1"/>
          </p:cNvSpPr>
          <p:nvPr/>
        </p:nvSpPr>
        <p:spPr bwMode="auto">
          <a:xfrm>
            <a:off x="1295400" y="1752600"/>
            <a:ext cx="7897813" cy="4411663"/>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r"/>
            <a:r>
              <a:rPr lang="ar-JO" sz="3200" b="1" dirty="0">
                <a:solidFill>
                  <a:srgbClr val="FF0000"/>
                </a:solidFill>
                <a:latin typeface="Arial" panose="020B0604020202020204" pitchFamily="34" charset="0"/>
                <a:cs typeface="Arial" panose="020B0604020202020204" pitchFamily="34" charset="0"/>
              </a:rPr>
              <a:t>خدمة النساء</a:t>
            </a:r>
            <a:br>
              <a:rPr lang="en-US" sz="3200" b="1" dirty="0">
                <a:latin typeface="Arial" panose="020B0604020202020204" pitchFamily="34" charset="0"/>
                <a:cs typeface="Arial" panose="020B0604020202020204" pitchFamily="34" charset="0"/>
              </a:rPr>
            </a:br>
            <a:r>
              <a:rPr lang="ar-JO" sz="3200" b="1" dirty="0">
                <a:solidFill>
                  <a:schemeClr val="folHlink"/>
                </a:solidFill>
                <a:latin typeface="Arial" panose="020B0604020202020204" pitchFamily="34" charset="0"/>
                <a:cs typeface="Arial" panose="020B0604020202020204" pitchFamily="34" charset="0"/>
              </a:rPr>
              <a:t>خدمة الأطفال</a:t>
            </a:r>
            <a:endParaRPr lang="en-US" sz="3200" b="1" dirty="0">
              <a:solidFill>
                <a:schemeClr val="folHlink"/>
              </a:solidFill>
              <a:latin typeface="Arial" panose="020B0604020202020204" pitchFamily="34" charset="0"/>
              <a:cs typeface="Arial" panose="020B0604020202020204" pitchFamily="34" charset="0"/>
            </a:endParaRPr>
          </a:p>
          <a:p>
            <a:pPr algn="r"/>
            <a:r>
              <a:rPr lang="ar-JO" sz="3200" b="1" dirty="0">
                <a:solidFill>
                  <a:srgbClr val="CC6600"/>
                </a:solidFill>
                <a:latin typeface="Arial" panose="020B0604020202020204" pitchFamily="34" charset="0"/>
                <a:cs typeface="Arial" panose="020B0604020202020204" pitchFamily="34" charset="0"/>
              </a:rPr>
              <a:t>إداريات خدمة الشبيبة</a:t>
            </a:r>
          </a:p>
          <a:p>
            <a:pPr algn="r"/>
            <a:r>
              <a:rPr lang="ar-JO" sz="3200" b="1" dirty="0">
                <a:solidFill>
                  <a:srgbClr val="0000FF"/>
                </a:solidFill>
                <a:latin typeface="Arial" panose="020B0604020202020204" pitchFamily="34" charset="0"/>
                <a:cs typeface="Arial" panose="020B0604020202020204" pitchFamily="34" charset="0"/>
              </a:rPr>
              <a:t>الزيارات </a:t>
            </a:r>
            <a:r>
              <a:rPr lang="ar-JO" sz="3200" b="1" dirty="0">
                <a:solidFill>
                  <a:srgbClr val="CC66FF"/>
                </a:solidFill>
                <a:latin typeface="Arial" panose="020B0604020202020204" pitchFamily="34" charset="0"/>
                <a:cs typeface="Arial" panose="020B0604020202020204" pitchFamily="34" charset="0"/>
              </a:rPr>
              <a:t>نشرة الكنيسة </a:t>
            </a:r>
            <a:r>
              <a:rPr lang="ar-JO" sz="3200" b="1" dirty="0">
                <a:solidFill>
                  <a:srgbClr val="CC0066"/>
                </a:solidFill>
                <a:latin typeface="Arial" panose="020B0604020202020204" pitchFamily="34" charset="0"/>
                <a:cs typeface="Arial" panose="020B0604020202020204" pitchFamily="34" charset="0"/>
              </a:rPr>
              <a:t>موسيقى الترنيم          </a:t>
            </a:r>
            <a:r>
              <a:rPr lang="ar-JO" sz="3200" b="1" dirty="0">
                <a:solidFill>
                  <a:srgbClr val="006600"/>
                </a:solidFill>
                <a:latin typeface="Arial" panose="020B0604020202020204" pitchFamily="34" charset="0"/>
                <a:cs typeface="Arial" panose="020B0604020202020204" pitchFamily="34" charset="0"/>
              </a:rPr>
              <a:t>المجموعات الصغيرة</a:t>
            </a:r>
            <a:r>
              <a:rPr lang="en-US" sz="3200" b="1" dirty="0">
                <a:solidFill>
                  <a:srgbClr val="0000FF"/>
                </a:solidFill>
                <a:latin typeface="Arial" panose="020B0604020202020204" pitchFamily="34" charset="0"/>
                <a:cs typeface="Arial" panose="020B0604020202020204" pitchFamily="34" charset="0"/>
              </a:rPr>
              <a:t> </a:t>
            </a:r>
            <a:r>
              <a:rPr lang="ar-JO" sz="3200" b="1" dirty="0">
                <a:solidFill>
                  <a:srgbClr val="FF3300"/>
                </a:solidFill>
                <a:latin typeface="Arial" panose="020B0604020202020204" pitchFamily="34" charset="0"/>
                <a:cs typeface="Arial" panose="020B0604020202020204" pitchFamily="34" charset="0"/>
              </a:rPr>
              <a:t>فريق الإرساليات</a:t>
            </a:r>
            <a:r>
              <a:rPr lang="en-US" sz="3200" b="1" dirty="0">
                <a:solidFill>
                  <a:srgbClr val="FF9966"/>
                </a:solidFill>
                <a:latin typeface="Arial" panose="020B0604020202020204" pitchFamily="34" charset="0"/>
                <a:cs typeface="Arial" panose="020B0604020202020204" pitchFamily="34" charset="0"/>
              </a:rPr>
              <a:t> </a:t>
            </a:r>
            <a:r>
              <a:rPr lang="ar-JO" sz="3200" b="1" dirty="0">
                <a:solidFill>
                  <a:srgbClr val="3333CC"/>
                </a:solidFill>
                <a:latin typeface="Arial" panose="020B0604020202020204" pitchFamily="34" charset="0"/>
                <a:cs typeface="Arial" panose="020B0604020202020204" pitchFamily="34" charset="0"/>
              </a:rPr>
              <a:t>المشورة</a:t>
            </a:r>
            <a:r>
              <a:rPr lang="en-US" sz="3200" b="1" dirty="0">
                <a:solidFill>
                  <a:srgbClr val="FF9966"/>
                </a:solidFill>
                <a:latin typeface="Arial" panose="020B0604020202020204" pitchFamily="34" charset="0"/>
                <a:cs typeface="Arial" panose="020B0604020202020204" pitchFamily="34" charset="0"/>
              </a:rPr>
              <a:t> </a:t>
            </a:r>
            <a:r>
              <a:rPr lang="ar-JO" sz="3200" b="1" dirty="0">
                <a:solidFill>
                  <a:srgbClr val="660033"/>
                </a:solidFill>
                <a:latin typeface="Arial" panose="020B0604020202020204" pitchFamily="34" charset="0"/>
                <a:cs typeface="Arial" panose="020B0604020202020204" pitchFamily="34" charset="0"/>
              </a:rPr>
              <a:t>اجتماع  الصلاة </a:t>
            </a:r>
            <a:r>
              <a:rPr lang="ar-JO" sz="3200" b="1" dirty="0">
                <a:solidFill>
                  <a:srgbClr val="FF3300"/>
                </a:solidFill>
                <a:latin typeface="Arial" panose="020B0604020202020204" pitchFamily="34" charset="0"/>
                <a:cs typeface="Arial" panose="020B0604020202020204" pitchFamily="34" charset="0"/>
              </a:rPr>
              <a:t>تحضير مواد التعليم</a:t>
            </a:r>
            <a:endParaRPr lang="en-US" sz="3200" b="1" dirty="0">
              <a:solidFill>
                <a:srgbClr val="FF3300"/>
              </a:solidFill>
              <a:latin typeface="Arial" panose="020B0604020202020204" pitchFamily="34" charset="0"/>
              <a:cs typeface="Arial" panose="020B0604020202020204" pitchFamily="34" charset="0"/>
            </a:endParaRPr>
          </a:p>
          <a:p>
            <a:pPr algn="r"/>
            <a:endParaRPr lang="en-US" sz="3200" b="1" dirty="0">
              <a:latin typeface="Arial" panose="020B0604020202020204" pitchFamily="34" charset="0"/>
              <a:cs typeface="Arial" panose="020B0604020202020204" pitchFamily="34" charset="0"/>
            </a:endParaRPr>
          </a:p>
        </p:txBody>
      </p:sp>
      <p:sp>
        <p:nvSpPr>
          <p:cNvPr id="116740" name="Text Box 8"/>
          <p:cNvSpPr txBox="1">
            <a:spLocks noChangeArrowheads="1"/>
          </p:cNvSpPr>
          <p:nvPr/>
        </p:nvSpPr>
        <p:spPr bwMode="auto">
          <a:xfrm>
            <a:off x="900113" y="1196975"/>
            <a:ext cx="72009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ar-JO" sz="3200" b="1" dirty="0">
                <a:latin typeface="Arial" panose="020B0604020202020204" pitchFamily="34" charset="0"/>
                <a:cs typeface="Arial" panose="020B0604020202020204" pitchFamily="34" charset="0"/>
              </a:rPr>
              <a:t>ماذا يمكن للنساء أن يعملن في الكنيسة؟</a:t>
            </a:r>
            <a:endParaRPr lang="en-US" sz="3200" b="1" dirty="0">
              <a:latin typeface="Arial" panose="020B0604020202020204" pitchFamily="34" charset="0"/>
              <a:cs typeface="Arial" panose="020B0604020202020204" pitchFamily="34" charset="0"/>
            </a:endParaRPr>
          </a:p>
        </p:txBody>
      </p:sp>
      <p:pic>
        <p:nvPicPr>
          <p:cNvPr id="116741" name="Picture 12" descr="business_woman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2413" y="2565400"/>
            <a:ext cx="3079751" cy="463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6742" name="Line 13"/>
          <p:cNvSpPr>
            <a:spLocks noChangeShapeType="1"/>
          </p:cNvSpPr>
          <p:nvPr/>
        </p:nvSpPr>
        <p:spPr bwMode="auto">
          <a:xfrm>
            <a:off x="0" y="6813550"/>
            <a:ext cx="9144000" cy="0"/>
          </a:xfrm>
          <a:prstGeom prst="line">
            <a:avLst/>
          </a:prstGeom>
          <a:noFill/>
          <a:ln w="317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36878" name="AutoShape 14"/>
          <p:cNvSpPr>
            <a:spLocks noChangeArrowheads="1"/>
          </p:cNvSpPr>
          <p:nvPr/>
        </p:nvSpPr>
        <p:spPr bwMode="auto">
          <a:xfrm>
            <a:off x="2555875" y="5516563"/>
            <a:ext cx="5545138" cy="1268412"/>
          </a:xfrm>
          <a:prstGeom prst="roundRect">
            <a:avLst>
              <a:gd name="adj" fmla="val 16667"/>
            </a:avLst>
          </a:prstGeom>
          <a:solidFill>
            <a:schemeClr val="accent1"/>
          </a:solidFill>
          <a:ln>
            <a:noFill/>
          </a:ln>
          <a:effectLst>
            <a:outerShdw dist="74053" dir="12657825"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ar-JO" sz="4000" b="1" dirty="0">
                <a:latin typeface="Arial" panose="020B0604020202020204" pitchFamily="34" charset="0"/>
                <a:cs typeface="Arial" panose="020B0604020202020204" pitchFamily="34" charset="0"/>
              </a:rPr>
              <a:t>الكثير</a:t>
            </a:r>
            <a:endParaRPr lang="en-US" sz="40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878"/>
                                        </p:tgtEl>
                                        <p:attrNameLst>
                                          <p:attrName>style.visibility</p:attrName>
                                        </p:attrNameLst>
                                      </p:cBhvr>
                                      <p:to>
                                        <p:strVal val="visible"/>
                                      </p:to>
                                    </p:set>
                                    <p:animEffect transition="in" filter="dissolve">
                                      <p:cBhvr>
                                        <p:cTn id="7" dur="500"/>
                                        <p:tgtEl>
                                          <p:spTgt spid="368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dissolve">
                                      <p:cBhvr>
                                        <p:cTn id="12"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7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14" descr="business_woman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2413" y="2565400"/>
            <a:ext cx="3079751" cy="463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7762" name="Line 2"/>
          <p:cNvSpPr>
            <a:spLocks noChangeShapeType="1"/>
          </p:cNvSpPr>
          <p:nvPr/>
        </p:nvSpPr>
        <p:spPr bwMode="auto">
          <a:xfrm>
            <a:off x="0" y="620713"/>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17763" name="Text Box 9"/>
          <p:cNvSpPr txBox="1">
            <a:spLocks noChangeArrowheads="1"/>
          </p:cNvSpPr>
          <p:nvPr/>
        </p:nvSpPr>
        <p:spPr bwMode="auto">
          <a:xfrm>
            <a:off x="900113" y="1268413"/>
            <a:ext cx="720090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3200" b="1">
              <a:latin typeface="Arial" panose="020B0604020202020204" pitchFamily="34" charset="0"/>
              <a:cs typeface="Arial" panose="020B0604020202020204" pitchFamily="34" charset="0"/>
            </a:endParaRPr>
          </a:p>
        </p:txBody>
      </p:sp>
      <p:sp>
        <p:nvSpPr>
          <p:cNvPr id="117764" name="AutoShape 12"/>
          <p:cNvSpPr>
            <a:spLocks noChangeArrowheads="1"/>
          </p:cNvSpPr>
          <p:nvPr/>
        </p:nvSpPr>
        <p:spPr bwMode="auto">
          <a:xfrm>
            <a:off x="1042988" y="549275"/>
            <a:ext cx="3744912" cy="2232025"/>
          </a:xfrm>
          <a:prstGeom prst="wedgeEllipseCallout">
            <a:avLst>
              <a:gd name="adj1" fmla="val -23380"/>
              <a:gd name="adj2" fmla="val 82931"/>
            </a:avLst>
          </a:prstGeom>
          <a:solidFill>
            <a:schemeClr val="accent1"/>
          </a:solidFill>
          <a:ln w="9525">
            <a:solidFill>
              <a:schemeClr val="tx1"/>
            </a:solidFill>
            <a:miter lim="800000"/>
            <a:headEnd/>
            <a:tailEnd/>
          </a:ln>
        </p:spPr>
        <p:txBody>
          <a:bodyPr/>
          <a:lstStyle/>
          <a:p>
            <a:pPr algn="ctr"/>
            <a:r>
              <a:rPr lang="ar-JO" sz="2800" b="1" dirty="0">
                <a:latin typeface="Arial" panose="020B0604020202020204" pitchFamily="34" charset="0"/>
                <a:cs typeface="Arial" panose="020B0604020202020204" pitchFamily="34" charset="0"/>
              </a:rPr>
              <a:t>هذا ما لا يجب </a:t>
            </a:r>
          </a:p>
          <a:p>
            <a:pPr algn="ctr"/>
            <a:r>
              <a:rPr lang="ar-JO" sz="2800" b="1" dirty="0">
                <a:latin typeface="Arial" panose="020B0604020202020204" pitchFamily="34" charset="0"/>
                <a:cs typeface="Arial" panose="020B0604020202020204" pitchFamily="34" charset="0"/>
              </a:rPr>
              <a:t>أن تفعله النساء</a:t>
            </a: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sym typeface="Wingdings" charset="0"/>
              </a:rPr>
              <a:t></a:t>
            </a:r>
            <a:endParaRPr lang="en-US" sz="2800" b="1" dirty="0">
              <a:latin typeface="Arial" panose="020B0604020202020204" pitchFamily="34" charset="0"/>
              <a:cs typeface="Arial" panose="020B0604020202020204" pitchFamily="34" charset="0"/>
            </a:endParaRPr>
          </a:p>
        </p:txBody>
      </p:sp>
      <p:pic>
        <p:nvPicPr>
          <p:cNvPr id="44045" name="Picture 13" descr="42-173926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450117">
            <a:off x="4932363" y="404813"/>
            <a:ext cx="3889375" cy="3889375"/>
          </a:xfrm>
          <a:prstGeom prst="rect">
            <a:avLst/>
          </a:prstGeom>
          <a:noFill/>
          <a:ln w="127000">
            <a:solidFill>
              <a:srgbClr val="800000"/>
            </a:solidFill>
            <a:miter lim="800000"/>
            <a:headEnd/>
            <a:tailEnd/>
          </a:ln>
          <a:extLst>
            <a:ext uri="{909E8E84-426E-40dd-AFC4-6F175D3DCCD1}">
              <a14:hiddenFill xmlns="" xmlns:a14="http://schemas.microsoft.com/office/drawing/2010/main">
                <a:solidFill>
                  <a:srgbClr val="FFFFFF"/>
                </a:solidFill>
              </a14:hiddenFill>
            </a:ext>
          </a:extLst>
        </p:spPr>
      </p:pic>
      <p:sp>
        <p:nvSpPr>
          <p:cNvPr id="117766" name="Line 15"/>
          <p:cNvSpPr>
            <a:spLocks noChangeShapeType="1"/>
          </p:cNvSpPr>
          <p:nvPr/>
        </p:nvSpPr>
        <p:spPr bwMode="auto">
          <a:xfrm>
            <a:off x="0" y="6813550"/>
            <a:ext cx="9144000" cy="0"/>
          </a:xfrm>
          <a:prstGeom prst="line">
            <a:avLst/>
          </a:prstGeom>
          <a:noFill/>
          <a:ln w="317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44040" name="AutoShape 8"/>
          <p:cNvSpPr>
            <a:spLocks noChangeArrowheads="1"/>
          </p:cNvSpPr>
          <p:nvPr/>
        </p:nvSpPr>
        <p:spPr bwMode="auto">
          <a:xfrm>
            <a:off x="2700338" y="4608513"/>
            <a:ext cx="6121400" cy="2133600"/>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altLang="ja-JP" sz="2400" b="1" dirty="0">
                <a:latin typeface="Arial" panose="020B0604020202020204" pitchFamily="34" charset="0"/>
                <a:cs typeface="Arial" panose="020B0604020202020204" pitchFamily="34" charset="0"/>
              </a:rPr>
              <a:t>12وَلكِنْ لَسْتُ آذَنُ لِلْمَرْأَةِ أَنْ تُعَلِّمَ وَلاَ ت</a:t>
            </a:r>
            <a:r>
              <a:rPr lang="ar-JO" altLang="ja-JP" sz="2400" b="1" u="sng" dirty="0">
                <a:latin typeface="Arial" panose="020B0604020202020204" pitchFamily="34" charset="0"/>
                <a:cs typeface="Arial" panose="020B0604020202020204" pitchFamily="34" charset="0"/>
              </a:rPr>
              <a:t>َتَسَلَّطَ</a:t>
            </a:r>
            <a:r>
              <a:rPr lang="ar-JO" altLang="ja-JP" sz="2400" b="1" dirty="0">
                <a:latin typeface="Arial" panose="020B0604020202020204" pitchFamily="34" charset="0"/>
                <a:cs typeface="Arial" panose="020B0604020202020204" pitchFamily="34" charset="0"/>
              </a:rPr>
              <a:t> عَلَى الرَّجُلِ، بَلْ تَكُونُ فِي سُكُوتٍ،</a:t>
            </a:r>
            <a:br>
              <a:rPr lang="en-US" altLang="ja-JP" sz="2400" b="1" dirty="0">
                <a:latin typeface="Arial" panose="020B0604020202020204" pitchFamily="34" charset="0"/>
                <a:cs typeface="Arial" panose="020B0604020202020204" pitchFamily="34" charset="0"/>
              </a:rPr>
            </a:br>
            <a:endParaRPr lang="en-US" altLang="ja-JP" sz="2400" b="1" dirty="0">
              <a:latin typeface="Arial" panose="020B0604020202020204" pitchFamily="34" charset="0"/>
              <a:cs typeface="Arial" panose="020B0604020202020204" pitchFamily="34" charset="0"/>
            </a:endParaRPr>
          </a:p>
          <a:p>
            <a:pPr algn="ctr"/>
            <a:r>
              <a:rPr lang="ar-JO" sz="2400" b="1" dirty="0">
                <a:latin typeface="Arial" panose="020B0604020202020204" pitchFamily="34" charset="0"/>
                <a:cs typeface="Arial" panose="020B0604020202020204" pitchFamily="34" charset="0"/>
              </a:rPr>
              <a:t>1 تيموثاوس 2: 12</a:t>
            </a:r>
            <a:endParaRPr lang="en-US" sz="1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dissolve">
                                      <p:cBhvr>
                                        <p:cTn id="7" dur="500"/>
                                        <p:tgtEl>
                                          <p:spTgt spid="44040"/>
                                        </p:tgtEl>
                                      </p:cBhvr>
                                    </p:animEffect>
                                  </p:childTnLst>
                                </p:cTn>
                              </p:par>
                            </p:childTnLst>
                          </p:cTn>
                        </p:par>
                        <p:par>
                          <p:cTn id="8" fill="hold" nodeType="afterGroup">
                            <p:stCondLst>
                              <p:cond delay="500"/>
                            </p:stCondLst>
                            <p:childTnLst>
                              <p:par>
                                <p:cTn id="9" presetID="2" presetClass="entr" presetSubtype="1" fill="hold" nodeType="afterEffect">
                                  <p:stCondLst>
                                    <p:cond delay="0"/>
                                  </p:stCondLst>
                                  <p:childTnLst>
                                    <p:set>
                                      <p:cBhvr>
                                        <p:cTn id="10" dur="1" fill="hold">
                                          <p:stCondLst>
                                            <p:cond delay="0"/>
                                          </p:stCondLst>
                                        </p:cTn>
                                        <p:tgtEl>
                                          <p:spTgt spid="44045"/>
                                        </p:tgtEl>
                                        <p:attrNameLst>
                                          <p:attrName>style.visibility</p:attrName>
                                        </p:attrNameLst>
                                      </p:cBhvr>
                                      <p:to>
                                        <p:strVal val="visible"/>
                                      </p:to>
                                    </p:set>
                                    <p:anim calcmode="lin" valueType="num">
                                      <p:cBhvr additive="base">
                                        <p:cTn id="11" dur="500" fill="hold"/>
                                        <p:tgtEl>
                                          <p:spTgt spid="44045"/>
                                        </p:tgtEl>
                                        <p:attrNameLst>
                                          <p:attrName>ppt_x</p:attrName>
                                        </p:attrNameLst>
                                      </p:cBhvr>
                                      <p:tavLst>
                                        <p:tav tm="0">
                                          <p:val>
                                            <p:strVal val="#ppt_x"/>
                                          </p:val>
                                        </p:tav>
                                        <p:tav tm="100000">
                                          <p:val>
                                            <p:strVal val="#ppt_x"/>
                                          </p:val>
                                        </p:tav>
                                      </p:tavLst>
                                    </p:anim>
                                    <p:anim calcmode="lin" valueType="num">
                                      <p:cBhvr additive="base">
                                        <p:cTn id="12" dur="500" fill="hold"/>
                                        <p:tgtEl>
                                          <p:spTgt spid="440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AutoShape 4"/>
          <p:cNvSpPr>
            <a:spLocks noChangeArrowheads="1"/>
          </p:cNvSpPr>
          <p:nvPr/>
        </p:nvSpPr>
        <p:spPr bwMode="auto">
          <a:xfrm>
            <a:off x="611188" y="333375"/>
            <a:ext cx="7993062" cy="2735263"/>
          </a:xfrm>
          <a:prstGeom prst="roundRect">
            <a:avLst>
              <a:gd name="adj" fmla="val 16667"/>
            </a:avLst>
          </a:prstGeom>
          <a:solidFill>
            <a:schemeClr val="bg1"/>
          </a:solidFill>
          <a:ln>
            <a:noFill/>
          </a:ln>
          <a:effectLst>
            <a:outerShdw dist="35921" dir="2700000"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en-US" sz="32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ar-JO" sz="3200" b="1" dirty="0">
                <a:latin typeface="Arial" panose="020B0604020202020204" pitchFamily="34" charset="0"/>
                <a:cs typeface="Arial" panose="020B0604020202020204" pitchFamily="34" charset="0"/>
              </a:rPr>
              <a:t>لَيْسَ يَهُودِيٌّ وَلاَ يُونَانِيٌّ. لَيْسَ عَبْدٌ وَلاَ حُرٌّ. لَيْسَ ذَكَرٌ وَأُنْثَى، لأَنَّكُمْ جَمِيعًا وَاحِدٌ فِي الْمَسِيحِ يَسُوعَ. </a:t>
            </a:r>
          </a:p>
          <a:p>
            <a:pPr algn="ctr"/>
            <a:endParaRPr lang="ar-JO" sz="3200" b="1" dirty="0">
              <a:latin typeface="Arial" panose="020B0604020202020204" pitchFamily="34" charset="0"/>
              <a:cs typeface="Arial" panose="020B0604020202020204" pitchFamily="34" charset="0"/>
            </a:endParaRPr>
          </a:p>
          <a:p>
            <a:pPr algn="ctr"/>
            <a:r>
              <a:rPr lang="ar-JO" sz="3200" b="1" dirty="0">
                <a:latin typeface="Arial" panose="020B0604020202020204" pitchFamily="34" charset="0"/>
                <a:cs typeface="Arial" panose="020B0604020202020204" pitchFamily="34" charset="0"/>
              </a:rPr>
              <a:t>غلاطية 3: 28</a:t>
            </a:r>
            <a:endParaRPr lang="en-US" sz="28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p:txBody>
      </p:sp>
      <p:pic>
        <p:nvPicPr>
          <p:cNvPr id="118786" name="Picture 6" descr="business_woman_with_group"/>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971550" y="2420938"/>
            <a:ext cx="7048500" cy="488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AutoShape 2"/>
          <p:cNvSpPr>
            <a:spLocks noChangeArrowheads="1"/>
          </p:cNvSpPr>
          <p:nvPr/>
        </p:nvSpPr>
        <p:spPr bwMode="auto">
          <a:xfrm>
            <a:off x="611188" y="333375"/>
            <a:ext cx="7993062" cy="2735263"/>
          </a:xfrm>
          <a:prstGeom prst="roundRect">
            <a:avLst>
              <a:gd name="adj" fmla="val 16667"/>
            </a:avLst>
          </a:prstGeom>
          <a:solidFill>
            <a:schemeClr val="bg1"/>
          </a:solidFill>
          <a:ln>
            <a:noFill/>
          </a:ln>
          <a:effectLst>
            <a:outerShdw dist="35921" dir="2700000" algn="ctr" rotWithShape="0">
              <a:schemeClr val="tx1"/>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r>
              <a:rPr lang="ar-JO" sz="4000" b="1" dirty="0">
                <a:latin typeface="Arial" panose="020B0604020202020204" pitchFamily="34" charset="0"/>
                <a:cs typeface="Arial" panose="020B0604020202020204" pitchFamily="34" charset="0"/>
              </a:rPr>
              <a:t>مهما كان دورك في الكنيسة،</a:t>
            </a:r>
          </a:p>
          <a:p>
            <a:pPr algn="ctr"/>
            <a:r>
              <a:rPr lang="ar-JO" sz="4000" b="1" dirty="0">
                <a:latin typeface="Arial" panose="020B0604020202020204" pitchFamily="34" charset="0"/>
                <a:cs typeface="Arial" panose="020B0604020202020204" pitchFamily="34" charset="0"/>
              </a:rPr>
              <a:t>نحن نخدم الرب</a:t>
            </a:r>
            <a:endParaRPr lang="en-US" sz="4000" b="1" dirty="0">
              <a:latin typeface="Arial" panose="020B0604020202020204" pitchFamily="34" charset="0"/>
              <a:cs typeface="Arial" panose="020B0604020202020204" pitchFamily="34" charset="0"/>
            </a:endParaRPr>
          </a:p>
        </p:txBody>
      </p:sp>
      <p:pic>
        <p:nvPicPr>
          <p:cNvPr id="119810" name="Picture 3" descr="business_woman_with_group"/>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971550" y="2420938"/>
            <a:ext cx="7048500" cy="488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6" descr="Business-woman-victoryweb"/>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4" name="AutoShape 3"/>
          <p:cNvSpPr>
            <a:spLocks noChangeArrowheads="1"/>
          </p:cNvSpPr>
          <p:nvPr/>
        </p:nvSpPr>
        <p:spPr bwMode="auto">
          <a:xfrm>
            <a:off x="5778500" y="333375"/>
            <a:ext cx="2970213" cy="735747"/>
          </a:xfrm>
          <a:prstGeom prst="wedgeEllipseCallout">
            <a:avLst>
              <a:gd name="adj1" fmla="val -25306"/>
              <a:gd name="adj2" fmla="val 119597"/>
            </a:avLst>
          </a:prstGeom>
          <a:solidFill>
            <a:srgbClr val="FFFFFF"/>
          </a:solidFill>
          <a:ln>
            <a:noFill/>
          </a:ln>
          <a:effectLst>
            <a:outerShdw dist="35921" dir="2700000" algn="ctr" rotWithShape="0">
              <a:schemeClr val="tx1"/>
            </a:outerShdw>
          </a:effectLst>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ar-JO" sz="2800" b="1" dirty="0">
                <a:latin typeface="Arial" panose="020B0604020202020204" pitchFamily="34" charset="0"/>
                <a:cs typeface="Arial" panose="020B0604020202020204" pitchFamily="34" charset="0"/>
              </a:rPr>
              <a:t>ليكن المجد لله</a:t>
            </a:r>
            <a:endParaRPr lang="en-US" sz="2800" b="1" dirty="0">
              <a:latin typeface="Arial" panose="020B0604020202020204" pitchFamily="34" charset="0"/>
              <a:cs typeface="Arial" panose="020B060402020202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3"/>
          <p:cNvSpPr>
            <a:spLocks noChangeArrowheads="1"/>
          </p:cNvSpPr>
          <p:nvPr/>
        </p:nvSpPr>
        <p:spPr bwMode="auto">
          <a:xfrm>
            <a:off x="0" y="3716338"/>
            <a:ext cx="9144000" cy="3141662"/>
          </a:xfrm>
          <a:prstGeom prst="rect">
            <a:avLst/>
          </a:prstGeom>
          <a:gradFill rotWithShape="1">
            <a:gsLst>
              <a:gs pos="0">
                <a:schemeClr val="bg1"/>
              </a:gs>
              <a:gs pos="100000">
                <a:srgbClr val="FF6699"/>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pic>
        <p:nvPicPr>
          <p:cNvPr id="121858" name="Picture 22" descr="worl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4475" y="-171450"/>
            <a:ext cx="6400800" cy="459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1859" name="Line 6"/>
          <p:cNvSpPr>
            <a:spLocks noChangeShapeType="1"/>
          </p:cNvSpPr>
          <p:nvPr/>
        </p:nvSpPr>
        <p:spPr bwMode="auto">
          <a:xfrm>
            <a:off x="0" y="4365625"/>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1860" name="AutoShape 7"/>
          <p:cNvSpPr>
            <a:spLocks noChangeArrowheads="1"/>
          </p:cNvSpPr>
          <p:nvPr/>
        </p:nvSpPr>
        <p:spPr bwMode="auto">
          <a:xfrm>
            <a:off x="2057400" y="3706813"/>
            <a:ext cx="6546850" cy="1804749"/>
          </a:xfrm>
          <a:prstGeom prst="roundRect">
            <a:avLst>
              <a:gd name="adj" fmla="val 16667"/>
            </a:avLst>
          </a:prstGeom>
          <a:solidFill>
            <a:srgbClr val="FFFF66"/>
          </a:solidFill>
          <a:ln w="9525">
            <a:solidFill>
              <a:schemeClr val="tx1"/>
            </a:solidFill>
            <a:round/>
            <a:headEnd/>
            <a:tailEnd/>
          </a:ln>
          <a:effectLst>
            <a:outerShdw dist="35921" dir="2700000" algn="ctr" rotWithShape="0">
              <a:schemeClr val="tx1"/>
            </a:outerShdw>
          </a:effectLst>
        </p:spPr>
        <p:txBody>
          <a:bodyPr>
            <a:spAutoFit/>
          </a:bodyPr>
          <a:lstStyle/>
          <a:p>
            <a:pPr algn="ctr">
              <a:spcBef>
                <a:spcPct val="50000"/>
              </a:spcBef>
            </a:pPr>
            <a:r>
              <a:rPr lang="ar-JO" sz="5000" b="1" dirty="0">
                <a:latin typeface="Arial" panose="020B0604020202020204" pitchFamily="34" charset="0"/>
                <a:cs typeface="Arial" panose="020B0604020202020204" pitchFamily="34" charset="0"/>
              </a:rPr>
              <a:t>دور المرأة                     في الكنيسة</a:t>
            </a:r>
            <a:endParaRPr lang="en-US" sz="5000" b="1" dirty="0">
              <a:latin typeface="Arial" panose="020B0604020202020204" pitchFamily="34" charset="0"/>
              <a:cs typeface="Arial" panose="020B0604020202020204" pitchFamily="34" charset="0"/>
            </a:endParaRPr>
          </a:p>
        </p:txBody>
      </p:sp>
      <p:sp>
        <p:nvSpPr>
          <p:cNvPr id="121861" name="Text Box 10"/>
          <p:cNvSpPr txBox="1">
            <a:spLocks noChangeArrowheads="1"/>
          </p:cNvSpPr>
          <p:nvPr/>
        </p:nvSpPr>
        <p:spPr bwMode="auto">
          <a:xfrm>
            <a:off x="6012160" y="260648"/>
            <a:ext cx="2951162" cy="3108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ar-JO" sz="2800" b="1" dirty="0">
                <a:latin typeface="Arial" panose="020B0604020202020204" pitchFamily="34" charset="0"/>
                <a:cs typeface="Arial" panose="020B0604020202020204" pitchFamily="34" charset="0"/>
              </a:rPr>
              <a:t>مقتبس من:</a:t>
            </a:r>
            <a:endParaRPr lang="en-US" sz="2800" b="1" dirty="0">
              <a:latin typeface="Arial" panose="020B0604020202020204" pitchFamily="34" charset="0"/>
              <a:cs typeface="Arial" panose="020B0604020202020204" pitchFamily="34" charset="0"/>
            </a:endParaRPr>
          </a:p>
          <a:p>
            <a:pPr algn="r" eaLnBrk="1" hangingPunct="1">
              <a:spcBef>
                <a:spcPct val="50000"/>
              </a:spcBef>
            </a:pPr>
            <a:r>
              <a:rPr lang="ar-JO" sz="2800" b="1" dirty="0">
                <a:latin typeface="Arial" panose="020B0604020202020204" pitchFamily="34" charset="0"/>
                <a:cs typeface="Arial" panose="020B0604020202020204" pitchFamily="34" charset="0"/>
              </a:rPr>
              <a:t>وليم سيو</a:t>
            </a:r>
          </a:p>
          <a:p>
            <a:pPr algn="r" eaLnBrk="1" hangingPunct="1">
              <a:spcBef>
                <a:spcPct val="50000"/>
              </a:spcBef>
            </a:pPr>
            <a:r>
              <a:rPr lang="ar-JO" sz="2800" b="1" dirty="0">
                <a:latin typeface="Arial" panose="020B0604020202020204" pitchFamily="34" charset="0"/>
                <a:cs typeface="Arial" panose="020B0604020202020204" pitchFamily="34" charset="0"/>
              </a:rPr>
              <a:t>تران ثاي ثي خوان</a:t>
            </a:r>
          </a:p>
          <a:p>
            <a:pPr algn="r" eaLnBrk="1" hangingPunct="1">
              <a:spcBef>
                <a:spcPct val="50000"/>
              </a:spcBef>
            </a:pPr>
            <a:r>
              <a:rPr lang="ar-JO" sz="2800" b="1" dirty="0">
                <a:latin typeface="Arial" panose="020B0604020202020204" pitchFamily="34" charset="0"/>
                <a:cs typeface="Arial" panose="020B0604020202020204" pitchFamily="34" charset="0"/>
              </a:rPr>
              <a:t>تشومبيني أودويو</a:t>
            </a:r>
          </a:p>
          <a:p>
            <a:pPr algn="r" eaLnBrk="1" hangingPunct="1">
              <a:spcBef>
                <a:spcPct val="50000"/>
              </a:spcBef>
            </a:pPr>
            <a:r>
              <a:rPr lang="ar-JO" sz="2800" b="1" dirty="0">
                <a:latin typeface="Arial" panose="020B0604020202020204" pitchFamily="34" charset="0"/>
                <a:cs typeface="Arial" panose="020B0604020202020204" pitchFamily="34" charset="0"/>
              </a:rPr>
              <a:t>إليزابيث تشاندرا</a:t>
            </a:r>
            <a:endParaRPr lang="en-US" sz="2800" b="1" dirty="0">
              <a:latin typeface="Arial" panose="020B0604020202020204" pitchFamily="34" charset="0"/>
              <a:cs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3"/>
          <p:cNvSpPr>
            <a:spLocks noChangeArrowheads="1"/>
          </p:cNvSpPr>
          <p:nvPr/>
        </p:nvSpPr>
        <p:spPr bwMode="auto">
          <a:xfrm>
            <a:off x="0" y="3716338"/>
            <a:ext cx="9144000" cy="3141662"/>
          </a:xfrm>
          <a:prstGeom prst="rect">
            <a:avLst/>
          </a:prstGeom>
          <a:gradFill rotWithShape="1">
            <a:gsLst>
              <a:gs pos="0">
                <a:schemeClr val="bg1"/>
              </a:gs>
              <a:gs pos="100000">
                <a:srgbClr val="FF6699"/>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122883" name="Picture 22" descr="worl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56325" y="2438400"/>
            <a:ext cx="3024188"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884" name="Line 6"/>
          <p:cNvSpPr>
            <a:spLocks noChangeShapeType="1"/>
          </p:cNvSpPr>
          <p:nvPr/>
        </p:nvSpPr>
        <p:spPr bwMode="auto">
          <a:xfrm>
            <a:off x="0" y="692150"/>
            <a:ext cx="9144000" cy="0"/>
          </a:xfrm>
          <a:prstGeom prst="line">
            <a:avLst/>
          </a:prstGeom>
          <a:noFill/>
          <a:ln w="1905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2885" name="AutoShape 7"/>
          <p:cNvSpPr>
            <a:spLocks noChangeArrowheads="1"/>
          </p:cNvSpPr>
          <p:nvPr/>
        </p:nvSpPr>
        <p:spPr bwMode="auto">
          <a:xfrm>
            <a:off x="0" y="188913"/>
            <a:ext cx="6553200" cy="954087"/>
          </a:xfrm>
          <a:prstGeom prst="roundRect">
            <a:avLst>
              <a:gd name="adj" fmla="val 16667"/>
            </a:avLst>
          </a:prstGeom>
          <a:solidFill>
            <a:srgbClr val="FFFF66"/>
          </a:solidFill>
          <a:ln w="9525">
            <a:solidFill>
              <a:schemeClr val="tx1"/>
            </a:solidFill>
            <a:round/>
            <a:headEnd/>
            <a:tailEnd/>
          </a:ln>
          <a:effectLst>
            <a:outerShdw dist="35921" dir="2700000" algn="ctr" rotWithShape="0">
              <a:schemeClr val="tx1"/>
            </a:outerShdw>
          </a:effectLst>
        </p:spPr>
        <p:txBody>
          <a:bodyPr>
            <a:spAutoFit/>
          </a:bodyPr>
          <a:lstStyle/>
          <a:p>
            <a:pPr algn="ctr">
              <a:spcBef>
                <a:spcPct val="50000"/>
              </a:spcBef>
            </a:pPr>
            <a:r>
              <a:rPr lang="ar-JO" sz="5000" b="1" dirty="0">
                <a:latin typeface="Arial Rounded MT Bold" charset="0"/>
                <a:cs typeface="Arial" charset="0"/>
              </a:rPr>
              <a:t>دور المرأة</a:t>
            </a:r>
            <a:endParaRPr lang="en-US" sz="5000" b="1" dirty="0">
              <a:latin typeface="Arial Rounded MT Bold" charset="0"/>
              <a:cs typeface="Arial" charset="0"/>
            </a:endParaRPr>
          </a:p>
        </p:txBody>
      </p:sp>
      <p:sp>
        <p:nvSpPr>
          <p:cNvPr id="122886" name="Text Box 10"/>
          <p:cNvSpPr txBox="1">
            <a:spLocks noChangeArrowheads="1"/>
          </p:cNvSpPr>
          <p:nvPr/>
        </p:nvSpPr>
        <p:spPr bwMode="auto">
          <a:xfrm>
            <a:off x="250825" y="1268413"/>
            <a:ext cx="6626225" cy="5170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63538" indent="-36353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ar-JO" b="1" dirty="0">
                <a:latin typeface="Arial" panose="020B0604020202020204" pitchFamily="34" charset="0"/>
                <a:cs typeface="Arial" panose="020B0604020202020204" pitchFamily="34" charset="0"/>
              </a:rPr>
              <a:t>قائمة المراجع</a:t>
            </a:r>
            <a:endParaRPr lang="en-US" b="1" dirty="0">
              <a:latin typeface="Arial" panose="020B0604020202020204" pitchFamily="34" charset="0"/>
              <a:cs typeface="Arial" panose="020B0604020202020204" pitchFamily="34" charset="0"/>
            </a:endParaRPr>
          </a:p>
          <a:p>
            <a:pPr algn="ctr" eaLnBrk="1" hangingPunct="1">
              <a:spcBef>
                <a:spcPct val="50000"/>
              </a:spcBef>
            </a:pPr>
            <a:endParaRPr lang="en-US" b="1" dirty="0">
              <a:latin typeface="Arial" panose="020B0604020202020204" pitchFamily="34" charset="0"/>
              <a:cs typeface="Arial" panose="020B0604020202020204" pitchFamily="34" charset="0"/>
            </a:endParaRPr>
          </a:p>
          <a:p>
            <a:pPr eaLnBrk="1" hangingPunct="1">
              <a:spcBef>
                <a:spcPct val="50000"/>
              </a:spcBef>
            </a:pPr>
            <a:r>
              <a:rPr lang="en-US" sz="2000" dirty="0">
                <a:latin typeface="Arial" panose="020B0604020202020204" pitchFamily="34" charset="0"/>
                <a:cs typeface="Arial" panose="020B0604020202020204" pitchFamily="34" charset="0"/>
              </a:rPr>
              <a:t>Barclay</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Oliver R. </a:t>
            </a:r>
            <a:r>
              <a:rPr lang="en-US" sz="2000" i="1" dirty="0">
                <a:latin typeface="Arial" panose="020B0604020202020204" pitchFamily="34" charset="0"/>
                <a:cs typeface="Arial" panose="020B0604020202020204" pitchFamily="34" charset="0"/>
              </a:rPr>
              <a:t>The Role Of Women: </a:t>
            </a:r>
            <a:r>
              <a:rPr lang="en-US" sz="2000" i="1" dirty="0" err="1">
                <a:latin typeface="Arial" panose="020B0604020202020204" pitchFamily="34" charset="0"/>
                <a:cs typeface="Arial" panose="020B0604020202020204" pitchFamily="34" charset="0"/>
              </a:rPr>
              <a:t>Leceister</a:t>
            </a:r>
            <a:r>
              <a:rPr lang="en-US" sz="2000" i="1" dirty="0">
                <a:latin typeface="Arial" panose="020B0604020202020204" pitchFamily="34" charset="0"/>
                <a:cs typeface="Arial" panose="020B0604020202020204" pitchFamily="34" charset="0"/>
              </a:rPr>
              <a:t>, England. IVP, 1984</a:t>
            </a:r>
            <a:endParaRPr lang="en-US" sz="2000" dirty="0">
              <a:latin typeface="Arial" panose="020B0604020202020204" pitchFamily="34" charset="0"/>
              <a:cs typeface="Arial" panose="020B0604020202020204" pitchFamily="34" charset="0"/>
            </a:endParaRPr>
          </a:p>
          <a:p>
            <a:pPr eaLnBrk="1" hangingPunct="1">
              <a:spcBef>
                <a:spcPct val="50000"/>
              </a:spcBef>
            </a:pPr>
            <a:r>
              <a:rPr lang="en-US" sz="2000" dirty="0">
                <a:latin typeface="Arial" panose="020B0604020202020204" pitchFamily="34" charset="0"/>
                <a:cs typeface="Arial" panose="020B0604020202020204" pitchFamily="34" charset="0"/>
              </a:rPr>
              <a:t>Grudem, Wayne.</a:t>
            </a:r>
            <a:r>
              <a:rPr lang="en-US" sz="2000" i="1" dirty="0">
                <a:latin typeface="Arial" panose="020B0604020202020204" pitchFamily="34" charset="0"/>
                <a:cs typeface="Arial" panose="020B0604020202020204" pitchFamily="34" charset="0"/>
              </a:rPr>
              <a:t> Systematic Theology – An Introduction to Biblical Doctrine. IVP</a:t>
            </a:r>
          </a:p>
          <a:p>
            <a:pPr eaLnBrk="1" hangingPunct="1">
              <a:spcBef>
                <a:spcPct val="50000"/>
              </a:spcBef>
            </a:pPr>
            <a:r>
              <a:rPr lang="en-US" sz="2000" dirty="0">
                <a:latin typeface="Arial" panose="020B0604020202020204" pitchFamily="34" charset="0"/>
                <a:cs typeface="Arial" panose="020B0604020202020204" pitchFamily="34" charset="0"/>
              </a:rPr>
              <a:t>Husbands, Mark and Timothy Larsen. </a:t>
            </a:r>
            <a:r>
              <a:rPr lang="en-US" sz="2000" i="1" dirty="0">
                <a:latin typeface="Arial" panose="020B0604020202020204" pitchFamily="34" charset="0"/>
                <a:cs typeface="Arial" panose="020B0604020202020204" pitchFamily="34" charset="0"/>
              </a:rPr>
              <a:t>Women, Ministry and the Gospel – Exploring New Paradigms. IVP, 2007</a:t>
            </a:r>
          </a:p>
          <a:p>
            <a:pPr eaLnBrk="1" hangingPunct="1">
              <a:spcBef>
                <a:spcPct val="50000"/>
              </a:spcBef>
            </a:pPr>
            <a:r>
              <a:rPr lang="en-US" sz="2000" dirty="0">
                <a:latin typeface="Arial" panose="020B0604020202020204" pitchFamily="34" charset="0"/>
                <a:cs typeface="Arial" panose="020B0604020202020204" pitchFamily="34" charset="0"/>
              </a:rPr>
              <a:t>Jewett</a:t>
            </a:r>
            <a:r>
              <a:rPr lang="en-US" sz="18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Paul K. </a:t>
            </a:r>
            <a:r>
              <a:rPr lang="en-US" sz="2000" i="1" dirty="0">
                <a:latin typeface="Arial" panose="020B0604020202020204" pitchFamily="34" charset="0"/>
                <a:cs typeface="Arial" panose="020B0604020202020204" pitchFamily="34" charset="0"/>
              </a:rPr>
              <a:t>The Ordination of Women. Grand Rapids, Eerdmans, 1980</a:t>
            </a:r>
          </a:p>
          <a:p>
            <a:pPr eaLnBrk="1" hangingPunct="1">
              <a:spcBef>
                <a:spcPct val="50000"/>
              </a:spcBef>
            </a:pPr>
            <a:r>
              <a:rPr lang="en-US" sz="2000" dirty="0">
                <a:latin typeface="Arial" panose="020B0604020202020204" pitchFamily="34" charset="0"/>
                <a:cs typeface="Arial" panose="020B0604020202020204" pitchFamily="34" charset="0"/>
              </a:rPr>
              <a:t>Ryrie, Charles C. </a:t>
            </a:r>
            <a:r>
              <a:rPr lang="en-US" sz="2000" i="1" dirty="0">
                <a:latin typeface="Arial" panose="020B0604020202020204" pitchFamily="34" charset="0"/>
                <a:cs typeface="Arial" panose="020B0604020202020204" pitchFamily="34" charset="0"/>
              </a:rPr>
              <a:t>The Role of Women in the Church. Chicago, Moody.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3067766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4000" dirty="0">
                <a:latin typeface="Arial" panose="020B0604020202020204" pitchFamily="34" charset="0"/>
                <a:cs typeface="Arial" panose="020B0604020202020204" pitchFamily="34" charset="0"/>
              </a:rPr>
              <a:t>علم الكنيسة</a:t>
            </a:r>
            <a:r>
              <a:rPr lang="ar-EG" sz="3200" b="1" dirty="0">
                <a:solidFill>
                  <a:srgbClr val="FFFFFF"/>
                </a:solidFill>
                <a:latin typeface="Arial" panose="020B0604020202020204" pitchFamily="34" charset="0"/>
                <a:ea typeface="ＭＳ Ｐゴシック" charset="0"/>
                <a:cs typeface="Arial" panose="020B0604020202020204" pitchFamily="34" charset="0"/>
              </a:rPr>
              <a:t> </a:t>
            </a:r>
            <a:r>
              <a:rPr lang="en-US" sz="3200" b="1" dirty="0">
                <a:solidFill>
                  <a:srgbClr val="FFFFFF"/>
                </a:solidFill>
                <a:latin typeface="Arial" panose="020B0604020202020204" pitchFamily="34" charset="0"/>
                <a:ea typeface="ＭＳ Ｐゴシック" charset="0"/>
                <a:cs typeface="Arial" panose="020B0604020202020204" pitchFamily="34" charset="0"/>
              </a:rPr>
              <a:t>  </a:t>
            </a:r>
            <a:r>
              <a:rPr lang="en-US" sz="2800"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05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EG"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ى</a:t>
            </a:r>
            <a:r>
              <a:rPr kumimoji="0" lang="ar-EG"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هذا العرض</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التقديمي</a:t>
            </a:r>
            <a:r>
              <a:rPr kumimoji="0" lang="ar-EG"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مجانا</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804657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ctrTitle" sz="quarter"/>
          </p:nvPr>
        </p:nvSpPr>
        <p:spPr>
          <a:xfrm>
            <a:off x="5486400" y="381000"/>
            <a:ext cx="3276600" cy="609600"/>
          </a:xfrm>
          <a:ln w="9525" cmpd="sng"/>
        </p:spPr>
        <p:txBody>
          <a:bodyPr/>
          <a:lstStyle/>
          <a:p>
            <a:pPr eaLnBrk="1" hangingPunct="1"/>
            <a:r>
              <a:rPr lang="ar-JO" sz="4000" dirty="0">
                <a:latin typeface="Arial" charset="0"/>
                <a:ea typeface="ＭＳ Ｐゴシック" charset="0"/>
                <a:cs typeface="Arial" charset="0"/>
              </a:rPr>
              <a:t>آندروجيني</a:t>
            </a:r>
            <a:endParaRPr lang="en-US" sz="4000" dirty="0">
              <a:latin typeface="Arial" charset="0"/>
              <a:ea typeface="ＭＳ Ｐゴシック" charset="0"/>
              <a:cs typeface="Arial" charset="0"/>
            </a:endParaRPr>
          </a:p>
        </p:txBody>
      </p:sp>
      <p:sp>
        <p:nvSpPr>
          <p:cNvPr id="48131" name="Rectangle 3"/>
          <p:cNvSpPr>
            <a:spLocks noGrp="1" noChangeArrowheads="1"/>
          </p:cNvSpPr>
          <p:nvPr>
            <p:ph type="subTitle" sz="quarter" idx="1"/>
          </p:nvPr>
        </p:nvSpPr>
        <p:spPr>
          <a:xfrm>
            <a:off x="5334000" y="3733800"/>
            <a:ext cx="3733800" cy="2209800"/>
          </a:xfrm>
          <a:ln w="9525"/>
        </p:spPr>
        <p:txBody>
          <a:bodyPr/>
          <a:lstStyle/>
          <a:p>
            <a:pPr eaLnBrk="1" hangingPunct="1"/>
            <a:r>
              <a:rPr lang="ar-JO" dirty="0">
                <a:latin typeface="Arial" charset="0"/>
                <a:ea typeface="ＭＳ Ｐゴシック" charset="0"/>
                <a:cs typeface="Arial" charset="0"/>
              </a:rPr>
              <a:t>هل يجب أن يكون للرجال والنساء أدوار مختلفة في الكنيسة والمجتمع؟</a:t>
            </a:r>
            <a:endParaRPr lang="en-US" dirty="0">
              <a:latin typeface="Arial" charset="0"/>
              <a:ea typeface="ＭＳ Ｐゴシック" charset="0"/>
              <a:cs typeface="Arial" charset="0"/>
            </a:endParaRPr>
          </a:p>
        </p:txBody>
      </p:sp>
      <p:sp>
        <p:nvSpPr>
          <p:cNvPr id="45057"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87D66C-FD94-5244-8942-87490066BA78}" type="slidenum">
              <a:rPr lang="en-US" sz="1400">
                <a:solidFill>
                  <a:srgbClr val="482400"/>
                </a:solidFill>
              </a:rPr>
              <a:pPr eaLnBrk="1" hangingPunct="1"/>
              <a:t>7</a:t>
            </a:fld>
            <a:endParaRPr lang="en-US" sz="1400">
              <a:solidFill>
                <a:srgbClr val="482400"/>
              </a:solidFill>
            </a:endParaRPr>
          </a:p>
        </p:txBody>
      </p:sp>
      <p:pic>
        <p:nvPicPr>
          <p:cNvPr id="45060" name="Picture 4" descr="Androgeny"/>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5800" y="0"/>
            <a:ext cx="45418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3" name="Rectangle 5"/>
          <p:cNvSpPr>
            <a:spLocks noChangeArrowheads="1"/>
          </p:cNvSpPr>
          <p:nvPr/>
        </p:nvSpPr>
        <p:spPr bwMode="auto">
          <a:xfrm rot="-692613">
            <a:off x="5029200" y="1447800"/>
            <a:ext cx="3429000" cy="1219200"/>
          </a:xfrm>
          <a:prstGeom prst="rect">
            <a:avLst/>
          </a:prstGeom>
          <a:solidFill>
            <a:srgbClr val="000090"/>
          </a:solidFill>
          <a:ln>
            <a:noFill/>
          </a:ln>
          <a:extLst>
            <a:ext uri="{91240B29-F687-4f45-9708-019B960494DF}">
              <a14:hiddenLine xmlns="" xmlns:a14="http://schemas.microsoft.com/office/drawing/2010/main" w="6350">
                <a:solidFill>
                  <a:srgbClr val="000000"/>
                </a:solidFill>
                <a:miter lim="800000"/>
                <a:headEnd/>
                <a:tailEnd/>
              </a14:hiddenLine>
            </a:ext>
          </a:extLst>
        </p:spPr>
        <p:txBody>
          <a:bodyPr/>
          <a:lstStyle/>
          <a:p>
            <a:pPr algn="ctr">
              <a:spcBef>
                <a:spcPct val="20000"/>
              </a:spcBef>
            </a:pPr>
            <a:r>
              <a:rPr lang="ar-JO" sz="3200" dirty="0">
                <a:solidFill>
                  <a:srgbClr val="FFFFFF"/>
                </a:solidFill>
                <a:latin typeface="Arial" panose="020B0604020202020204" pitchFamily="34" charset="0"/>
                <a:cs typeface="Arial" panose="020B0604020202020204" pitchFamily="34" charset="0"/>
              </a:rPr>
              <a:t>في كورنثوس وسنغافورة</a:t>
            </a:r>
            <a:endParaRPr lang="en-US" sz="3200" dirty="0">
              <a:solidFill>
                <a:srgbClr val="FFFFFF"/>
              </a:solidFill>
              <a:latin typeface="Arial" panose="020B0604020202020204" pitchFamily="34" charset="0"/>
              <a:cs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to="" calcmode="lin" valueType="num">
                                      <p:cBhvr>
                                        <p:cTn id="7" dur="1" fill="hold"/>
                                        <p:tgtEl>
                                          <p:spTgt spid="4813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 to="" calcmode="lin" valueType="num">
                                      <p:cBhvr>
                                        <p:cTn id="12" dur="1" fill="hold"/>
                                        <p:tgtEl>
                                          <p:spTgt spid="48131">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8133"/>
                                        </p:tgtEl>
                                        <p:attrNameLst>
                                          <p:attrName>style.visibility</p:attrName>
                                        </p:attrNameLst>
                                      </p:cBhvr>
                                      <p:to>
                                        <p:strVal val="visible"/>
                                      </p:to>
                                    </p:set>
                                    <p:anim to="" calcmode="lin" valueType="num">
                                      <p:cBhvr>
                                        <p:cTn id="17" dur="1" fill="hold"/>
                                        <p:tgtEl>
                                          <p:spTgt spid="4813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P spid="4813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685800"/>
            <a:ext cx="7772400" cy="762000"/>
          </a:xfrm>
          <a:effectLst/>
        </p:spPr>
        <p:txBody>
          <a:bodyPr/>
          <a:lstStyle/>
          <a:p>
            <a:pPr algn="ctr">
              <a:defRPr/>
            </a:pPr>
            <a:r>
              <a:rPr lang="ar-JO" sz="3600" b="1" dirty="0">
                <a:effectLst>
                  <a:outerShdw blurRad="50800" dist="101600" dir="2700000" algn="tl" rotWithShape="0">
                    <a:srgbClr val="000000"/>
                  </a:outerShdw>
                </a:effectLst>
                <a:latin typeface="Arial" panose="020B0604020202020204" pitchFamily="34" charset="0"/>
                <a:ea typeface="ＭＳ Ｐゴシック" charset="0"/>
                <a:cs typeface="Arial" panose="020B0604020202020204" pitchFamily="34" charset="0"/>
              </a:rPr>
              <a:t>كيف تغيرت اللغة</a:t>
            </a:r>
            <a:endParaRPr lang="en-US" dirty="0">
              <a:effectLst>
                <a:outerShdw blurRad="50800" dist="101600" dir="2700000" algn="tl" rotWithShape="0">
                  <a:srgbClr val="000000"/>
                </a:outerShdw>
              </a:effectLst>
              <a:latin typeface="Arial" panose="020B0604020202020204" pitchFamily="34" charset="0"/>
              <a:ea typeface="ＭＳ Ｐゴシック" charset="0"/>
              <a:cs typeface="Arial" panose="020B0604020202020204" pitchFamily="34" charset="0"/>
            </a:endParaRPr>
          </a:p>
        </p:txBody>
      </p:sp>
      <p:sp>
        <p:nvSpPr>
          <p:cNvPr id="41987" name="Rectangle 3"/>
          <p:cNvSpPr>
            <a:spLocks noGrp="1" noChangeArrowheads="1"/>
          </p:cNvSpPr>
          <p:nvPr>
            <p:ph type="body" sz="half" idx="1"/>
          </p:nvPr>
        </p:nvSpPr>
        <p:spPr>
          <a:xfrm>
            <a:off x="914400" y="1828800"/>
            <a:ext cx="3276600" cy="533400"/>
          </a:xfrm>
          <a:effectLst/>
        </p:spPr>
        <p:txBody>
          <a:bodyPr/>
          <a:lstStyle/>
          <a:p>
            <a:pPr marL="533400" indent="-533400" algn="ctr">
              <a:buFont typeface="Arial" charset="0"/>
              <a:buNone/>
              <a:defRPr/>
            </a:pPr>
            <a:r>
              <a:rPr lang="ar-JO" sz="3200" i="0" dirty="0">
                <a:effectLst>
                  <a:outerShdw blurRad="50800" dist="101600" dir="2700000" algn="tl" rotWithShape="0">
                    <a:srgbClr val="000000"/>
                  </a:outerShdw>
                </a:effectLst>
                <a:latin typeface="Arial" panose="020B0604020202020204" pitchFamily="34" charset="0"/>
                <a:cs typeface="Arial" panose="020B0604020202020204" pitchFamily="34" charset="0"/>
              </a:rPr>
              <a:t>البشرية</a:t>
            </a:r>
            <a:endParaRPr lang="en-US" sz="3200" i="0" dirty="0">
              <a:effectLst>
                <a:outerShdw blurRad="50800" dist="101600" dir="2700000" algn="tl" rotWithShape="0">
                  <a:srgbClr val="000000"/>
                </a:outerShdw>
              </a:effectLst>
              <a:latin typeface="Arial" panose="020B0604020202020204" pitchFamily="34" charset="0"/>
              <a:cs typeface="Arial" panose="020B0604020202020204" pitchFamily="34" charset="0"/>
            </a:endParaRPr>
          </a:p>
        </p:txBody>
      </p:sp>
      <p:sp>
        <p:nvSpPr>
          <p:cNvPr id="41988" name="Rectangle 4"/>
          <p:cNvSpPr>
            <a:spLocks noGrp="1" noChangeArrowheads="1"/>
          </p:cNvSpPr>
          <p:nvPr>
            <p:ph type="body" sz="half" idx="2"/>
          </p:nvPr>
        </p:nvSpPr>
        <p:spPr>
          <a:xfrm>
            <a:off x="5029200" y="1828800"/>
            <a:ext cx="3352800" cy="533400"/>
          </a:xfrm>
          <a:effectLst/>
        </p:spPr>
        <p:txBody>
          <a:bodyPr/>
          <a:lstStyle/>
          <a:p>
            <a:pPr marL="533400" indent="-533400" algn="ctr">
              <a:buFont typeface="Arial" charset="0"/>
              <a:buNone/>
              <a:defRPr/>
            </a:pPr>
            <a:r>
              <a:rPr lang="ar-JO" sz="3200" i="0" dirty="0">
                <a:effectLst>
                  <a:outerShdw blurRad="50800" dist="101600" dir="2700000" algn="tl" rotWithShape="0">
                    <a:srgbClr val="000000"/>
                  </a:outerShdw>
                </a:effectLst>
                <a:latin typeface="Arial" panose="020B0604020202020204" pitchFamily="34" charset="0"/>
                <a:cs typeface="Arial" panose="020B0604020202020204" pitchFamily="34" charset="0"/>
              </a:rPr>
              <a:t>الجنس البشري</a:t>
            </a:r>
            <a:endParaRPr lang="en-US" sz="3200" i="0" dirty="0">
              <a:effectLst>
                <a:outerShdw blurRad="50800" dist="101600" dir="2700000" algn="tl" rotWithShape="0">
                  <a:srgbClr val="000000"/>
                </a:outerShdw>
              </a:effectLst>
              <a:latin typeface="Arial" panose="020B0604020202020204" pitchFamily="34" charset="0"/>
              <a:cs typeface="Arial" panose="020B0604020202020204" pitchFamily="34" charset="0"/>
            </a:endParaRPr>
          </a:p>
        </p:txBody>
      </p:sp>
      <p:sp>
        <p:nvSpPr>
          <p:cNvPr id="34821" name="Text Box 5"/>
          <p:cNvSpPr txBox="1">
            <a:spLocks noChangeArrowheads="1"/>
          </p:cNvSpPr>
          <p:nvPr/>
        </p:nvSpPr>
        <p:spPr bwMode="auto">
          <a:xfrm rot="-5400000">
            <a:off x="-1977232" y="3393282"/>
            <a:ext cx="4951413" cy="762000"/>
          </a:xfrm>
          <a:prstGeom prst="rect">
            <a:avLst/>
          </a:prstGeom>
          <a:solidFill>
            <a:schemeClr val="bg2"/>
          </a:solidFill>
          <a:ln>
            <a:noFill/>
          </a:ln>
          <a:effectLst/>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spcBef>
                <a:spcPct val="50000"/>
              </a:spcBef>
              <a:defRPr/>
            </a:pPr>
            <a:r>
              <a:rPr lang="ar-JO" sz="4400" b="1" dirty="0">
                <a:solidFill>
                  <a:srgbClr val="FFFFFF"/>
                </a:solidFill>
                <a:effectLst>
                  <a:outerShdw blurRad="50800" dist="101600" dir="2700000" algn="tl" rotWithShape="0">
                    <a:srgbClr val="000000"/>
                  </a:outerShdw>
                </a:effectLst>
                <a:latin typeface="Arial" panose="020B0604020202020204" pitchFamily="34" charset="0"/>
                <a:cs typeface="Arial" panose="020B0604020202020204" pitchFamily="34" charset="0"/>
              </a:rPr>
              <a:t>الماضي</a:t>
            </a:r>
            <a:endParaRPr lang="en-US" sz="4400" b="1" dirty="0">
              <a:solidFill>
                <a:srgbClr val="FFFFFF"/>
              </a:solidFill>
              <a:effectLst>
                <a:outerShdw blurRad="50800" dist="101600" dir="2700000" algn="tl" rotWithShape="0">
                  <a:srgbClr val="000000"/>
                </a:outerShdw>
              </a:effectLst>
              <a:latin typeface="Arial" panose="020B0604020202020204" pitchFamily="34" charset="0"/>
              <a:cs typeface="Arial" panose="020B0604020202020204" pitchFamily="34" charset="0"/>
            </a:endParaRPr>
          </a:p>
        </p:txBody>
      </p:sp>
      <p:sp>
        <p:nvSpPr>
          <p:cNvPr id="34822" name="Text Box 6"/>
          <p:cNvSpPr txBox="1">
            <a:spLocks noChangeArrowheads="1"/>
          </p:cNvSpPr>
          <p:nvPr/>
        </p:nvSpPr>
        <p:spPr bwMode="auto">
          <a:xfrm rot="-5400000">
            <a:off x="2181225" y="3430588"/>
            <a:ext cx="4870450" cy="762000"/>
          </a:xfrm>
          <a:prstGeom prst="rect">
            <a:avLst/>
          </a:prstGeom>
          <a:solidFill>
            <a:schemeClr val="bg2"/>
          </a:solidFill>
          <a:ln>
            <a:noFill/>
          </a:ln>
          <a:effectLst/>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spcBef>
                <a:spcPct val="50000"/>
              </a:spcBef>
              <a:defRPr/>
            </a:pPr>
            <a:r>
              <a:rPr lang="ar-JO" sz="4400" b="1" dirty="0">
                <a:solidFill>
                  <a:srgbClr val="FFFFFF"/>
                </a:solidFill>
                <a:effectLst>
                  <a:outerShdw blurRad="50800" dist="101600" dir="2700000" algn="tl" rotWithShape="0">
                    <a:srgbClr val="000000"/>
                  </a:outerShdw>
                </a:effectLst>
                <a:latin typeface="Arial" panose="020B0604020202020204" pitchFamily="34" charset="0"/>
                <a:cs typeface="Arial" panose="020B0604020202020204" pitchFamily="34" charset="0"/>
              </a:rPr>
              <a:t>الحاضر</a:t>
            </a:r>
            <a:endParaRPr lang="en-US" sz="4400" b="1" dirty="0">
              <a:solidFill>
                <a:srgbClr val="FFFFFF"/>
              </a:solidFill>
              <a:effectLst>
                <a:outerShdw blurRad="50800" dist="101600" dir="2700000" algn="tl" rotWithShape="0">
                  <a:srgbClr val="000000"/>
                </a:outerShdw>
              </a:effectLst>
              <a:latin typeface="Arial" panose="020B0604020202020204" pitchFamily="34" charset="0"/>
              <a:cs typeface="Arial" panose="020B0604020202020204" pitchFamily="34" charset="0"/>
            </a:endParaRPr>
          </a:p>
        </p:txBody>
      </p:sp>
      <p:sp>
        <p:nvSpPr>
          <p:cNvPr id="41992" name="Rectangle 8"/>
          <p:cNvSpPr>
            <a:spLocks noChangeArrowheads="1"/>
          </p:cNvSpPr>
          <p:nvPr/>
        </p:nvSpPr>
        <p:spPr bwMode="auto">
          <a:xfrm>
            <a:off x="914400" y="2609850"/>
            <a:ext cx="3276600" cy="533400"/>
          </a:xfrm>
          <a:prstGeom prst="rect">
            <a:avLst/>
          </a:prstGeom>
          <a:noFill/>
          <a:ln w="9525">
            <a:noFill/>
            <a:miter lim="800000"/>
            <a:headEnd/>
            <a:tailEnd/>
          </a:ln>
          <a:effectLst/>
        </p:spPr>
        <p:txBody>
          <a:bodyPr/>
          <a:lstStyle/>
          <a:p>
            <a:pPr marL="533400" indent="-533400" algn="ctr" eaLnBrk="0" hangingPunct="0">
              <a:lnSpc>
                <a:spcPct val="90000"/>
              </a:lnSpc>
              <a:spcBef>
                <a:spcPct val="20000"/>
              </a:spcBef>
              <a:buSzPct val="80000"/>
              <a:buFont typeface="Arial" charset="0"/>
              <a:buNone/>
              <a:defRPr/>
            </a:pPr>
            <a:r>
              <a:rPr lang="ar-JO" sz="3200" b="1" dirty="0">
                <a:solidFill>
                  <a:srgbClr val="FFFFFF"/>
                </a:solidFill>
                <a:effectLst>
                  <a:outerShdw blurRad="50800" dist="101600" dir="2700000" algn="tl" rotWithShape="0">
                    <a:srgbClr val="000000"/>
                  </a:outerShdw>
                </a:effectLst>
                <a:latin typeface="Arial" panose="020B0604020202020204" pitchFamily="34" charset="0"/>
                <a:ea typeface="ＭＳ Ｐゴシック" charset="-128"/>
                <a:cs typeface="Arial" panose="020B0604020202020204" pitchFamily="34" charset="0"/>
              </a:rPr>
              <a:t>مضيفة</a:t>
            </a:r>
            <a:endParaRPr lang="en-US" sz="3200" b="1" dirty="0">
              <a:solidFill>
                <a:srgbClr val="FFFFFF"/>
              </a:solidFill>
              <a:effectLst>
                <a:outerShdw blurRad="50800" dist="101600" dir="2700000" algn="tl" rotWithShape="0">
                  <a:srgbClr val="000000"/>
                </a:outerShdw>
              </a:effectLst>
              <a:latin typeface="Arial" panose="020B0604020202020204" pitchFamily="34" charset="0"/>
              <a:ea typeface="ＭＳ Ｐゴシック" charset="-128"/>
              <a:cs typeface="Arial" panose="020B0604020202020204" pitchFamily="34" charset="0"/>
            </a:endParaRPr>
          </a:p>
        </p:txBody>
      </p:sp>
      <p:sp>
        <p:nvSpPr>
          <p:cNvPr id="41993" name="Rectangle 9"/>
          <p:cNvSpPr>
            <a:spLocks noChangeArrowheads="1"/>
          </p:cNvSpPr>
          <p:nvPr/>
        </p:nvSpPr>
        <p:spPr bwMode="auto">
          <a:xfrm>
            <a:off x="5029200" y="2609850"/>
            <a:ext cx="3352800" cy="533400"/>
          </a:xfrm>
          <a:prstGeom prst="rect">
            <a:avLst/>
          </a:prstGeom>
          <a:noFill/>
          <a:ln w="9525">
            <a:noFill/>
            <a:miter lim="800000"/>
            <a:headEnd/>
            <a:tailEnd/>
          </a:ln>
          <a:effectLst/>
        </p:spPr>
        <p:txBody>
          <a:bodyPr/>
          <a:lstStyle/>
          <a:p>
            <a:pPr marL="533400" indent="-533400" algn="ctr" eaLnBrk="0" hangingPunct="0">
              <a:lnSpc>
                <a:spcPct val="90000"/>
              </a:lnSpc>
              <a:spcBef>
                <a:spcPct val="20000"/>
              </a:spcBef>
              <a:buSzPct val="80000"/>
              <a:buFont typeface="Arial" charset="0"/>
              <a:buNone/>
              <a:defRPr/>
            </a:pPr>
            <a:r>
              <a:rPr lang="ar-JO" sz="3200" b="1" dirty="0">
                <a:solidFill>
                  <a:srgbClr val="FFFFFF"/>
                </a:solidFill>
                <a:effectLst>
                  <a:outerShdw blurRad="50800" dist="101600" dir="2700000" algn="tl" rotWithShape="0">
                    <a:srgbClr val="000000"/>
                  </a:outerShdw>
                </a:effectLst>
                <a:latin typeface="Arial" panose="020B0604020202020204" pitchFamily="34" charset="0"/>
                <a:ea typeface="ＭＳ Ｐゴシック" charset="-128"/>
                <a:cs typeface="Arial" panose="020B0604020202020204" pitchFamily="34" charset="0"/>
              </a:rPr>
              <a:t>مضيفة طيران</a:t>
            </a:r>
            <a:endParaRPr lang="en-US" sz="3200" b="1" dirty="0">
              <a:solidFill>
                <a:srgbClr val="FFFFFF"/>
              </a:solidFill>
              <a:effectLst>
                <a:outerShdw blurRad="50800" dist="101600" dir="2700000" algn="tl" rotWithShape="0">
                  <a:srgbClr val="000000"/>
                </a:outerShdw>
              </a:effectLst>
              <a:latin typeface="Arial" panose="020B0604020202020204" pitchFamily="34" charset="0"/>
              <a:ea typeface="ＭＳ Ｐゴシック" charset="-128"/>
              <a:cs typeface="Arial" panose="020B0604020202020204" pitchFamily="34" charset="0"/>
            </a:endParaRPr>
          </a:p>
        </p:txBody>
      </p:sp>
      <p:sp>
        <p:nvSpPr>
          <p:cNvPr id="41994" name="Rectangle 10"/>
          <p:cNvSpPr>
            <a:spLocks noChangeArrowheads="1"/>
          </p:cNvSpPr>
          <p:nvPr/>
        </p:nvSpPr>
        <p:spPr bwMode="auto">
          <a:xfrm>
            <a:off x="914400" y="3390900"/>
            <a:ext cx="3276600" cy="533400"/>
          </a:xfrm>
          <a:prstGeom prst="rect">
            <a:avLst/>
          </a:prstGeom>
          <a:noFill/>
          <a:ln w="9525">
            <a:noFill/>
            <a:miter lim="800000"/>
            <a:headEnd/>
            <a:tailEnd/>
          </a:ln>
          <a:effectLst/>
        </p:spPr>
        <p:txBody>
          <a:bodyPr/>
          <a:lstStyle/>
          <a:p>
            <a:pPr marL="533400" indent="-533400" algn="ctr" eaLnBrk="0" hangingPunct="0">
              <a:lnSpc>
                <a:spcPct val="90000"/>
              </a:lnSpc>
              <a:spcBef>
                <a:spcPct val="20000"/>
              </a:spcBef>
              <a:buSzPct val="80000"/>
              <a:buFont typeface="Arial" charset="0"/>
              <a:buNone/>
              <a:defRPr/>
            </a:pPr>
            <a:r>
              <a:rPr lang="ar-JO" sz="3200" b="1" dirty="0">
                <a:solidFill>
                  <a:srgbClr val="FFFFFF"/>
                </a:solidFill>
                <a:effectLst>
                  <a:outerShdw blurRad="50800" dist="101600" dir="2700000" algn="tl" rotWithShape="0">
                    <a:srgbClr val="000000"/>
                  </a:outerShdw>
                </a:effectLst>
                <a:latin typeface="Arial" panose="020B0604020202020204" pitchFamily="34" charset="0"/>
                <a:ea typeface="ＭＳ Ｐゴシック" charset="-128"/>
                <a:cs typeface="Arial" panose="020B0604020202020204" pitchFamily="34" charset="0"/>
              </a:rPr>
              <a:t>رجل الإطفاء</a:t>
            </a:r>
            <a:endParaRPr lang="en-US" sz="3200" b="1" dirty="0">
              <a:solidFill>
                <a:srgbClr val="FFFFFF"/>
              </a:solidFill>
              <a:effectLst>
                <a:outerShdw blurRad="50800" dist="101600" dir="2700000" algn="tl" rotWithShape="0">
                  <a:srgbClr val="000000"/>
                </a:outerShdw>
              </a:effectLst>
              <a:latin typeface="Arial" panose="020B0604020202020204" pitchFamily="34" charset="0"/>
              <a:ea typeface="ＭＳ Ｐゴシック" charset="-128"/>
              <a:cs typeface="Arial" panose="020B0604020202020204" pitchFamily="34" charset="0"/>
            </a:endParaRPr>
          </a:p>
        </p:txBody>
      </p:sp>
      <p:sp>
        <p:nvSpPr>
          <p:cNvPr id="41995" name="Rectangle 11"/>
          <p:cNvSpPr>
            <a:spLocks noChangeArrowheads="1"/>
          </p:cNvSpPr>
          <p:nvPr/>
        </p:nvSpPr>
        <p:spPr bwMode="auto">
          <a:xfrm>
            <a:off x="5029200" y="3390900"/>
            <a:ext cx="3352800" cy="533400"/>
          </a:xfrm>
          <a:prstGeom prst="rect">
            <a:avLst/>
          </a:prstGeom>
          <a:noFill/>
          <a:ln w="9525">
            <a:noFill/>
            <a:miter lim="800000"/>
            <a:headEnd/>
            <a:tailEnd/>
          </a:ln>
          <a:effectLst/>
        </p:spPr>
        <p:txBody>
          <a:bodyPr/>
          <a:lstStyle/>
          <a:p>
            <a:pPr marL="533400" indent="-533400" algn="ctr" eaLnBrk="0" hangingPunct="0">
              <a:lnSpc>
                <a:spcPct val="90000"/>
              </a:lnSpc>
              <a:spcBef>
                <a:spcPct val="20000"/>
              </a:spcBef>
              <a:buSzPct val="80000"/>
              <a:buFont typeface="Arial" charset="0"/>
              <a:buNone/>
              <a:defRPr/>
            </a:pPr>
            <a:r>
              <a:rPr lang="ar-JO" sz="3200" b="1" dirty="0">
                <a:solidFill>
                  <a:srgbClr val="FFFFFF"/>
                </a:solidFill>
                <a:effectLst>
                  <a:outerShdw blurRad="50800" dist="101600" dir="2700000" algn="tl" rotWithShape="0">
                    <a:srgbClr val="000000"/>
                  </a:outerShdw>
                </a:effectLst>
                <a:latin typeface="Arial" panose="020B0604020202020204" pitchFamily="34" charset="0"/>
                <a:ea typeface="ＭＳ Ｐゴシック" charset="-128"/>
                <a:cs typeface="Arial" panose="020B0604020202020204" pitchFamily="34" charset="0"/>
              </a:rPr>
              <a:t>رجال إطفاء النيران</a:t>
            </a:r>
            <a:endParaRPr lang="en-US" sz="3200" b="1" dirty="0">
              <a:solidFill>
                <a:srgbClr val="FFFFFF"/>
              </a:solidFill>
              <a:effectLst>
                <a:outerShdw blurRad="50800" dist="101600" dir="2700000" algn="tl" rotWithShape="0">
                  <a:srgbClr val="000000"/>
                </a:outerShdw>
              </a:effectLst>
              <a:latin typeface="Arial" panose="020B0604020202020204" pitchFamily="34" charset="0"/>
              <a:ea typeface="ＭＳ Ｐゴシック" charset="-128"/>
              <a:cs typeface="Arial" panose="020B0604020202020204" pitchFamily="34" charset="0"/>
            </a:endParaRPr>
          </a:p>
        </p:txBody>
      </p:sp>
      <p:sp>
        <p:nvSpPr>
          <p:cNvPr id="41996" name="Rectangle 12"/>
          <p:cNvSpPr>
            <a:spLocks noChangeArrowheads="1"/>
          </p:cNvSpPr>
          <p:nvPr/>
        </p:nvSpPr>
        <p:spPr bwMode="auto">
          <a:xfrm>
            <a:off x="914400" y="4171950"/>
            <a:ext cx="3276600" cy="533400"/>
          </a:xfrm>
          <a:prstGeom prst="rect">
            <a:avLst/>
          </a:prstGeom>
          <a:noFill/>
          <a:ln w="9525">
            <a:noFill/>
            <a:miter lim="800000"/>
            <a:headEnd/>
            <a:tailEnd/>
          </a:ln>
          <a:effectLst/>
        </p:spPr>
        <p:txBody>
          <a:bodyPr/>
          <a:lstStyle/>
          <a:p>
            <a:pPr marL="533400" indent="-533400" algn="ctr" eaLnBrk="0" hangingPunct="0">
              <a:lnSpc>
                <a:spcPct val="90000"/>
              </a:lnSpc>
              <a:spcBef>
                <a:spcPct val="20000"/>
              </a:spcBef>
              <a:buSzPct val="80000"/>
              <a:buFont typeface="Arial" charset="0"/>
              <a:buNone/>
              <a:defRPr/>
            </a:pPr>
            <a:r>
              <a:rPr lang="ar-JO" sz="3200" b="1" dirty="0">
                <a:solidFill>
                  <a:srgbClr val="FFFFFF"/>
                </a:solidFill>
                <a:effectLst>
                  <a:outerShdw blurRad="50800" dist="101600" dir="2700000" algn="tl" rotWithShape="0">
                    <a:srgbClr val="000000"/>
                  </a:outerShdw>
                </a:effectLst>
                <a:latin typeface="Arial" panose="020B0604020202020204" pitchFamily="34" charset="0"/>
                <a:ea typeface="ＭＳ Ｐゴシック" charset="-128"/>
                <a:cs typeface="Arial" panose="020B0604020202020204" pitchFamily="34" charset="0"/>
              </a:rPr>
              <a:t>رجل شرطة</a:t>
            </a:r>
            <a:endParaRPr lang="en-US" sz="3200" b="1" dirty="0">
              <a:solidFill>
                <a:srgbClr val="FFFFFF"/>
              </a:solidFill>
              <a:effectLst>
                <a:outerShdw blurRad="50800" dist="101600" dir="2700000" algn="tl" rotWithShape="0">
                  <a:srgbClr val="000000"/>
                </a:outerShdw>
              </a:effectLst>
              <a:latin typeface="Arial" panose="020B0604020202020204" pitchFamily="34" charset="0"/>
              <a:ea typeface="ＭＳ Ｐゴシック" charset="-128"/>
              <a:cs typeface="Arial" panose="020B0604020202020204" pitchFamily="34" charset="0"/>
            </a:endParaRPr>
          </a:p>
        </p:txBody>
      </p:sp>
      <p:sp>
        <p:nvSpPr>
          <p:cNvPr id="41997" name="Rectangle 13"/>
          <p:cNvSpPr>
            <a:spLocks noChangeArrowheads="1"/>
          </p:cNvSpPr>
          <p:nvPr/>
        </p:nvSpPr>
        <p:spPr bwMode="auto">
          <a:xfrm>
            <a:off x="5029200" y="4171950"/>
            <a:ext cx="3352800" cy="533400"/>
          </a:xfrm>
          <a:prstGeom prst="rect">
            <a:avLst/>
          </a:prstGeom>
          <a:noFill/>
          <a:ln w="9525">
            <a:noFill/>
            <a:miter lim="800000"/>
            <a:headEnd/>
            <a:tailEnd/>
          </a:ln>
          <a:effectLst/>
        </p:spPr>
        <p:txBody>
          <a:bodyPr/>
          <a:lstStyle/>
          <a:p>
            <a:pPr marL="533400" indent="-533400" algn="ctr" eaLnBrk="0" hangingPunct="0">
              <a:lnSpc>
                <a:spcPct val="90000"/>
              </a:lnSpc>
              <a:spcBef>
                <a:spcPct val="20000"/>
              </a:spcBef>
              <a:buSzPct val="80000"/>
              <a:buFont typeface="Arial" charset="0"/>
              <a:buNone/>
              <a:defRPr/>
            </a:pPr>
            <a:r>
              <a:rPr lang="ar-JO" sz="3200" b="1" dirty="0">
                <a:solidFill>
                  <a:srgbClr val="FFFFFF"/>
                </a:solidFill>
                <a:effectLst>
                  <a:outerShdw blurRad="50800" dist="101600" dir="2700000" algn="tl" rotWithShape="0">
                    <a:srgbClr val="000000"/>
                  </a:outerShdw>
                </a:effectLst>
                <a:latin typeface="Arial" panose="020B0604020202020204" pitchFamily="34" charset="0"/>
                <a:ea typeface="ＭＳ Ｐゴシック" charset="-128"/>
                <a:cs typeface="Arial" panose="020B0604020202020204" pitchFamily="34" charset="0"/>
              </a:rPr>
              <a:t>ضابط شرطة</a:t>
            </a:r>
            <a:endParaRPr lang="en-US" sz="3200" b="1" dirty="0">
              <a:solidFill>
                <a:srgbClr val="FFFFFF"/>
              </a:solidFill>
              <a:effectLst>
                <a:outerShdw blurRad="50800" dist="101600" dir="2700000" algn="tl" rotWithShape="0">
                  <a:srgbClr val="000000"/>
                </a:outerShdw>
              </a:effectLst>
              <a:latin typeface="Arial" panose="020B0604020202020204" pitchFamily="34" charset="0"/>
              <a:ea typeface="ＭＳ Ｐゴシック" charset="-128"/>
              <a:cs typeface="Arial" panose="020B0604020202020204" pitchFamily="34" charset="0"/>
            </a:endParaRPr>
          </a:p>
        </p:txBody>
      </p:sp>
      <p:sp>
        <p:nvSpPr>
          <p:cNvPr id="41998" name="Rectangle 14"/>
          <p:cNvSpPr>
            <a:spLocks noChangeArrowheads="1"/>
          </p:cNvSpPr>
          <p:nvPr/>
        </p:nvSpPr>
        <p:spPr bwMode="auto">
          <a:xfrm>
            <a:off x="914400" y="4953000"/>
            <a:ext cx="3276600" cy="533400"/>
          </a:xfrm>
          <a:prstGeom prst="rect">
            <a:avLst/>
          </a:prstGeom>
          <a:noFill/>
          <a:ln w="9525">
            <a:noFill/>
            <a:miter lim="800000"/>
            <a:headEnd/>
            <a:tailEnd/>
          </a:ln>
          <a:effectLst/>
        </p:spPr>
        <p:txBody>
          <a:bodyPr/>
          <a:lstStyle/>
          <a:p>
            <a:pPr marL="533400" indent="-533400" algn="ctr" eaLnBrk="0" hangingPunct="0">
              <a:lnSpc>
                <a:spcPct val="90000"/>
              </a:lnSpc>
              <a:spcBef>
                <a:spcPct val="20000"/>
              </a:spcBef>
              <a:buSzPct val="80000"/>
              <a:buFont typeface="Arial" charset="0"/>
              <a:buNone/>
              <a:defRPr/>
            </a:pPr>
            <a:r>
              <a:rPr lang="ar-JO" sz="3200" b="1" dirty="0">
                <a:solidFill>
                  <a:srgbClr val="FFFFFF"/>
                </a:solidFill>
                <a:effectLst>
                  <a:outerShdw blurRad="50800" dist="101600" dir="2700000" algn="tl" rotWithShape="0">
                    <a:srgbClr val="000000"/>
                  </a:outerShdw>
                </a:effectLst>
                <a:latin typeface="Arial" panose="020B0604020202020204" pitchFamily="34" charset="0"/>
                <a:ea typeface="ＭＳ Ｐゴシック" charset="-128"/>
                <a:cs typeface="Arial" panose="020B0604020202020204" pitchFamily="34" charset="0"/>
              </a:rPr>
              <a:t>مدير</a:t>
            </a:r>
            <a:endParaRPr lang="en-US" sz="3200" b="1" dirty="0">
              <a:solidFill>
                <a:srgbClr val="FFFFFF"/>
              </a:solidFill>
              <a:effectLst>
                <a:outerShdw blurRad="50800" dist="101600" dir="2700000" algn="tl" rotWithShape="0">
                  <a:srgbClr val="000000"/>
                </a:outerShdw>
              </a:effectLst>
              <a:latin typeface="Arial" panose="020B0604020202020204" pitchFamily="34" charset="0"/>
              <a:ea typeface="ＭＳ Ｐゴシック" charset="-128"/>
              <a:cs typeface="Arial" panose="020B0604020202020204" pitchFamily="34" charset="0"/>
            </a:endParaRPr>
          </a:p>
        </p:txBody>
      </p:sp>
      <p:sp>
        <p:nvSpPr>
          <p:cNvPr id="41999" name="Rectangle 15"/>
          <p:cNvSpPr>
            <a:spLocks noChangeArrowheads="1"/>
          </p:cNvSpPr>
          <p:nvPr/>
        </p:nvSpPr>
        <p:spPr bwMode="auto">
          <a:xfrm>
            <a:off x="5029200" y="4953000"/>
            <a:ext cx="3352800" cy="533400"/>
          </a:xfrm>
          <a:prstGeom prst="rect">
            <a:avLst/>
          </a:prstGeom>
          <a:noFill/>
          <a:ln w="9525">
            <a:noFill/>
            <a:miter lim="800000"/>
            <a:headEnd/>
            <a:tailEnd/>
          </a:ln>
          <a:effectLst/>
        </p:spPr>
        <p:txBody>
          <a:bodyPr/>
          <a:lstStyle/>
          <a:p>
            <a:pPr marL="533400" indent="-533400" algn="ctr" eaLnBrk="0" hangingPunct="0">
              <a:lnSpc>
                <a:spcPct val="90000"/>
              </a:lnSpc>
              <a:spcBef>
                <a:spcPct val="20000"/>
              </a:spcBef>
              <a:buSzPct val="80000"/>
              <a:buFont typeface="Arial" charset="0"/>
              <a:buNone/>
              <a:defRPr/>
            </a:pPr>
            <a:r>
              <a:rPr lang="ar-JO" sz="3200" b="1" dirty="0">
                <a:solidFill>
                  <a:srgbClr val="FFFFFF"/>
                </a:solidFill>
                <a:effectLst>
                  <a:outerShdw blurRad="50800" dist="101600" dir="2700000" algn="tl" rotWithShape="0">
                    <a:srgbClr val="000000"/>
                  </a:outerShdw>
                </a:effectLst>
                <a:latin typeface="Arial" panose="020B0604020202020204" pitchFamily="34" charset="0"/>
                <a:ea typeface="ＭＳ Ｐゴシック" charset="-128"/>
                <a:cs typeface="Arial" panose="020B0604020202020204" pitchFamily="34" charset="0"/>
              </a:rPr>
              <a:t>رئيس</a:t>
            </a:r>
            <a:endParaRPr lang="en-US" sz="3200" b="1" dirty="0">
              <a:solidFill>
                <a:srgbClr val="FFFFFF"/>
              </a:solidFill>
              <a:effectLst>
                <a:outerShdw blurRad="50800" dist="101600" dir="2700000" algn="tl" rotWithShape="0">
                  <a:srgbClr val="000000"/>
                </a:outerShdw>
              </a:effectLst>
              <a:latin typeface="Arial" panose="020B0604020202020204" pitchFamily="34" charset="0"/>
              <a:ea typeface="ＭＳ Ｐゴシック"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9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99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994">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1995">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1996">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1997">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1998">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19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P spid="41988" grpId="0" build="p" autoUpdateAnimBg="0"/>
      <p:bldP spid="41992" grpId="0" build="p" autoUpdateAnimBg="0"/>
      <p:bldP spid="41993" grpId="0" build="p" autoUpdateAnimBg="0"/>
      <p:bldP spid="41994" grpId="0" build="p" autoUpdateAnimBg="0"/>
      <p:bldP spid="41995" grpId="0" build="p" autoUpdateAnimBg="0"/>
      <p:bldP spid="41996" grpId="0" build="p" autoUpdateAnimBg="0"/>
      <p:bldP spid="41997" grpId="0" build="p" autoUpdateAnimBg="0"/>
      <p:bldP spid="41998" grpId="0" build="p" autoUpdateAnimBg="0"/>
      <p:bldP spid="4199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2"/>
          <p:cNvSpPr>
            <a:spLocks noChangeArrowheads="1"/>
          </p:cNvSpPr>
          <p:nvPr/>
        </p:nvSpPr>
        <p:spPr bwMode="auto">
          <a:xfrm>
            <a:off x="0" y="0"/>
            <a:ext cx="9144000" cy="6858000"/>
          </a:xfrm>
          <a:prstGeom prst="rect">
            <a:avLst/>
          </a:prstGeom>
          <a:solidFill>
            <a:srgbClr val="000090"/>
          </a:solidFill>
          <a:ln w="9525">
            <a:solidFill>
              <a:schemeClr val="tx1"/>
            </a:solidFill>
            <a:round/>
            <a:headEnd/>
            <a:tailEnd/>
          </a:ln>
        </p:spPr>
        <p:txBody>
          <a:bodyPr/>
          <a:lstStyle/>
          <a:p>
            <a:pPr algn="ctr"/>
            <a:endParaRPr lang="en-US" sz="2400" b="1">
              <a:solidFill>
                <a:srgbClr val="000000"/>
              </a:solidFill>
            </a:endParaRPr>
          </a:p>
        </p:txBody>
      </p:sp>
      <p:sp>
        <p:nvSpPr>
          <p:cNvPr id="49154" name="Rectangle 1029"/>
          <p:cNvSpPr>
            <a:spLocks noGrp="1" noChangeArrowheads="1"/>
          </p:cNvSpPr>
          <p:nvPr>
            <p:ph type="title" idx="4294967295"/>
          </p:nvPr>
        </p:nvSpPr>
        <p:spPr>
          <a:xfrm>
            <a:off x="0" y="0"/>
            <a:ext cx="9144000" cy="685800"/>
          </a:xfrm>
          <a:solidFill>
            <a:schemeClr val="tx1"/>
          </a:solidFill>
        </p:spPr>
        <p:txBody>
          <a:bodyPr/>
          <a:lstStyle/>
          <a:p>
            <a:pPr algn="ctr" eaLnBrk="1" hangingPunct="1"/>
            <a:r>
              <a:rPr lang="ar-JO" b="1" dirty="0">
                <a:solidFill>
                  <a:srgbClr val="FFFFFF"/>
                </a:solidFill>
                <a:latin typeface="Arial" charset="0"/>
                <a:ea typeface="ＭＳ Ｐゴシック" charset="0"/>
                <a:cs typeface="Arial" charset="0"/>
              </a:rPr>
              <a:t>ما على المرأة أن تفعل؟</a:t>
            </a:r>
            <a:endParaRPr lang="en-US" b="1" dirty="0">
              <a:solidFill>
                <a:srgbClr val="FFFFFF"/>
              </a:solidFill>
              <a:latin typeface="Arial" charset="0"/>
              <a:ea typeface="ＭＳ Ｐゴシック" charset="0"/>
              <a:cs typeface="Arial" charset="0"/>
            </a:endParaRPr>
          </a:p>
        </p:txBody>
      </p:sp>
      <p:sp>
        <p:nvSpPr>
          <p:cNvPr id="49155" name="Text Box 1026"/>
          <p:cNvSpPr txBox="1">
            <a:spLocks noChangeArrowheads="1"/>
          </p:cNvSpPr>
          <p:nvPr/>
        </p:nvSpPr>
        <p:spPr bwMode="auto">
          <a:xfrm>
            <a:off x="8398467" y="0"/>
            <a:ext cx="66556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rgbClr val="FFFFFF"/>
                </a:solidFill>
              </a:rPr>
              <a:t>138</a:t>
            </a:r>
            <a:endParaRPr lang="en-US" b="1" dirty="0">
              <a:solidFill>
                <a:srgbClr val="FFFFFF"/>
              </a:solidFill>
            </a:endParaRPr>
          </a:p>
        </p:txBody>
      </p:sp>
      <p:sp>
        <p:nvSpPr>
          <p:cNvPr id="5" name="Rectangle 1029"/>
          <p:cNvSpPr txBox="1">
            <a:spLocks noChangeArrowheads="1"/>
          </p:cNvSpPr>
          <p:nvPr/>
        </p:nvSpPr>
        <p:spPr bwMode="auto">
          <a:xfrm>
            <a:off x="0" y="762000"/>
            <a:ext cx="9144000" cy="381000"/>
          </a:xfrm>
          <a:prstGeom prst="rect">
            <a:avLst/>
          </a:prstGeom>
          <a:noFill/>
          <a:ln w="9525">
            <a:noFill/>
            <a:miter lim="800000"/>
            <a:headEnd/>
            <a:tailEnd/>
          </a:ln>
        </p:spPr>
        <p:txBody>
          <a:bodyPr anchor="b"/>
          <a:lstStyle/>
          <a:p>
            <a:pPr algn="ctr">
              <a:defRPr/>
            </a:pPr>
            <a:r>
              <a:rPr lang="ar-JO" sz="2000" b="1" kern="0" dirty="0">
                <a:solidFill>
                  <a:srgbClr val="FFFFFF"/>
                </a:solidFill>
                <a:latin typeface="Arial"/>
                <a:ea typeface="ＭＳ Ｐゴシック" charset="-128"/>
                <a:cs typeface="Arial"/>
              </a:rPr>
              <a:t>ملاحظة: سياق المقاطع الثلاثة أدناه هو العبادة العامة</a:t>
            </a:r>
            <a:endParaRPr lang="en-US" sz="2000" b="1" kern="0" dirty="0">
              <a:solidFill>
                <a:srgbClr val="FFFFFF"/>
              </a:solidFill>
              <a:latin typeface="Arial"/>
              <a:ea typeface="ＭＳ Ｐゴシック" charset="-128"/>
              <a:cs typeface="Arial"/>
            </a:endParaRPr>
          </a:p>
        </p:txBody>
      </p:sp>
      <p:sp>
        <p:nvSpPr>
          <p:cNvPr id="6" name="Rectangle 1029"/>
          <p:cNvSpPr txBox="1">
            <a:spLocks noChangeArrowheads="1"/>
          </p:cNvSpPr>
          <p:nvPr/>
        </p:nvSpPr>
        <p:spPr bwMode="auto">
          <a:xfrm>
            <a:off x="0" y="1143000"/>
            <a:ext cx="9144000" cy="381000"/>
          </a:xfrm>
          <a:prstGeom prst="rect">
            <a:avLst/>
          </a:prstGeom>
          <a:noFill/>
          <a:ln w="9525">
            <a:noFill/>
            <a:miter lim="800000"/>
            <a:headEnd/>
            <a:tailEnd/>
          </a:ln>
        </p:spPr>
        <p:txBody>
          <a:bodyPr anchor="b"/>
          <a:lstStyle/>
          <a:p>
            <a:pPr algn="ctr">
              <a:defRPr/>
            </a:pPr>
            <a:r>
              <a:rPr lang="ar-JO" sz="2000" b="1" kern="0" dirty="0">
                <a:solidFill>
                  <a:srgbClr val="FFFFFF"/>
                </a:solidFill>
                <a:latin typeface="Arial"/>
                <a:ea typeface="ＭＳ Ｐゴシック" charset="-128"/>
                <a:cs typeface="Arial"/>
              </a:rPr>
              <a:t>يبدو أن 1 كو 11 يتناقض مع 1 كو 14 و1 تي 2.</a:t>
            </a:r>
            <a:endParaRPr lang="en-US" sz="2000" b="1" kern="0" dirty="0">
              <a:solidFill>
                <a:srgbClr val="FFFFFF"/>
              </a:solidFill>
              <a:latin typeface="Arial"/>
              <a:ea typeface="ＭＳ Ｐゴシック" charset="-128"/>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2402957040"/>
              </p:ext>
            </p:extLst>
          </p:nvPr>
        </p:nvGraphicFramePr>
        <p:xfrm>
          <a:off x="0" y="1600200"/>
          <a:ext cx="9144000" cy="4365625"/>
        </p:xfrm>
        <a:graphic>
          <a:graphicData uri="http://schemas.openxmlformats.org/drawingml/2006/table">
            <a:tbl>
              <a:tblPr/>
              <a:tblGrid>
                <a:gridCol w="3200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15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FFFFFF"/>
                          </a:solidFill>
                          <a:effectLst/>
                          <a:latin typeface="Arial" charset="0"/>
                          <a:ea typeface="ＭＳ Ｐゴシック" charset="0"/>
                          <a:cs typeface="Arial" charset="0"/>
                        </a:rPr>
                        <a:t>1 كو 11</a:t>
                      </a:r>
                      <a:endParaRPr kumimoji="0" lang="en-US" sz="1800" b="1" i="0" u="none" strike="noStrike" cap="none" normalizeH="0" baseline="0" dirty="0">
                        <a:ln>
                          <a:noFill/>
                        </a:ln>
                        <a:solidFill>
                          <a:srgbClr val="FFFFFF"/>
                        </a:solidFill>
                        <a:effectLst/>
                        <a:latin typeface="Arial" charset="0"/>
                        <a:ea typeface="ＭＳ Ｐゴシック" charset="0"/>
                        <a:cs typeface="Arial" charset="0"/>
                      </a:endParaRPr>
                    </a:p>
                  </a:txBody>
                  <a:tcPr marT="45726" marB="45726" horzOverflow="overflow">
                    <a:lnL>
                      <a:noFill/>
                    </a:lnL>
                    <a:lnR w="12700" cap="flat" cmpd="sng" algn="ctr">
                      <a:solidFill>
                        <a:srgbClr val="000000"/>
                      </a:solidFill>
                      <a:prstDash val="solid"/>
                      <a:round/>
                      <a:headEnd type="none" w="med" len="med"/>
                      <a:tailEnd type="none" w="med" len="med"/>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FFFFFF"/>
                          </a:solidFill>
                          <a:effectLst/>
                          <a:latin typeface="Arial" charset="0"/>
                          <a:ea typeface="ＭＳ Ｐゴシック" charset="0"/>
                          <a:cs typeface="Arial" charset="0"/>
                        </a:rPr>
                        <a:t>1 كو 14</a:t>
                      </a:r>
                      <a:endParaRPr kumimoji="0" lang="en-US" sz="1800" b="1" i="0" u="none" strike="noStrike" cap="none" normalizeH="0" baseline="0" dirty="0">
                        <a:ln>
                          <a:noFill/>
                        </a:ln>
                        <a:solidFill>
                          <a:srgbClr val="FFFFFF"/>
                        </a:solidFill>
                        <a:effectLst/>
                        <a:latin typeface="Arial" charset="0"/>
                        <a:ea typeface="ＭＳ Ｐゴシック"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FFFFFF"/>
                          </a:solidFill>
                          <a:effectLst/>
                          <a:latin typeface="Arial" charset="0"/>
                          <a:ea typeface="ＭＳ Ｐゴシック" charset="0"/>
                          <a:cs typeface="Arial" charset="0"/>
                        </a:rPr>
                        <a:t>1 تي 2</a:t>
                      </a:r>
                      <a:endParaRPr kumimoji="0" lang="en-US" sz="1800" b="1" i="0" u="none" strike="noStrike" cap="none" normalizeH="0" baseline="0" dirty="0">
                        <a:ln>
                          <a:noFill/>
                        </a:ln>
                        <a:solidFill>
                          <a:srgbClr val="FFFFFF"/>
                        </a:solidFill>
                        <a:effectLst/>
                        <a:latin typeface="Arial" charset="0"/>
                        <a:ea typeface="ＭＳ Ｐゴシック" charset="0"/>
                        <a:cs typeface="Arial" charset="0"/>
                      </a:endParaRPr>
                    </a:p>
                  </a:txBody>
                  <a:tcPr marT="45726" marB="45726"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6401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تستطيع الصلاة علانية (11: 5، 13)</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26" marB="45726" horzOverflow="overflow">
                    <a:lnL>
                      <a:noFill/>
                    </a:lnL>
                    <a:lnR w="12700" cap="flat" cmpd="sng" algn="ctr">
                      <a:solidFill>
                        <a:srgbClr val="000000"/>
                      </a:solidFill>
                      <a:prstDash val="solid"/>
                      <a:round/>
                      <a:headEnd type="none" w="med" len="med"/>
                      <a:tailEnd type="none" w="med" len="med"/>
                    </a:lnR>
                    <a:lnT w="25400" cap="flat" cmpd="sng" algn="ctr">
                      <a:solidFill>
                        <a:schemeClr val="bg1"/>
                      </a:solidFill>
                      <a:prstDash val="solid"/>
                      <a:round/>
                      <a:headEnd type="none" w="med" len="med"/>
                      <a:tailEnd type="none" w="med" len="med"/>
                    </a:lnT>
                    <a:lnB>
                      <a:noFill/>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الصلاة العلنية للرجال فقط (2: 8)</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26" marB="45726"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CBCB"/>
                    </a:solidFill>
                  </a:tcPr>
                </a:tc>
                <a:extLst>
                  <a:ext uri="{0D108BD9-81ED-4DB2-BD59-A6C34878D82A}">
                    <a16:rowId xmlns:a16="http://schemas.microsoft.com/office/drawing/2014/main" val="10001"/>
                  </a:ext>
                </a:extLst>
              </a:tr>
              <a:tr h="6401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تستطيع التنبؤ (11: 5)</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26" marB="45726"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التحدث ممنوع (14: 34)</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يجب أن تكون صامتة (2: 12ت)</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26" marB="45726"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2"/>
                  </a:ext>
                </a:extLst>
              </a:tr>
              <a:tr h="6401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التحدث مسموح (ضمناً)</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26" marB="45726"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B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التحدث قبيح (14: 35)</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6" marB="45726" horzOverflow="overflow">
                    <a:lnL>
                      <a:noFill/>
                    </a:lnL>
                    <a:lnR>
                      <a:noFill/>
                    </a:lnR>
                    <a:lnT>
                      <a:noFill/>
                    </a:lnT>
                    <a:lnB>
                      <a:noFill/>
                    </a:lnB>
                    <a:lnTlToBr>
                      <a:noFill/>
                    </a:lnTlToBr>
                    <a:lnBlToTr>
                      <a:noFill/>
                    </a:lnBlToTr>
                    <a:solidFill>
                      <a:srgbClr val="CBCBCB"/>
                    </a:solidFill>
                  </a:tcPr>
                </a:tc>
                <a:extLst>
                  <a:ext uri="{0D108BD9-81ED-4DB2-BD59-A6C34878D82A}">
                    <a16:rowId xmlns:a16="http://schemas.microsoft.com/office/drawing/2014/main" val="10003"/>
                  </a:ext>
                </a:extLst>
              </a:tr>
              <a:tr h="3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6" marB="45726"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لا تستطيع تعليم الرجال (2: 12أ)</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26" marB="45726"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4"/>
                  </a:ext>
                </a:extLst>
              </a:tr>
              <a:tr h="690609">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6" marB="45726"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B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لا تتسلط على الرجل (2: 12ب)</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26" marB="45726" horzOverflow="overflow">
                    <a:lnL>
                      <a:noFill/>
                    </a:lnL>
                    <a:lnR>
                      <a:noFill/>
                    </a:lnR>
                    <a:lnT>
                      <a:noFill/>
                    </a:lnT>
                    <a:lnB>
                      <a:noFill/>
                    </a:lnB>
                    <a:lnTlToBr>
                      <a:noFill/>
                    </a:lnTlToBr>
                    <a:lnBlToTr>
                      <a:noFill/>
                    </a:lnBlToTr>
                    <a:solidFill>
                      <a:srgbClr val="CBCBCB"/>
                    </a:solidFill>
                  </a:tcPr>
                </a:tc>
                <a:extLst>
                  <a:ext uri="{0D108BD9-81ED-4DB2-BD59-A6C34878D82A}">
                    <a16:rowId xmlns:a16="http://schemas.microsoft.com/office/drawing/2014/main" val="10005"/>
                  </a:ext>
                </a:extLst>
              </a:tr>
              <a:tr h="3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6" marB="45726"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6" marB="45726"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6" marB="45726"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6"/>
                  </a:ext>
                </a:extLst>
              </a:tr>
              <a:tr h="6401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غطاء الرأس ممارسة عالمية</a:t>
                      </a: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(11: 16)</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26" marB="45726"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B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الصمت ممارسة عالمية</a:t>
                      </a: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(14: 33)</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B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صلاة الرجال ممارسة عالمية</a:t>
                      </a: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rgbClr val="000000"/>
                          </a:solidFill>
                          <a:effectLst/>
                          <a:latin typeface="Arial" charset="0"/>
                          <a:ea typeface="ＭＳ Ｐゴシック" charset="0"/>
                          <a:cs typeface="Arial" charset="0"/>
                        </a:rPr>
                        <a:t>(2: 8)</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26" marB="45726" horzOverflow="overflow">
                    <a:lnL>
                      <a:noFill/>
                    </a:lnL>
                    <a:lnR>
                      <a:noFill/>
                    </a:lnR>
                    <a:lnT>
                      <a:noFill/>
                    </a:lnT>
                    <a:lnB>
                      <a:noFill/>
                    </a:lnB>
                    <a:lnTlToBr>
                      <a:noFill/>
                    </a:lnTlToBr>
                    <a:lnBlToTr>
                      <a:noFill/>
                    </a:lnBlToTr>
                    <a:solidFill>
                      <a:srgbClr val="CBCBCB"/>
                    </a:solidFill>
                  </a:tcPr>
                </a:tc>
                <a:extLst>
                  <a:ext uri="{0D108BD9-81ED-4DB2-BD59-A6C34878D82A}">
                    <a16:rowId xmlns:a16="http://schemas.microsoft.com/office/drawing/2014/main" val="10007"/>
                  </a:ext>
                </a:extLst>
              </a:tr>
            </a:tbl>
          </a:graphicData>
        </a:graphic>
      </p:graphicFrame>
      <p:sp>
        <p:nvSpPr>
          <p:cNvPr id="9" name="Rectangle 1029"/>
          <p:cNvSpPr txBox="1">
            <a:spLocks noChangeArrowheads="1"/>
          </p:cNvSpPr>
          <p:nvPr/>
        </p:nvSpPr>
        <p:spPr bwMode="auto">
          <a:xfrm>
            <a:off x="0" y="4953000"/>
            <a:ext cx="9144000" cy="381000"/>
          </a:xfrm>
          <a:prstGeom prst="rect">
            <a:avLst/>
          </a:prstGeom>
          <a:noFill/>
          <a:ln w="9525">
            <a:noFill/>
            <a:miter lim="800000"/>
            <a:headEnd/>
            <a:tailEnd/>
          </a:ln>
        </p:spPr>
        <p:txBody>
          <a:bodyPr anchor="b"/>
          <a:lstStyle/>
          <a:p>
            <a:pPr algn="ctr">
              <a:defRPr/>
            </a:pPr>
            <a:r>
              <a:rPr lang="ar-JO" sz="2000" b="1" kern="0" dirty="0">
                <a:solidFill>
                  <a:srgbClr val="000000"/>
                </a:solidFill>
                <a:latin typeface="Arial"/>
                <a:ea typeface="ＭＳ Ｐゴシック" charset="-128"/>
                <a:cs typeface="Arial"/>
              </a:rPr>
              <a:t>أي نص هو القاعدة العامة وأي نص هو الإستثناء؟</a:t>
            </a:r>
            <a:endParaRPr lang="en-US" sz="2000" b="1" kern="0" dirty="0">
              <a:solidFill>
                <a:srgbClr val="000000"/>
              </a:solidFill>
              <a:latin typeface="Arial"/>
              <a:ea typeface="ＭＳ Ｐゴシック" charset="-128"/>
              <a:cs typeface="Arial"/>
            </a:endParaRPr>
          </a:p>
        </p:txBody>
      </p:sp>
      <p:sp>
        <p:nvSpPr>
          <p:cNvPr id="10" name="Rectangle 1029"/>
          <p:cNvSpPr txBox="1">
            <a:spLocks noChangeArrowheads="1"/>
          </p:cNvSpPr>
          <p:nvPr/>
        </p:nvSpPr>
        <p:spPr bwMode="auto">
          <a:xfrm>
            <a:off x="457200" y="5943600"/>
            <a:ext cx="8382000" cy="381000"/>
          </a:xfrm>
          <a:prstGeom prst="rect">
            <a:avLst/>
          </a:prstGeom>
          <a:noFill/>
          <a:ln w="9525">
            <a:noFill/>
            <a:miter lim="800000"/>
            <a:headEnd/>
            <a:tailEnd/>
          </a:ln>
        </p:spPr>
        <p:txBody>
          <a:bodyPr anchor="b"/>
          <a:lstStyle/>
          <a:p>
            <a:pPr algn="ctr">
              <a:defRPr/>
            </a:pPr>
            <a:endParaRPr lang="en-US" sz="2000" b="1" kern="0" dirty="0">
              <a:solidFill>
                <a:srgbClr val="482400"/>
              </a:solidFill>
              <a:latin typeface="Arial"/>
              <a:ea typeface="ＭＳ Ｐゴシック" charset="-128"/>
              <a:cs typeface="Arial"/>
            </a:endParaRPr>
          </a:p>
        </p:txBody>
      </p:sp>
      <p:sp>
        <p:nvSpPr>
          <p:cNvPr id="11" name="Rectangle 1029"/>
          <p:cNvSpPr txBox="1">
            <a:spLocks noChangeArrowheads="1"/>
          </p:cNvSpPr>
          <p:nvPr/>
        </p:nvSpPr>
        <p:spPr bwMode="auto">
          <a:xfrm>
            <a:off x="0" y="6172200"/>
            <a:ext cx="9144000" cy="609600"/>
          </a:xfrm>
          <a:prstGeom prst="rect">
            <a:avLst/>
          </a:prstGeom>
          <a:noFill/>
          <a:ln w="9525">
            <a:noFill/>
            <a:miter lim="800000"/>
            <a:headEnd/>
            <a:tailEnd/>
          </a:ln>
        </p:spPr>
        <p:txBody>
          <a:bodyPr anchor="b"/>
          <a:lstStyle/>
          <a:p>
            <a:pPr algn="ctr">
              <a:defRPr/>
            </a:pPr>
            <a:r>
              <a:rPr lang="ar-JO" sz="2000" b="1" kern="0" dirty="0">
                <a:solidFill>
                  <a:srgbClr val="FFFFFF"/>
                </a:solidFill>
                <a:latin typeface="Arial"/>
                <a:ea typeface="ＭＳ Ｐゴシック" charset="-128"/>
                <a:cs typeface="Arial"/>
              </a:rPr>
              <a:t>لمعرفة كيف حاول الناس حل هذه التناقضات الظاهرة، راجع الصفحات السبع التالية من الملاحظات</a:t>
            </a:r>
            <a:endParaRPr lang="en-US" sz="2000" b="1" kern="0" dirty="0">
              <a:solidFill>
                <a:srgbClr val="FFFFFF"/>
              </a:solidFill>
              <a:latin typeface="Arial"/>
              <a:ea typeface="ＭＳ Ｐゴシック" charset="-128"/>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ipple">
  <a:themeElements>
    <a:clrScheme name="">
      <a:dk1>
        <a:srgbClr val="000203"/>
      </a:dk1>
      <a:lt1>
        <a:srgbClr val="FFFFFF"/>
      </a:lt1>
      <a:dk2>
        <a:srgbClr val="C900CB"/>
      </a:dk2>
      <a:lt2>
        <a:srgbClr val="CCECFF"/>
      </a:lt2>
      <a:accent1>
        <a:srgbClr val="0088E4"/>
      </a:accent1>
      <a:accent2>
        <a:srgbClr val="009999"/>
      </a:accent2>
      <a:accent3>
        <a:srgbClr val="E1AAE2"/>
      </a:accent3>
      <a:accent4>
        <a:srgbClr val="DADADA"/>
      </a:accent4>
      <a:accent5>
        <a:srgbClr val="AAC3EF"/>
      </a:accent5>
      <a:accent6>
        <a:srgbClr val="008A8A"/>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rame">
  <a:themeElements>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fontScheme name="Fra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Ripple">
  <a:themeElements>
    <a:clrScheme name="">
      <a:dk1>
        <a:srgbClr val="000203"/>
      </a:dk1>
      <a:lt1>
        <a:srgbClr val="FFFFFF"/>
      </a:lt1>
      <a:dk2>
        <a:srgbClr val="C900CB"/>
      </a:dk2>
      <a:lt2>
        <a:srgbClr val="CCECFF"/>
      </a:lt2>
      <a:accent1>
        <a:srgbClr val="0088E4"/>
      </a:accent1>
      <a:accent2>
        <a:srgbClr val="009999"/>
      </a:accent2>
      <a:accent3>
        <a:srgbClr val="E1AAE2"/>
      </a:accent3>
      <a:accent4>
        <a:srgbClr val="DADADA"/>
      </a:accent4>
      <a:accent5>
        <a:srgbClr val="AAC3EF"/>
      </a:accent5>
      <a:accent6>
        <a:srgbClr val="008A8A"/>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Ripple">
  <a:themeElements>
    <a:clrScheme name="">
      <a:dk1>
        <a:srgbClr val="000203"/>
      </a:dk1>
      <a:lt1>
        <a:srgbClr val="FFFFFF"/>
      </a:lt1>
      <a:dk2>
        <a:srgbClr val="C900CB"/>
      </a:dk2>
      <a:lt2>
        <a:srgbClr val="CCECFF"/>
      </a:lt2>
      <a:accent1>
        <a:srgbClr val="0088E4"/>
      </a:accent1>
      <a:accent2>
        <a:srgbClr val="009999"/>
      </a:accent2>
      <a:accent3>
        <a:srgbClr val="E1AAE2"/>
      </a:accent3>
      <a:accent4>
        <a:srgbClr val="DADADA"/>
      </a:accent4>
      <a:accent5>
        <a:srgbClr val="AAC3EF"/>
      </a:accent5>
      <a:accent6>
        <a:srgbClr val="008A8A"/>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203"/>
    </a:dk1>
    <a:lt1>
      <a:srgbClr val="FFFFFF"/>
    </a:lt1>
    <a:dk2>
      <a:srgbClr val="C900CB"/>
    </a:dk2>
    <a:lt2>
      <a:srgbClr val="CCECFF"/>
    </a:lt2>
    <a:accent1>
      <a:srgbClr val="0088E4"/>
    </a:accent1>
    <a:accent2>
      <a:srgbClr val="009999"/>
    </a:accent2>
    <a:accent3>
      <a:srgbClr val="E1AAE2"/>
    </a:accent3>
    <a:accent4>
      <a:srgbClr val="DADADA"/>
    </a:accent4>
    <a:accent5>
      <a:srgbClr val="AAC3EF"/>
    </a:accent5>
    <a:accent6>
      <a:srgbClr val="008A8A"/>
    </a:accent6>
    <a:hlink>
      <a:srgbClr val="99FF99"/>
    </a:hlink>
    <a:folHlink>
      <a:srgbClr val="AFE1FF"/>
    </a:folHlink>
  </a:clrScheme>
</a:themeOverride>
</file>

<file path=docProps/app.xml><?xml version="1.0" encoding="utf-8"?>
<Properties xmlns="http://schemas.openxmlformats.org/officeDocument/2006/extended-properties" xmlns:vt="http://schemas.openxmlformats.org/officeDocument/2006/docPropsVTypes">
  <TotalTime>2873</TotalTime>
  <Words>2023</Words>
  <Application>Microsoft Macintosh PowerPoint</Application>
  <PresentationFormat>On-screen Show (4:3)</PresentationFormat>
  <Paragraphs>477</Paragraphs>
  <Slides>69</Slides>
  <Notes>18</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69</vt:i4>
      </vt:variant>
    </vt:vector>
  </HeadingPairs>
  <TitlesOfParts>
    <vt:vector size="89" baseType="lpstr">
      <vt:lpstr>Arial-BoldMT</vt:lpstr>
      <vt:lpstr>ＭＳ Ｐゴシック</vt:lpstr>
      <vt:lpstr>Arial</vt:lpstr>
      <vt:lpstr>Arial Rounded MT Bold</vt:lpstr>
      <vt:lpstr>Calibri</vt:lpstr>
      <vt:lpstr>Engravers MT</vt:lpstr>
      <vt:lpstr>Impact</vt:lpstr>
      <vt:lpstr>Tahoma</vt:lpstr>
      <vt:lpstr>Times New Roman</vt:lpstr>
      <vt:lpstr>Wingdings</vt:lpstr>
      <vt:lpstr>Default Design</vt:lpstr>
      <vt:lpstr>Expedition</vt:lpstr>
      <vt:lpstr>1_Office Theme</vt:lpstr>
      <vt:lpstr>Ripple</vt:lpstr>
      <vt:lpstr>Frame</vt:lpstr>
      <vt:lpstr>Office Theme</vt:lpstr>
      <vt:lpstr>Orbit</vt:lpstr>
      <vt:lpstr>4_Ripple</vt:lpstr>
      <vt:lpstr>6_Ripple</vt:lpstr>
      <vt:lpstr>2_Office Theme</vt:lpstr>
      <vt:lpstr>PowerPoint Presentation</vt:lpstr>
      <vt:lpstr>رائع</vt:lpstr>
      <vt:lpstr>PowerPoint Presentation</vt:lpstr>
      <vt:lpstr>PowerPoint Presentation</vt:lpstr>
      <vt:lpstr>PowerPoint Presentation</vt:lpstr>
      <vt:lpstr>PowerPoint Presentation</vt:lpstr>
      <vt:lpstr>آندروجيني</vt:lpstr>
      <vt:lpstr>كيف تغيرت اللغة</vt:lpstr>
      <vt:lpstr>ما على المرأة أن تفعل؟</vt:lpstr>
      <vt:lpstr>PowerPoint Presentation</vt:lpstr>
      <vt:lpstr>PowerPoint Presentation</vt:lpstr>
      <vt:lpstr>PowerPoint Presentation</vt:lpstr>
      <vt:lpstr>PowerPoint Presentation</vt:lpstr>
      <vt:lpstr>PowerPoint Presentation</vt:lpstr>
      <vt:lpstr>المنادون بالمساواة</vt:lpstr>
      <vt:lpstr>الأرضية المشتركة</vt:lpstr>
      <vt:lpstr>ما وراء سياسة                          منبر باندورا</vt:lpstr>
      <vt:lpstr>نظرة على الجانبين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تيموثاوس 2: 11-15</vt:lpstr>
      <vt:lpstr>PowerPoint Presentation</vt:lpstr>
      <vt:lpstr>PowerPoint Presentation</vt:lpstr>
      <vt:lpstr>PowerPoint Presentation</vt:lpstr>
      <vt:lpstr>PowerPoint Presentation</vt:lpstr>
      <vt:lpstr>PowerPoint Presentation</vt:lpstr>
      <vt:lpstr>تعليم بولس</vt:lpstr>
      <vt:lpstr>إن مقاومة التمييز بين الجنسين تخجل سلطاتنا.</vt:lpstr>
      <vt:lpstr>لماذا المحافظة على الفروقات؟</vt:lpstr>
      <vt:lpstr>هيكل السلطة الإلهي</vt:lpstr>
      <vt:lpstr>ما معنى رأس؟</vt:lpstr>
      <vt:lpstr>ماذا تعني كلمة رأس؟</vt:lpstr>
      <vt:lpstr>1 كورنثوس 11: 5-6</vt:lpstr>
      <vt:lpstr>Flowing Hair</vt:lpstr>
      <vt:lpstr>Bald Hair</vt:lpstr>
      <vt:lpstr>Bald Mona Lisa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Quellendorf, Germany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علم الكنيسة   •  BibleStudyDownloads.org</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XUAN THUY</dc:creator>
  <cp:lastModifiedBy>Rick Griffith</cp:lastModifiedBy>
  <cp:revision>58</cp:revision>
  <dcterms:created xsi:type="dcterms:W3CDTF">2009-01-13T06:59:06Z</dcterms:created>
  <dcterms:modified xsi:type="dcterms:W3CDTF">2023-12-27T15:38:54Z</dcterms:modified>
</cp:coreProperties>
</file>