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2.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3.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4.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5.xml" ContentType="application/vnd.openxmlformats-officedocument.theme+xml"/>
  <Override PartName="/ppt/slideLayouts/slideLayout141.xml" ContentType="application/vnd.openxmlformats-officedocument.presentationml.slideLayout+xml"/>
  <Override PartName="/ppt/theme/theme16.xml" ContentType="application/vnd.openxmlformats-officedocument.theme+xml"/>
  <Override PartName="/ppt/slideLayouts/slideLayout142.xml" ContentType="application/vnd.openxmlformats-officedocument.presentationml.slideLayout+xml"/>
  <Override PartName="/ppt/theme/theme17.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8.xml" ContentType="application/vnd.openxmlformats-officedocument.theme+xml"/>
  <Override PartName="/ppt/slideLayouts/slideLayout154.xml" ContentType="application/vnd.openxmlformats-officedocument.presentationml.slideLayout+xml"/>
  <Override PartName="/ppt/theme/theme19.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0.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1.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22.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5" r:id="rId2"/>
    <p:sldMasterId id="2147483731" r:id="rId3"/>
    <p:sldMasterId id="2147483733" r:id="rId4"/>
    <p:sldMasterId id="2147483750" r:id="rId5"/>
    <p:sldMasterId id="2147483753" r:id="rId6"/>
    <p:sldMasterId id="2147483766" r:id="rId7"/>
    <p:sldMasterId id="2147483778" r:id="rId8"/>
    <p:sldMasterId id="2147483792" r:id="rId9"/>
    <p:sldMasterId id="2147483804" r:id="rId10"/>
    <p:sldMasterId id="2147483816" r:id="rId11"/>
    <p:sldMasterId id="2147483828" r:id="rId12"/>
    <p:sldMasterId id="2147483840" r:id="rId13"/>
    <p:sldMasterId id="2147483854" r:id="rId14"/>
    <p:sldMasterId id="2147483868" r:id="rId15"/>
    <p:sldMasterId id="2147483882" r:id="rId16"/>
    <p:sldMasterId id="2147483884" r:id="rId17"/>
    <p:sldMasterId id="2147483886" r:id="rId18"/>
    <p:sldMasterId id="2147483898" r:id="rId19"/>
    <p:sldMasterId id="2147483900" r:id="rId20"/>
    <p:sldMasterId id="2147483912" r:id="rId21"/>
    <p:sldMasterId id="2147483924" r:id="rId22"/>
    <p:sldMasterId id="2147483938" r:id="rId23"/>
  </p:sldMasterIdLst>
  <p:notesMasterIdLst>
    <p:notesMasterId r:id="rId68"/>
  </p:notesMasterIdLst>
  <p:sldIdLst>
    <p:sldId id="4675" r:id="rId24"/>
    <p:sldId id="257" r:id="rId25"/>
    <p:sldId id="5437" r:id="rId26"/>
    <p:sldId id="5438" r:id="rId27"/>
    <p:sldId id="5439" r:id="rId28"/>
    <p:sldId id="5440" r:id="rId29"/>
    <p:sldId id="5441" r:id="rId30"/>
    <p:sldId id="314" r:id="rId31"/>
    <p:sldId id="315" r:id="rId32"/>
    <p:sldId id="316" r:id="rId33"/>
    <p:sldId id="317" r:id="rId34"/>
    <p:sldId id="318" r:id="rId35"/>
    <p:sldId id="319" r:id="rId36"/>
    <p:sldId id="5262" r:id="rId37"/>
    <p:sldId id="5263" r:id="rId38"/>
    <p:sldId id="5703" r:id="rId39"/>
    <p:sldId id="425" r:id="rId40"/>
    <p:sldId id="453" r:id="rId41"/>
    <p:sldId id="454" r:id="rId42"/>
    <p:sldId id="421" r:id="rId43"/>
    <p:sldId id="423" r:id="rId44"/>
    <p:sldId id="4217" r:id="rId45"/>
    <p:sldId id="4218" r:id="rId46"/>
    <p:sldId id="5443" r:id="rId47"/>
    <p:sldId id="5444" r:id="rId48"/>
    <p:sldId id="5445" r:id="rId49"/>
    <p:sldId id="320" r:id="rId50"/>
    <p:sldId id="350" r:id="rId51"/>
    <p:sldId id="321" r:id="rId52"/>
    <p:sldId id="352" r:id="rId53"/>
    <p:sldId id="322" r:id="rId54"/>
    <p:sldId id="603" r:id="rId55"/>
    <p:sldId id="323" r:id="rId56"/>
    <p:sldId id="324" r:id="rId57"/>
    <p:sldId id="325" r:id="rId58"/>
    <p:sldId id="4024" r:id="rId59"/>
    <p:sldId id="5366" r:id="rId60"/>
    <p:sldId id="5244" r:id="rId61"/>
    <p:sldId id="5704" r:id="rId62"/>
    <p:sldId id="5457" r:id="rId63"/>
    <p:sldId id="334" r:id="rId64"/>
    <p:sldId id="335" r:id="rId65"/>
    <p:sldId id="277" r:id="rId66"/>
    <p:sldId id="4050" r:id="rId6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D382C0-389F-9080-FC1D-B7305FA6B5D8}" name="Samuel Oweis" initials="SO" userId="e3e8f7d6ad6b045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7" autoAdjust="0"/>
    <p:restoredTop sz="80947" autoAdjust="0"/>
  </p:normalViewPr>
  <p:slideViewPr>
    <p:cSldViewPr snapToObjects="1">
      <p:cViewPr varScale="1">
        <p:scale>
          <a:sx n="57" d="100"/>
          <a:sy n="57" d="100"/>
        </p:scale>
        <p:origin x="106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5" Type="http://schemas.openxmlformats.org/officeDocument/2006/relationships/slideMaster" Target="slideMasters/slideMaster5.xml"/><Relationship Id="rId61"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 Type="http://schemas.openxmlformats.org/officeDocument/2006/relationships/slideMaster" Target="slideMasters/slideMaster7.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B211E8-E5A7-2648-9AD6-7AE9356C131D}" type="datetime1">
              <a:rPr lang="en-US"/>
              <a:pPr>
                <a:defRPr/>
              </a:pPr>
              <a:t>5/22/26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222A541-7E25-7444-9C81-8E2569A18FD4}" type="slidenum">
              <a:rPr lang="en-US"/>
              <a:pPr>
                <a:defRPr/>
              </a:pPr>
              <a:t>‹#›</a:t>
            </a:fld>
            <a:endParaRPr lang="en-US"/>
          </a:p>
        </p:txBody>
      </p:sp>
    </p:spTree>
    <p:extLst>
      <p:ext uri="{BB962C8B-B14F-4D97-AF65-F5344CB8AC3E}">
        <p14:creationId xmlns:p14="http://schemas.microsoft.com/office/powerpoint/2010/main" val="31194404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b="0" dirty="0">
              <a:solidFill>
                <a:srgbClr val="000000"/>
              </a:solidFill>
              <a:latin typeface="Times New Roman" charset="0"/>
            </a:endParaRPr>
          </a:p>
        </p:txBody>
      </p:sp>
    </p:spTree>
    <p:extLst>
      <p:ext uri="{BB962C8B-B14F-4D97-AF65-F5344CB8AC3E}">
        <p14:creationId xmlns:p14="http://schemas.microsoft.com/office/powerpoint/2010/main" val="186608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0" name="Shape 2800"/>
          <p:cNvSpPr>
            <a:spLocks noGrp="1" noRot="1" noChangeAspect="1"/>
          </p:cNvSpPr>
          <p:nvPr>
            <p:ph type="sldImg"/>
          </p:nvPr>
        </p:nvSpPr>
        <p:spPr>
          <a:prstGeom prst="rect">
            <a:avLst/>
          </a:prstGeom>
        </p:spPr>
        <p:txBody>
          <a:bodyPr/>
          <a:lstStyle/>
          <a:p>
            <a:endParaRPr/>
          </a:p>
        </p:txBody>
      </p:sp>
      <p:sp>
        <p:nvSpPr>
          <p:cNvPr id="2801" name="Shape 2801"/>
          <p:cNvSpPr>
            <a:spLocks noGrp="1"/>
          </p:cNvSpPr>
          <p:nvPr>
            <p:ph type="body" sz="quarter" idx="1"/>
          </p:nvPr>
        </p:nvSpPr>
        <p:spPr>
          <a:prstGeom prst="rect">
            <a:avLst/>
          </a:prstGeom>
        </p:spPr>
        <p:txBody>
          <a:bodyPr/>
          <a:lstStyle/>
          <a:p>
            <a:pPr algn="r" rtl="1">
              <a:defRPr>
                <a:latin typeface="Arial"/>
                <a:ea typeface="Arial"/>
                <a:cs typeface="Arial"/>
                <a:sym typeface="Arial"/>
              </a:defRPr>
            </a:pPr>
            <a:r>
              <a:t>في هذا السياق الألفي، </a:t>
            </a:r>
          </a:p>
          <a:p>
            <a:pPr algn="r" rtl="1">
              <a:defRPr>
                <a:latin typeface="Arial"/>
                <a:ea typeface="Arial"/>
                <a:cs typeface="Arial"/>
                <a:sym typeface="Arial"/>
              </a:defRPr>
            </a:pPr>
            <a:r>
              <a:t> يُنظر إلى إسرائيل مستوطنة بشكل دائم في الأرض في جميع الأوقات -</a:t>
            </a:r>
          </a:p>
          <a:p>
            <a:pPr algn="r" rtl="1">
              <a:defRPr>
                <a:latin typeface="Arial"/>
                <a:ea typeface="Arial"/>
                <a:cs typeface="Arial"/>
                <a:sym typeface="Arial"/>
              </a:defRPr>
            </a:pPr>
            <a:r>
              <a:t>وبذلك يتم استكمال عهد الأرض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6" name="Shape 2866"/>
          <p:cNvSpPr>
            <a:spLocks noGrp="1" noRot="1" noChangeAspect="1"/>
          </p:cNvSpPr>
          <p:nvPr>
            <p:ph type="sldImg"/>
          </p:nvPr>
        </p:nvSpPr>
        <p:spPr>
          <a:prstGeom prst="rect">
            <a:avLst/>
          </a:prstGeom>
        </p:spPr>
        <p:txBody>
          <a:bodyPr/>
          <a:lstStyle/>
          <a:p>
            <a:endParaRPr/>
          </a:p>
        </p:txBody>
      </p:sp>
      <p:sp>
        <p:nvSpPr>
          <p:cNvPr id="2867" name="Shape 2867"/>
          <p:cNvSpPr>
            <a:spLocks noGrp="1"/>
          </p:cNvSpPr>
          <p:nvPr>
            <p:ph type="body" sz="quarter" idx="1"/>
          </p:nvPr>
        </p:nvSpPr>
        <p:spPr>
          <a:prstGeom prst="rect">
            <a:avLst/>
          </a:prstGeom>
        </p:spPr>
        <p:txBody>
          <a:bodyPr/>
          <a:lstStyle>
            <a:lvl1pPr algn="r" rtl="1">
              <a:defRPr>
                <a:latin typeface="Arial"/>
                <a:ea typeface="Arial"/>
                <a:cs typeface="Arial"/>
                <a:sym typeface="Arial"/>
              </a:defRPr>
            </a:lvl1pPr>
          </a:lstStyle>
          <a:p>
            <a:r>
              <a:t>يسوع المسيح ، النسل الصالح لداود ، يُرى وهو يسود بشكل دائم على عرش داود في اورشليم - مكملاً عهد داود ; و</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 name="Shape 2918"/>
          <p:cNvSpPr>
            <a:spLocks noGrp="1" noRot="1" noChangeAspect="1"/>
          </p:cNvSpPr>
          <p:nvPr>
            <p:ph type="sldImg"/>
          </p:nvPr>
        </p:nvSpPr>
        <p:spPr>
          <a:prstGeom prst="rect">
            <a:avLst/>
          </a:prstGeom>
        </p:spPr>
        <p:txBody>
          <a:bodyPr/>
          <a:lstStyle/>
          <a:p>
            <a:endParaRPr/>
          </a:p>
        </p:txBody>
      </p:sp>
      <p:sp>
        <p:nvSpPr>
          <p:cNvPr id="2919" name="Shape 2919"/>
          <p:cNvSpPr>
            <a:spLocks noGrp="1"/>
          </p:cNvSpPr>
          <p:nvPr>
            <p:ph type="body" sz="quarter" idx="1"/>
          </p:nvPr>
        </p:nvSpPr>
        <p:spPr>
          <a:prstGeom prst="rect">
            <a:avLst/>
          </a:prstGeom>
        </p:spPr>
        <p:txBody>
          <a:bodyPr/>
          <a:lstStyle/>
          <a:p>
            <a:pPr algn="r" rtl="1">
              <a:defRPr>
                <a:latin typeface="Arial"/>
                <a:ea typeface="Arial"/>
                <a:cs typeface="Arial"/>
                <a:sym typeface="Arial"/>
              </a:defRPr>
            </a:pPr>
            <a:r>
              <a:rPr dirty="0" err="1"/>
              <a:t>يُرى</a:t>
            </a:r>
            <a:r>
              <a:rPr dirty="0"/>
              <a:t> </a:t>
            </a:r>
            <a:r>
              <a:rPr dirty="0" err="1"/>
              <a:t>جميع</a:t>
            </a:r>
            <a:r>
              <a:rPr dirty="0"/>
              <a:t> </a:t>
            </a:r>
            <a:r>
              <a:rPr dirty="0" err="1"/>
              <a:t>البشر</a:t>
            </a:r>
            <a:r>
              <a:rPr dirty="0"/>
              <a:t> </a:t>
            </a:r>
            <a:r>
              <a:rPr dirty="0" err="1"/>
              <a:t>يعيشون</a:t>
            </a:r>
            <a:r>
              <a:rPr dirty="0"/>
              <a:t> </a:t>
            </a:r>
            <a:r>
              <a:rPr dirty="0" err="1"/>
              <a:t>في</a:t>
            </a:r>
            <a:r>
              <a:rPr dirty="0"/>
              <a:t> </a:t>
            </a:r>
            <a:r>
              <a:rPr dirty="0" err="1"/>
              <a:t>ضوء</a:t>
            </a:r>
            <a:r>
              <a:rPr dirty="0"/>
              <a:t> </a:t>
            </a:r>
            <a:r>
              <a:rPr dirty="0" err="1"/>
              <a:t>البركة</a:t>
            </a:r>
            <a:r>
              <a:rPr dirty="0"/>
              <a:t> </a:t>
            </a:r>
            <a:r>
              <a:rPr dirty="0" err="1"/>
              <a:t>التي</a:t>
            </a:r>
            <a:r>
              <a:rPr dirty="0"/>
              <a:t> </a:t>
            </a:r>
            <a:r>
              <a:rPr dirty="0" err="1"/>
              <a:t>تنبثق</a:t>
            </a:r>
            <a:r>
              <a:rPr dirty="0"/>
              <a:t> </a:t>
            </a:r>
            <a:r>
              <a:rPr dirty="0" err="1"/>
              <a:t>من</a:t>
            </a:r>
            <a:r>
              <a:rPr dirty="0"/>
              <a:t> </a:t>
            </a:r>
            <a:r>
              <a:rPr dirty="0" err="1"/>
              <a:t>هذا</a:t>
            </a:r>
            <a:r>
              <a:rPr dirty="0"/>
              <a:t> </a:t>
            </a:r>
            <a:r>
              <a:rPr dirty="0" err="1"/>
              <a:t>الوقت</a:t>
            </a:r>
            <a:r>
              <a:rPr dirty="0"/>
              <a:t> </a:t>
            </a:r>
            <a:r>
              <a:rPr dirty="0" err="1"/>
              <a:t>المستقبلي</a:t>
            </a:r>
            <a:r>
              <a:rPr dirty="0"/>
              <a:t> </a:t>
            </a:r>
            <a:r>
              <a:rPr dirty="0" err="1"/>
              <a:t>عندما</a:t>
            </a:r>
            <a:r>
              <a:rPr dirty="0"/>
              <a:t> ، </a:t>
            </a:r>
            <a:r>
              <a:rPr dirty="0" err="1"/>
              <a:t>مرة</a:t>
            </a:r>
            <a:r>
              <a:rPr dirty="0"/>
              <a:t> </a:t>
            </a:r>
            <a:r>
              <a:rPr dirty="0" err="1"/>
              <a:t>أخرى</a:t>
            </a:r>
            <a:r>
              <a:rPr dirty="0"/>
              <a:t> ، </a:t>
            </a:r>
            <a:r>
              <a:rPr dirty="0" err="1"/>
              <a:t>يعيش</a:t>
            </a:r>
            <a:r>
              <a:rPr dirty="0"/>
              <a:t> </a:t>
            </a:r>
            <a:r>
              <a:rPr dirty="0" err="1"/>
              <a:t>ربنا</a:t>
            </a:r>
            <a:r>
              <a:rPr dirty="0"/>
              <a:t> </a:t>
            </a:r>
            <a:r>
              <a:rPr dirty="0" err="1"/>
              <a:t>على</a:t>
            </a:r>
            <a:r>
              <a:rPr dirty="0"/>
              <a:t> </a:t>
            </a:r>
            <a:r>
              <a:rPr dirty="0" err="1"/>
              <a:t>الأرض</a:t>
            </a:r>
            <a:r>
              <a:rPr dirty="0"/>
              <a:t> - </a:t>
            </a:r>
            <a:r>
              <a:rPr dirty="0" err="1"/>
              <a:t>وبذلك</a:t>
            </a:r>
            <a:r>
              <a:rPr dirty="0"/>
              <a:t> </a:t>
            </a:r>
            <a:r>
              <a:rPr dirty="0" err="1"/>
              <a:t>يكمل</a:t>
            </a:r>
            <a:r>
              <a:rPr dirty="0"/>
              <a:t> </a:t>
            </a:r>
            <a:r>
              <a:rPr dirty="0" err="1"/>
              <a:t>العهد</a:t>
            </a:r>
            <a:r>
              <a:rPr dirty="0"/>
              <a:t> </a:t>
            </a:r>
            <a:r>
              <a:rPr dirty="0" err="1"/>
              <a:t>الجديد</a:t>
            </a:r>
            <a:r>
              <a:rPr dirty="0"/>
              <a:t>.</a:t>
            </a:r>
          </a:p>
          <a:p>
            <a:pPr algn="r" rtl="1">
              <a:defRPr>
                <a:latin typeface="Arial"/>
                <a:ea typeface="Arial"/>
                <a:cs typeface="Arial"/>
                <a:sym typeface="Arial"/>
              </a:defRPr>
            </a:pPr>
            <a:r>
              <a:rPr dirty="0"/>
              <a:t>   ////</a:t>
            </a:r>
            <a:r>
              <a:rPr dirty="0" err="1"/>
              <a:t>نجاز</a:t>
            </a:r>
            <a:r>
              <a:rPr dirty="0"/>
              <a:t> </a:t>
            </a:r>
            <a:r>
              <a:rPr dirty="0" err="1"/>
              <a:t>كل</a:t>
            </a:r>
            <a:r>
              <a:rPr dirty="0"/>
              <a:t> </a:t>
            </a:r>
            <a:r>
              <a:rPr dirty="0" err="1"/>
              <a:t>عنصر</a:t>
            </a:r>
            <a:r>
              <a:rPr dirty="0"/>
              <a:t> </a:t>
            </a:r>
            <a:r>
              <a:rPr dirty="0" err="1"/>
              <a:t>من</a:t>
            </a:r>
            <a:r>
              <a:rPr dirty="0"/>
              <a:t> </a:t>
            </a:r>
            <a:r>
              <a:rPr dirty="0" err="1"/>
              <a:t>عناصر</a:t>
            </a:r>
            <a:r>
              <a:rPr dirty="0"/>
              <a:t> </a:t>
            </a:r>
            <a:r>
              <a:rPr dirty="0" err="1"/>
              <a:t>الوعود</a:t>
            </a:r>
            <a:r>
              <a:rPr dirty="0"/>
              <a:t> </a:t>
            </a:r>
            <a:r>
              <a:rPr dirty="0" err="1"/>
              <a:t>الإبراهيمية</a:t>
            </a:r>
            <a:r>
              <a:rPr dirty="0"/>
              <a:t> </a:t>
            </a:r>
            <a:r>
              <a:rPr dirty="0" err="1"/>
              <a:t>العظيمة</a:t>
            </a:r>
            <a:r>
              <a:rPr dirty="0"/>
              <a:t> </a:t>
            </a:r>
            <a:r>
              <a:rPr dirty="0" err="1"/>
              <a:t>في</a:t>
            </a:r>
            <a:r>
              <a:rPr dirty="0"/>
              <a:t> </a:t>
            </a:r>
            <a:r>
              <a:rPr dirty="0" err="1"/>
              <a:t>تكوين</a:t>
            </a:r>
            <a:r>
              <a:rPr dirty="0"/>
              <a:t> ١٢: ١-٣ ... </a:t>
            </a:r>
            <a:r>
              <a:rPr dirty="0" err="1"/>
              <a:t>ذلك</a:t>
            </a:r>
            <a:r>
              <a:rPr dirty="0"/>
              <a:t> </a:t>
            </a:r>
            <a:r>
              <a:rPr dirty="0" err="1"/>
              <a:t>الترتيب</a:t>
            </a:r>
            <a:r>
              <a:rPr dirty="0"/>
              <a:t> </a:t>
            </a:r>
            <a:r>
              <a:rPr dirty="0" err="1"/>
              <a:t>التعاقدي</a:t>
            </a:r>
            <a:r>
              <a:rPr dirty="0"/>
              <a:t> </a:t>
            </a:r>
            <a:r>
              <a:rPr dirty="0" err="1"/>
              <a:t>بين</a:t>
            </a:r>
            <a:r>
              <a:rPr dirty="0"/>
              <a:t> </a:t>
            </a:r>
            <a:r>
              <a:rPr dirty="0" err="1"/>
              <a:t>الله</a:t>
            </a:r>
            <a:r>
              <a:rPr dirty="0"/>
              <a:t> </a:t>
            </a:r>
            <a:r>
              <a:rPr dirty="0" err="1"/>
              <a:t>وإبراهيم</a:t>
            </a:r>
            <a:r>
              <a:rPr dirty="0"/>
              <a:t> </a:t>
            </a:r>
            <a:r>
              <a:rPr dirty="0" err="1"/>
              <a:t>الذي</a:t>
            </a:r>
            <a:r>
              <a:rPr dirty="0"/>
              <a:t> </a:t>
            </a:r>
            <a:r>
              <a:rPr dirty="0" err="1"/>
              <a:t>وضع</a:t>
            </a:r>
            <a:r>
              <a:rPr dirty="0"/>
              <a:t> </a:t>
            </a:r>
            <a:r>
              <a:rPr dirty="0" err="1"/>
              <a:t>الأساس</a:t>
            </a:r>
            <a:r>
              <a:rPr dirty="0"/>
              <a:t> </a:t>
            </a:r>
            <a:r>
              <a:rPr dirty="0" err="1"/>
              <a:t>القديم</a:t>
            </a:r>
            <a:r>
              <a:rPr dirty="0"/>
              <a:t> </a:t>
            </a:r>
            <a:r>
              <a:rPr dirty="0" err="1"/>
              <a:t>لظهور</a:t>
            </a:r>
            <a:r>
              <a:rPr dirty="0"/>
              <a:t> </a:t>
            </a:r>
            <a:r>
              <a:rPr dirty="0" err="1"/>
              <a:t>الرب</a:t>
            </a:r>
            <a:r>
              <a:rPr dirty="0"/>
              <a:t> </a:t>
            </a:r>
            <a:r>
              <a:rPr dirty="0" err="1"/>
              <a:t>يسوع</a:t>
            </a:r>
            <a:r>
              <a:rPr dirty="0"/>
              <a:t> </a:t>
            </a:r>
            <a:r>
              <a:rPr dirty="0" err="1"/>
              <a:t>المسيح</a:t>
            </a:r>
            <a:r>
              <a:rPr dirty="0"/>
              <a:t> </a:t>
            </a:r>
            <a:r>
              <a:rPr dirty="0" err="1"/>
              <a:t>وخدمته</a:t>
            </a:r>
            <a:r>
              <a:rPr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2" name="Shape 3022"/>
          <p:cNvSpPr>
            <a:spLocks noGrp="1" noRot="1" noChangeAspect="1"/>
          </p:cNvSpPr>
          <p:nvPr>
            <p:ph type="sldImg"/>
          </p:nvPr>
        </p:nvSpPr>
        <p:spPr>
          <a:prstGeom prst="rect">
            <a:avLst/>
          </a:prstGeom>
        </p:spPr>
        <p:txBody>
          <a:bodyPr/>
          <a:lstStyle/>
          <a:p>
            <a:endParaRPr/>
          </a:p>
        </p:txBody>
      </p:sp>
      <p:sp>
        <p:nvSpPr>
          <p:cNvPr id="3023" name="Shape 3023"/>
          <p:cNvSpPr>
            <a:spLocks noGrp="1"/>
          </p:cNvSpPr>
          <p:nvPr>
            <p:ph type="body" sz="quarter" idx="1"/>
          </p:nvPr>
        </p:nvSpPr>
        <p:spPr>
          <a:prstGeom prst="rect">
            <a:avLst/>
          </a:prstGeom>
        </p:spPr>
        <p:txBody>
          <a:bodyPr/>
          <a:lstStyle/>
          <a:p>
            <a:pPr algn="r" rtl="1">
              <a:defRPr>
                <a:latin typeface="Arial"/>
                <a:ea typeface="Arial"/>
                <a:cs typeface="Arial"/>
                <a:sym typeface="Arial"/>
              </a:defRPr>
            </a:pPr>
            <a:r>
              <a:t>لذا ... في ملف يسوع العقلي الخاص بك ، انتقل الآن إلى كل الأشياء المتعلقة بالحياة المسيحية ، وكل دراساتك ، وكل قراءتك ، وتفكيرك ، وحياة الصلاة ، وتجارب الحياة عندما تنمو وتنضج في إيمان .</a:t>
            </a:r>
          </a:p>
          <a:p>
            <a:pPr algn="r" rtl="1">
              <a:defRPr>
                <a:latin typeface="Arial"/>
                <a:ea typeface="Arial"/>
                <a:cs typeface="Arial"/>
                <a:sym typeface="Arial"/>
              </a:defRPr>
            </a:pPr>
            <a:r>
              <a:t>كهذا هو المكان المنظم لجميع هؤلاء الأشخاص العظماء في العهد الجديد ، للأحداث التي لا تضاهى في حياة المخلص ، ولتأسيس كنيسته وتوسيعها.              </a:t>
            </a:r>
          </a:p>
          <a:p>
            <a:pPr algn="r" rtl="1">
              <a:defRPr sz="100">
                <a:solidFill>
                  <a:srgbClr val="FFFFFF"/>
                </a:solidFill>
                <a:latin typeface="Arial"/>
                <a:ea typeface="Arial"/>
                <a:cs typeface="Arial"/>
                <a:sym typeface="Arial"/>
              </a:defRPr>
            </a:pPr>
            <a:r>
              <a:t>ك</a:t>
            </a:r>
            <a:r>
              <a:rPr sz="1200">
                <a:solidFill>
                  <a:srgbClr val="000000"/>
                </a:solidFill>
              </a:rPr>
              <a:t> //// الإدراك  الأساسي المطلق من ملف يسوع هو: الترابط والنمو من جميع الملفات الأخرى التي سبقته. الكتاب المقدس هو </a:t>
            </a:r>
            <a:r>
              <a:rPr sz="1200" u="sng">
                <a:solidFill>
                  <a:srgbClr val="000000"/>
                </a:solidFill>
              </a:rPr>
              <a:t>وحدة - يتم رؤية برنامج كبير قيد التشغيل</a:t>
            </a:r>
            <a:r>
              <a:rPr sz="1200">
                <a:solidFill>
                  <a:srgbClr val="000000"/>
                </a:solidFill>
              </a:rPr>
              <a:t>. من خلال فهم هذه الوحدة ، يتبع كل واحد منا علاقة شخصية وروحية بكل ما مضى ــــــ </a:t>
            </a:r>
            <a:r>
              <a:t> </a:t>
            </a:r>
            <a:r>
              <a:rPr sz="1200">
                <a:solidFill>
                  <a:srgbClr val="000000"/>
                </a:solidFill>
              </a:rPr>
              <a:t>وكل ما سيأتي بعد ذلك.</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4ACB08-80DD-6F41-8ED0-1ADE0075B18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a:xfrm>
            <a:off x="914400" y="4338638"/>
            <a:ext cx="5029200" cy="6485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p>
            <a:r>
              <a:rPr lang="en-GB" dirty="0">
                <a:latin typeface="Times New Roman" charset="0"/>
                <a:ea typeface="ＭＳ Ｐゴシック" charset="0"/>
                <a:cs typeface="ＭＳ Ｐゴシック" charset="0"/>
              </a:rPr>
              <a:t>http://</a:t>
            </a:r>
            <a:r>
              <a:rPr lang="en-GB" dirty="0" err="1">
                <a:latin typeface="Times New Roman" charset="0"/>
                <a:ea typeface="ＭＳ Ｐゴシック" charset="0"/>
                <a:cs typeface="ＭＳ Ｐゴシック" charset="0"/>
              </a:rPr>
              <a:t>jonmcnaughton.com</a:t>
            </a:r>
            <a:r>
              <a:rPr lang="en-GB" dirty="0">
                <a:latin typeface="Times New Roman" charset="0"/>
                <a:ea typeface="ＭＳ Ｐゴシック" charset="0"/>
                <a:cs typeface="ＭＳ Ｐゴシック" charset="0"/>
              </a:rPr>
              <a:t>/content/</a:t>
            </a:r>
            <a:r>
              <a:rPr lang="en-GB" dirty="0" err="1">
                <a:latin typeface="Times New Roman" charset="0"/>
                <a:ea typeface="ＭＳ Ｐゴシック" charset="0"/>
                <a:cs typeface="ＭＳ Ｐゴシック" charset="0"/>
              </a:rPr>
              <a:t>ZoomDetailPages</a:t>
            </a:r>
            <a:r>
              <a:rPr lang="en-GB" dirty="0">
                <a:latin typeface="Times New Roman" charset="0"/>
                <a:ea typeface="ＭＳ Ｐゴシック" charset="0"/>
                <a:cs typeface="ＭＳ Ｐゴシック" charset="0"/>
              </a:rPr>
              <a:t>/</a:t>
            </a:r>
            <a:r>
              <a:rPr lang="en-GB" dirty="0" err="1">
                <a:latin typeface="Times New Roman" charset="0"/>
                <a:ea typeface="ＭＳ Ｐゴシック" charset="0"/>
                <a:cs typeface="ＭＳ Ｐゴシック" charset="0"/>
              </a:rPr>
              <a:t>OneNationUnderGod.html</a:t>
            </a:r>
            <a:endParaRPr lang="en-GB" dirty="0">
              <a:latin typeface="Times New Roman" charset="0"/>
              <a:ea typeface="ＭＳ Ｐゴシック" charset="0"/>
              <a:cs typeface="ＭＳ Ｐゴシック" charset="0"/>
            </a:endParaRPr>
          </a:p>
          <a:p>
            <a:r>
              <a:rPr lang="en-GB" dirty="0">
                <a:latin typeface="Times New Roman" charset="0"/>
                <a:ea typeface="ＭＳ Ｐゴシック" charset="0"/>
                <a:cs typeface="ＭＳ Ｐゴシック" charset="0"/>
              </a:rPr>
              <a:t>Interview with the Artist:</a:t>
            </a:r>
            <a:r>
              <a:rPr lang="en-GB" baseline="0" dirty="0">
                <a:latin typeface="Times New Roman" charset="0"/>
                <a:ea typeface="ＭＳ Ｐゴシック" charset="0"/>
                <a:cs typeface="ＭＳ Ｐゴシック" charset="0"/>
              </a:rPr>
              <a:t> http://</a:t>
            </a:r>
            <a:r>
              <a:rPr lang="en-GB" baseline="0" dirty="0" err="1">
                <a:latin typeface="Times New Roman" charset="0"/>
                <a:ea typeface="ＭＳ Ｐゴシック" charset="0"/>
                <a:cs typeface="ＭＳ Ｐゴシック" charset="0"/>
              </a:rPr>
              <a:t>jonmcnaughton.com</a:t>
            </a:r>
            <a:r>
              <a:rPr lang="en-GB" baseline="0" dirty="0">
                <a:latin typeface="Times New Roman" charset="0"/>
                <a:ea typeface="ＭＳ Ｐゴシック" charset="0"/>
                <a:cs typeface="ＭＳ Ｐゴシック" charset="0"/>
              </a:rPr>
              <a:t>/content/</a:t>
            </a:r>
            <a:r>
              <a:rPr lang="en-GB" baseline="0" dirty="0" err="1">
                <a:latin typeface="Times New Roman" charset="0"/>
                <a:ea typeface="ＭＳ Ｐゴシック" charset="0"/>
                <a:cs typeface="ＭＳ Ｐゴシック" charset="0"/>
              </a:rPr>
              <a:t>ZoomDetailPages</a:t>
            </a:r>
            <a:r>
              <a:rPr lang="en-GB" baseline="0" dirty="0">
                <a:latin typeface="Times New Roman" charset="0"/>
                <a:ea typeface="ＭＳ Ｐゴシック" charset="0"/>
                <a:cs typeface="ＭＳ Ｐゴシック" charset="0"/>
              </a:rPr>
              <a:t>/</a:t>
            </a:r>
            <a:r>
              <a:rPr lang="en-GB" baseline="0" dirty="0" err="1">
                <a:latin typeface="Times New Roman" charset="0"/>
                <a:ea typeface="ＭＳ Ｐゴシック" charset="0"/>
                <a:cs typeface="ＭＳ Ｐゴシック" charset="0"/>
              </a:rPr>
              <a:t>OneNationInterview.html</a:t>
            </a:r>
            <a:endParaRPr lang="en-GB"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00826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4ACB08-80DD-6F41-8ED0-1ADE0075B18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a:xfrm>
            <a:off x="914400" y="4338638"/>
            <a:ext cx="5029200" cy="6485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p>
            <a:r>
              <a:rPr lang="en-GB" dirty="0">
                <a:latin typeface="Times New Roman" charset="0"/>
                <a:ea typeface="ＭＳ Ｐゴシック" charset="0"/>
                <a:cs typeface="ＭＳ Ｐゴシック" charset="0"/>
              </a:rPr>
              <a:t>http://</a:t>
            </a:r>
            <a:r>
              <a:rPr lang="en-GB" dirty="0" err="1">
                <a:latin typeface="Times New Roman" charset="0"/>
                <a:ea typeface="ＭＳ Ｐゴシック" charset="0"/>
                <a:cs typeface="ＭＳ Ｐゴシック" charset="0"/>
              </a:rPr>
              <a:t>jonmcnaughton.com</a:t>
            </a:r>
            <a:r>
              <a:rPr lang="en-GB" dirty="0">
                <a:latin typeface="Times New Roman" charset="0"/>
                <a:ea typeface="ＭＳ Ｐゴシック" charset="0"/>
                <a:cs typeface="ＭＳ Ｐゴシック" charset="0"/>
              </a:rPr>
              <a:t>/content/</a:t>
            </a:r>
            <a:r>
              <a:rPr lang="en-GB" dirty="0" err="1">
                <a:latin typeface="Times New Roman" charset="0"/>
                <a:ea typeface="ＭＳ Ｐゴシック" charset="0"/>
                <a:cs typeface="ＭＳ Ｐゴシック" charset="0"/>
              </a:rPr>
              <a:t>ZoomDetailPages</a:t>
            </a:r>
            <a:r>
              <a:rPr lang="en-GB" dirty="0">
                <a:latin typeface="Times New Roman" charset="0"/>
                <a:ea typeface="ＭＳ Ｐゴシック" charset="0"/>
                <a:cs typeface="ＭＳ Ｐゴシック" charset="0"/>
              </a:rPr>
              <a:t>/</a:t>
            </a:r>
            <a:r>
              <a:rPr lang="en-GB" dirty="0" err="1">
                <a:latin typeface="Times New Roman" charset="0"/>
                <a:ea typeface="ＭＳ Ｐゴシック" charset="0"/>
                <a:cs typeface="ＭＳ Ｐゴシック" charset="0"/>
              </a:rPr>
              <a:t>OneNationUnderGod.html</a:t>
            </a:r>
            <a:endParaRPr lang="en-GB" dirty="0">
              <a:latin typeface="Times New Roman" charset="0"/>
              <a:ea typeface="ＭＳ Ｐゴシック" charset="0"/>
              <a:cs typeface="ＭＳ Ｐゴシック" charset="0"/>
            </a:endParaRPr>
          </a:p>
          <a:p>
            <a:r>
              <a:rPr lang="en-GB" dirty="0">
                <a:latin typeface="Times New Roman" charset="0"/>
                <a:ea typeface="ＭＳ Ｐゴシック" charset="0"/>
                <a:cs typeface="ＭＳ Ｐゴシック" charset="0"/>
              </a:rPr>
              <a:t>Interview with the Artist:</a:t>
            </a:r>
            <a:r>
              <a:rPr lang="en-GB" baseline="0" dirty="0">
                <a:latin typeface="Times New Roman" charset="0"/>
                <a:ea typeface="ＭＳ Ｐゴシック" charset="0"/>
                <a:cs typeface="ＭＳ Ｐゴシック" charset="0"/>
              </a:rPr>
              <a:t> http://</a:t>
            </a:r>
            <a:r>
              <a:rPr lang="en-GB" baseline="0" dirty="0" err="1">
                <a:latin typeface="Times New Roman" charset="0"/>
                <a:ea typeface="ＭＳ Ｐゴシック" charset="0"/>
                <a:cs typeface="ＭＳ Ｐゴシック" charset="0"/>
              </a:rPr>
              <a:t>jonmcnaughton.com</a:t>
            </a:r>
            <a:r>
              <a:rPr lang="en-GB" baseline="0" dirty="0">
                <a:latin typeface="Times New Roman" charset="0"/>
                <a:ea typeface="ＭＳ Ｐゴシック" charset="0"/>
                <a:cs typeface="ＭＳ Ｐゴシック" charset="0"/>
              </a:rPr>
              <a:t>/content/</a:t>
            </a:r>
            <a:r>
              <a:rPr lang="en-GB" baseline="0" dirty="0" err="1">
                <a:latin typeface="Times New Roman" charset="0"/>
                <a:ea typeface="ＭＳ Ｐゴシック" charset="0"/>
                <a:cs typeface="ＭＳ Ｐゴシック" charset="0"/>
              </a:rPr>
              <a:t>ZoomDetailPages</a:t>
            </a:r>
            <a:r>
              <a:rPr lang="en-GB" baseline="0" dirty="0">
                <a:latin typeface="Times New Roman" charset="0"/>
                <a:ea typeface="ＭＳ Ｐゴシック" charset="0"/>
                <a:cs typeface="ＭＳ Ｐゴシック" charset="0"/>
              </a:rPr>
              <a:t>/</a:t>
            </a:r>
            <a:r>
              <a:rPr lang="en-GB" baseline="0" dirty="0" err="1">
                <a:latin typeface="Times New Roman" charset="0"/>
                <a:ea typeface="ＭＳ Ｐゴシック" charset="0"/>
                <a:cs typeface="ＭＳ Ｐゴシック" charset="0"/>
              </a:rPr>
              <a:t>OneNationInterview.html</a:t>
            </a:r>
            <a:endParaRPr lang="en-GB"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86443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1851659-6C28-F04F-B9E8-A84FF0E8C53F}"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92514" name="Rectangle 2"/>
          <p:cNvSpPr>
            <a:spLocks noGrp="1" noRot="1" noChangeAspect="1" noChangeArrowheads="1"/>
          </p:cNvSpPr>
          <p:nvPr>
            <p:ph type="sldImg"/>
          </p:nvPr>
        </p:nvSpPr>
        <p:spPr>
          <a:solidFill>
            <a:srgbClr val="FFFFFF"/>
          </a:solidFill>
          <a:ln/>
        </p:spPr>
      </p:sp>
      <p:sp>
        <p:nvSpPr>
          <p:cNvPr id="19251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يجب أن نرى مركزيَّة الصليب– كيف كان الناس قبْلَ مجيء يسوع يؤمنون بواسطة النظر للأمام نحو الصليب، في حين أنَّنا نحن مَن جئنا بَعْد يسوع ننظر للخلف إلى الصليب.</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بعبارةٍ أُخرى… إنَّ موتَ المسيح كان دائمًا أساسَ الخلاص– سواء للمؤمنين قبْلَ الصليب أم بعده.</a:t>
            </a:r>
            <a:endParaRPr lang="ar-JO" b="0" dirty="0">
              <a:effectLst/>
            </a:endParaRPr>
          </a:p>
          <a:p>
            <a:br>
              <a:rPr lang="ar-JO" dirty="0"/>
            </a:br>
            <a:endParaRPr lang="ar-JO"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We must see the centrality of the cross—how people before Jesus believed by looking toward the cross while those of us after Jesus look back at the cross. In other words… </a:t>
            </a:r>
          </a:p>
          <a:p>
            <a:pPr eaLnBrk="1" hangingPunct="1"/>
            <a:r>
              <a:rPr lang="en-US" b="0" dirty="0">
                <a:latin typeface="Times New Roman" charset="0"/>
                <a:ea typeface="ＭＳ Ｐゴシック" charset="0"/>
                <a:cs typeface="ＭＳ Ｐゴシック" charset="0"/>
              </a:rPr>
              <a:t>The grounds of salvation has always been the death of Christ—for believers before and after the cross.</a:t>
            </a:r>
          </a:p>
          <a:p>
            <a:pPr eaLnBrk="1" hangingPunct="1"/>
            <a:r>
              <a:rPr lang="en-US" b="0" dirty="0">
                <a:latin typeface="Times New Roman" charset="0"/>
                <a:ea typeface="ＭＳ Ｐゴシック" charset="0"/>
                <a:cs typeface="ＭＳ Ｐゴシック" charset="0"/>
              </a:rPr>
              <a:t>____________________</a:t>
            </a:r>
          </a:p>
          <a:p>
            <a:pPr eaLnBrk="1" hangingPunct="1"/>
            <a:r>
              <a:rPr lang="en-US" b="0" dirty="0">
                <a:latin typeface="Times New Roman" charset="0"/>
                <a:ea typeface="ＭＳ Ｐゴシック" charset="0"/>
                <a:cs typeface="ＭＳ Ｐゴシック" charset="0"/>
              </a:rPr>
              <a:t>Common-198</a:t>
            </a:r>
          </a:p>
          <a:p>
            <a:pPr eaLnBrk="1" hangingPunct="1"/>
            <a:r>
              <a:rPr lang="en-US" b="0" dirty="0">
                <a:latin typeface="Times New Roman" charset="0"/>
                <a:ea typeface="ＭＳ Ｐゴシック" charset="0"/>
                <a:cs typeface="ＭＳ Ｐゴシック" charset="0"/>
              </a:rPr>
              <a:t>BE-03-Leviticus-73</a:t>
            </a:r>
          </a:p>
          <a:p>
            <a:pPr eaLnBrk="1" hangingPunct="1"/>
            <a:r>
              <a:rPr lang="en-US" b="0" dirty="0">
                <a:latin typeface="Times New Roman" charset="0"/>
                <a:ea typeface="ＭＳ Ｐゴシック" charset="0"/>
                <a:cs typeface="ＭＳ Ｐゴシック" charset="0"/>
              </a:rPr>
              <a:t>OB-37-Sacrifices-19</a:t>
            </a:r>
          </a:p>
          <a:p>
            <a:pPr eaLnBrk="1" hangingPunct="1"/>
            <a:r>
              <a:rPr lang="en-US" b="0" dirty="0">
                <a:latin typeface="Times New Roman" charset="0"/>
                <a:ea typeface="ＭＳ Ｐゴシック" charset="0"/>
                <a:cs typeface="ＭＳ Ｐゴシック" charset="0"/>
              </a:rPr>
              <a:t>OB-38-Salvation-4</a:t>
            </a:r>
          </a:p>
          <a:p>
            <a:pPr eaLnBrk="1" hangingPunct="1"/>
            <a:r>
              <a:rPr lang="en-US" altLang="zh-CN" b="0" dirty="0">
                <a:latin typeface="Arial" charset="0"/>
                <a:ea typeface="SimSun" charset="0"/>
                <a:cs typeface="SimSun" charset="0"/>
              </a:rPr>
              <a:t>OS-00-Intro &amp; Biblical Theology-108</a:t>
            </a:r>
            <a:endParaRPr lang="en-US" b="0" dirty="0">
              <a:latin typeface="Times New Roman" charset="0"/>
              <a:ea typeface="ＭＳ Ｐゴシック" charset="0"/>
              <a:cs typeface="ＭＳ Ｐゴシック" charset="0"/>
            </a:endParaRPr>
          </a:p>
          <a:p>
            <a:pPr eaLnBrk="1" hangingPunct="1"/>
            <a:r>
              <a:rPr lang="en-US" b="0" dirty="0">
                <a:latin typeface="Times New Roman" charset="0"/>
                <a:ea typeface="ＭＳ Ｐゴシック" charset="0"/>
                <a:cs typeface="ＭＳ Ｐゴシック" charset="0"/>
              </a:rPr>
              <a:t>OS-03-Leviticus-193</a:t>
            </a:r>
          </a:p>
          <a:p>
            <a:pPr eaLnBrk="1" hangingPunct="1"/>
            <a:r>
              <a:rPr lang="en-US" b="0" dirty="0">
                <a:latin typeface="Times New Roman" charset="0"/>
                <a:ea typeface="ＭＳ Ｐゴシック" charset="0"/>
                <a:cs typeface="ＭＳ Ｐゴシック" charset="0"/>
              </a:rPr>
              <a:t>NS-09-Galatians-16, 50</a:t>
            </a:r>
          </a:p>
          <a:p>
            <a:pPr eaLnBrk="1" hangingPunct="1"/>
            <a:r>
              <a:rPr lang="en-US" b="0" dirty="0">
                <a:latin typeface="Times New Roman" charset="0"/>
                <a:ea typeface="ＭＳ Ｐゴシック" charset="0"/>
                <a:cs typeface="ＭＳ Ｐゴシック" charset="0"/>
              </a:rPr>
              <a:t>NS-20-James-32</a:t>
            </a:r>
          </a:p>
          <a:p>
            <a:pPr eaLnBrk="1" hangingPunct="1"/>
            <a:r>
              <a:rPr lang="en-US" b="0" dirty="0">
                <a:latin typeface="Arial" panose="020B0604020202020204" pitchFamily="34" charset="0"/>
                <a:ea typeface="ＭＳ Ｐゴシック" charset="0"/>
                <a:cs typeface="Arial" panose="020B0604020202020204" pitchFamily="34" charset="0"/>
              </a:rPr>
              <a:t>SA-03-Biblical Terminology-10</a:t>
            </a:r>
            <a:endParaRPr lang="en-US" b="0" dirty="0">
              <a:latin typeface="Times New Roman"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SA-15-Inheritance-26</a:t>
            </a:r>
            <a:endParaRPr lang="en-US" b="0" dirty="0">
              <a:latin typeface="Times New Roman" charset="0"/>
              <a:ea typeface="ＭＳ Ｐゴシック" charset="0"/>
              <a:cs typeface="ＭＳ Ｐゴシック" charset="0"/>
            </a:endParaRPr>
          </a:p>
          <a:p>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EF8C1B2F-37EF-9748-9B06-824D2EBB71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BC1FEA4-1AAE-CC4F-B098-66CB45FA53F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3906" name="Rectangle 1026">
            <a:extLst>
              <a:ext uri="{FF2B5EF4-FFF2-40B4-BE49-F238E27FC236}">
                <a16:creationId xmlns:a16="http://schemas.microsoft.com/office/drawing/2014/main" id="{01E7829A-421B-2642-B930-34E6CA255B06}"/>
              </a:ext>
            </a:extLst>
          </p:cNvPr>
          <p:cNvSpPr>
            <a:spLocks noGrp="1" noRot="1" noChangeAspect="1" noChangeArrowheads="1"/>
          </p:cNvSpPr>
          <p:nvPr>
            <p:ph type="sldImg"/>
          </p:nvPr>
        </p:nvSpPr>
        <p:spPr>
          <a:solidFill>
            <a:srgbClr val="FFFFFF"/>
          </a:solidFill>
          <a:ln/>
        </p:spPr>
      </p:sp>
      <p:sp>
        <p:nvSpPr>
          <p:cNvPr id="123907" name="Rectangle 1027">
            <a:extLst>
              <a:ext uri="{FF2B5EF4-FFF2-40B4-BE49-F238E27FC236}">
                <a16:creationId xmlns:a16="http://schemas.microsoft.com/office/drawing/2014/main" id="{D4C3FB90-C2D1-3947-827A-F3E53D85169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19E60539-0994-B54C-9D5B-70825E8F5F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1B44FFC-7465-0A42-AE25-7926ADCB157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9026" name="Rectangle 1026">
            <a:extLst>
              <a:ext uri="{FF2B5EF4-FFF2-40B4-BE49-F238E27FC236}">
                <a16:creationId xmlns:a16="http://schemas.microsoft.com/office/drawing/2014/main" id="{EFD72170-55AC-7A4B-9000-7A785CDE909B}"/>
              </a:ext>
            </a:extLst>
          </p:cNvPr>
          <p:cNvSpPr>
            <a:spLocks noGrp="1" noRot="1" noChangeAspect="1" noChangeArrowheads="1"/>
          </p:cNvSpPr>
          <p:nvPr>
            <p:ph type="sldImg"/>
          </p:nvPr>
        </p:nvSpPr>
        <p:spPr>
          <a:solidFill>
            <a:srgbClr val="FFFFFF"/>
          </a:solidFill>
          <a:ln/>
        </p:spPr>
      </p:sp>
      <p:sp>
        <p:nvSpPr>
          <p:cNvPr id="129027" name="Rectangle 1027">
            <a:extLst>
              <a:ext uri="{FF2B5EF4-FFF2-40B4-BE49-F238E27FC236}">
                <a16:creationId xmlns:a16="http://schemas.microsoft.com/office/drawing/2014/main" id="{A689AD95-CD32-6743-85E0-B6DD9E490E6F}"/>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AE363BEF-E806-1348-89AC-03CA9C4B6F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C64B1C9-E5A2-CC4E-A2E9-6C934C7118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1074" name="Rectangle 2">
            <a:extLst>
              <a:ext uri="{FF2B5EF4-FFF2-40B4-BE49-F238E27FC236}">
                <a16:creationId xmlns:a16="http://schemas.microsoft.com/office/drawing/2014/main" id="{A2AC4FF3-B737-044E-BC5C-AA81F69272BD}"/>
              </a:ext>
            </a:extLst>
          </p:cNvPr>
          <p:cNvSpPr>
            <a:spLocks noGrp="1" noRot="1" noChangeAspect="1" noChangeArrowheads="1"/>
          </p:cNvSpPr>
          <p:nvPr>
            <p:ph type="sldImg"/>
          </p:nvPr>
        </p:nvSpPr>
        <p:spPr>
          <a:solidFill>
            <a:srgbClr val="FFFFFF"/>
          </a:solidFill>
          <a:ln/>
        </p:spPr>
      </p:sp>
      <p:sp>
        <p:nvSpPr>
          <p:cNvPr id="131075" name="Rectangle 3">
            <a:extLst>
              <a:ext uri="{FF2B5EF4-FFF2-40B4-BE49-F238E27FC236}">
                <a16:creationId xmlns:a16="http://schemas.microsoft.com/office/drawing/2014/main" id="{2F6753C8-AF71-9D42-B3EA-62B13E38F5A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b="0" dirty="0">
              <a:solidFill>
                <a:srgbClr val="000000"/>
              </a:solidFill>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26C448-537B-204E-824D-F790579A4156}" type="slidenum">
              <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614402" name="Rectangle 2"/>
          <p:cNvSpPr>
            <a:spLocks noGrp="1" noRot="1" noChangeAspect="1" noChangeArrowheads="1"/>
          </p:cNvSpPr>
          <p:nvPr>
            <p:ph type="sldImg"/>
          </p:nvPr>
        </p:nvSpPr>
        <p:spPr>
          <a:solidFill>
            <a:srgbClr val="FFFFFF"/>
          </a:solidFill>
          <a:ln/>
        </p:spPr>
      </p:sp>
      <p:sp>
        <p:nvSpPr>
          <p:cNvPr id="614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005FBF-2A7F-144C-AB30-F7DFE93149B1}" type="slidenum">
              <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616450" name="Rectangle 2"/>
          <p:cNvSpPr>
            <a:spLocks noGrp="1" noRot="1" noChangeAspect="1" noChangeArrowheads="1"/>
          </p:cNvSpPr>
          <p:nvPr>
            <p:ph type="sldImg"/>
          </p:nvPr>
        </p:nvSpPr>
        <p:spPr>
          <a:solidFill>
            <a:srgbClr val="FFFFFF"/>
          </a:solidFill>
          <a:ln/>
        </p:spPr>
      </p:sp>
      <p:sp>
        <p:nvSpPr>
          <p:cNvPr id="616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Rot="1" noChangeAspect="1" noChangeArrowheads="1" noTextEdit="1"/>
          </p:cNvSpPr>
          <p:nvPr>
            <p:ph type="sldImg"/>
          </p:nvPr>
        </p:nvSpPr>
        <p:spPr>
          <a:xfrm>
            <a:off x="1150938" y="692150"/>
            <a:ext cx="4556125" cy="3416300"/>
          </a:xfrm>
          <a:ln/>
        </p:spPr>
      </p:sp>
      <p:sp>
        <p:nvSpPr>
          <p:cNvPr id="3061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ea typeface="ＭＳ Ｐゴシック" pitchFamily="34" charset="-128"/>
              </a:rPr>
              <a:t>God certainly wants us to praise him above all else.</a:t>
            </a:r>
          </a:p>
          <a:p>
            <a:endParaRPr lang="en-US" b="0" dirty="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Rot="1" noChangeAspect="1" noChangeArrowheads="1"/>
          </p:cNvSpPr>
          <p:nvPr>
            <p:ph type="sldImg"/>
          </p:nvPr>
        </p:nvSpPr>
        <p:spPr>
          <a:xfrm>
            <a:off x="1150938" y="692150"/>
            <a:ext cx="4556125" cy="3416300"/>
          </a:xfrm>
          <a:solidFill>
            <a:srgbClr val="FFFFFF"/>
          </a:solidFill>
          <a:ln/>
        </p:spPr>
      </p:sp>
      <p:sp>
        <p:nvSpPr>
          <p:cNvPr id="30822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ea typeface="ＭＳ Ｐゴシック" pitchFamily="34" charset="-128"/>
              </a:rPr>
              <a:t>• Every section of the Bible teaches us to glorify God.</a:t>
            </a:r>
          </a:p>
          <a:p>
            <a:endParaRPr lang="en-US" b="0" dirty="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Rot="1" noChangeAspect="1" noChangeArrowheads="1" noTextEdit="1"/>
          </p:cNvSpPr>
          <p:nvPr>
            <p:ph type="sldImg"/>
          </p:nvPr>
        </p:nvSpPr>
        <p:spPr>
          <a:xfrm>
            <a:off x="1150938" y="692150"/>
            <a:ext cx="4556125" cy="3416300"/>
          </a:xfrm>
          <a:ln/>
        </p:spPr>
      </p:sp>
      <p:sp>
        <p:nvSpPr>
          <p:cNvPr id="3102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b="0" dirty="0">
                <a:ea typeface="ＭＳ Ｐゴシック" pitchFamily="34" charset="-128"/>
              </a:rPr>
              <a:t>So the Westminster Catechism tells us that the chief aim of man is to glorify God.</a:t>
            </a:r>
          </a:p>
          <a:p>
            <a:r>
              <a:rPr lang="en-US" altLang="en-US" b="0" dirty="0">
                <a:ea typeface="ＭＳ Ｐゴシック" pitchFamily="34" charset="-128"/>
              </a:rPr>
              <a:t>• Jesus prayed in John 17 for God to glorify the Son through the cross so that the Father would be glorified.</a:t>
            </a:r>
          </a:p>
          <a:p>
            <a:r>
              <a:rPr lang="en-US" altLang="en-US" b="0" dirty="0">
                <a:ea typeface="ＭＳ Ｐゴシック" pitchFamily="34" charset="-128"/>
              </a:rPr>
              <a:t>And we should glorify God—but exactly how will he do this—and the cross wasn't even needed in Genesis 1–2 so redemption to glorify God wasn't needed then.</a:t>
            </a:r>
          </a:p>
          <a:p>
            <a:endParaRPr lang="en-US" b="0" dirty="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hape 3075"/>
          <p:cNvSpPr>
            <a:spLocks noGrp="1" noRot="1" noChangeAspect="1"/>
          </p:cNvSpPr>
          <p:nvPr>
            <p:ph type="sldImg"/>
          </p:nvPr>
        </p:nvSpPr>
        <p:spPr>
          <a:prstGeom prst="rect">
            <a:avLst/>
          </a:prstGeom>
        </p:spPr>
        <p:txBody>
          <a:bodyPr/>
          <a:lstStyle/>
          <a:p>
            <a:endParaRPr/>
          </a:p>
        </p:txBody>
      </p:sp>
      <p:sp>
        <p:nvSpPr>
          <p:cNvPr id="3076" name="Shape 3076"/>
          <p:cNvSpPr>
            <a:spLocks noGrp="1"/>
          </p:cNvSpPr>
          <p:nvPr>
            <p:ph type="body" sz="quarter" idx="1"/>
          </p:nvPr>
        </p:nvSpPr>
        <p:spPr>
          <a:prstGeom prst="rect">
            <a:avLst/>
          </a:prstGeom>
        </p:spPr>
        <p:txBody>
          <a:bodyPr/>
          <a:lstStyle/>
          <a:p>
            <a:pPr algn="r" rtl="1">
              <a:defRPr>
                <a:latin typeface="Times New Roman"/>
                <a:ea typeface="Times New Roman"/>
                <a:cs typeface="Times New Roman"/>
                <a:sym typeface="Times New Roman"/>
              </a:defRPr>
            </a:pPr>
            <a:r>
              <a:rPr dirty="0" err="1"/>
              <a:t>عندما</a:t>
            </a:r>
            <a:r>
              <a:rPr dirty="0"/>
              <a:t> </a:t>
            </a:r>
            <a:r>
              <a:rPr dirty="0" err="1"/>
              <a:t>ننظر</a:t>
            </a:r>
            <a:r>
              <a:rPr dirty="0"/>
              <a:t> </a:t>
            </a:r>
            <a:r>
              <a:rPr dirty="0" err="1"/>
              <a:t>إلى</a:t>
            </a:r>
            <a:r>
              <a:rPr dirty="0"/>
              <a:t> </a:t>
            </a:r>
            <a:r>
              <a:rPr dirty="0" err="1"/>
              <a:t>أشجار</a:t>
            </a:r>
            <a:r>
              <a:rPr dirty="0"/>
              <a:t> </a:t>
            </a:r>
            <a:r>
              <a:rPr dirty="0" err="1"/>
              <a:t>الزيتون</a:t>
            </a:r>
            <a:r>
              <a:rPr dirty="0"/>
              <a:t> </a:t>
            </a:r>
            <a:r>
              <a:rPr dirty="0" err="1"/>
              <a:t>القديمة</a:t>
            </a:r>
            <a:r>
              <a:rPr dirty="0"/>
              <a:t> </a:t>
            </a:r>
            <a:r>
              <a:rPr dirty="0" err="1"/>
              <a:t>هذه</a:t>
            </a:r>
            <a:r>
              <a:rPr dirty="0"/>
              <a:t> </a:t>
            </a:r>
            <a:r>
              <a:rPr dirty="0" err="1"/>
              <a:t>في</a:t>
            </a:r>
            <a:r>
              <a:rPr dirty="0"/>
              <a:t> </a:t>
            </a:r>
            <a:r>
              <a:rPr dirty="0" err="1"/>
              <a:t>المكان</a:t>
            </a:r>
            <a:r>
              <a:rPr dirty="0"/>
              <a:t> </a:t>
            </a:r>
            <a:r>
              <a:rPr dirty="0" err="1"/>
              <a:t>الذي</a:t>
            </a:r>
            <a:r>
              <a:rPr dirty="0"/>
              <a:t> </a:t>
            </a:r>
            <a:r>
              <a:rPr dirty="0" err="1"/>
              <a:t>قدم</a:t>
            </a:r>
            <a:r>
              <a:rPr dirty="0"/>
              <a:t> </a:t>
            </a:r>
            <a:r>
              <a:rPr dirty="0" err="1"/>
              <a:t>فيه</a:t>
            </a:r>
            <a:r>
              <a:rPr dirty="0"/>
              <a:t> </a:t>
            </a:r>
            <a:r>
              <a:rPr dirty="0" err="1"/>
              <a:t>المسيح</a:t>
            </a:r>
            <a:r>
              <a:rPr dirty="0"/>
              <a:t> </a:t>
            </a:r>
            <a:r>
              <a:rPr dirty="0" err="1"/>
              <a:t>صلاته</a:t>
            </a:r>
            <a:r>
              <a:rPr dirty="0"/>
              <a:t> </a:t>
            </a:r>
            <a:r>
              <a:rPr dirty="0" err="1"/>
              <a:t>الحماسية</a:t>
            </a:r>
            <a:r>
              <a:rPr dirty="0"/>
              <a:t> </a:t>
            </a:r>
            <a:r>
              <a:rPr dirty="0" err="1"/>
              <a:t>للتخلي</a:t>
            </a:r>
            <a:r>
              <a:rPr dirty="0"/>
              <a:t> ... </a:t>
            </a:r>
            <a:r>
              <a:rPr dirty="0" err="1"/>
              <a:t>يمكننا</a:t>
            </a:r>
            <a:r>
              <a:rPr dirty="0"/>
              <a:t> </a:t>
            </a:r>
            <a:r>
              <a:rPr dirty="0" err="1"/>
              <a:t>أن</a:t>
            </a:r>
            <a:r>
              <a:rPr dirty="0"/>
              <a:t> </a:t>
            </a:r>
            <a:r>
              <a:rPr dirty="0" err="1"/>
              <a:t>نختصر</a:t>
            </a:r>
            <a:r>
              <a:rPr dirty="0"/>
              <a:t> </a:t>
            </a:r>
            <a:r>
              <a:rPr dirty="0" err="1"/>
              <a:t>كل</a:t>
            </a:r>
            <a:r>
              <a:rPr dirty="0"/>
              <a:t> </a:t>
            </a:r>
            <a:r>
              <a:rPr dirty="0" err="1"/>
              <a:t>ذلك</a:t>
            </a:r>
            <a:r>
              <a:rPr dirty="0"/>
              <a:t> </a:t>
            </a:r>
            <a:r>
              <a:rPr dirty="0" err="1"/>
              <a:t>في</a:t>
            </a:r>
            <a:r>
              <a:rPr dirty="0"/>
              <a:t> </a:t>
            </a:r>
            <a:r>
              <a:rPr dirty="0" err="1"/>
              <a:t>مجموعة</a:t>
            </a:r>
            <a:r>
              <a:rPr dirty="0"/>
              <a:t> </a:t>
            </a:r>
            <a:r>
              <a:rPr dirty="0" err="1"/>
              <a:t>من</a:t>
            </a:r>
            <a:r>
              <a:rPr dirty="0"/>
              <a:t> </a:t>
            </a:r>
            <a:r>
              <a:rPr dirty="0" err="1"/>
              <a:t>العبارات</a:t>
            </a:r>
            <a:r>
              <a:rPr dirty="0"/>
              <a:t> </a:t>
            </a:r>
            <a:r>
              <a:rPr dirty="0" err="1"/>
              <a:t>البسيطة</a:t>
            </a:r>
            <a:r>
              <a:rPr dirty="0"/>
              <a:t>. </a:t>
            </a:r>
            <a:r>
              <a:rPr dirty="0" err="1"/>
              <a:t>تبدأ</a:t>
            </a:r>
            <a:r>
              <a:rPr dirty="0"/>
              <a:t> </a:t>
            </a:r>
            <a:r>
              <a:rPr dirty="0" err="1"/>
              <a:t>ب</a:t>
            </a:r>
            <a:r>
              <a:rPr dirty="0"/>
              <a:t>ـ …..</a:t>
            </a:r>
          </a:p>
          <a:p>
            <a:pPr algn="r" rtl="1">
              <a:defRPr>
                <a:latin typeface="Arial"/>
                <a:ea typeface="Arial"/>
                <a:cs typeface="Arial"/>
                <a:sym typeface="Arial"/>
              </a:defRPr>
            </a:pPr>
            <a:r>
              <a:rPr dirty="0"/>
              <a:t>   </a:t>
            </a:r>
            <a:r>
              <a:rPr lang="en-US" dirty="0"/>
              <a:t>////</a:t>
            </a:r>
            <a:r>
              <a:rPr dirty="0" err="1"/>
              <a:t>سؤال</a:t>
            </a:r>
            <a:r>
              <a:rPr dirty="0"/>
              <a:t> </a:t>
            </a:r>
            <a:r>
              <a:rPr dirty="0" err="1"/>
              <a:t>حاسم</a:t>
            </a:r>
            <a:r>
              <a:rPr dirty="0"/>
              <a:t>: </a:t>
            </a:r>
            <a:r>
              <a:rPr dirty="0" err="1"/>
              <a:t>كبير</a:t>
            </a:r>
            <a:r>
              <a:rPr dirty="0"/>
              <a:t> </a:t>
            </a:r>
            <a:r>
              <a:rPr dirty="0" err="1"/>
              <a:t>إذن</a:t>
            </a:r>
            <a:r>
              <a:rPr dirty="0"/>
              <a:t> </a:t>
            </a:r>
            <a:r>
              <a:rPr dirty="0" err="1"/>
              <a:t>ماذا</a:t>
            </a:r>
            <a:r>
              <a:rPr dirty="0"/>
              <a:t>؟ </a:t>
            </a:r>
            <a:r>
              <a:rPr dirty="0" err="1"/>
              <a:t>ما</a:t>
            </a:r>
            <a:r>
              <a:rPr dirty="0"/>
              <a:t> </a:t>
            </a:r>
            <a:r>
              <a:rPr dirty="0" err="1"/>
              <a:t>معنى</a:t>
            </a:r>
            <a:r>
              <a:rPr dirty="0"/>
              <a:t> </a:t>
            </a:r>
            <a:r>
              <a:rPr dirty="0" err="1"/>
              <a:t>كل</a:t>
            </a:r>
            <a:r>
              <a:rPr dirty="0"/>
              <a:t> </a:t>
            </a:r>
            <a:r>
              <a:rPr dirty="0" err="1"/>
              <a:t>هذا</a:t>
            </a:r>
            <a:r>
              <a:rPr dirty="0"/>
              <a:t> </a:t>
            </a:r>
            <a:r>
              <a:rPr dirty="0" err="1"/>
              <a:t>في</a:t>
            </a:r>
            <a:r>
              <a:rPr dirty="0"/>
              <a:t> </a:t>
            </a:r>
            <a:r>
              <a:rPr dirty="0" err="1"/>
              <a:t>حياة</a:t>
            </a:r>
            <a:r>
              <a:rPr dirty="0"/>
              <a:t> </a:t>
            </a:r>
            <a:r>
              <a:rPr dirty="0" err="1"/>
              <a:t>الناس</a:t>
            </a:r>
            <a:r>
              <a:rPr dirty="0"/>
              <a:t> </a:t>
            </a:r>
            <a:r>
              <a:rPr dirty="0" err="1"/>
              <a:t>العاديين</a:t>
            </a:r>
            <a:r>
              <a:rPr dirty="0"/>
              <a:t> ... </a:t>
            </a:r>
            <a:r>
              <a:rPr dirty="0" err="1"/>
              <a:t>ليس</a:t>
            </a:r>
            <a:r>
              <a:rPr dirty="0"/>
              <a:t> </a:t>
            </a:r>
            <a:r>
              <a:rPr dirty="0" err="1"/>
              <a:t>اللاهوتيين</a:t>
            </a:r>
            <a:r>
              <a:rPr dirty="0"/>
              <a:t> ... </a:t>
            </a:r>
            <a:r>
              <a:rPr dirty="0" err="1"/>
              <a:t>ليس</a:t>
            </a:r>
            <a:r>
              <a:rPr dirty="0"/>
              <a:t> </a:t>
            </a:r>
            <a:r>
              <a:rPr dirty="0" err="1"/>
              <a:t>المؤرخين</a:t>
            </a:r>
            <a:r>
              <a:rPr dirty="0"/>
              <a:t> ... </a:t>
            </a:r>
            <a:r>
              <a:rPr dirty="0" err="1"/>
              <a:t>ولكن</a:t>
            </a:r>
            <a:r>
              <a:rPr dirty="0"/>
              <a:t> </a:t>
            </a:r>
            <a:r>
              <a:rPr dirty="0" err="1"/>
              <a:t>الناس</a:t>
            </a:r>
            <a:r>
              <a:rPr dirty="0"/>
              <a:t> ... </a:t>
            </a:r>
            <a:r>
              <a:rPr dirty="0" err="1"/>
              <a:t>من</a:t>
            </a:r>
            <a:r>
              <a:rPr dirty="0"/>
              <a:t> </a:t>
            </a:r>
            <a:r>
              <a:rPr dirty="0" err="1"/>
              <a:t>حولنا</a:t>
            </a:r>
            <a:r>
              <a:rPr dirty="0"/>
              <a:t> </a:t>
            </a:r>
            <a:r>
              <a:rPr dirty="0" err="1"/>
              <a:t>من</a:t>
            </a:r>
            <a:r>
              <a:rPr dirty="0"/>
              <a:t> </a:t>
            </a:r>
            <a:r>
              <a:rPr dirty="0" err="1"/>
              <a:t>جميع</a:t>
            </a:r>
            <a:r>
              <a:rPr dirty="0"/>
              <a:t> </a:t>
            </a:r>
            <a:r>
              <a:rPr dirty="0" err="1"/>
              <a:t>الجوانب</a:t>
            </a:r>
            <a:r>
              <a:rPr dirty="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xfrm>
            <a:off x="1150938" y="692150"/>
            <a:ext cx="4556125" cy="3416300"/>
          </a:xfrm>
          <a:ln/>
        </p:spPr>
      </p:sp>
      <p:sp>
        <p:nvSpPr>
          <p:cNvPr id="2242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b="1">
              <a:solidFill>
                <a:srgbClr val="000000"/>
              </a:solidFill>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7" name="Shape 3127"/>
          <p:cNvSpPr>
            <a:spLocks noGrp="1" noRot="1" noChangeAspect="1"/>
          </p:cNvSpPr>
          <p:nvPr>
            <p:ph type="sldImg"/>
          </p:nvPr>
        </p:nvSpPr>
        <p:spPr>
          <a:prstGeom prst="rect">
            <a:avLst/>
          </a:prstGeom>
        </p:spPr>
        <p:txBody>
          <a:bodyPr/>
          <a:lstStyle/>
          <a:p>
            <a:endParaRPr/>
          </a:p>
        </p:txBody>
      </p:sp>
      <p:sp>
        <p:nvSpPr>
          <p:cNvPr id="3128" name="Shape 3128"/>
          <p:cNvSpPr>
            <a:spLocks noGrp="1"/>
          </p:cNvSpPr>
          <p:nvPr>
            <p:ph type="body" sz="quarter" idx="1"/>
          </p:nvPr>
        </p:nvSpPr>
        <p:spPr>
          <a:prstGeom prst="rect">
            <a:avLst/>
          </a:prstGeom>
        </p:spPr>
        <p:txBody>
          <a:bodyPr/>
          <a:lstStyle/>
          <a:p>
            <a:pPr algn="r" rtl="1">
              <a:defRPr>
                <a:latin typeface="Arial"/>
                <a:ea typeface="Arial"/>
                <a:cs typeface="Arial"/>
                <a:sym typeface="Arial"/>
              </a:defRPr>
            </a:pPr>
            <a:r>
              <a:t>ماذا قال لنا يسوع؟ في الأصحاح الرابع من متى ، قيل لنا أن "يسوع بدأ يكرز ويقول:" توبوا ، لأن ملكوت السماوات قد اقترب ... كان يسوع يسير في كل الجليل ، يُعلم في مجامعهم ويعلن إنجيل الملكوت….”</a:t>
            </a:r>
          </a:p>
          <a:p>
            <a:pPr algn="r" rtl="1">
              <a:defRPr>
                <a:latin typeface="Arial"/>
                <a:ea typeface="Arial"/>
                <a:cs typeface="Arial"/>
                <a:sym typeface="Arial"/>
              </a:defRPr>
            </a:pPr>
            <a:r>
              <a:t>ما هي تلك المملكة؟ ماذا كان يعني؟</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Rot="1" noChangeAspect="1" noChangeArrowheads="1" noTextEdit="1"/>
          </p:cNvSpPr>
          <p:nvPr>
            <p:ph type="sldImg"/>
          </p:nvPr>
        </p:nvSpPr>
        <p:spPr>
          <a:xfrm>
            <a:off x="1150938" y="692150"/>
            <a:ext cx="4556125" cy="3416300"/>
          </a:xfrm>
          <a:ln/>
        </p:spPr>
      </p:sp>
      <p:sp>
        <p:nvSpPr>
          <p:cNvPr id="22835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solidFill>
                  <a:srgbClr val="000000"/>
                </a:solidFill>
                <a:latin typeface="Arial" panose="020B0604020202020204" pitchFamily="34" charset="0"/>
                <a:ea typeface="ＭＳ Ｐゴシック" charset="0"/>
                <a:cs typeface="Arial" panose="020B0604020202020204" pitchFamily="34" charset="0"/>
              </a:rPr>
              <a:t>What was Jesus saying to us?  In </a:t>
            </a:r>
            <a:r>
              <a:rPr lang="ar-SA" dirty="0">
                <a:solidFill>
                  <a:srgbClr val="000000"/>
                </a:solidFill>
                <a:latin typeface="Arial" panose="020B0604020202020204" pitchFamily="34" charset="0"/>
                <a:ea typeface="ＭＳ Ｐゴシック" charset="0"/>
                <a:cs typeface="Arial" panose="020B0604020202020204" pitchFamily="34" charset="0"/>
              </a:rPr>
              <a:t>متى</a:t>
            </a:r>
            <a:r>
              <a:rPr lang="mr-IN" altLang="ja-JP" dirty="0">
                <a:solidFill>
                  <a:srgbClr val="000000"/>
                </a:solidFill>
                <a:latin typeface="Arial" panose="020B0604020202020204" pitchFamily="34" charset="0"/>
                <a:ea typeface="ＭＳ Ｐゴシック" charset="0"/>
                <a:cs typeface="ＭＳ Ｐゴシック" charset="0"/>
              </a:rPr>
              <a:t>'</a:t>
            </a:r>
            <a:r>
              <a:rPr lang="en-US" altLang="ja-JP" dirty="0">
                <a:solidFill>
                  <a:srgbClr val="000000"/>
                </a:solidFill>
                <a:latin typeface="Arial" panose="020B0604020202020204" pitchFamily="34" charset="0"/>
                <a:ea typeface="ＭＳ Ｐゴシック" charset="0"/>
                <a:cs typeface="Arial" panose="020B0604020202020204" pitchFamily="34" charset="0"/>
              </a:rPr>
              <a:t>s fourth chapter, we are told that </a:t>
            </a:r>
            <a:r>
              <a:rPr lang="mr-IN" altLang="ja-JP" dirty="0">
                <a:solidFill>
                  <a:srgbClr val="000000"/>
                </a:solidFill>
                <a:latin typeface="Arial" panose="020B0604020202020204" pitchFamily="34" charset="0"/>
                <a:ea typeface="ＭＳ Ｐゴシック" charset="0"/>
                <a:cs typeface="ＭＳ Ｐゴシック" charset="0"/>
              </a:rPr>
              <a:t>"</a:t>
            </a:r>
            <a:r>
              <a:rPr lang="en-US" altLang="ja-JP" dirty="0">
                <a:solidFill>
                  <a:srgbClr val="000000"/>
                </a:solidFill>
                <a:latin typeface="Arial" panose="020B0604020202020204" pitchFamily="34" charset="0"/>
                <a:ea typeface="ＭＳ Ｐゴシック" charset="0"/>
                <a:cs typeface="Arial" panose="020B0604020202020204" pitchFamily="34" charset="0"/>
              </a:rPr>
              <a:t>Jesus began to preach and say: </a:t>
            </a:r>
            <a:r>
              <a:rPr lang="mr-IN" altLang="ja-JP" dirty="0">
                <a:solidFill>
                  <a:srgbClr val="000000"/>
                </a:solidFill>
                <a:latin typeface="Arial" panose="020B0604020202020204" pitchFamily="34" charset="0"/>
                <a:ea typeface="ＭＳ Ｐゴシック" charset="0"/>
                <a:cs typeface="ＭＳ Ｐゴシック" charset="0"/>
              </a:rPr>
              <a:t>'</a:t>
            </a:r>
            <a:r>
              <a:rPr lang="en-US" altLang="ja-JP" dirty="0">
                <a:solidFill>
                  <a:srgbClr val="000000"/>
                </a:solidFill>
                <a:latin typeface="Arial" panose="020B0604020202020204" pitchFamily="34" charset="0"/>
                <a:ea typeface="ＭＳ Ｐゴシック" charset="0"/>
                <a:cs typeface="Arial" panose="020B0604020202020204" pitchFamily="34" charset="0"/>
              </a:rPr>
              <a:t>Repent, for the kingdom of heaven is at hand…Jesus was going throughout all Galilee, teaching in their synagogues and proclaiming the gospel of the Kingdom…</a:t>
            </a:r>
            <a:r>
              <a:rPr lang="mr-IN" altLang="ja-JP" dirty="0">
                <a:solidFill>
                  <a:srgbClr val="000000"/>
                </a:solidFill>
                <a:latin typeface="Arial" panose="020B0604020202020204" pitchFamily="34" charset="0"/>
                <a:ea typeface="ＭＳ Ｐゴシック" charset="0"/>
                <a:cs typeface="ＭＳ Ｐゴシック" charset="0"/>
              </a:rPr>
              <a:t>'"</a:t>
            </a:r>
            <a:endParaRPr lang="en-US" altLang="ja-JP" dirty="0">
              <a:solidFill>
                <a:srgbClr val="000000"/>
              </a:solidFill>
              <a:latin typeface="Arial" panose="020B0604020202020204" pitchFamily="34" charset="0"/>
              <a:ea typeface="ＭＳ Ｐゴシック" charset="0"/>
              <a:cs typeface="Arial" panose="020B0604020202020204" pitchFamily="34" charset="0"/>
            </a:endParaRPr>
          </a:p>
          <a:p>
            <a:pPr eaLnBrk="1" hangingPunct="1">
              <a:spcBef>
                <a:spcPct val="0"/>
              </a:spcBef>
            </a:pPr>
            <a:r>
              <a:rPr lang="en-US" dirty="0">
                <a:solidFill>
                  <a:srgbClr val="000000"/>
                </a:solidFill>
                <a:latin typeface="Arial" panose="020B0604020202020204" pitchFamily="34" charset="0"/>
                <a:ea typeface="ＭＳ Ｐゴシック" charset="0"/>
                <a:cs typeface="Arial" panose="020B0604020202020204" pitchFamily="34" charset="0"/>
              </a:rPr>
              <a:t>What is that Kingdom?  What did he mean?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 name="Shape 3179"/>
          <p:cNvSpPr>
            <a:spLocks noGrp="1" noRot="1" noChangeAspect="1"/>
          </p:cNvSpPr>
          <p:nvPr>
            <p:ph type="sldImg"/>
          </p:nvPr>
        </p:nvSpPr>
        <p:spPr>
          <a:prstGeom prst="rect">
            <a:avLst/>
          </a:prstGeom>
        </p:spPr>
        <p:txBody>
          <a:bodyPr/>
          <a:lstStyle/>
          <a:p>
            <a:endParaRPr/>
          </a:p>
        </p:txBody>
      </p:sp>
      <p:sp>
        <p:nvSpPr>
          <p:cNvPr id="3180" name="Shape 3180"/>
          <p:cNvSpPr>
            <a:spLocks noGrp="1"/>
          </p:cNvSpPr>
          <p:nvPr>
            <p:ph type="body" sz="quarter" idx="1"/>
          </p:nvPr>
        </p:nvSpPr>
        <p:spPr>
          <a:prstGeom prst="rect">
            <a:avLst/>
          </a:prstGeom>
        </p:spPr>
        <p:txBody>
          <a:bodyPr/>
          <a:lstStyle>
            <a:lvl1pPr algn="r" rtl="1">
              <a:defRPr>
                <a:latin typeface="Arial"/>
                <a:ea typeface="Arial"/>
                <a:cs typeface="Arial"/>
                <a:sym typeface="Arial"/>
              </a:defRPr>
            </a:lvl1pPr>
          </a:lstStyle>
          <a:p>
            <a:r>
              <a:t>بعد إصحاحين ، يخبرنا متى عن يسوع قائلاً ، "لكن اطلبوا اولاً ملكوته وبره ،وكل هذا سيزاد لكم.”</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ChangeArrowheads="1" noTextEdit="1"/>
          </p:cNvSpPr>
          <p:nvPr>
            <p:ph type="sldImg"/>
          </p:nvPr>
        </p:nvSpPr>
        <p:spPr>
          <a:xfrm>
            <a:off x="1150938" y="692150"/>
            <a:ext cx="4556125" cy="3416300"/>
          </a:xfrm>
          <a:ln/>
        </p:spPr>
      </p:sp>
      <p:sp>
        <p:nvSpPr>
          <p:cNvPr id="2938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ea typeface="ＭＳ Ｐゴシック" pitchFamily="34" charset="-128"/>
              </a:rPr>
              <a:t>The idea is freedom from the "prison of sin."</a:t>
            </a:r>
          </a:p>
          <a:p>
            <a:endParaRPr lang="en-US" b="0" dirty="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49"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40812AC7-B7D5-7148-9C89-1BD26C0CDF4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02850" name="Rectangle 2"/>
          <p:cNvSpPr>
            <a:spLocks noGrp="1" noRot="1" noChangeAspect="1" noChangeArrowheads="1"/>
          </p:cNvSpPr>
          <p:nvPr>
            <p:ph type="sldImg"/>
          </p:nvPr>
        </p:nvSpPr>
        <p:spPr>
          <a:solidFill>
            <a:srgbClr val="FFFFFF"/>
          </a:solidFill>
          <a:ln/>
        </p:spPr>
      </p:sp>
      <p:sp>
        <p:nvSpPr>
          <p:cNvPr id="1102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1" name="Shape 3231"/>
          <p:cNvSpPr>
            <a:spLocks noGrp="1" noRot="1" noChangeAspect="1"/>
          </p:cNvSpPr>
          <p:nvPr>
            <p:ph type="sldImg"/>
          </p:nvPr>
        </p:nvSpPr>
        <p:spPr>
          <a:prstGeom prst="rect">
            <a:avLst/>
          </a:prstGeom>
        </p:spPr>
        <p:txBody>
          <a:bodyPr/>
          <a:lstStyle/>
          <a:p>
            <a:endParaRPr/>
          </a:p>
        </p:txBody>
      </p:sp>
      <p:sp>
        <p:nvSpPr>
          <p:cNvPr id="3232" name="Shape 3232"/>
          <p:cNvSpPr>
            <a:spLocks noGrp="1"/>
          </p:cNvSpPr>
          <p:nvPr>
            <p:ph type="body" sz="quarter" idx="1"/>
          </p:nvPr>
        </p:nvSpPr>
        <p:spPr>
          <a:prstGeom prst="rect">
            <a:avLst/>
          </a:prstGeom>
        </p:spPr>
        <p:txBody>
          <a:bodyPr/>
          <a:lstStyle/>
          <a:p>
            <a:pPr>
              <a:defRPr>
                <a:latin typeface="Arial"/>
                <a:ea typeface="Arial"/>
                <a:cs typeface="Arial"/>
                <a:sym typeface="Arial"/>
              </a:defRPr>
            </a:pPr>
            <a:endParaRPr/>
          </a:p>
          <a:p>
            <a:pPr algn="r" rtl="1">
              <a:defRPr>
                <a:latin typeface="Arial"/>
                <a:ea typeface="Arial"/>
                <a:cs typeface="Arial"/>
                <a:sym typeface="Arial"/>
              </a:defRPr>
            </a:pPr>
            <a:r>
              <a:t>ثم يكتب بولس في رسالته في كولوسي: "لأنه أنقذنا من سلطان الظلمة ونقلنا إلى ملكوت ابنه الحبيب.”</a:t>
            </a:r>
          </a:p>
          <a:p>
            <a:pPr algn="r" rtl="1">
              <a:defRPr>
                <a:latin typeface="Arial"/>
                <a:ea typeface="Arial"/>
                <a:cs typeface="Arial"/>
                <a:sym typeface="Arial"/>
              </a:defRPr>
            </a:pPr>
            <a:r>
              <a:t>هذه المملكة… أين ذلك وكيف نصل إلى هناك؟</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6" name="Shape 3286"/>
          <p:cNvSpPr>
            <a:spLocks noGrp="1" noRot="1" noChangeAspect="1"/>
          </p:cNvSpPr>
          <p:nvPr>
            <p:ph type="sldImg"/>
          </p:nvPr>
        </p:nvSpPr>
        <p:spPr>
          <a:xfrm>
            <a:off x="1143000" y="693738"/>
            <a:ext cx="4572000" cy="3429000"/>
          </a:xfrm>
          <a:prstGeom prst="rect">
            <a:avLst/>
          </a:prstGeom>
        </p:spPr>
        <p:txBody>
          <a:bodyPr/>
          <a:lstStyle/>
          <a:p>
            <a:pPr rtl="0" latinLnBrk="0">
              <a:spcBef>
                <a:spcPts val="400"/>
              </a:spcBef>
            </a:pPr>
            <a:endParaRPr/>
          </a:p>
        </p:txBody>
      </p:sp>
      <p:sp>
        <p:nvSpPr>
          <p:cNvPr id="3287" name="Shape 3287"/>
          <p:cNvSpPr>
            <a:spLocks noGrp="1"/>
          </p:cNvSpPr>
          <p:nvPr>
            <p:ph type="body" sz="quarter" idx="1"/>
          </p:nvPr>
        </p:nvSpPr>
        <p:spPr>
          <a:prstGeom prst="rect">
            <a:avLst/>
          </a:prstGeom>
        </p:spPr>
        <p:txBody>
          <a:bodyPr/>
          <a:lstStyle/>
          <a:p>
            <a:pPr>
              <a:defRPr>
                <a:latin typeface="Arial"/>
                <a:ea typeface="Arial"/>
                <a:cs typeface="Arial"/>
                <a:sym typeface="Arial"/>
              </a:defRPr>
            </a:pPr>
            <a:endParaRPr dirty="0"/>
          </a:p>
          <a:p>
            <a:pPr algn="r" rtl="1">
              <a:defRPr>
                <a:latin typeface="Arial"/>
                <a:ea typeface="Arial"/>
                <a:cs typeface="Arial"/>
                <a:sym typeface="Arial"/>
              </a:defRPr>
            </a:pPr>
            <a:r>
              <a:rPr dirty="0" err="1"/>
              <a:t>يتم</a:t>
            </a:r>
            <a:r>
              <a:rPr dirty="0"/>
              <a:t> </a:t>
            </a:r>
            <a:r>
              <a:rPr dirty="0" err="1"/>
              <a:t>إرشادنا</a:t>
            </a:r>
            <a:r>
              <a:rPr dirty="0"/>
              <a:t> </a:t>
            </a:r>
            <a:r>
              <a:rPr dirty="0" err="1"/>
              <a:t>من</a:t>
            </a:r>
            <a:r>
              <a:rPr dirty="0"/>
              <a:t> </a:t>
            </a:r>
            <a:r>
              <a:rPr dirty="0" err="1"/>
              <a:t>خلال</a:t>
            </a:r>
            <a:r>
              <a:rPr dirty="0"/>
              <a:t> </a:t>
            </a:r>
            <a:r>
              <a:rPr dirty="0" err="1"/>
              <a:t>رسالتين</a:t>
            </a:r>
            <a:r>
              <a:rPr dirty="0"/>
              <a:t> </a:t>
            </a:r>
            <a:r>
              <a:rPr dirty="0" err="1"/>
              <a:t>شاملتين</a:t>
            </a:r>
            <a:r>
              <a:rPr dirty="0"/>
              <a:t> </a:t>
            </a:r>
            <a:r>
              <a:rPr dirty="0" err="1"/>
              <a:t>من</a:t>
            </a:r>
            <a:r>
              <a:rPr dirty="0"/>
              <a:t> </a:t>
            </a:r>
            <a:r>
              <a:rPr dirty="0" err="1"/>
              <a:t>الكتاب</a:t>
            </a:r>
            <a:r>
              <a:rPr dirty="0"/>
              <a:t> </a:t>
            </a:r>
            <a:r>
              <a:rPr dirty="0" err="1"/>
              <a:t>المقدس</a:t>
            </a:r>
            <a:r>
              <a:rPr dirty="0"/>
              <a:t>… </a:t>
            </a:r>
            <a:r>
              <a:rPr dirty="0" err="1"/>
              <a:t>أولاً</a:t>
            </a:r>
            <a:endParaRPr dirty="0"/>
          </a:p>
          <a:p>
            <a:pPr algn="r" rtl="1">
              <a:defRPr>
                <a:latin typeface="Arial"/>
                <a:ea typeface="Arial"/>
                <a:cs typeface="Arial"/>
                <a:sym typeface="Arial"/>
              </a:defRPr>
            </a:pPr>
            <a:r>
              <a:rPr dirty="0"/>
              <a:t>   ////</a:t>
            </a:r>
            <a:r>
              <a:rPr dirty="0" err="1"/>
              <a:t>يصور</a:t>
            </a:r>
            <a:r>
              <a:rPr dirty="0"/>
              <a:t> </a:t>
            </a:r>
            <a:r>
              <a:rPr dirty="0" err="1"/>
              <a:t>لنا</a:t>
            </a:r>
            <a:r>
              <a:rPr dirty="0"/>
              <a:t> </a:t>
            </a:r>
            <a:r>
              <a:rPr dirty="0" err="1"/>
              <a:t>رسالة</a:t>
            </a:r>
            <a:r>
              <a:rPr dirty="0"/>
              <a:t> </a:t>
            </a:r>
            <a:r>
              <a:rPr dirty="0" err="1"/>
              <a:t>الكتاب</a:t>
            </a:r>
            <a:r>
              <a:rPr dirty="0"/>
              <a:t> </a:t>
            </a:r>
            <a:r>
              <a:rPr dirty="0" err="1"/>
              <a:t>بكلمات</a:t>
            </a:r>
            <a:r>
              <a:rPr dirty="0"/>
              <a:t> </a:t>
            </a:r>
            <a:r>
              <a:rPr dirty="0" err="1"/>
              <a:t>يمكننا</a:t>
            </a:r>
            <a:r>
              <a:rPr dirty="0"/>
              <a:t> </a:t>
            </a:r>
            <a:r>
              <a:rPr dirty="0" err="1"/>
              <a:t>أن</a:t>
            </a:r>
            <a:r>
              <a:rPr dirty="0"/>
              <a:t> </a:t>
            </a:r>
            <a:r>
              <a:rPr dirty="0" err="1"/>
              <a:t>نجتهد</a:t>
            </a:r>
            <a:r>
              <a:rPr dirty="0"/>
              <a:t> </a:t>
            </a:r>
            <a:r>
              <a:rPr dirty="0" err="1"/>
              <a:t>بوضوح</a:t>
            </a:r>
            <a:r>
              <a:rPr dirty="0"/>
              <a:t> </a:t>
            </a:r>
            <a:r>
              <a:rPr dirty="0" err="1"/>
              <a:t>لفهم</a:t>
            </a:r>
            <a:r>
              <a:rPr dirty="0"/>
              <a:t> "</a:t>
            </a:r>
            <a:r>
              <a:rPr dirty="0" err="1"/>
              <a:t>مجد</a:t>
            </a:r>
            <a:r>
              <a:rPr dirty="0"/>
              <a:t> </a:t>
            </a:r>
            <a:r>
              <a:rPr dirty="0" err="1"/>
              <a:t>الله</a:t>
            </a:r>
            <a:r>
              <a:rPr dirty="0"/>
              <a:t>" </a:t>
            </a:r>
            <a:r>
              <a:rPr dirty="0" err="1"/>
              <a:t>والاحتفال</a:t>
            </a:r>
            <a:r>
              <a:rPr dirty="0"/>
              <a:t> </a:t>
            </a:r>
            <a:r>
              <a:rPr dirty="0" err="1"/>
              <a:t>به</a:t>
            </a:r>
            <a:r>
              <a:rPr dirty="0"/>
              <a:t> </a:t>
            </a:r>
            <a:r>
              <a:rPr dirty="0" err="1"/>
              <a:t>وإظهاره</a:t>
            </a:r>
            <a:r>
              <a:rPr dirty="0"/>
              <a:t>     </a:t>
            </a:r>
          </a:p>
          <a:p>
            <a:pPr algn="r" rtl="1">
              <a:defRPr>
                <a:latin typeface="Arial"/>
                <a:ea typeface="Arial"/>
                <a:cs typeface="Arial"/>
                <a:sym typeface="Arial"/>
              </a:defRPr>
            </a:pPr>
            <a:r>
              <a:rPr dirty="0"/>
              <a:t>   ////</a:t>
            </a:r>
            <a:r>
              <a:rPr dirty="0" err="1"/>
              <a:t>بناءً</a:t>
            </a:r>
            <a:r>
              <a:rPr dirty="0"/>
              <a:t> </a:t>
            </a:r>
            <a:r>
              <a:rPr dirty="0" err="1"/>
              <a:t>على</a:t>
            </a:r>
            <a:r>
              <a:rPr dirty="0"/>
              <a:t> </a:t>
            </a:r>
            <a:r>
              <a:rPr dirty="0" err="1"/>
              <a:t>فهمنا</a:t>
            </a:r>
            <a:r>
              <a:rPr dirty="0"/>
              <a:t> </a:t>
            </a:r>
            <a:r>
              <a:rPr dirty="0" err="1"/>
              <a:t>واستسلامنا</a:t>
            </a:r>
            <a:r>
              <a:rPr dirty="0"/>
              <a:t> </a:t>
            </a:r>
            <a:r>
              <a:rPr dirty="0" err="1"/>
              <a:t>لقيادة</a:t>
            </a:r>
            <a:r>
              <a:rPr dirty="0"/>
              <a:t> </a:t>
            </a:r>
            <a:r>
              <a:rPr dirty="0" err="1"/>
              <a:t>الروح</a:t>
            </a:r>
            <a:r>
              <a:rPr dirty="0"/>
              <a:t> </a:t>
            </a:r>
            <a:r>
              <a:rPr dirty="0" err="1"/>
              <a:t>القدس</a:t>
            </a:r>
            <a:r>
              <a:rPr dirty="0"/>
              <a:t> ... </a:t>
            </a:r>
            <a:r>
              <a:rPr dirty="0" err="1"/>
              <a:t>نحن</a:t>
            </a:r>
            <a:r>
              <a:rPr dirty="0"/>
              <a:t> </a:t>
            </a:r>
            <a:r>
              <a:rPr dirty="0" err="1"/>
              <a:t>نسير</a:t>
            </a:r>
            <a:r>
              <a:rPr dirty="0"/>
              <a:t> </a:t>
            </a:r>
            <a:r>
              <a:rPr dirty="0" err="1"/>
              <a:t>بثبات</a:t>
            </a:r>
            <a:r>
              <a:rPr dirty="0"/>
              <a:t> </a:t>
            </a:r>
            <a:r>
              <a:rPr dirty="0" err="1"/>
              <a:t>نحو</a:t>
            </a:r>
            <a:r>
              <a:rPr dirty="0"/>
              <a:t> </a:t>
            </a:r>
            <a:r>
              <a:rPr dirty="0" err="1"/>
              <a:t>ملكوت</a:t>
            </a:r>
            <a:r>
              <a:rPr dirty="0"/>
              <a:t> </a:t>
            </a:r>
            <a:r>
              <a:rPr dirty="0" err="1"/>
              <a:t>الله</a:t>
            </a:r>
            <a:r>
              <a:rPr dirty="0"/>
              <a:t> ... </a:t>
            </a:r>
            <a:r>
              <a:rPr dirty="0" err="1"/>
              <a:t>الذي</a:t>
            </a:r>
            <a:r>
              <a:rPr dirty="0"/>
              <a:t> </a:t>
            </a:r>
            <a:r>
              <a:rPr dirty="0" err="1"/>
              <a:t>يستعيد</a:t>
            </a:r>
            <a:r>
              <a:rPr dirty="0"/>
              <a:t> </a:t>
            </a:r>
            <a:r>
              <a:rPr dirty="0" err="1"/>
              <a:t>ببساطة</a:t>
            </a:r>
            <a:r>
              <a:rPr dirty="0"/>
              <a:t> </a:t>
            </a:r>
            <a:r>
              <a:rPr dirty="0" err="1"/>
              <a:t>تلك</a:t>
            </a:r>
            <a:r>
              <a:rPr dirty="0"/>
              <a:t> </a:t>
            </a:r>
            <a:r>
              <a:rPr dirty="0" err="1"/>
              <a:t>العلاقة</a:t>
            </a:r>
            <a:r>
              <a:rPr dirty="0"/>
              <a:t> </a:t>
            </a:r>
            <a:r>
              <a:rPr dirty="0" err="1"/>
              <a:t>الوثيقة</a:t>
            </a:r>
            <a:r>
              <a:rPr dirty="0"/>
              <a:t> </a:t>
            </a:r>
            <a:r>
              <a:rPr dirty="0" err="1"/>
              <a:t>والحميمة</a:t>
            </a:r>
            <a:r>
              <a:rPr dirty="0"/>
              <a:t> </a:t>
            </a:r>
            <a:r>
              <a:rPr dirty="0" err="1"/>
              <a:t>التي</a:t>
            </a:r>
            <a:r>
              <a:rPr dirty="0"/>
              <a:t> </a:t>
            </a:r>
            <a:r>
              <a:rPr dirty="0" err="1"/>
              <a:t>احاطت</a:t>
            </a:r>
            <a:r>
              <a:rPr dirty="0"/>
              <a:t> </a:t>
            </a:r>
            <a:r>
              <a:rPr dirty="0" err="1"/>
              <a:t>آباؤنا</a:t>
            </a:r>
            <a:r>
              <a:rPr dirty="0"/>
              <a:t> </a:t>
            </a:r>
            <a:r>
              <a:rPr dirty="0" err="1"/>
              <a:t>الأصليون</a:t>
            </a:r>
            <a:r>
              <a:rPr dirty="0"/>
              <a:t> </a:t>
            </a:r>
            <a:r>
              <a:rPr dirty="0" err="1"/>
              <a:t>في</a:t>
            </a:r>
            <a:r>
              <a:rPr dirty="0"/>
              <a:t> </a:t>
            </a:r>
            <a:r>
              <a:rPr dirty="0" err="1"/>
              <a:t>تلك</a:t>
            </a:r>
            <a:r>
              <a:rPr dirty="0"/>
              <a:t> </a:t>
            </a:r>
            <a:r>
              <a:rPr dirty="0" err="1"/>
              <a:t>الجنة</a:t>
            </a:r>
            <a:r>
              <a:rPr dirty="0"/>
              <a:t> </a:t>
            </a:r>
            <a:r>
              <a:rPr dirty="0" err="1"/>
              <a:t>القديمة</a:t>
            </a:r>
            <a:r>
              <a:rPr dirty="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0" name="Shape 3340"/>
          <p:cNvSpPr>
            <a:spLocks noGrp="1" noRot="1" noChangeAspect="1"/>
          </p:cNvSpPr>
          <p:nvPr>
            <p:ph type="sldImg"/>
          </p:nvPr>
        </p:nvSpPr>
        <p:spPr>
          <a:prstGeom prst="rect">
            <a:avLst/>
          </a:prstGeom>
        </p:spPr>
        <p:txBody>
          <a:bodyPr/>
          <a:lstStyle/>
          <a:p>
            <a:endParaRPr/>
          </a:p>
        </p:txBody>
      </p:sp>
      <p:sp>
        <p:nvSpPr>
          <p:cNvPr id="3341" name="Shape 3341"/>
          <p:cNvSpPr>
            <a:spLocks noGrp="1"/>
          </p:cNvSpPr>
          <p:nvPr>
            <p:ph type="body" sz="quarter" idx="1"/>
          </p:nvPr>
        </p:nvSpPr>
        <p:spPr>
          <a:prstGeom prst="rect">
            <a:avLst/>
          </a:prstGeom>
        </p:spPr>
        <p:txBody>
          <a:bodyPr/>
          <a:lstStyle/>
          <a:p>
            <a:pPr algn="r" rtl="1">
              <a:defRPr>
                <a:latin typeface="Arial"/>
                <a:ea typeface="Arial"/>
                <a:cs typeface="Arial"/>
                <a:sym typeface="Arial"/>
              </a:defRPr>
            </a:pPr>
            <a:r>
              <a:rPr dirty="0" err="1"/>
              <a:t>يقول</a:t>
            </a:r>
            <a:r>
              <a:rPr dirty="0"/>
              <a:t> </a:t>
            </a:r>
            <a:r>
              <a:rPr dirty="0" err="1"/>
              <a:t>الكتاب</a:t>
            </a:r>
            <a:r>
              <a:rPr dirty="0"/>
              <a:t> </a:t>
            </a:r>
            <a:r>
              <a:rPr dirty="0" err="1"/>
              <a:t>المقدس</a:t>
            </a:r>
            <a:r>
              <a:rPr dirty="0"/>
              <a:t> </a:t>
            </a:r>
            <a:r>
              <a:rPr dirty="0" err="1"/>
              <a:t>بصراحة</a:t>
            </a:r>
            <a:r>
              <a:rPr dirty="0"/>
              <a:t> </a:t>
            </a:r>
            <a:r>
              <a:rPr dirty="0" err="1"/>
              <a:t>أن</a:t>
            </a:r>
            <a:r>
              <a:rPr dirty="0"/>
              <a:t>….. </a:t>
            </a:r>
          </a:p>
          <a:p>
            <a:pPr algn="r" rtl="1">
              <a:defRPr>
                <a:latin typeface="Arial"/>
                <a:ea typeface="Arial"/>
                <a:cs typeface="Arial"/>
                <a:sym typeface="Arial"/>
              </a:defRPr>
            </a:pPr>
            <a:r>
              <a:rPr dirty="0" err="1"/>
              <a:t>جاء</a:t>
            </a:r>
            <a:r>
              <a:rPr dirty="0"/>
              <a:t> </a:t>
            </a:r>
            <a:r>
              <a:rPr dirty="0" err="1"/>
              <a:t>يسوع</a:t>
            </a:r>
            <a:r>
              <a:rPr dirty="0"/>
              <a:t> </a:t>
            </a:r>
            <a:r>
              <a:rPr dirty="0" err="1"/>
              <a:t>المسيح</a:t>
            </a:r>
            <a:r>
              <a:rPr dirty="0"/>
              <a:t> </a:t>
            </a:r>
            <a:r>
              <a:rPr dirty="0" err="1"/>
              <a:t>ليخلص</a:t>
            </a:r>
            <a:r>
              <a:rPr dirty="0"/>
              <a:t> </a:t>
            </a:r>
            <a:r>
              <a:rPr dirty="0" err="1"/>
              <a:t>ما</a:t>
            </a:r>
            <a:r>
              <a:rPr dirty="0"/>
              <a:t> </a:t>
            </a:r>
            <a:r>
              <a:rPr dirty="0" err="1"/>
              <a:t>هلك</a:t>
            </a:r>
            <a:r>
              <a:rPr dirty="0"/>
              <a:t>… </a:t>
            </a:r>
            <a:r>
              <a:rPr dirty="0" err="1"/>
              <a:t>ولكي</a:t>
            </a:r>
            <a:r>
              <a:rPr dirty="0"/>
              <a:t> </a:t>
            </a:r>
            <a:r>
              <a:rPr dirty="0" err="1"/>
              <a:t>يكتسب</a:t>
            </a:r>
            <a:r>
              <a:rPr dirty="0"/>
              <a:t> </a:t>
            </a:r>
            <a:r>
              <a:rPr dirty="0" err="1"/>
              <a:t>الإنسان</a:t>
            </a:r>
            <a:r>
              <a:rPr dirty="0"/>
              <a:t> </a:t>
            </a:r>
            <a:r>
              <a:rPr dirty="0" err="1"/>
              <a:t>الحياة</a:t>
            </a:r>
            <a:r>
              <a:rPr dirty="0"/>
              <a:t> </a:t>
            </a:r>
            <a:r>
              <a:rPr dirty="0" err="1"/>
              <a:t>الأبدية</a:t>
            </a:r>
            <a:r>
              <a:rPr dirty="0"/>
              <a:t> ، </a:t>
            </a:r>
            <a:r>
              <a:rPr dirty="0" err="1"/>
              <a:t>يجب</a:t>
            </a:r>
            <a:r>
              <a:rPr dirty="0"/>
              <a:t> </a:t>
            </a:r>
            <a:r>
              <a:rPr dirty="0" err="1"/>
              <a:t>أن</a:t>
            </a:r>
            <a:r>
              <a:rPr dirty="0"/>
              <a:t> </a:t>
            </a:r>
            <a:r>
              <a:rPr dirty="0" err="1"/>
              <a:t>يؤمن</a:t>
            </a:r>
            <a:r>
              <a:rPr dirty="0"/>
              <a:t> </a:t>
            </a:r>
            <a:r>
              <a:rPr dirty="0" err="1"/>
              <a:t>به</a:t>
            </a:r>
            <a:r>
              <a:rPr dirty="0"/>
              <a:t> </a:t>
            </a:r>
            <a:r>
              <a:rPr dirty="0" err="1"/>
              <a:t>الإنسان</a:t>
            </a:r>
            <a:r>
              <a:rPr dirty="0"/>
              <a:t> </a:t>
            </a:r>
            <a:r>
              <a:rPr dirty="0" err="1"/>
              <a:t>من</a:t>
            </a:r>
            <a:r>
              <a:rPr dirty="0"/>
              <a:t> </a:t>
            </a:r>
            <a:r>
              <a:rPr dirty="0" err="1"/>
              <a:t>خلال</a:t>
            </a:r>
            <a:r>
              <a:rPr dirty="0"/>
              <a:t> </a:t>
            </a:r>
            <a:r>
              <a:rPr dirty="0" err="1"/>
              <a:t>رسالة</a:t>
            </a:r>
            <a:r>
              <a:rPr dirty="0"/>
              <a:t> </a:t>
            </a:r>
            <a:r>
              <a:rPr dirty="0" err="1"/>
              <a:t>إنجيل</a:t>
            </a:r>
            <a:r>
              <a:rPr dirty="0"/>
              <a:t> </a:t>
            </a:r>
            <a:r>
              <a:rPr dirty="0" err="1"/>
              <a:t>المسيح</a:t>
            </a:r>
            <a:r>
              <a:rPr dirty="0"/>
              <a:t> </a:t>
            </a:r>
          </a:p>
          <a:p>
            <a:pPr algn="r" rtl="1">
              <a:defRPr>
                <a:latin typeface="Arial"/>
                <a:ea typeface="Arial"/>
                <a:cs typeface="Arial"/>
                <a:sym typeface="Arial"/>
              </a:defRPr>
            </a:pPr>
            <a:r>
              <a:rPr dirty="0" err="1"/>
              <a:t>إذا</a:t>
            </a:r>
            <a:r>
              <a:rPr dirty="0"/>
              <a:t> </a:t>
            </a:r>
            <a:r>
              <a:rPr dirty="0" err="1"/>
              <a:t>كنا</a:t>
            </a:r>
            <a:r>
              <a:rPr dirty="0"/>
              <a:t> </a:t>
            </a:r>
            <a:r>
              <a:rPr dirty="0" err="1"/>
              <a:t>نؤمن</a:t>
            </a:r>
            <a:r>
              <a:rPr dirty="0"/>
              <a:t> ... </a:t>
            </a:r>
            <a:r>
              <a:rPr dirty="0" err="1"/>
              <a:t>إذا</a:t>
            </a:r>
            <a:r>
              <a:rPr dirty="0"/>
              <a:t> </a:t>
            </a:r>
            <a:r>
              <a:rPr dirty="0" err="1"/>
              <a:t>كنا</a:t>
            </a:r>
            <a:r>
              <a:rPr dirty="0"/>
              <a:t> </a:t>
            </a:r>
            <a:r>
              <a:rPr dirty="0" err="1"/>
              <a:t>نؤمن</a:t>
            </a:r>
            <a:r>
              <a:rPr dirty="0"/>
              <a:t> </a:t>
            </a:r>
            <a:r>
              <a:rPr dirty="0" err="1"/>
              <a:t>حقًا</a:t>
            </a:r>
            <a:r>
              <a:rPr dirty="0"/>
              <a:t> </a:t>
            </a:r>
            <a:r>
              <a:rPr dirty="0" err="1"/>
              <a:t>بكلمات</a:t>
            </a:r>
            <a:r>
              <a:rPr dirty="0"/>
              <a:t> </a:t>
            </a:r>
            <a:r>
              <a:rPr dirty="0" err="1"/>
              <a:t>كتابنا</a:t>
            </a:r>
            <a:r>
              <a:rPr dirty="0"/>
              <a:t> ... </a:t>
            </a:r>
            <a:r>
              <a:rPr dirty="0" err="1"/>
              <a:t>فإن</a:t>
            </a:r>
            <a:r>
              <a:rPr dirty="0"/>
              <a:t> </a:t>
            </a:r>
            <a:r>
              <a:rPr dirty="0" err="1"/>
              <a:t>مهمتنا</a:t>
            </a:r>
            <a:r>
              <a:rPr dirty="0"/>
              <a:t> </a:t>
            </a:r>
            <a:r>
              <a:rPr dirty="0" err="1"/>
              <a:t>بسيطة</a:t>
            </a:r>
            <a:r>
              <a:rPr dirty="0"/>
              <a:t> </a:t>
            </a:r>
            <a:r>
              <a:rPr dirty="0" err="1"/>
              <a:t>جدًا</a:t>
            </a:r>
            <a:r>
              <a:rPr dirty="0"/>
              <a:t> : </a:t>
            </a:r>
          </a:p>
          <a:p>
            <a:pPr algn="r" rtl="1">
              <a:defRPr sz="100">
                <a:solidFill>
                  <a:srgbClr val="FFFFFF"/>
                </a:solidFill>
                <a:latin typeface="Arial"/>
                <a:ea typeface="Arial"/>
                <a:cs typeface="Arial"/>
                <a:sym typeface="Arial"/>
              </a:defRPr>
            </a:pPr>
            <a:r>
              <a:rPr dirty="0" err="1"/>
              <a:t>ي</a:t>
            </a:r>
            <a:r>
              <a:rPr sz="1200" dirty="0">
                <a:solidFill>
                  <a:srgbClr val="000000"/>
                </a:solidFill>
              </a:rPr>
              <a:t>//// </a:t>
            </a:r>
            <a:r>
              <a:rPr lang="en-US" sz="1200" dirty="0">
                <a:solidFill>
                  <a:srgbClr val="000000"/>
                </a:solidFill>
              </a:rPr>
              <a:t> </a:t>
            </a:r>
            <a:r>
              <a:rPr sz="1200" dirty="0">
                <a:solidFill>
                  <a:srgbClr val="000000"/>
                </a:solidFill>
              </a:rPr>
              <a:t> </a:t>
            </a:r>
            <a:r>
              <a:rPr sz="1200" dirty="0" err="1">
                <a:solidFill>
                  <a:srgbClr val="000000"/>
                </a:solidFill>
              </a:rPr>
              <a:t>يجب</a:t>
            </a:r>
            <a:r>
              <a:rPr sz="1200" dirty="0">
                <a:solidFill>
                  <a:srgbClr val="000000"/>
                </a:solidFill>
              </a:rPr>
              <a:t> </a:t>
            </a:r>
            <a:r>
              <a:rPr sz="1200" dirty="0" err="1">
                <a:solidFill>
                  <a:srgbClr val="000000"/>
                </a:solidFill>
              </a:rPr>
              <a:t>أن</a:t>
            </a:r>
            <a:r>
              <a:rPr sz="1200" dirty="0">
                <a:solidFill>
                  <a:srgbClr val="000000"/>
                </a:solidFill>
              </a:rPr>
              <a:t> </a:t>
            </a:r>
            <a:r>
              <a:rPr sz="1200" dirty="0" err="1">
                <a:solidFill>
                  <a:srgbClr val="000000"/>
                </a:solidFill>
              </a:rPr>
              <a:t>نذهب</a:t>
            </a:r>
            <a:r>
              <a:rPr sz="1200" dirty="0">
                <a:solidFill>
                  <a:srgbClr val="000000"/>
                </a:solidFill>
              </a:rPr>
              <a:t> </a:t>
            </a:r>
            <a:r>
              <a:rPr sz="1200" dirty="0" err="1">
                <a:solidFill>
                  <a:srgbClr val="000000"/>
                </a:solidFill>
              </a:rPr>
              <a:t>ونقول</a:t>
            </a:r>
            <a:r>
              <a:rPr sz="1200" dirty="0">
                <a:solidFill>
                  <a:srgbClr val="000000"/>
                </a:solidFill>
              </a:rPr>
              <a:t>! </a:t>
            </a:r>
            <a:r>
              <a:rPr sz="1200" dirty="0" err="1">
                <a:solidFill>
                  <a:srgbClr val="000000"/>
                </a:solidFill>
              </a:rPr>
              <a:t>يجب</a:t>
            </a:r>
            <a:r>
              <a:rPr sz="1200" dirty="0">
                <a:solidFill>
                  <a:srgbClr val="000000"/>
                </a:solidFill>
              </a:rPr>
              <a:t> </a:t>
            </a:r>
            <a:r>
              <a:rPr sz="1200" dirty="0" err="1">
                <a:solidFill>
                  <a:srgbClr val="000000"/>
                </a:solidFill>
              </a:rPr>
              <a:t>أن</a:t>
            </a:r>
            <a:r>
              <a:rPr sz="1200" dirty="0">
                <a:solidFill>
                  <a:srgbClr val="000000"/>
                </a:solidFill>
              </a:rPr>
              <a:t> </a:t>
            </a:r>
            <a:r>
              <a:rPr sz="1200" dirty="0" err="1">
                <a:solidFill>
                  <a:srgbClr val="000000"/>
                </a:solidFill>
              </a:rPr>
              <a:t>نكون</a:t>
            </a:r>
            <a:r>
              <a:rPr sz="1200" dirty="0">
                <a:solidFill>
                  <a:srgbClr val="000000"/>
                </a:solidFill>
              </a:rPr>
              <a:t> </a:t>
            </a:r>
            <a:r>
              <a:rPr sz="1200" dirty="0" err="1">
                <a:solidFill>
                  <a:srgbClr val="000000"/>
                </a:solidFill>
              </a:rPr>
              <a:t>مستعدين</a:t>
            </a:r>
            <a:r>
              <a:rPr sz="1200" dirty="0">
                <a:solidFill>
                  <a:srgbClr val="000000"/>
                </a:solidFill>
              </a:rPr>
              <a:t> </a:t>
            </a:r>
            <a:r>
              <a:rPr sz="1200" dirty="0" err="1">
                <a:solidFill>
                  <a:srgbClr val="000000"/>
                </a:solidFill>
              </a:rPr>
              <a:t>لمشاركة</a:t>
            </a:r>
            <a:r>
              <a:rPr sz="1200" dirty="0">
                <a:solidFill>
                  <a:srgbClr val="000000"/>
                </a:solidFill>
              </a:rPr>
              <a:t> </a:t>
            </a:r>
            <a:r>
              <a:rPr sz="1200" dirty="0" err="1">
                <a:solidFill>
                  <a:srgbClr val="000000"/>
                </a:solidFill>
              </a:rPr>
              <a:t>إيماننا</a:t>
            </a:r>
            <a:r>
              <a:rPr sz="1200" dirty="0">
                <a:solidFill>
                  <a:srgbClr val="000000"/>
                </a:solidFill>
              </a:rPr>
              <a:t> </a:t>
            </a:r>
            <a:r>
              <a:rPr sz="1200" dirty="0" err="1">
                <a:solidFill>
                  <a:srgbClr val="000000"/>
                </a:solidFill>
              </a:rPr>
              <a:t>مع</a:t>
            </a:r>
            <a:r>
              <a:rPr sz="1200" dirty="0">
                <a:solidFill>
                  <a:srgbClr val="000000"/>
                </a:solidFill>
              </a:rPr>
              <a:t> </a:t>
            </a:r>
            <a:r>
              <a:rPr sz="1200" dirty="0" err="1">
                <a:solidFill>
                  <a:srgbClr val="000000"/>
                </a:solidFill>
              </a:rPr>
              <a:t>الآخرين</a:t>
            </a:r>
            <a:r>
              <a:rPr sz="1200" dirty="0">
                <a:solidFill>
                  <a:srgbClr val="000000"/>
                </a:solidFill>
              </a:rPr>
              <a:t> ، </a:t>
            </a:r>
            <a:r>
              <a:rPr sz="1200" dirty="0" err="1">
                <a:solidFill>
                  <a:srgbClr val="000000"/>
                </a:solidFill>
              </a:rPr>
              <a:t>لنقدم</a:t>
            </a:r>
            <a:r>
              <a:rPr sz="1200" dirty="0">
                <a:solidFill>
                  <a:srgbClr val="000000"/>
                </a:solidFill>
              </a:rPr>
              <a:t> </a:t>
            </a:r>
            <a:r>
              <a:rPr sz="1200" dirty="0" err="1">
                <a:solidFill>
                  <a:srgbClr val="000000"/>
                </a:solidFill>
              </a:rPr>
              <a:t>لهم</a:t>
            </a:r>
            <a:r>
              <a:rPr sz="1200" dirty="0">
                <a:solidFill>
                  <a:srgbClr val="000000"/>
                </a:solidFill>
              </a:rPr>
              <a:t> </a:t>
            </a:r>
            <a:r>
              <a:rPr sz="1200" dirty="0" err="1">
                <a:solidFill>
                  <a:srgbClr val="000000"/>
                </a:solidFill>
              </a:rPr>
              <a:t>ضمان</a:t>
            </a:r>
            <a:r>
              <a:rPr sz="1200" dirty="0">
                <a:solidFill>
                  <a:srgbClr val="000000"/>
                </a:solidFill>
              </a:rPr>
              <a:t> </a:t>
            </a:r>
            <a:r>
              <a:rPr sz="1200" dirty="0" err="1">
                <a:solidFill>
                  <a:srgbClr val="000000"/>
                </a:solidFill>
              </a:rPr>
              <a:t>الحياة</a:t>
            </a:r>
            <a:r>
              <a:rPr sz="1200" dirty="0">
                <a:solidFill>
                  <a:srgbClr val="000000"/>
                </a:solidFill>
              </a:rPr>
              <a:t> </a:t>
            </a:r>
            <a:r>
              <a:rPr sz="1200" dirty="0" err="1">
                <a:solidFill>
                  <a:srgbClr val="000000"/>
                </a:solidFill>
              </a:rPr>
              <a:t>الأبدية</a:t>
            </a:r>
            <a:r>
              <a:rPr sz="1200" dirty="0">
                <a:solidFill>
                  <a:srgbClr val="000000"/>
                </a:solidFill>
              </a:rPr>
              <a:t> </a:t>
            </a:r>
            <a:r>
              <a:rPr sz="1200" dirty="0" err="1">
                <a:solidFill>
                  <a:srgbClr val="000000"/>
                </a:solidFill>
              </a:rPr>
              <a:t>التي</a:t>
            </a:r>
            <a:r>
              <a:rPr sz="1200" dirty="0">
                <a:solidFill>
                  <a:srgbClr val="000000"/>
                </a:solidFill>
              </a:rPr>
              <a:t> ، </a:t>
            </a:r>
            <a:r>
              <a:rPr sz="1200" dirty="0" err="1">
                <a:solidFill>
                  <a:srgbClr val="000000"/>
                </a:solidFill>
              </a:rPr>
              <a:t>إذا</a:t>
            </a:r>
            <a:r>
              <a:rPr sz="1200" dirty="0">
                <a:solidFill>
                  <a:srgbClr val="000000"/>
                </a:solidFill>
              </a:rPr>
              <a:t> </a:t>
            </a:r>
            <a:r>
              <a:rPr sz="1200" dirty="0" err="1">
                <a:solidFill>
                  <a:srgbClr val="000000"/>
                </a:solidFill>
              </a:rPr>
              <a:t>كنا</a:t>
            </a:r>
            <a:r>
              <a:rPr sz="1200" dirty="0">
                <a:solidFill>
                  <a:srgbClr val="000000"/>
                </a:solidFill>
              </a:rPr>
              <a:t> </a:t>
            </a:r>
            <a:r>
              <a:rPr sz="1200" dirty="0" err="1">
                <a:solidFill>
                  <a:srgbClr val="000000"/>
                </a:solidFill>
              </a:rPr>
              <a:t>مؤمنين</a:t>
            </a:r>
            <a:r>
              <a:rPr sz="1200" dirty="0">
                <a:solidFill>
                  <a:srgbClr val="000000"/>
                </a:solidFill>
              </a:rPr>
              <a:t> ، </a:t>
            </a:r>
            <a:r>
              <a:rPr sz="1200" dirty="0" err="1">
                <a:solidFill>
                  <a:srgbClr val="000000"/>
                </a:solidFill>
              </a:rPr>
              <a:t>فإننا</a:t>
            </a:r>
            <a:r>
              <a:rPr sz="1200" dirty="0">
                <a:solidFill>
                  <a:srgbClr val="000000"/>
                </a:solidFill>
              </a:rPr>
              <a:t> </a:t>
            </a:r>
            <a:r>
              <a:rPr sz="1200" dirty="0" err="1">
                <a:solidFill>
                  <a:srgbClr val="000000"/>
                </a:solidFill>
              </a:rPr>
              <a:t>نؤمن</a:t>
            </a:r>
            <a:r>
              <a:rPr sz="1200" dirty="0">
                <a:solidFill>
                  <a:srgbClr val="000000"/>
                </a:solidFill>
              </a:rPr>
              <a:t> </a:t>
            </a:r>
            <a:r>
              <a:rPr sz="1200" dirty="0" err="1">
                <a:solidFill>
                  <a:srgbClr val="000000"/>
                </a:solidFill>
              </a:rPr>
              <a:t>بأنفسنا</a:t>
            </a:r>
            <a:r>
              <a:rPr sz="1200" dirty="0">
                <a:solidFill>
                  <a:srgbClr val="000000"/>
                </a:solidFill>
              </a:rPr>
              <a:t>. </a:t>
            </a:r>
            <a:r>
              <a:rPr sz="1200" dirty="0" err="1">
                <a:solidFill>
                  <a:srgbClr val="000000"/>
                </a:solidFill>
              </a:rPr>
              <a:t>عدم</a:t>
            </a:r>
            <a:r>
              <a:rPr sz="1200" dirty="0">
                <a:solidFill>
                  <a:srgbClr val="000000"/>
                </a:solidFill>
              </a:rPr>
              <a:t> </a:t>
            </a:r>
            <a:r>
              <a:rPr sz="1200" dirty="0" err="1">
                <a:solidFill>
                  <a:srgbClr val="000000"/>
                </a:solidFill>
              </a:rPr>
              <a:t>القيام</a:t>
            </a:r>
            <a:r>
              <a:rPr sz="1200" dirty="0">
                <a:solidFill>
                  <a:srgbClr val="000000"/>
                </a:solidFill>
              </a:rPr>
              <a:t> </a:t>
            </a:r>
            <a:r>
              <a:rPr sz="1200" dirty="0" err="1">
                <a:solidFill>
                  <a:srgbClr val="000000"/>
                </a:solidFill>
              </a:rPr>
              <a:t>بذلك</a:t>
            </a:r>
            <a:r>
              <a:rPr sz="1200" dirty="0">
                <a:solidFill>
                  <a:srgbClr val="000000"/>
                </a:solidFill>
              </a:rPr>
              <a:t> </a:t>
            </a:r>
            <a:r>
              <a:rPr sz="1200" dirty="0" err="1">
                <a:solidFill>
                  <a:srgbClr val="000000"/>
                </a:solidFill>
              </a:rPr>
              <a:t>هو</a:t>
            </a:r>
            <a:r>
              <a:rPr sz="1200" dirty="0">
                <a:solidFill>
                  <a:srgbClr val="000000"/>
                </a:solidFill>
              </a:rPr>
              <a:t> </a:t>
            </a:r>
            <a:r>
              <a:rPr sz="1200" dirty="0" err="1">
                <a:solidFill>
                  <a:srgbClr val="000000"/>
                </a:solidFill>
              </a:rPr>
              <a:t>عصيان</a:t>
            </a:r>
            <a:r>
              <a:rPr sz="1200" dirty="0">
                <a:solidFill>
                  <a:srgbClr val="000000"/>
                </a:solidFill>
              </a:rPr>
              <a:t> </a:t>
            </a:r>
            <a:r>
              <a:rPr sz="1200" dirty="0" err="1">
                <a:solidFill>
                  <a:srgbClr val="000000"/>
                </a:solidFill>
              </a:rPr>
              <a:t>وصية</a:t>
            </a:r>
            <a:r>
              <a:rPr sz="1200" dirty="0">
                <a:solidFill>
                  <a:srgbClr val="000000"/>
                </a:solidFill>
              </a:rPr>
              <a:t> </a:t>
            </a:r>
            <a:r>
              <a:rPr sz="1200" dirty="0" err="1">
                <a:solidFill>
                  <a:srgbClr val="000000"/>
                </a:solidFill>
              </a:rPr>
              <a:t>ربنا</a:t>
            </a:r>
            <a:r>
              <a:rPr sz="1200" dirty="0">
                <a:solidFill>
                  <a:srgbClr val="000000"/>
                </a:solidFill>
              </a:rPr>
              <a:t> </a:t>
            </a:r>
            <a:r>
              <a:rPr sz="1200" dirty="0" err="1">
                <a:solidFill>
                  <a:srgbClr val="000000"/>
                </a:solidFill>
              </a:rPr>
              <a:t>الصريحة</a:t>
            </a:r>
            <a:r>
              <a:rPr sz="1200" dirty="0">
                <a:solidFill>
                  <a:srgbClr val="000000"/>
                </a:solidFill>
              </a:rPr>
              <a:t> </a:t>
            </a:r>
            <a:r>
              <a:rPr sz="1200" dirty="0" err="1">
                <a:solidFill>
                  <a:srgbClr val="000000"/>
                </a:solidFill>
              </a:rPr>
              <a:t>وتجاهلها</a:t>
            </a:r>
            <a:r>
              <a:rPr sz="1200" dirty="0">
                <a:solidFill>
                  <a:srgbClr val="000000"/>
                </a:solidFill>
              </a:rPr>
              <a:t> </a:t>
            </a:r>
            <a:r>
              <a:rPr sz="1200" dirty="0" err="1">
                <a:solidFill>
                  <a:srgbClr val="000000"/>
                </a:solidFill>
              </a:rPr>
              <a:t>لأنه</a:t>
            </a:r>
            <a:r>
              <a:rPr sz="1200" dirty="0">
                <a:solidFill>
                  <a:srgbClr val="000000"/>
                </a:solidFill>
              </a:rPr>
              <a:t> </a:t>
            </a:r>
            <a:r>
              <a:rPr sz="1200" dirty="0" err="1">
                <a:solidFill>
                  <a:srgbClr val="000000"/>
                </a:solidFill>
              </a:rPr>
              <a:t>ترك</a:t>
            </a:r>
            <a:r>
              <a:rPr sz="1200" dirty="0">
                <a:solidFill>
                  <a:srgbClr val="000000"/>
                </a:solidFill>
              </a:rPr>
              <a:t> </a:t>
            </a:r>
            <a:r>
              <a:rPr sz="1200" dirty="0" err="1">
                <a:solidFill>
                  <a:srgbClr val="000000"/>
                </a:solidFill>
              </a:rPr>
              <a:t>تلاميذه</a:t>
            </a:r>
            <a:r>
              <a:rPr sz="1200" dirty="0">
                <a:solidFill>
                  <a:srgbClr val="000000"/>
                </a:solidFill>
              </a:rPr>
              <a:t> </a:t>
            </a:r>
            <a:r>
              <a:rPr sz="1200" dirty="0" err="1">
                <a:solidFill>
                  <a:srgbClr val="000000"/>
                </a:solidFill>
              </a:rPr>
              <a:t>لعرشه</a:t>
            </a:r>
            <a:r>
              <a:rPr sz="1200" dirty="0">
                <a:solidFill>
                  <a:srgbClr val="000000"/>
                </a:solidFill>
              </a:rPr>
              <a:t> </a:t>
            </a:r>
            <a:r>
              <a:rPr sz="1200" dirty="0" err="1">
                <a:solidFill>
                  <a:srgbClr val="000000"/>
                </a:solidFill>
              </a:rPr>
              <a:t>السماوي</a:t>
            </a:r>
            <a:r>
              <a:rPr sz="1200" dirty="0">
                <a:solidFill>
                  <a:srgbClr val="000000"/>
                </a:solidFill>
              </a:rPr>
              <a:t> … </a:t>
            </a:r>
            <a:r>
              <a:rPr sz="1200" dirty="0" err="1">
                <a:solidFill>
                  <a:srgbClr val="000000"/>
                </a:solidFill>
              </a:rPr>
              <a:t>وترك</a:t>
            </a:r>
            <a:r>
              <a:rPr sz="1200" dirty="0">
                <a:solidFill>
                  <a:srgbClr val="000000"/>
                </a:solidFill>
              </a:rPr>
              <a:t> </a:t>
            </a:r>
            <a:r>
              <a:rPr sz="1200" dirty="0" err="1">
                <a:solidFill>
                  <a:srgbClr val="000000"/>
                </a:solidFill>
              </a:rPr>
              <a:t>بركته</a:t>
            </a:r>
            <a:r>
              <a:rPr sz="1200" dirty="0">
                <a:solidFill>
                  <a:srgbClr val="000000"/>
                </a:solidFill>
              </a:rPr>
              <a:t> "</a:t>
            </a:r>
            <a:r>
              <a:rPr sz="1200" dirty="0" err="1">
                <a:solidFill>
                  <a:srgbClr val="000000"/>
                </a:solidFill>
              </a:rPr>
              <a:t>لجميع</a:t>
            </a:r>
            <a:r>
              <a:rPr sz="1200" dirty="0">
                <a:solidFill>
                  <a:srgbClr val="000000"/>
                </a:solidFill>
              </a:rPr>
              <a:t> </a:t>
            </a:r>
            <a:r>
              <a:rPr sz="1200" dirty="0" err="1">
                <a:solidFill>
                  <a:srgbClr val="000000"/>
                </a:solidFill>
              </a:rPr>
              <a:t>عائلات</a:t>
            </a:r>
            <a:r>
              <a:rPr sz="1200" dirty="0">
                <a:solidFill>
                  <a:srgbClr val="000000"/>
                </a:solidFill>
              </a:rPr>
              <a:t> </a:t>
            </a:r>
            <a:r>
              <a:rPr sz="1200" dirty="0" err="1">
                <a:solidFill>
                  <a:srgbClr val="000000"/>
                </a:solidFill>
              </a:rPr>
              <a:t>الأرض</a:t>
            </a:r>
            <a:r>
              <a:rPr sz="1200" dirty="0">
                <a:solidFill>
                  <a:srgbClr val="000000"/>
                </a:solidFill>
              </a:rPr>
              <a:t>" </a:t>
            </a:r>
            <a:r>
              <a:rPr sz="1200" dirty="0" err="1">
                <a:solidFill>
                  <a:srgbClr val="000000"/>
                </a:solidFill>
              </a:rPr>
              <a:t>تمامًا</a:t>
            </a:r>
            <a:r>
              <a:rPr sz="1200" dirty="0">
                <a:solidFill>
                  <a:srgbClr val="000000"/>
                </a:solidFill>
              </a:rPr>
              <a:t> </a:t>
            </a:r>
            <a:r>
              <a:rPr sz="1200" dirty="0" err="1">
                <a:solidFill>
                  <a:srgbClr val="000000"/>
                </a:solidFill>
              </a:rPr>
              <a:t>كما</a:t>
            </a:r>
            <a:r>
              <a:rPr sz="1200" dirty="0">
                <a:solidFill>
                  <a:srgbClr val="000000"/>
                </a:solidFill>
              </a:rPr>
              <a:t> </a:t>
            </a:r>
            <a:r>
              <a:rPr sz="1200" dirty="0" err="1">
                <a:solidFill>
                  <a:srgbClr val="000000"/>
                </a:solidFill>
              </a:rPr>
              <a:t>وعد</a:t>
            </a:r>
            <a:r>
              <a:rPr sz="1200" dirty="0">
                <a:solidFill>
                  <a:srgbClr val="000000"/>
                </a:solidFill>
              </a:rPr>
              <a:t> </a:t>
            </a:r>
            <a:r>
              <a:rPr sz="1200" dirty="0" err="1">
                <a:solidFill>
                  <a:srgbClr val="000000"/>
                </a:solidFill>
              </a:rPr>
              <a:t>إبراهيم</a:t>
            </a:r>
            <a:r>
              <a:rPr sz="1200" dirty="0">
                <a:solidFill>
                  <a:srgbClr val="000000"/>
                </a:solidFill>
              </a:rPr>
              <a:t> </a:t>
            </a:r>
            <a:r>
              <a:rPr sz="1200" dirty="0" err="1">
                <a:solidFill>
                  <a:srgbClr val="000000"/>
                </a:solidFill>
              </a:rPr>
              <a:t>قبل</a:t>
            </a:r>
            <a:r>
              <a:rPr sz="1200" dirty="0">
                <a:solidFill>
                  <a:srgbClr val="000000"/>
                </a:solidFill>
              </a:rPr>
              <a:t> ٢٠٠٠ </a:t>
            </a:r>
            <a:r>
              <a:rPr sz="1200" dirty="0" err="1">
                <a:solidFill>
                  <a:srgbClr val="000000"/>
                </a:solidFill>
              </a:rPr>
              <a:t>عام</a:t>
            </a:r>
            <a:r>
              <a:rPr sz="1200" dirty="0">
                <a:solidFill>
                  <a:srgbClr val="000000"/>
                </a:solidFill>
              </a:rPr>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2525" y="692150"/>
            <a:ext cx="4552950"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normAutofit fontScale="92500" lnSpcReduction="10000"/>
          </a:bodyPr>
          <a:lstStyle/>
          <a:p>
            <a:r>
              <a:rPr lang="en-US"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1" dirty="0">
                <a:latin typeface="Arial" charset="0"/>
                <a:ea typeface="SimSun" charset="0"/>
                <a:cs typeface="SimSun" charset="0"/>
              </a:rPr>
              <a:t>Common English-7</a:t>
            </a:r>
          </a:p>
          <a:p>
            <a:pPr eaLnBrk="1" hangingPunct="1"/>
            <a:r>
              <a:rPr lang="en-US" altLang="zh-CN" b="1" dirty="0">
                <a:latin typeface="Arial" charset="0"/>
                <a:ea typeface="SimSun" charset="0"/>
                <a:cs typeface="SimSun" charset="0"/>
              </a:rPr>
              <a:t>CH-02-Nature-103-p34a</a:t>
            </a:r>
          </a:p>
          <a:p>
            <a:pPr eaLnBrk="1" hangingPunct="1"/>
            <a:r>
              <a:rPr lang="en-US" altLang="zh-CN" b="1" dirty="0">
                <a:latin typeface="Arial" charset="0"/>
                <a:ea typeface="SimSun" charset="0"/>
                <a:cs typeface="SimSun" charset="0"/>
              </a:rPr>
              <a:t>OS-02-Exodus-267-p22</a:t>
            </a:r>
          </a:p>
          <a:p>
            <a:pPr eaLnBrk="1" hangingPunct="1"/>
            <a:r>
              <a:rPr lang="en-US" altLang="zh-CN" b="1" dirty="0">
                <a:latin typeface="Arial" charset="0"/>
                <a:ea typeface="SimSun" charset="0"/>
                <a:cs typeface="SimSun" charset="0"/>
              </a:rPr>
              <a:t>OS-05-Deut-248-p22</a:t>
            </a:r>
          </a:p>
          <a:p>
            <a:pPr eaLnBrk="1" hangingPunct="1"/>
            <a:r>
              <a:rPr lang="en-US" altLang="zh-CN" b="1" dirty="0">
                <a:latin typeface="Arial" charset="0"/>
                <a:ea typeface="SimSun" charset="0"/>
                <a:cs typeface="SimSun" charset="0"/>
              </a:rPr>
              <a:t>OS-10-2Sam-96-p22</a:t>
            </a:r>
          </a:p>
          <a:p>
            <a:pPr eaLnBrk="1" hangingPunct="1"/>
            <a:r>
              <a:rPr lang="en-US" altLang="zh-CN" b="1" dirty="0">
                <a:latin typeface="Arial" charset="0"/>
                <a:ea typeface="SimSun" charset="0"/>
                <a:cs typeface="SimSun" charset="0"/>
              </a:rPr>
              <a:t>OS-24-Jeremiah-174-p337</a:t>
            </a:r>
          </a:p>
          <a:p>
            <a:pPr eaLnBrk="1" hangingPunct="1"/>
            <a:r>
              <a:rPr lang="en-US" altLang="zh-CN" b="1" dirty="0">
                <a:latin typeface="Arial" charset="0"/>
                <a:ea typeface="SimSun" charset="0"/>
                <a:cs typeface="SimSun" charset="0"/>
              </a:rPr>
              <a:t>OS-23-Isaiah-97-p337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latin typeface="Arial" charset="0"/>
                <a:ea typeface="SimSun" charset="0"/>
                <a:cs typeface="SimSun" charset="0"/>
              </a:rPr>
              <a:t>NS-09-Gal-125-p9g</a:t>
            </a:r>
          </a:p>
          <a:p>
            <a:pPr eaLnBrk="1" hangingPunct="1"/>
            <a:r>
              <a:rPr lang="en-US" altLang="zh-CN" b="1" dirty="0">
                <a:latin typeface="Arial" charset="0"/>
                <a:ea typeface="SimSun" charset="0"/>
                <a:cs typeface="SimSun" charset="0"/>
              </a:rPr>
              <a:t>NS-19-Hebrews-319-p9g</a:t>
            </a:r>
          </a:p>
          <a:p>
            <a:pPr eaLnBrk="1" hangingPunct="1"/>
            <a:r>
              <a:rPr lang="en-US" altLang="zh-CN" b="1" dirty="0">
                <a:latin typeface="Arial" charset="0"/>
                <a:ea typeface="SimSun" charset="0"/>
                <a:cs typeface="SimSun" charset="0"/>
              </a:rPr>
              <a:t>SA-08-Mosaic Law-19-p38a</a:t>
            </a:r>
            <a:endParaRPr lang="zh-CN" altLang="en-US" b="1" dirty="0">
              <a:latin typeface="Arial" charset="0"/>
              <a:ea typeface="SimSun" charset="0"/>
              <a:cs typeface="SimSun" charset="0"/>
            </a:endParaRPr>
          </a:p>
        </p:txBody>
      </p:sp>
    </p:spTree>
    <p:extLst>
      <p:ext uri="{BB962C8B-B14F-4D97-AF65-F5344CB8AC3E}">
        <p14:creationId xmlns:p14="http://schemas.microsoft.com/office/powerpoint/2010/main" val="2964694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In the dire situation of the AD 90s, Christ appeared to the Apostle John, offering him this message of hope: Rome will fall, but Jesus will reign forever.</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4E468F-4A77-E94F-AA26-F0993CBF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3427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BB4968-C7E9-6747-BEE9-ABA413F08DA2}"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287170" name="Rectangle 2"/>
          <p:cNvSpPr>
            <a:spLocks noGrp="1" noRot="1" noChangeAspect="1" noChangeArrowheads="1"/>
          </p:cNvSpPr>
          <p:nvPr>
            <p:ph type="sldImg"/>
          </p:nvPr>
        </p:nvSpPr>
        <p:spPr>
          <a:xfrm>
            <a:off x="1150938" y="692150"/>
            <a:ext cx="4556125" cy="3416300"/>
          </a:xfrm>
          <a:solidFill>
            <a:srgbClr val="FFFFFF"/>
          </a:solidFill>
          <a:ln/>
        </p:spPr>
      </p:sp>
      <p:sp>
        <p:nvSpPr>
          <p:cNvPr id="128717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نحتاج أن نعرف مَن نحن- وعلى نحوٍ أكثر دقَّة، ما الذي يقوله الله عن مَن نكون- هويَّتنا المستقبليَّة.</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يظهر هذا في الهيكل العامِّ للكتاب المقدَّس في تناغمٍ (تَصالُبيّ)- وهو نمطٌ أدبيٌّ يتكرَّر فيه المحتوى السابق، ولكن بترتيبٍ عكسيّ:</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الخليقة في تكوين 1 - 2 • تتكرَّر في الخليقة المستردَّة الجديدة في رؤيا يوحنَّا 21-22</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خُلِق الإنسانُ ليحكم الأسماك والطيور والحيوانات البرِّيَّة (تكوين 1: 28) لكنَّه تنازل عن سيادته لإله هذا العالم، الشيطان (2كورنثوس 4: 4)</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ولكن سيجري استرداد هذه السيادة في أثناء فترة الـ 1000 عام من حُكْم القدِّيسين (رؤيا يوحنَّا 20: 4-6)</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المسيح هو الشخص المركزيُّ في التاريخ • بوصفه "الحَمَل" ("الفادي") • وبوصفه "الأسد" ("الحاكم" لكلِّ الخليقة في سلالة داود)</a:t>
            </a:r>
            <a:endParaRPr lang="ar-JO" sz="1200" b="0" i="0" u="none" strike="noStrike" kern="1200" dirty="0">
              <a:solidFill>
                <a:srgbClr val="000000"/>
              </a:solidFill>
              <a:effectLst/>
              <a:latin typeface="Times New Roman" pitchFamily="16" charset="0"/>
              <a:ea typeface="ＭＳ Ｐゴシック" charset="-128"/>
            </a:endParaRPr>
          </a:p>
          <a:p>
            <a:pPr algn="r" rtl="1">
              <a:spcBef>
                <a:spcPts val="0"/>
              </a:spcBef>
              <a:spcAft>
                <a:spcPts val="0"/>
              </a:spcAft>
            </a:pPr>
            <a:endParaRPr lang="ar-JO"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 need to know who we are—more accurately, who God says we are—our future identity.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is shown in the overall structure of the Bible in a chiasm—a literary pattern where earlier content is repeated in reverse order:</a:t>
            </a:r>
          </a:p>
          <a:p>
            <a:r>
              <a:rPr lang="en-US" b="0" dirty="0">
                <a:latin typeface="Arial"/>
                <a:ea typeface="ＭＳ Ｐゴシック" charset="0"/>
                <a:cs typeface="Arial"/>
              </a:rPr>
              <a:t>• Creation in Genesis 1–2 • is repeated In the Restored, New Creation in Rev 21–22</a:t>
            </a:r>
          </a:p>
          <a:p>
            <a:r>
              <a:rPr lang="en-US" b="0" dirty="0">
                <a:latin typeface="Arial"/>
                <a:ea typeface="ＭＳ Ｐゴシック" charset="0"/>
                <a:cs typeface="Arial"/>
              </a:rPr>
              <a:t>• Man was created to rule over the fish, birds, and land animals (Gen. 1:28) but he gave over his rule over to the god of this world, Satan (2 Cor. 4:4)</a:t>
            </a:r>
          </a:p>
          <a:p>
            <a:r>
              <a:rPr lang="en-US" b="0" dirty="0">
                <a:latin typeface="Arial"/>
                <a:ea typeface="ＭＳ Ｐゴシック" charset="0"/>
                <a:cs typeface="Arial"/>
              </a:rPr>
              <a:t>• But this rule will be restored during the 1000-year reign of the saints (Rev. 20:4-6)</a:t>
            </a:r>
          </a:p>
          <a:p>
            <a:r>
              <a:rPr lang="en-US" b="0" dirty="0">
                <a:latin typeface="Arial"/>
                <a:ea typeface="ＭＳ Ｐゴシック" charset="0"/>
                <a:cs typeface="Arial"/>
              </a:rPr>
              <a:t>• Christ is the central Person of history, • both as Lamb (Redeemer) • and as Lion (Ruler of all creation in the line of David)</a:t>
            </a:r>
          </a:p>
          <a:p>
            <a:r>
              <a:rPr lang="en-US" b="0" dirty="0">
                <a:latin typeface="Arial"/>
                <a:ea typeface="ＭＳ Ｐゴシック" charset="0"/>
                <a:cs typeface="Arial"/>
              </a:rPr>
              <a:t>________________</a:t>
            </a:r>
          </a:p>
          <a:p>
            <a:r>
              <a:rPr lang="en-US" b="0" dirty="0">
                <a:latin typeface="Arial"/>
                <a:ea typeface="ＭＳ Ｐゴシック" charset="0"/>
                <a:cs typeface="Arial"/>
              </a:rPr>
              <a:t>Common-155</a:t>
            </a:r>
          </a:p>
          <a:p>
            <a:r>
              <a:rPr lang="en-US" b="0" dirty="0">
                <a:latin typeface="Arial"/>
                <a:ea typeface="ＭＳ Ｐゴシック" charset="0"/>
                <a:cs typeface="Arial"/>
              </a:rPr>
              <a:t>OC-17-Genesis Authorship-14</a:t>
            </a:r>
          </a:p>
          <a:p>
            <a:r>
              <a:rPr lang="en-US" altLang="zh-CN" b="0" dirty="0">
                <a:latin typeface="Arial" charset="0"/>
                <a:ea typeface="SimSun" charset="0"/>
                <a:cs typeface="SimSun" charset="0"/>
              </a:rPr>
              <a:t>OS-00-Intro &amp; Biblical Theology-107</a:t>
            </a:r>
            <a:endParaRPr lang="en-US" b="0" dirty="0">
              <a:latin typeface="Arial"/>
              <a:ea typeface="ＭＳ Ｐゴシック" charset="0"/>
              <a:cs typeface="Arial"/>
            </a:endParaRPr>
          </a:p>
          <a:p>
            <a:r>
              <a:rPr lang="en-US" b="0" dirty="0">
                <a:latin typeface="Arial"/>
                <a:ea typeface="ＭＳ Ｐゴシック" charset="0"/>
                <a:cs typeface="Arial"/>
              </a:rPr>
              <a:t>OS-01-Genesis1-3-slide 243</a:t>
            </a:r>
          </a:p>
          <a:p>
            <a:r>
              <a:rPr lang="en-US" b="0" dirty="0">
                <a:latin typeface="Arial"/>
                <a:ea typeface="ＭＳ Ｐゴシック" charset="0"/>
                <a:cs typeface="Arial"/>
              </a:rPr>
              <a:t>OS-17-Esther-145</a:t>
            </a:r>
          </a:p>
          <a:p>
            <a:r>
              <a:rPr lang="en-US" b="0" dirty="0">
                <a:latin typeface="Arial"/>
                <a:ea typeface="ＭＳ Ｐゴシック" charset="0"/>
                <a:cs typeface="Arial"/>
              </a:rPr>
              <a:t>NS-27-Rev20-22-slide 206</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1150938" y="692150"/>
            <a:ext cx="4556125" cy="3416300"/>
          </a:xfrm>
          <a:ln/>
        </p:spPr>
      </p:sp>
      <p:sp>
        <p:nvSpPr>
          <p:cNvPr id="3368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r" rtl="1">
              <a:spcBef>
                <a:spcPts val="400"/>
              </a:spcBef>
              <a:spcAft>
                <a:spcPts val="0"/>
              </a:spcAft>
            </a:pPr>
            <a:r>
              <a:rPr lang="ar-JO" sz="1800" b="0" i="0" u="none" strike="noStrike" dirty="0">
                <a:solidFill>
                  <a:srgbClr val="000000"/>
                </a:solidFill>
                <a:effectLst/>
                <a:latin typeface="Arial" panose="020B0604020202020204" pitchFamily="34" charset="0"/>
              </a:rPr>
              <a:t>• العهد القديم هو قصَّةٌ أكثر من مجرَّد كونه وصْفًا شِعْريًّا.</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هذا الجزء باللون الأصفر والخطِّ العريض الكبير هو الجزء الرئيسيُّ من الموضوع الرئيسيّ!</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معظم الأوصاف بشأن الموضوع العامِّ للعهد القديم تفتقر إلى الإشارة إلى الأفكار المختصَّة بالملكوت. لكنَّ هذا الوصف يشمل المشكلة.</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الحلُّ (وهو الفداء)</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أمَّة العهد التي هي إسرائيل</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المسيح بوصفه "المَلِكً"</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(وليس فقط "المُخَلِّص")</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وأخيرًا، العهد الإبراهيميّ.</a:t>
            </a:r>
            <a:endParaRPr lang="ar-JO" b="0" dirty="0">
              <a:effectLst/>
            </a:endParaRPr>
          </a:p>
          <a:p>
            <a:endParaRPr lang="ar-JO" altLang="en-US" b="0" dirty="0">
              <a:latin typeface="Arial" pitchFamily="34" charset="0"/>
              <a:ea typeface="ＭＳ Ｐゴシック" pitchFamily="34" charset="-128"/>
            </a:endParaRPr>
          </a:p>
          <a:p>
            <a:r>
              <a:rPr lang="en-US" altLang="en-US" b="0" dirty="0">
                <a:latin typeface="Arial" pitchFamily="34" charset="0"/>
                <a:ea typeface="ＭＳ Ｐゴシック" pitchFamily="34" charset="-128"/>
              </a:rPr>
              <a:t>• The OT is a story more than a poetic description.</a:t>
            </a:r>
          </a:p>
          <a:p>
            <a:r>
              <a:rPr lang="en-US" altLang="en-US" b="0" dirty="0">
                <a:latin typeface="Arial" pitchFamily="34" charset="0"/>
                <a:ea typeface="ＭＳ Ｐゴシック" pitchFamily="34" charset="-128"/>
              </a:rPr>
              <a:t>• This part in yellow italics is the main part of the main theme!</a:t>
            </a:r>
          </a:p>
          <a:p>
            <a:r>
              <a:rPr lang="en-US" altLang="en-US" b="0" dirty="0">
                <a:latin typeface="Arial" pitchFamily="34" charset="0"/>
                <a:ea typeface="ＭＳ Ｐゴシック" pitchFamily="34" charset="-128"/>
              </a:rPr>
              <a:t>• Most descriptions of the overall theme lack kingdom ideas. But this one includes the problem</a:t>
            </a:r>
          </a:p>
          <a:p>
            <a:r>
              <a:rPr lang="en-US" altLang="en-US" b="0" dirty="0">
                <a:latin typeface="Arial" pitchFamily="34" charset="0"/>
                <a:ea typeface="ＭＳ Ｐゴシック" pitchFamily="34" charset="-128"/>
              </a:rPr>
              <a:t>• the solution (redemption)</a:t>
            </a:r>
          </a:p>
          <a:p>
            <a:r>
              <a:rPr lang="en-US" altLang="en-US" b="0" dirty="0">
                <a:latin typeface="Arial" pitchFamily="34" charset="0"/>
                <a:ea typeface="ＭＳ Ｐゴシック" pitchFamily="34" charset="-128"/>
              </a:rPr>
              <a:t>• the covenant nation of Israel</a:t>
            </a:r>
          </a:p>
          <a:p>
            <a:r>
              <a:rPr lang="en-US" altLang="en-US" b="0" dirty="0">
                <a:latin typeface="Arial" pitchFamily="34" charset="0"/>
                <a:ea typeface="ＭＳ Ｐゴシック" pitchFamily="34" charset="-128"/>
              </a:rPr>
              <a:t>• the Messiah as King </a:t>
            </a:r>
          </a:p>
          <a:p>
            <a:r>
              <a:rPr lang="en-US" altLang="en-US" b="0" dirty="0">
                <a:latin typeface="Arial" pitchFamily="34" charset="0"/>
                <a:ea typeface="ＭＳ Ｐゴシック" pitchFamily="34" charset="-128"/>
              </a:rPr>
              <a:t>• (not just Savior), </a:t>
            </a:r>
          </a:p>
          <a:p>
            <a:r>
              <a:rPr lang="en-US" altLang="en-US" b="0" dirty="0">
                <a:latin typeface="Arial" pitchFamily="34" charset="0"/>
                <a:ea typeface="ＭＳ Ｐゴシック" pitchFamily="34" charset="-128"/>
              </a:rPr>
              <a:t>• and the Abrahamic Covenant.</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Common-152</a:t>
            </a:r>
          </a:p>
          <a:p>
            <a:pPr eaLnBrk="1" hangingPunct="1"/>
            <a:r>
              <a:rPr lang="en-US" altLang="zh-CN" b="0" dirty="0">
                <a:latin typeface="Arial" charset="0"/>
                <a:ea typeface="SimSun" charset="0"/>
                <a:cs typeface="SimSun" charset="0"/>
              </a:rPr>
              <a:t>BT-01-OT Biblical Theology-26</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charset="0"/>
                <a:ea typeface="SimSun" charset="0"/>
                <a:cs typeface="SimSun" charset="0"/>
              </a:rPr>
              <a:t>OS-00-Intro &amp; Biblical Theology-104</a:t>
            </a:r>
          </a:p>
          <a:p>
            <a:pPr eaLnBrk="1" hangingPunct="1"/>
            <a:r>
              <a:rPr lang="en-US" altLang="zh-CN" b="0" dirty="0">
                <a:latin typeface="Arial" panose="020B0604020202020204" pitchFamily="34" charset="0"/>
                <a:ea typeface="ＭＳ Ｐゴシック" charset="0"/>
                <a:cs typeface="Arial" panose="020B0604020202020204" pitchFamily="34" charset="0"/>
              </a:rPr>
              <a:t>OS-23-Isaiah_49-66/Slide 106</a:t>
            </a:r>
            <a:endParaRPr lang="en-US" b="0" dirty="0">
              <a:latin typeface="Arial" panose="020B0604020202020204" pitchFamily="34" charset="0"/>
              <a:ea typeface="ＭＳ Ｐゴシック" charset="0"/>
              <a:cs typeface="Arial" panose="020B0604020202020204" pitchFamily="34" charset="0"/>
            </a:endParaRPr>
          </a:p>
          <a:p>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19940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يجب أن يتطابق الموضوع الرئيسيُّ للعهد الجديد مع الموضوع الرئيسيِّ للعهد القديم أو يُكمِّله، أليس كذلك؟</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مِثْل العهد القديم، يتضمَّن العهد الجديد سَرْدًا قصصيًّا- إنَّه قصَّةٌ أيضًا.</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تَرِدُ الإشارة إلى ملكوت الله مئات المرَّات</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الكنيسة هي وسيلة البشارة</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الرسالة هي نفسها كما في العهد القديم، وهذه الرسالة هي "النعمة"</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ينال الإنسان هذه النعمة بالإيمان وليس بالأعمال</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المسيح هو الموضوع (الغرض) الوحيد للإيمان الذي (يقدر أن) يُخلِّصنا</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سيؤدِّي الخلاص الذي أنجزه المسيح إلى حصوله على مقاليد الحُكْم</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سيُكمِّل هذا الأمرُ (حصول المسيح على مقاليد الحُكْم) الجانبَ الداوديَّ من العهد الإبراهيميّ</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وسينال الله المجدَ من كلِّ ذلك</a:t>
            </a:r>
            <a:endParaRPr lang="ar-JO" b="0" dirty="0">
              <a:effectLst/>
            </a:endParaRPr>
          </a:p>
          <a:p>
            <a:endParaRPr lang="ar-JO" altLang="en-US" b="0" dirty="0">
              <a:latin typeface="Arial" pitchFamily="34" charset="0"/>
              <a:ea typeface="ＭＳ Ｐゴシック" pitchFamily="34" charset="-128"/>
            </a:endParaRPr>
          </a:p>
          <a:p>
            <a:r>
              <a:rPr lang="en-US" altLang="en-US" b="0" dirty="0">
                <a:latin typeface="Arial" pitchFamily="34" charset="0"/>
                <a:ea typeface="ＭＳ Ｐゴシック" pitchFamily="34" charset="-128"/>
              </a:rPr>
              <a:t>The key NT theme should match or complete the OT one, right? </a:t>
            </a:r>
          </a:p>
          <a:p>
            <a:r>
              <a:rPr lang="en-US" altLang="en-US" b="0" dirty="0">
                <a:latin typeface="Arial" pitchFamily="34" charset="0"/>
                <a:ea typeface="ＭＳ Ｐゴシック" pitchFamily="34" charset="-128"/>
              </a:rPr>
              <a:t>• Like the OT, the NT narrates—it is a story also.</a:t>
            </a:r>
          </a:p>
          <a:p>
            <a:r>
              <a:rPr lang="en-US" altLang="en-US" b="0" dirty="0">
                <a:latin typeface="Arial" pitchFamily="34" charset="0"/>
                <a:ea typeface="ＭＳ Ｐゴシック" pitchFamily="34" charset="-128"/>
              </a:rPr>
              <a:t>• The kingdom of God is noted hundreds of times</a:t>
            </a:r>
          </a:p>
          <a:p>
            <a:r>
              <a:rPr lang="en-US" altLang="en-US" b="0" dirty="0">
                <a:latin typeface="Arial" pitchFamily="34" charset="0"/>
                <a:ea typeface="ＭＳ Ｐゴシック" pitchFamily="34" charset="-128"/>
              </a:rPr>
              <a:t>• The means of proclamation is the Church</a:t>
            </a:r>
          </a:p>
          <a:p>
            <a:r>
              <a:rPr lang="en-US" altLang="en-US" b="0" dirty="0">
                <a:latin typeface="Arial" pitchFamily="34" charset="0"/>
                <a:ea typeface="ＭＳ Ｐゴシック" pitchFamily="34" charset="-128"/>
              </a:rPr>
              <a:t>• The message is the same as in the OT, that is, grace</a:t>
            </a:r>
          </a:p>
          <a:p>
            <a:r>
              <a:rPr lang="en-US" altLang="en-US" b="0" dirty="0">
                <a:latin typeface="Arial" pitchFamily="34" charset="0"/>
                <a:ea typeface="ＭＳ Ｐゴシック" pitchFamily="34" charset="-128"/>
              </a:rPr>
              <a:t>• This grace is received by faith and not works</a:t>
            </a:r>
          </a:p>
          <a:p>
            <a:r>
              <a:rPr lang="en-US" altLang="en-US" b="0" dirty="0">
                <a:latin typeface="Arial" pitchFamily="34" charset="0"/>
                <a:ea typeface="ＭＳ Ｐゴシック" pitchFamily="34" charset="-128"/>
              </a:rPr>
              <a:t>• Christ is the only object of our salvation faith</a:t>
            </a:r>
          </a:p>
          <a:p>
            <a:r>
              <a:rPr lang="en-US" altLang="en-US" b="0" dirty="0">
                <a:latin typeface="Arial" pitchFamily="34" charset="0"/>
                <a:ea typeface="ＭＳ Ｐゴシック" pitchFamily="34" charset="-128"/>
              </a:rPr>
              <a:t>• His salvation will result in his rule</a:t>
            </a:r>
          </a:p>
          <a:p>
            <a:r>
              <a:rPr lang="en-US" altLang="en-US" b="0" dirty="0">
                <a:latin typeface="Arial" pitchFamily="34" charset="0"/>
                <a:ea typeface="ＭＳ Ｐゴシック" pitchFamily="34" charset="-128"/>
              </a:rPr>
              <a:t>• This will complete the Davidic aspect of the Abrahamic Covenant</a:t>
            </a:r>
          </a:p>
          <a:p>
            <a:r>
              <a:rPr lang="en-US" altLang="en-US" b="0" dirty="0">
                <a:latin typeface="Arial" pitchFamily="34" charset="0"/>
                <a:ea typeface="ＭＳ Ｐゴシック" pitchFamily="34" charset="-128"/>
              </a:rPr>
              <a:t>• And God will receive the glory for it all</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Common-153</a:t>
            </a:r>
          </a:p>
          <a:p>
            <a:pPr eaLnBrk="1" hangingPunct="1"/>
            <a:r>
              <a:rPr lang="en-US" altLang="zh-CN" b="0" dirty="0">
                <a:latin typeface="Arial" charset="0"/>
                <a:ea typeface="SimSun" charset="0"/>
                <a:cs typeface="SimSun" charset="0"/>
              </a:rPr>
              <a:t>BT-01-OT Biblical Theology-27</a:t>
            </a:r>
          </a:p>
          <a:p>
            <a:pPr eaLnBrk="1" hangingPunct="1"/>
            <a:r>
              <a:rPr lang="en-US" altLang="zh-CN" b="0" dirty="0">
                <a:latin typeface="Arial" charset="0"/>
                <a:ea typeface="SimSun" charset="0"/>
                <a:cs typeface="SimSun" charset="0"/>
              </a:rPr>
              <a:t>OS-00-Intro &amp; Biblical Theology-105</a:t>
            </a:r>
            <a:endParaRPr lang="en-US" altLang="zh-CN"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81366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وهكذا، يمكننا الآن أن نقدِّم الموضوع الرئيسيَّ للكتاب المقدَّس كلِّه!</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الكتاب كلُّه هو قصَّة- قصَّة الله- تاريخٌ أو "قصَّته" </a:t>
            </a:r>
            <a:r>
              <a:rPr lang="en-US" sz="1800" b="0" i="0" u="none" strike="noStrike" dirty="0">
                <a:solidFill>
                  <a:srgbClr val="000000"/>
                </a:solidFill>
                <a:effectLst/>
                <a:latin typeface="Arial" panose="020B0604020202020204" pitchFamily="34" charset="0"/>
              </a:rPr>
              <a:t>History = His story)</a:t>
            </a:r>
            <a:r>
              <a:rPr lang="ar-JO" sz="1800" b="0" i="0" u="none" strike="noStrike" dirty="0">
                <a:solidFill>
                  <a:srgbClr val="000000"/>
                </a:solidFill>
                <a:effectLst/>
                <a:latin typeface="Arial" panose="020B0604020202020204" pitchFamily="34" charset="0"/>
              </a:rPr>
              <a:t>)</a:t>
            </a:r>
          </a:p>
          <a:p>
            <a:pPr marL="0" indent="0" algn="r" rtl="1">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a:t>
            </a:r>
            <a:r>
              <a:rPr lang="ar-JO" sz="1800" b="0" i="0" u="none" strike="noStrike" dirty="0">
                <a:solidFill>
                  <a:srgbClr val="000000"/>
                </a:solidFill>
                <a:effectLst/>
                <a:latin typeface="Arial" panose="020B0604020202020204" pitchFamily="34" charset="0"/>
              </a:rPr>
              <a:t> الموضوع الرئيسيُّ هو أنَّ الله فتح الباب للإنسان ليشارك في الحُكْم الذي يمتلكه الله</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أدَّت أمَّةُ إسرائيل الدورَ الرئيسيَّ في إحضار يسوع إلينا</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يأتي يسوع بالكنيسة إلى نفسه لتكرز به</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رسالة الكتاب المقدَّس هي أن نثق بيسوع</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لماذا؟ هو "الفادي" أو "الحاكم المُطلَق" الوحيد </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لا أحد غيره يتمِّم جميع الوعود التي أُعطِيَتْ لإبراهيم</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لن يُمجِّد أيُّ شخصٍ آخَر اللهَ مثلما فَعَل يسوع</a:t>
            </a:r>
            <a:endParaRPr lang="ar-JO" b="0" dirty="0">
              <a:effectLst/>
            </a:endParaRPr>
          </a:p>
          <a:p>
            <a:endParaRPr lang="ar-JO" altLang="en-US" b="0" dirty="0">
              <a:latin typeface="Arial" pitchFamily="34" charset="0"/>
              <a:ea typeface="ＭＳ Ｐゴシック" pitchFamily="34" charset="-128"/>
            </a:endParaRPr>
          </a:p>
          <a:p>
            <a:r>
              <a:rPr lang="en-US" altLang="en-US" b="0" dirty="0">
                <a:latin typeface="Arial" pitchFamily="34" charset="0"/>
                <a:ea typeface="ＭＳ Ｐゴシック" pitchFamily="34" charset="-128"/>
              </a:rPr>
              <a:t>So, now we can give the theme of the entire Bible!</a:t>
            </a:r>
          </a:p>
          <a:p>
            <a:r>
              <a:rPr lang="en-US" altLang="en-US" b="0" dirty="0">
                <a:latin typeface="Arial" pitchFamily="34" charset="0"/>
                <a:ea typeface="ＭＳ Ｐゴシック" pitchFamily="34" charset="-128"/>
              </a:rPr>
              <a:t>• The whole book is a story—God's story—History, </a:t>
            </a:r>
            <a:r>
              <a:rPr lang="en-US" altLang="en-US" b="0" dirty="0" err="1">
                <a:latin typeface="Arial" pitchFamily="34" charset="0"/>
                <a:ea typeface="ＭＳ Ｐゴシック" pitchFamily="34" charset="-128"/>
              </a:rPr>
              <a:t>or"His</a:t>
            </a:r>
            <a:r>
              <a:rPr lang="en-US" altLang="en-US" b="0" dirty="0">
                <a:latin typeface="Arial" pitchFamily="34" charset="0"/>
                <a:ea typeface="ＭＳ Ｐゴシック" pitchFamily="34" charset="-128"/>
              </a:rPr>
              <a:t> story"</a:t>
            </a:r>
          </a:p>
          <a:p>
            <a:r>
              <a:rPr lang="en-US" altLang="en-US" b="0" dirty="0">
                <a:latin typeface="Arial" pitchFamily="34" charset="0"/>
                <a:ea typeface="ＭＳ Ｐゴシック" pitchFamily="34" charset="-128"/>
              </a:rPr>
              <a:t>• God sharing his rule is the key theme</a:t>
            </a:r>
          </a:p>
          <a:p>
            <a:r>
              <a:rPr lang="en-US" altLang="en-US" b="0" dirty="0">
                <a:latin typeface="Arial" pitchFamily="34" charset="0"/>
                <a:ea typeface="ＭＳ Ｐゴシック" pitchFamily="34" charset="-128"/>
              </a:rPr>
              <a:t>• Israel had the key role to bring us Jesus</a:t>
            </a:r>
          </a:p>
          <a:p>
            <a:r>
              <a:rPr lang="en-US" altLang="en-US" b="0" dirty="0">
                <a:latin typeface="Arial" pitchFamily="34" charset="0"/>
                <a:ea typeface="ＭＳ Ｐゴシック" pitchFamily="34" charset="-128"/>
              </a:rPr>
              <a:t>• Jesus brings the Church to preach Him</a:t>
            </a:r>
          </a:p>
          <a:p>
            <a:r>
              <a:rPr lang="en-US" altLang="en-US" b="0" dirty="0">
                <a:latin typeface="Arial" pitchFamily="34" charset="0"/>
                <a:ea typeface="ＭＳ Ｐゴシック" pitchFamily="34" charset="-128"/>
              </a:rPr>
              <a:t>• The Bible's message is to trust Jesus</a:t>
            </a:r>
          </a:p>
          <a:p>
            <a:r>
              <a:rPr lang="en-US" altLang="en-US" b="0" dirty="0">
                <a:latin typeface="Arial" pitchFamily="34" charset="0"/>
                <a:ea typeface="ＭＳ Ｐゴシック" pitchFamily="34" charset="-128"/>
              </a:rPr>
              <a:t>• Why? There is no other Redeemer or Ultimate Ruler</a:t>
            </a:r>
          </a:p>
          <a:p>
            <a:r>
              <a:rPr lang="en-US" altLang="en-US" b="0" dirty="0">
                <a:latin typeface="Arial" pitchFamily="34" charset="0"/>
                <a:ea typeface="ＭＳ Ｐゴシック" pitchFamily="34" charset="-128"/>
              </a:rPr>
              <a:t>• No one else fulfills all the promises to Abraham</a:t>
            </a:r>
          </a:p>
          <a:p>
            <a:r>
              <a:rPr lang="en-US" altLang="en-US" b="0" dirty="0">
                <a:latin typeface="Arial" pitchFamily="34" charset="0"/>
                <a:ea typeface="ＭＳ Ｐゴシック" pitchFamily="34" charset="-128"/>
              </a:rPr>
              <a:t>• No one else will glorify God like Jesus</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Common-154</a:t>
            </a:r>
          </a:p>
          <a:p>
            <a:pPr eaLnBrk="1" hangingPunct="1"/>
            <a:r>
              <a:rPr lang="en-US" altLang="zh-CN" b="0" dirty="0">
                <a:latin typeface="Arial" charset="0"/>
                <a:ea typeface="SimSun" charset="0"/>
                <a:cs typeface="SimSun" charset="0"/>
              </a:rPr>
              <a:t>BT-01-OT Biblical Theology-28</a:t>
            </a:r>
          </a:p>
          <a:p>
            <a:pPr eaLnBrk="1" hangingPunct="1"/>
            <a:r>
              <a:rPr lang="en-US" altLang="zh-CN" b="0" dirty="0">
                <a:latin typeface="Arial" charset="0"/>
                <a:ea typeface="SimSun" charset="0"/>
                <a:cs typeface="SimSun" charset="0"/>
              </a:rPr>
              <a:t>OS-00-Intro &amp; Biblical Theology-106</a:t>
            </a:r>
            <a:endParaRPr lang="en-US" altLang="zh-CN"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19835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Rot="1" noChangeAspect="1" noChangeArrowheads="1" noTextEdit="1"/>
          </p:cNvSpPr>
          <p:nvPr>
            <p:ph type="sldImg"/>
          </p:nvPr>
        </p:nvSpPr>
        <p:spPr>
          <a:xfrm>
            <a:off x="1150938" y="692150"/>
            <a:ext cx="4556125" cy="3416300"/>
          </a:xfrm>
          <a:ln/>
        </p:spPr>
      </p:sp>
      <p:sp>
        <p:nvSpPr>
          <p:cNvPr id="2959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b="0" dirty="0">
                <a:ea typeface="ＭＳ Ｐゴシック" pitchFamily="34" charset="-128"/>
              </a:rPr>
              <a:t>Think about most movies. They follow a familiar plot:</a:t>
            </a:r>
          </a:p>
          <a:p>
            <a:r>
              <a:rPr lang="en-US" altLang="en-US" b="0" dirty="0">
                <a:ea typeface="ＭＳ Ｐゴシック" pitchFamily="34" charset="-128"/>
              </a:rPr>
              <a:t>1. There is a problem that comes to a crisis point.</a:t>
            </a:r>
          </a:p>
          <a:p>
            <a:r>
              <a:rPr lang="en-US" altLang="en-US" b="0" dirty="0">
                <a:ea typeface="ＭＳ Ｐゴシック" pitchFamily="34" charset="-128"/>
              </a:rPr>
              <a:t>2. A Savior figure rises to conquer the problem.</a:t>
            </a:r>
          </a:p>
          <a:p>
            <a:r>
              <a:rPr lang="en-US" altLang="en-US" b="0" dirty="0">
                <a:ea typeface="ＭＳ Ｐゴシック" pitchFamily="34" charset="-128"/>
              </a:rPr>
              <a:t>3. Resolution results.</a:t>
            </a:r>
          </a:p>
          <a:p>
            <a:endParaRPr lang="en-US" b="0" dirty="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44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NC NT Criticism (</a:t>
            </a:r>
            <a:r>
              <a:rPr lang="en-US" sz="1200" b="0" dirty="0" err="1">
                <a:solidFill>
                  <a:srgbClr val="FFFFFF"/>
                </a:solidFill>
                <a:latin typeface="Arial" charset="0"/>
                <a:ea typeface="ＭＳ Ｐゴシック" charset="0"/>
              </a:rPr>
              <a:t>nc</a:t>
            </a:r>
            <a:r>
              <a:rPr lang="en-US" sz="1200" b="0" dirty="0">
                <a:solidFill>
                  <a:srgbClr val="FFFFFF"/>
                </a:solidFill>
                <a:latin typeface="Arial" charset="0"/>
                <a:ea typeface="ＭＳ Ｐゴシック" charset="0"/>
              </a:rPr>
              <a:t>)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9960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1150938" y="692150"/>
            <a:ext cx="4556125" cy="3416300"/>
          </a:xfrm>
          <a:ln/>
        </p:spPr>
      </p:sp>
      <p:sp>
        <p:nvSpPr>
          <p:cNvPr id="2979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ea typeface="ＭＳ Ｐゴシック" pitchFamily="34" charset="-128"/>
              </a:rPr>
              <a:t>Scholars often rightfully speak of the process of God redeeming us.</a:t>
            </a:r>
          </a:p>
          <a:p>
            <a:endParaRPr lang="en-US" b="0" dirty="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xfrm>
            <a:off x="1150938" y="692150"/>
            <a:ext cx="4556125" cy="3416300"/>
          </a:xfrm>
          <a:ln/>
        </p:spPr>
      </p:sp>
      <p:sp>
        <p:nvSpPr>
          <p:cNvPr id="3000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0" dirty="0">
                <a:ea typeface="ＭＳ Ｐゴシック" pitchFamily="34" charset="-128"/>
              </a:rPr>
              <a:t>Human history narrowed down to Jesus Christ and expanded from there. From the "First Adam" came all peoples initially but this narrowed to the nation of Israel, the tribe of Judah, and the line or family of David that brought us, Jesus. Then history expands from the 11 apostles to the 120 at Pentecost to over 5000 that saw the resurrected Jesus, and eventually this "Second Adam" will rule the entire world!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xfrm>
            <a:off x="1150938" y="692150"/>
            <a:ext cx="4556125" cy="3416300"/>
          </a:xfrm>
          <a:ln/>
        </p:spPr>
      </p:sp>
      <p:sp>
        <p:nvSpPr>
          <p:cNvPr id="3020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0" dirty="0">
                <a:ea typeface="ＭＳ Ｐゴシック" pitchFamily="34" charset="-128"/>
              </a:rPr>
              <a:t>The person of Christ bridges the OT and the NT.</a:t>
            </a:r>
          </a:p>
          <a:p>
            <a:r>
              <a:rPr lang="en-US" altLang="en-US" b="0" dirty="0">
                <a:ea typeface="ＭＳ Ｐゴシック" pitchFamily="34" charset="-128"/>
              </a:rPr>
              <a:t>His redemption is taught some in the OT: Gen 3:15; Leviticus typology; Isa 53; 61:1-4</a:t>
            </a:r>
          </a:p>
          <a:p>
            <a:r>
              <a:rPr lang="en-US" altLang="en-US" b="0" dirty="0">
                <a:ea typeface="ＭＳ Ｐゴシック" pitchFamily="34" charset="-128"/>
              </a:rPr>
              <a:t>However, his rule bridges the OT and NT more than his atonement. </a:t>
            </a:r>
          </a:p>
          <a:p>
            <a:r>
              <a:rPr lang="en-US" altLang="en-US" b="0" dirty="0">
                <a:ea typeface="ＭＳ Ｐゴシック" pitchFamily="34" charset="-128"/>
              </a:rPr>
              <a:t>• It also has at least six other problems (read).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8" name="Shape 2668"/>
          <p:cNvSpPr>
            <a:spLocks noGrp="1" noRot="1" noChangeAspect="1"/>
          </p:cNvSpPr>
          <p:nvPr>
            <p:ph type="sldImg"/>
          </p:nvPr>
        </p:nvSpPr>
        <p:spPr>
          <a:prstGeom prst="rect">
            <a:avLst/>
          </a:prstGeom>
        </p:spPr>
        <p:txBody>
          <a:bodyPr/>
          <a:lstStyle/>
          <a:p>
            <a:endParaRPr/>
          </a:p>
        </p:txBody>
      </p:sp>
      <p:sp>
        <p:nvSpPr>
          <p:cNvPr id="2669" name="Shape 2669"/>
          <p:cNvSpPr>
            <a:spLocks noGrp="1"/>
          </p:cNvSpPr>
          <p:nvPr>
            <p:ph type="body" sz="quarter" idx="1"/>
          </p:nvPr>
        </p:nvSpPr>
        <p:spPr>
          <a:prstGeom prst="rect">
            <a:avLst/>
          </a:prstGeom>
        </p:spPr>
        <p:txBody>
          <a:bodyPr/>
          <a:lstStyle/>
          <a:p>
            <a:pPr algn="r" rtl="1">
              <a:defRPr>
                <a:latin typeface="Arial"/>
                <a:ea typeface="Arial"/>
                <a:cs typeface="Arial"/>
                <a:sym typeface="Arial"/>
              </a:defRPr>
            </a:pPr>
            <a:r>
              <a:rPr dirty="0" err="1"/>
              <a:t>حول</a:t>
            </a:r>
            <a:r>
              <a:rPr dirty="0"/>
              <a:t> </a:t>
            </a:r>
            <a:r>
              <a:rPr dirty="0" err="1"/>
              <a:t>الرؤيا</a:t>
            </a:r>
            <a:r>
              <a:rPr dirty="0"/>
              <a:t> ، </a:t>
            </a:r>
            <a:r>
              <a:rPr dirty="0" err="1"/>
              <a:t>كتب</a:t>
            </a:r>
            <a:r>
              <a:rPr dirty="0"/>
              <a:t> </a:t>
            </a:r>
            <a:r>
              <a:rPr dirty="0" err="1"/>
              <a:t>اللاهوتي</a:t>
            </a:r>
            <a:r>
              <a:rPr dirty="0"/>
              <a:t> </a:t>
            </a:r>
            <a:r>
              <a:rPr dirty="0" err="1"/>
              <a:t>المحبوب</a:t>
            </a:r>
            <a:r>
              <a:rPr dirty="0"/>
              <a:t> </a:t>
            </a:r>
            <a:r>
              <a:rPr dirty="0" err="1"/>
              <a:t>يوحنا</a:t>
            </a:r>
            <a:r>
              <a:rPr dirty="0"/>
              <a:t> </a:t>
            </a:r>
            <a:r>
              <a:rPr dirty="0" err="1"/>
              <a:t>والفوورد</a:t>
            </a:r>
            <a:r>
              <a:rPr dirty="0"/>
              <a:t> </a:t>
            </a:r>
            <a:r>
              <a:rPr dirty="0" err="1"/>
              <a:t>ما</a:t>
            </a:r>
            <a:r>
              <a:rPr dirty="0"/>
              <a:t> </a:t>
            </a:r>
            <a:r>
              <a:rPr dirty="0" err="1"/>
              <a:t>يلي</a:t>
            </a:r>
            <a:r>
              <a:rPr dirty="0"/>
              <a:t>: "</a:t>
            </a:r>
            <a:r>
              <a:rPr dirty="0" err="1"/>
              <a:t>هذا</a:t>
            </a:r>
            <a:r>
              <a:rPr dirty="0"/>
              <a:t> </a:t>
            </a:r>
            <a:r>
              <a:rPr dirty="0" err="1"/>
              <a:t>هو</a:t>
            </a:r>
            <a:r>
              <a:rPr dirty="0"/>
              <a:t> </a:t>
            </a:r>
            <a:r>
              <a:rPr dirty="0" err="1"/>
              <a:t>السيناريو</a:t>
            </a:r>
            <a:r>
              <a:rPr dirty="0"/>
              <a:t> </a:t>
            </a:r>
            <a:r>
              <a:rPr dirty="0" err="1"/>
              <a:t>الذي</a:t>
            </a:r>
            <a:r>
              <a:rPr dirty="0"/>
              <a:t> </a:t>
            </a:r>
            <a:r>
              <a:rPr dirty="0" err="1"/>
              <a:t>يصل</a:t>
            </a:r>
            <a:r>
              <a:rPr dirty="0"/>
              <a:t> </a:t>
            </a:r>
            <a:r>
              <a:rPr dirty="0" err="1"/>
              <a:t>فيه</a:t>
            </a:r>
            <a:r>
              <a:rPr dirty="0"/>
              <a:t> </a:t>
            </a:r>
            <a:r>
              <a:rPr dirty="0" err="1"/>
              <a:t>الكتاب</a:t>
            </a:r>
            <a:r>
              <a:rPr dirty="0"/>
              <a:t> </a:t>
            </a:r>
            <a:r>
              <a:rPr dirty="0" err="1"/>
              <a:t>المقدس</a:t>
            </a:r>
            <a:r>
              <a:rPr dirty="0"/>
              <a:t> </a:t>
            </a:r>
            <a:r>
              <a:rPr dirty="0" err="1"/>
              <a:t>إلى</a:t>
            </a:r>
            <a:r>
              <a:rPr dirty="0"/>
              <a:t> </a:t>
            </a:r>
            <a:r>
              <a:rPr dirty="0" err="1"/>
              <a:t>نهايته</a:t>
            </a:r>
            <a:r>
              <a:rPr dirty="0"/>
              <a:t> </a:t>
            </a:r>
            <a:r>
              <a:rPr dirty="0" err="1"/>
              <a:t>المجيدة</a:t>
            </a:r>
            <a:r>
              <a:rPr dirty="0"/>
              <a:t> </a:t>
            </a:r>
            <a:r>
              <a:rPr dirty="0" err="1"/>
              <a:t>في</a:t>
            </a:r>
            <a:r>
              <a:rPr dirty="0"/>
              <a:t> </a:t>
            </a:r>
            <a:r>
              <a:rPr dirty="0" err="1"/>
              <a:t>سفر</a:t>
            </a:r>
            <a:r>
              <a:rPr dirty="0"/>
              <a:t> </a:t>
            </a:r>
            <a:r>
              <a:rPr dirty="0" err="1"/>
              <a:t>الرؤيا</a:t>
            </a:r>
            <a:r>
              <a:rPr dirty="0"/>
              <a:t>.</a:t>
            </a:r>
          </a:p>
          <a:p>
            <a:pPr algn="r" rtl="1">
              <a:defRPr>
                <a:latin typeface="Arial"/>
                <a:ea typeface="Arial"/>
                <a:cs typeface="Arial"/>
                <a:sym typeface="Arial"/>
              </a:defRPr>
            </a:pPr>
            <a:r>
              <a:rPr dirty="0"/>
              <a:t> </a:t>
            </a:r>
            <a:r>
              <a:rPr lang="en-US" dirty="0"/>
              <a:t>   </a:t>
            </a:r>
            <a:r>
              <a:rPr dirty="0"/>
              <a:t>  ////</a:t>
            </a:r>
            <a:r>
              <a:rPr dirty="0" err="1"/>
              <a:t>هناك</a:t>
            </a:r>
            <a:r>
              <a:rPr dirty="0"/>
              <a:t> ، </a:t>
            </a:r>
            <a:r>
              <a:rPr dirty="0" err="1"/>
              <a:t>في</a:t>
            </a:r>
            <a:r>
              <a:rPr dirty="0"/>
              <a:t> </a:t>
            </a:r>
            <a:r>
              <a:rPr dirty="0" err="1"/>
              <a:t>سياق</a:t>
            </a:r>
            <a:r>
              <a:rPr dirty="0"/>
              <a:t> </a:t>
            </a:r>
            <a:r>
              <a:rPr dirty="0" err="1"/>
              <a:t>الألفية</a:t>
            </a:r>
            <a:r>
              <a:rPr dirty="0"/>
              <a:t> ، </a:t>
            </a:r>
            <a:r>
              <a:rPr dirty="0" err="1"/>
              <a:t>تتدفق</a:t>
            </a:r>
            <a:r>
              <a:rPr dirty="0"/>
              <a:t> </a:t>
            </a:r>
            <a:r>
              <a:rPr dirty="0" err="1"/>
              <a:t>كل</a:t>
            </a:r>
            <a:r>
              <a:rPr dirty="0"/>
              <a:t> </a:t>
            </a:r>
            <a:r>
              <a:rPr dirty="0" err="1"/>
              <a:t>التيارات</a:t>
            </a:r>
            <a:r>
              <a:rPr dirty="0"/>
              <a:t> </a:t>
            </a:r>
            <a:r>
              <a:rPr dirty="0" err="1"/>
              <a:t>العديدة</a:t>
            </a:r>
            <a:r>
              <a:rPr dirty="0"/>
              <a:t> </a:t>
            </a:r>
            <a:r>
              <a:rPr dirty="0" err="1"/>
              <a:t>للتاريخ</a:t>
            </a:r>
            <a:r>
              <a:rPr dirty="0"/>
              <a:t> </a:t>
            </a:r>
            <a:r>
              <a:rPr dirty="0" err="1"/>
              <a:t>وعهود</a:t>
            </a:r>
            <a:r>
              <a:rPr dirty="0"/>
              <a:t> </a:t>
            </a:r>
            <a:r>
              <a:rPr dirty="0" err="1"/>
              <a:t>الله</a:t>
            </a:r>
            <a:r>
              <a:rPr dirty="0"/>
              <a:t> </a:t>
            </a:r>
            <a:r>
              <a:rPr dirty="0" err="1"/>
              <a:t>غير</a:t>
            </a:r>
            <a:r>
              <a:rPr dirty="0"/>
              <a:t> </a:t>
            </a:r>
            <a:r>
              <a:rPr dirty="0" err="1"/>
              <a:t>المشروطة</a:t>
            </a:r>
            <a:r>
              <a:rPr dirty="0"/>
              <a:t> </a:t>
            </a:r>
            <a:r>
              <a:rPr dirty="0" err="1"/>
              <a:t>معًا</a:t>
            </a:r>
            <a:r>
              <a:rPr dirty="0"/>
              <a:t> </a:t>
            </a:r>
            <a:r>
              <a:rPr dirty="0" err="1"/>
              <a:t>نحو</a:t>
            </a:r>
            <a:r>
              <a:rPr dirty="0"/>
              <a:t> </a:t>
            </a:r>
            <a:r>
              <a:rPr dirty="0" err="1"/>
              <a:t>الإكمال</a:t>
            </a:r>
            <a:r>
              <a:rPr dirty="0"/>
              <a:t>     </a:t>
            </a:r>
          </a:p>
          <a:p>
            <a:pPr algn="r" rtl="1">
              <a:defRPr>
                <a:latin typeface="Arial"/>
                <a:ea typeface="Arial"/>
                <a:cs typeface="Arial"/>
                <a:sym typeface="Arial"/>
              </a:defRPr>
            </a:pPr>
            <a:r>
              <a:rPr dirty="0"/>
              <a:t> </a:t>
            </a:r>
            <a:r>
              <a:rPr lang="en-US" dirty="0"/>
              <a:t>   </a:t>
            </a:r>
            <a:r>
              <a:rPr dirty="0"/>
              <a:t>  ////</a:t>
            </a:r>
            <a:r>
              <a:rPr dirty="0" err="1"/>
              <a:t>كل</a:t>
            </a:r>
            <a:r>
              <a:rPr dirty="0"/>
              <a:t> </a:t>
            </a:r>
            <a:r>
              <a:rPr dirty="0" err="1"/>
              <a:t>ما</a:t>
            </a:r>
            <a:r>
              <a:rPr dirty="0"/>
              <a:t> </a:t>
            </a:r>
            <a:r>
              <a:rPr dirty="0" err="1"/>
              <a:t>وعد</a:t>
            </a:r>
            <a:r>
              <a:rPr dirty="0"/>
              <a:t> </a:t>
            </a:r>
            <a:r>
              <a:rPr dirty="0" err="1"/>
              <a:t>قد</a:t>
            </a:r>
            <a:r>
              <a:rPr dirty="0"/>
              <a:t> </a:t>
            </a:r>
            <a:r>
              <a:rPr dirty="0" err="1"/>
              <a:t>تم</a:t>
            </a:r>
            <a:endParaRPr dirty="0"/>
          </a:p>
          <a:p>
            <a:pPr algn="r" rtl="1">
              <a:defRPr>
                <a:latin typeface="Arial"/>
                <a:ea typeface="Arial"/>
                <a:cs typeface="Arial"/>
                <a:sym typeface="Arial"/>
              </a:defRPr>
            </a:pPr>
            <a:r>
              <a:rPr dirty="0"/>
              <a:t>  </a:t>
            </a:r>
            <a:r>
              <a:rPr lang="en-US" dirty="0"/>
              <a:t>   </a:t>
            </a:r>
            <a:r>
              <a:rPr dirty="0"/>
              <a:t> ////</a:t>
            </a:r>
            <a:r>
              <a:rPr dirty="0" err="1"/>
              <a:t>ذا</a:t>
            </a:r>
            <a:r>
              <a:rPr dirty="0"/>
              <a:t> </a:t>
            </a:r>
            <a:r>
              <a:rPr dirty="0" err="1"/>
              <a:t>التفاهم</a:t>
            </a:r>
            <a:r>
              <a:rPr dirty="0"/>
              <a:t> </a:t>
            </a:r>
            <a:r>
              <a:rPr dirty="0" err="1"/>
              <a:t>القديم</a:t>
            </a:r>
            <a:r>
              <a:rPr dirty="0"/>
              <a:t> </a:t>
            </a:r>
            <a:r>
              <a:rPr dirty="0" err="1"/>
              <a:t>بين</a:t>
            </a:r>
            <a:r>
              <a:rPr dirty="0"/>
              <a:t> </a:t>
            </a:r>
            <a:r>
              <a:rPr dirty="0" err="1"/>
              <a:t>الله</a:t>
            </a:r>
            <a:r>
              <a:rPr dirty="0"/>
              <a:t> </a:t>
            </a:r>
            <a:r>
              <a:rPr dirty="0" err="1"/>
              <a:t>وخليله</a:t>
            </a:r>
            <a:r>
              <a:rPr dirty="0"/>
              <a:t> </a:t>
            </a:r>
            <a:r>
              <a:rPr dirty="0" err="1"/>
              <a:t>أبراهام</a:t>
            </a:r>
            <a:r>
              <a:rPr dirty="0"/>
              <a:t> </a:t>
            </a:r>
            <a:r>
              <a:rPr dirty="0" err="1"/>
              <a:t>قد</a:t>
            </a:r>
            <a:r>
              <a:rPr dirty="0"/>
              <a:t> </a:t>
            </a:r>
            <a:r>
              <a:rPr dirty="0" err="1"/>
              <a:t>تحقق</a:t>
            </a:r>
            <a:r>
              <a:rPr dirty="0"/>
              <a:t> “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 name="Shape 2734"/>
          <p:cNvSpPr>
            <a:spLocks noGrp="1" noRot="1" noChangeAspect="1"/>
          </p:cNvSpPr>
          <p:nvPr>
            <p:ph type="sldImg"/>
          </p:nvPr>
        </p:nvSpPr>
        <p:spPr>
          <a:prstGeom prst="rect">
            <a:avLst/>
          </a:prstGeom>
        </p:spPr>
        <p:txBody>
          <a:bodyPr/>
          <a:lstStyle/>
          <a:p>
            <a:endParaRPr/>
          </a:p>
        </p:txBody>
      </p:sp>
      <p:sp>
        <p:nvSpPr>
          <p:cNvPr id="2735" name="Shape 2735"/>
          <p:cNvSpPr>
            <a:spLocks noGrp="1"/>
          </p:cNvSpPr>
          <p:nvPr>
            <p:ph type="body" sz="quarter" idx="1"/>
          </p:nvPr>
        </p:nvSpPr>
        <p:spPr>
          <a:prstGeom prst="rect">
            <a:avLst/>
          </a:prstGeom>
        </p:spPr>
        <p:txBody>
          <a:bodyPr/>
          <a:lstStyle>
            <a:lvl1pPr algn="r" rtl="1">
              <a:defRPr>
                <a:latin typeface="Arial"/>
                <a:ea typeface="Arial"/>
                <a:cs typeface="Arial"/>
                <a:sym typeface="Arial"/>
              </a:defRPr>
            </a:lvl1pPr>
          </a:lstStyle>
          <a:p>
            <a:r>
              <a:t>وهكذا ... يتقدم العهد الأبراهيمي مع الوفاء بوعود الأرض والنسل والبركة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31575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6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185" name="Group 2"/>
          <p:cNvGrpSpPr/>
          <p:nvPr/>
        </p:nvGrpSpPr>
        <p:grpSpPr>
          <a:xfrm>
            <a:off x="388937" y="322263"/>
            <a:ext cx="8377238" cy="6184901"/>
            <a:chOff x="0" y="0"/>
            <a:chExt cx="8377237" cy="6184900"/>
          </a:xfrm>
        </p:grpSpPr>
        <p:sp>
          <p:nvSpPr>
            <p:cNvPr id="16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189" name="Group 26"/>
          <p:cNvGrpSpPr/>
          <p:nvPr/>
        </p:nvGrpSpPr>
        <p:grpSpPr>
          <a:xfrm>
            <a:off x="-1" y="-1"/>
            <a:ext cx="1979615" cy="1957390"/>
            <a:chOff x="0" y="0"/>
            <a:chExt cx="1979613" cy="1957388"/>
          </a:xfrm>
        </p:grpSpPr>
        <p:sp>
          <p:nvSpPr>
            <p:cNvPr id="18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9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19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192" name="Title Text"/>
          <p:cNvSpPr txBox="1">
            <a:spLocks noGrp="1"/>
          </p:cNvSpPr>
          <p:nvPr>
            <p:ph type="title"/>
          </p:nvPr>
        </p:nvSpPr>
        <p:spPr>
          <a:xfrm>
            <a:off x="1143000" y="1122362"/>
            <a:ext cx="6858000" cy="2387601"/>
          </a:xfrm>
          <a:prstGeom prst="rect">
            <a:avLst/>
          </a:prstGeom>
        </p:spPr>
        <p:txBody>
          <a:bodyPr lIns="45719" tIns="45719" rIns="45719" bIns="45719" anchor="b"/>
          <a:lstStyle>
            <a:lvl1pPr algn="ctr">
              <a:defRPr sz="6000">
                <a:effectLst>
                  <a:outerShdw blurRad="38100" dist="38100" dir="2700000" rotWithShape="0">
                    <a:srgbClr val="000000"/>
                  </a:outerShdw>
                </a:effectLst>
              </a:defRPr>
            </a:lvl1pPr>
          </a:lstStyle>
          <a:p>
            <a:r>
              <a:t>Title Text</a:t>
            </a:r>
          </a:p>
        </p:txBody>
      </p:sp>
      <p:sp>
        <p:nvSpPr>
          <p:cNvPr id="193" name="Body Level One…"/>
          <p:cNvSpPr txBox="1">
            <a:spLocks noGrp="1"/>
          </p:cNvSpPr>
          <p:nvPr>
            <p:ph type="body" sz="quarter" idx="1"/>
          </p:nvPr>
        </p:nvSpPr>
        <p:spPr>
          <a:xfrm>
            <a:off x="1143000" y="3602037"/>
            <a:ext cx="6858000" cy="1655763"/>
          </a:xfrm>
          <a:prstGeom prst="rect">
            <a:avLst/>
          </a:prstGeom>
        </p:spPr>
        <p:txBody>
          <a:bodyPr lIns="45719" tIns="45719" rIns="45719" bIns="45719"/>
          <a:lstStyle>
            <a:lvl1pPr marL="0" indent="0" algn="ctr">
              <a:buClrTx/>
              <a:buSzTx/>
              <a:buFontTx/>
              <a:buNone/>
              <a:defRPr sz="2400">
                <a:effectLst>
                  <a:outerShdw blurRad="38100" dist="38100" dir="2700000" rotWithShape="0">
                    <a:srgbClr val="000000"/>
                  </a:outerShdw>
                </a:effectLst>
              </a:defRPr>
            </a:lvl1pPr>
            <a:lvl2pPr marL="0" indent="457200" algn="ctr">
              <a:buClrTx/>
              <a:buSzTx/>
              <a:buFontTx/>
              <a:buNone/>
              <a:defRPr sz="2400">
                <a:effectLst>
                  <a:outerShdw blurRad="38100" dist="38100" dir="2700000" rotWithShape="0">
                    <a:srgbClr val="000000"/>
                  </a:outerShdw>
                </a:effectLst>
              </a:defRPr>
            </a:lvl2pPr>
            <a:lvl3pPr marL="0" indent="914400" algn="ctr">
              <a:buClrTx/>
              <a:buSzTx/>
              <a:buFontTx/>
              <a:buNone/>
              <a:defRPr sz="2400">
                <a:effectLst>
                  <a:outerShdw blurRad="38100" dist="38100" dir="2700000" rotWithShape="0">
                    <a:srgbClr val="000000"/>
                  </a:outerShdw>
                </a:effectLst>
              </a:defRPr>
            </a:lvl3pPr>
            <a:lvl4pPr marL="0" indent="1371600" algn="ctr">
              <a:buClrTx/>
              <a:buSzTx/>
              <a:buFontTx/>
              <a:buNone/>
              <a:defRPr sz="2400">
                <a:effectLst>
                  <a:outerShdw blurRad="38100" dist="38100" dir="2700000" rotWithShape="0">
                    <a:srgbClr val="000000"/>
                  </a:outerShdw>
                </a:effectLst>
              </a:defRPr>
            </a:lvl4pPr>
            <a:lvl5pPr marL="0" indent="1828800" algn="ctr">
              <a:buClrTx/>
              <a:buSzTx/>
              <a:buFontTx/>
              <a:buNone/>
              <a:defRPr sz="2400">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9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4247418863"/>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4561888"/>
      </p:ext>
    </p:extLst>
  </p:cSld>
  <p:clrMapOvr>
    <a:masterClrMapping/>
  </p:clrMapOvr>
  <p:transition spd="slow">
    <p:cu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192341"/>
      </p:ext>
    </p:extLst>
  </p:cSld>
  <p:clrMapOvr>
    <a:masterClrMapping/>
  </p:clrMapOvr>
  <p:transition spd="slow">
    <p:cu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546A1-B38D-3147-845C-ABBC4C465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9998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B9C82-07FD-CE4F-BA86-417A5D1D6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27459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77843-20D1-594F-83E6-D86DC29B2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71209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943C9-A40B-A54A-ABFF-4839B316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72284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12CD6B-61CF-1F4B-A031-A03CC79BE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144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054FD1-BEF4-6F47-9C02-2838B57B1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7952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B57525-7970-B44F-8C24-B21F82FC03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39228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38B8A-3F9F-AD47-8B30-675F76762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561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20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25" name="Group 2"/>
          <p:cNvGrpSpPr/>
          <p:nvPr/>
        </p:nvGrpSpPr>
        <p:grpSpPr>
          <a:xfrm>
            <a:off x="388937" y="322263"/>
            <a:ext cx="8377238" cy="6184901"/>
            <a:chOff x="0" y="0"/>
            <a:chExt cx="8377237" cy="6184900"/>
          </a:xfrm>
        </p:grpSpPr>
        <p:sp>
          <p:nvSpPr>
            <p:cNvPr id="20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229" name="Group 26"/>
          <p:cNvGrpSpPr/>
          <p:nvPr/>
        </p:nvGrpSpPr>
        <p:grpSpPr>
          <a:xfrm>
            <a:off x="-1" y="-1"/>
            <a:ext cx="1979615" cy="1957390"/>
            <a:chOff x="0" y="0"/>
            <a:chExt cx="1979613" cy="1957388"/>
          </a:xfrm>
        </p:grpSpPr>
        <p:sp>
          <p:nvSpPr>
            <p:cNvPr id="22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3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23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232"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233" name="Body Level One…"/>
          <p:cNvSpPr txBox="1">
            <a:spLocks noGrp="1"/>
          </p:cNvSpPr>
          <p:nvPr>
            <p:ph type="body" idx="1"/>
          </p:nvPr>
        </p:nvSpPr>
        <p:spPr>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782637" indent="-325437">
              <a:defRPr>
                <a:effectLst>
                  <a:outerShdw blurRad="38100" dist="38100" dir="2700000" rotWithShape="0">
                    <a:srgbClr val="000000"/>
                  </a:outerShdw>
                </a:effectLst>
              </a:defRPr>
            </a:lvl2pPr>
            <a:lvl3pPr marL="1219200" indent="-304800">
              <a:defRPr>
                <a:effectLst>
                  <a:outerShdw blurRad="38100" dist="38100" dir="2700000" rotWithShape="0">
                    <a:srgbClr val="000000"/>
                  </a:outerShdw>
                </a:effectLst>
              </a:defRPr>
            </a:lvl3pPr>
            <a:lvl4pPr marL="1736725" indent="-365125">
              <a:defRPr>
                <a:effectLst>
                  <a:outerShdw blurRad="38100" dist="38100" dir="2700000" rotWithShape="0">
                    <a:srgbClr val="000000"/>
                  </a:outerShdw>
                </a:effectLst>
              </a:defRPr>
            </a:lvl4pPr>
            <a:lvl5pPr marL="2193925" indent="-365125">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580493314"/>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7FEDB-5848-DA47-BB6A-83F80EA7A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2251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1A1FA-E421-9349-8557-55724CE7E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0585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5C500-2FF2-7C42-9F0B-DFEC83D11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56965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84145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B29822C-117F-EC4C-A226-3ED541EDA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33409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89228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34250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873052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56381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2257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24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65" name="Group 2"/>
          <p:cNvGrpSpPr/>
          <p:nvPr/>
        </p:nvGrpSpPr>
        <p:grpSpPr>
          <a:xfrm>
            <a:off x="388937" y="322263"/>
            <a:ext cx="8377238" cy="6184901"/>
            <a:chOff x="0" y="0"/>
            <a:chExt cx="8377237" cy="6184900"/>
          </a:xfrm>
        </p:grpSpPr>
        <p:sp>
          <p:nvSpPr>
            <p:cNvPr id="24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4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269" name="Group 26"/>
          <p:cNvGrpSpPr/>
          <p:nvPr/>
        </p:nvGrpSpPr>
        <p:grpSpPr>
          <a:xfrm>
            <a:off x="-1" y="-1"/>
            <a:ext cx="1979615" cy="1957390"/>
            <a:chOff x="0" y="0"/>
            <a:chExt cx="1979613" cy="1957388"/>
          </a:xfrm>
        </p:grpSpPr>
        <p:sp>
          <p:nvSpPr>
            <p:cNvPr id="26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6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6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7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27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272"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273" name="Body Level One…"/>
          <p:cNvSpPr txBox="1">
            <a:spLocks noGrp="1"/>
          </p:cNvSpPr>
          <p:nvPr>
            <p:ph type="body" idx="1"/>
          </p:nvPr>
        </p:nvSpPr>
        <p:spPr>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782637" indent="-325437">
              <a:defRPr>
                <a:effectLst>
                  <a:outerShdw blurRad="38100" dist="38100" dir="2700000" rotWithShape="0">
                    <a:srgbClr val="000000"/>
                  </a:outerShdw>
                </a:effectLst>
              </a:defRPr>
            </a:lvl2pPr>
            <a:lvl3pPr marL="1219200" indent="-304800">
              <a:defRPr>
                <a:effectLst>
                  <a:outerShdw blurRad="38100" dist="38100" dir="2700000" rotWithShape="0">
                    <a:srgbClr val="000000"/>
                  </a:outerShdw>
                </a:effectLst>
              </a:defRPr>
            </a:lvl3pPr>
            <a:lvl4pPr marL="1736725" indent="-365125">
              <a:defRPr>
                <a:effectLst>
                  <a:outerShdw blurRad="38100" dist="38100" dir="2700000" rotWithShape="0">
                    <a:srgbClr val="000000"/>
                  </a:outerShdw>
                </a:effectLst>
              </a:defRPr>
            </a:lvl4pPr>
            <a:lvl5pPr marL="2193925" indent="-365125">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4182656295"/>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73469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296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42360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64580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4646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3237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9877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1167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546652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877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8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05" name="Group 2"/>
          <p:cNvGrpSpPr/>
          <p:nvPr/>
        </p:nvGrpSpPr>
        <p:grpSpPr>
          <a:xfrm>
            <a:off x="388937" y="322263"/>
            <a:ext cx="8377238" cy="6184901"/>
            <a:chOff x="0" y="0"/>
            <a:chExt cx="8377237" cy="6184900"/>
          </a:xfrm>
        </p:grpSpPr>
        <p:sp>
          <p:nvSpPr>
            <p:cNvPr id="28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09" name="Group 26"/>
          <p:cNvGrpSpPr/>
          <p:nvPr/>
        </p:nvGrpSpPr>
        <p:grpSpPr>
          <a:xfrm>
            <a:off x="-1" y="-1"/>
            <a:ext cx="1979615" cy="1957390"/>
            <a:chOff x="0" y="0"/>
            <a:chExt cx="1979613" cy="1957388"/>
          </a:xfrm>
        </p:grpSpPr>
        <p:sp>
          <p:nvSpPr>
            <p:cNvPr id="30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1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312" name="Title Text"/>
          <p:cNvSpPr txBox="1">
            <a:spLocks noGrp="1"/>
          </p:cNvSpPr>
          <p:nvPr>
            <p:ph type="title"/>
          </p:nvPr>
        </p:nvSpPr>
        <p:spPr>
          <a:xfrm>
            <a:off x="623887" y="1709738"/>
            <a:ext cx="7886701" cy="2852737"/>
          </a:xfrm>
          <a:prstGeom prst="rect">
            <a:avLst/>
          </a:prstGeom>
        </p:spPr>
        <p:txBody>
          <a:bodyPr lIns="45719" tIns="45719" rIns="45719" bIns="45719" anchor="b"/>
          <a:lstStyle>
            <a:lvl1pPr>
              <a:defRPr sz="6000">
                <a:effectLst>
                  <a:outerShdw blurRad="38100" dist="38100" dir="2700000" rotWithShape="0">
                    <a:srgbClr val="000000"/>
                  </a:outerShdw>
                </a:effectLst>
              </a:defRPr>
            </a:lvl1pPr>
          </a:lstStyle>
          <a:p>
            <a:r>
              <a:t>Title Text</a:t>
            </a:r>
          </a:p>
        </p:txBody>
      </p:sp>
      <p:sp>
        <p:nvSpPr>
          <p:cNvPr id="313" name="Body Level One…"/>
          <p:cNvSpPr txBox="1">
            <a:spLocks noGrp="1"/>
          </p:cNvSpPr>
          <p:nvPr>
            <p:ph type="body" sz="quarter" idx="1"/>
          </p:nvPr>
        </p:nvSpPr>
        <p:spPr>
          <a:xfrm>
            <a:off x="623887" y="4589462"/>
            <a:ext cx="7886701" cy="1500188"/>
          </a:xfrm>
          <a:prstGeom prst="rect">
            <a:avLst/>
          </a:prstGeom>
        </p:spPr>
        <p:txBody>
          <a:bodyPr lIns="45719" tIns="45719" rIns="45719" bIns="45719"/>
          <a:lstStyle>
            <a:lvl1pPr marL="0" indent="0">
              <a:buClrTx/>
              <a:buSzTx/>
              <a:buFontTx/>
              <a:buNone/>
              <a:defRPr sz="2400">
                <a:effectLst>
                  <a:outerShdw blurRad="38100" dist="38100" dir="2700000" rotWithShape="0">
                    <a:srgbClr val="000000"/>
                  </a:outerShdw>
                </a:effectLst>
              </a:defRPr>
            </a:lvl1pPr>
            <a:lvl2pPr marL="0" indent="457200">
              <a:buClrTx/>
              <a:buSzTx/>
              <a:buFontTx/>
              <a:buNone/>
              <a:defRPr sz="2400">
                <a:effectLst>
                  <a:outerShdw blurRad="38100" dist="38100" dir="2700000" rotWithShape="0">
                    <a:srgbClr val="000000"/>
                  </a:outerShdw>
                </a:effectLst>
              </a:defRPr>
            </a:lvl2pPr>
            <a:lvl3pPr marL="0" indent="914400">
              <a:buClrTx/>
              <a:buSzTx/>
              <a:buFontTx/>
              <a:buNone/>
              <a:defRPr sz="2400">
                <a:effectLst>
                  <a:outerShdw blurRad="38100" dist="38100" dir="2700000" rotWithShape="0">
                    <a:srgbClr val="000000"/>
                  </a:outerShdw>
                </a:effectLst>
              </a:defRPr>
            </a:lvl3pPr>
            <a:lvl4pPr marL="0" indent="1371600">
              <a:buClrTx/>
              <a:buSzTx/>
              <a:buFontTx/>
              <a:buNone/>
              <a:defRPr sz="2400">
                <a:effectLst>
                  <a:outerShdw blurRad="38100" dist="38100" dir="2700000" rotWithShape="0">
                    <a:srgbClr val="000000"/>
                  </a:outerShdw>
                </a:effectLst>
              </a:defRPr>
            </a:lvl4pPr>
            <a:lvl5pPr marL="0" indent="1828800">
              <a:buClrTx/>
              <a:buSzTx/>
              <a:buFontTx/>
              <a:buNone/>
              <a:defRPr sz="2400">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1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500886536"/>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04728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65445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5536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51617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3794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83166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72836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62903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96709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5467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2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45" name="Group 2"/>
          <p:cNvGrpSpPr/>
          <p:nvPr/>
        </p:nvGrpSpPr>
        <p:grpSpPr>
          <a:xfrm>
            <a:off x="388937" y="322263"/>
            <a:ext cx="8377238" cy="6184901"/>
            <a:chOff x="0" y="0"/>
            <a:chExt cx="8377237" cy="6184900"/>
          </a:xfrm>
        </p:grpSpPr>
        <p:sp>
          <p:nvSpPr>
            <p:cNvPr id="32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49" name="Group 26"/>
          <p:cNvGrpSpPr/>
          <p:nvPr/>
        </p:nvGrpSpPr>
        <p:grpSpPr>
          <a:xfrm>
            <a:off x="-1" y="-1"/>
            <a:ext cx="1979615" cy="1957390"/>
            <a:chOff x="0" y="0"/>
            <a:chExt cx="1979613" cy="1957388"/>
          </a:xfrm>
        </p:grpSpPr>
        <p:sp>
          <p:nvSpPr>
            <p:cNvPr id="34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5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5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352"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353" name="Body Level One…"/>
          <p:cNvSpPr txBox="1">
            <a:spLocks noGrp="1"/>
          </p:cNvSpPr>
          <p:nvPr>
            <p:ph type="body" sz="half" idx="1"/>
          </p:nvPr>
        </p:nvSpPr>
        <p:spPr>
          <a:xfrm>
            <a:off x="457200" y="1600200"/>
            <a:ext cx="4038600" cy="4525963"/>
          </a:xfrm>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782637" indent="-325437">
              <a:defRPr>
                <a:effectLst>
                  <a:outerShdw blurRad="38100" dist="38100" dir="2700000" rotWithShape="0">
                    <a:srgbClr val="000000"/>
                  </a:outerShdw>
                </a:effectLst>
              </a:defRPr>
            </a:lvl2pPr>
            <a:lvl3pPr marL="1219200" indent="-304800">
              <a:defRPr>
                <a:effectLst>
                  <a:outerShdw blurRad="38100" dist="38100" dir="2700000" rotWithShape="0">
                    <a:srgbClr val="000000"/>
                  </a:outerShdw>
                </a:effectLst>
              </a:defRPr>
            </a:lvl3pPr>
            <a:lvl4pPr marL="1736725" indent="-365125">
              <a:defRPr>
                <a:effectLst>
                  <a:outerShdw blurRad="38100" dist="38100" dir="2700000" rotWithShape="0">
                    <a:srgbClr val="000000"/>
                  </a:outerShdw>
                </a:effectLst>
              </a:defRPr>
            </a:lvl4pPr>
            <a:lvl5pPr marL="2193925" indent="-365125">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5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708177896"/>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8630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126A7CC-0BB2-634D-8F7C-138C6B93E6EB}"/>
              </a:ext>
            </a:extLst>
          </p:cNvPr>
          <p:cNvGrpSpPr>
            <a:grpSpLocks/>
          </p:cNvGrpSpPr>
          <p:nvPr/>
        </p:nvGrpSpPr>
        <p:grpSpPr bwMode="auto">
          <a:xfrm>
            <a:off x="177800" y="230188"/>
            <a:ext cx="203200" cy="6503987"/>
            <a:chOff x="112" y="145"/>
            <a:chExt cx="128" cy="4097"/>
          </a:xfrm>
        </p:grpSpPr>
        <p:sp>
          <p:nvSpPr>
            <p:cNvPr id="5" name="Rectangle 5">
              <a:extLst>
                <a:ext uri="{FF2B5EF4-FFF2-40B4-BE49-F238E27FC236}">
                  <a16:creationId xmlns:a16="http://schemas.microsoft.com/office/drawing/2014/main" id="{EA9B1D5D-34E6-1F45-825B-4BB970F7EE1C}"/>
                </a:ext>
              </a:extLst>
            </p:cNvPr>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6" name="Rectangle 6">
              <a:extLst>
                <a:ext uri="{FF2B5EF4-FFF2-40B4-BE49-F238E27FC236}">
                  <a16:creationId xmlns:a16="http://schemas.microsoft.com/office/drawing/2014/main" id="{00B24FFF-21BE-3C41-8D95-29FAD4EADA4C}"/>
                </a:ext>
              </a:extLst>
            </p:cNvPr>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8F8F8"/>
                </a:solidFill>
                <a:latin typeface="Times New Roman" panose="02020603050405020304" pitchFamily="18" charset="0"/>
              </a:endParaRPr>
            </a:p>
          </p:txBody>
        </p:sp>
      </p:grpSp>
      <p:grpSp>
        <p:nvGrpSpPr>
          <p:cNvPr id="7" name="Group 7">
            <a:extLst>
              <a:ext uri="{FF2B5EF4-FFF2-40B4-BE49-F238E27FC236}">
                <a16:creationId xmlns:a16="http://schemas.microsoft.com/office/drawing/2014/main" id="{B536207C-CEB2-C94E-B049-3143B3253A7A}"/>
              </a:ext>
            </a:extLst>
          </p:cNvPr>
          <p:cNvGrpSpPr>
            <a:grpSpLocks/>
          </p:cNvGrpSpPr>
          <p:nvPr/>
        </p:nvGrpSpPr>
        <p:grpSpPr bwMode="auto">
          <a:xfrm>
            <a:off x="8793163" y="220663"/>
            <a:ext cx="198437" cy="6408737"/>
            <a:chOff x="5539" y="139"/>
            <a:chExt cx="125" cy="4037"/>
          </a:xfrm>
        </p:grpSpPr>
        <p:sp>
          <p:nvSpPr>
            <p:cNvPr id="8" name="Rectangle 8">
              <a:extLst>
                <a:ext uri="{FF2B5EF4-FFF2-40B4-BE49-F238E27FC236}">
                  <a16:creationId xmlns:a16="http://schemas.microsoft.com/office/drawing/2014/main" id="{C8980C7E-B378-E64B-80A0-7D1D4FDD8C34}"/>
                </a:ext>
              </a:extLst>
            </p:cNvPr>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9" name="Rectangle 9">
              <a:extLst>
                <a:ext uri="{FF2B5EF4-FFF2-40B4-BE49-F238E27FC236}">
                  <a16:creationId xmlns:a16="http://schemas.microsoft.com/office/drawing/2014/main" id="{72DBB2CD-EC37-ED4E-82CA-BA0E81AC6F11}"/>
                </a:ext>
              </a:extLst>
            </p:cNvPr>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grpSp>
        <p:nvGrpSpPr>
          <p:cNvPr id="10" name="Group 10">
            <a:extLst>
              <a:ext uri="{FF2B5EF4-FFF2-40B4-BE49-F238E27FC236}">
                <a16:creationId xmlns:a16="http://schemas.microsoft.com/office/drawing/2014/main" id="{7D58BDBB-32A2-874F-92A9-8B3CD8DC4ED7}"/>
              </a:ext>
            </a:extLst>
          </p:cNvPr>
          <p:cNvGrpSpPr>
            <a:grpSpLocks/>
          </p:cNvGrpSpPr>
          <p:nvPr/>
        </p:nvGrpSpPr>
        <p:grpSpPr bwMode="auto">
          <a:xfrm>
            <a:off x="412750" y="6477000"/>
            <a:ext cx="8686800" cy="228600"/>
            <a:chOff x="260" y="4080"/>
            <a:chExt cx="5472" cy="144"/>
          </a:xfrm>
        </p:grpSpPr>
        <p:sp>
          <p:nvSpPr>
            <p:cNvPr id="11" name="Rectangle 11">
              <a:extLst>
                <a:ext uri="{FF2B5EF4-FFF2-40B4-BE49-F238E27FC236}">
                  <a16:creationId xmlns:a16="http://schemas.microsoft.com/office/drawing/2014/main" id="{199FE321-03CC-7F4C-86A7-AC3498CCBB52}"/>
                </a:ext>
              </a:extLst>
            </p:cNvPr>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12" name="Rectangle 12">
              <a:extLst>
                <a:ext uri="{FF2B5EF4-FFF2-40B4-BE49-F238E27FC236}">
                  <a16:creationId xmlns:a16="http://schemas.microsoft.com/office/drawing/2014/main" id="{26B83E83-7E71-FF44-AE3F-57B989B0E365}"/>
                </a:ext>
              </a:extLst>
            </p:cNvPr>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grpSp>
        <p:nvGrpSpPr>
          <p:cNvPr id="13" name="Group 13">
            <a:extLst>
              <a:ext uri="{FF2B5EF4-FFF2-40B4-BE49-F238E27FC236}">
                <a16:creationId xmlns:a16="http://schemas.microsoft.com/office/drawing/2014/main" id="{61F83E58-8545-6B4C-9FBE-E0142C695131}"/>
              </a:ext>
            </a:extLst>
          </p:cNvPr>
          <p:cNvGrpSpPr>
            <a:grpSpLocks/>
          </p:cNvGrpSpPr>
          <p:nvPr/>
        </p:nvGrpSpPr>
        <p:grpSpPr bwMode="auto">
          <a:xfrm>
            <a:off x="76200" y="176213"/>
            <a:ext cx="8745538" cy="161925"/>
            <a:chOff x="48" y="111"/>
            <a:chExt cx="5509" cy="102"/>
          </a:xfrm>
        </p:grpSpPr>
        <p:sp>
          <p:nvSpPr>
            <p:cNvPr id="14" name="Rectangle 14">
              <a:extLst>
                <a:ext uri="{FF2B5EF4-FFF2-40B4-BE49-F238E27FC236}">
                  <a16:creationId xmlns:a16="http://schemas.microsoft.com/office/drawing/2014/main" id="{BA048865-FC71-4246-A9AF-5A9DBA67C87B}"/>
                </a:ext>
              </a:extLst>
            </p:cNvPr>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15" name="Rectangle 15">
              <a:extLst>
                <a:ext uri="{FF2B5EF4-FFF2-40B4-BE49-F238E27FC236}">
                  <a16:creationId xmlns:a16="http://schemas.microsoft.com/office/drawing/2014/main" id="{A7870524-7D72-1944-BC51-D05477F11231}"/>
                </a:ext>
              </a:extLst>
            </p:cNvPr>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sp>
        <p:nvSpPr>
          <p:cNvPr id="2142210"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a:t>Click to edit Master title style</a:t>
            </a:r>
          </a:p>
        </p:txBody>
      </p:sp>
      <p:sp>
        <p:nvSpPr>
          <p:cNvPr id="2142211"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a:t>Click to edit Master subtitle style</a:t>
            </a:r>
          </a:p>
        </p:txBody>
      </p:sp>
      <p:sp>
        <p:nvSpPr>
          <p:cNvPr id="16" name="Rectangle 16">
            <a:extLst>
              <a:ext uri="{FF2B5EF4-FFF2-40B4-BE49-F238E27FC236}">
                <a16:creationId xmlns:a16="http://schemas.microsoft.com/office/drawing/2014/main" id="{D36EC295-5FD2-0E4F-88AE-5DC39C420F13}"/>
              </a:ext>
            </a:extLst>
          </p:cNvPr>
          <p:cNvSpPr>
            <a:spLocks noGrp="1" noChangeArrowheads="1"/>
          </p:cNvSpPr>
          <p:nvPr>
            <p:ph type="dt" sz="half" idx="10"/>
          </p:nvPr>
        </p:nvSpPr>
        <p:spPr/>
        <p:txBody>
          <a:bodyPr/>
          <a:lstStyle>
            <a:lvl1pPr>
              <a:defRPr/>
            </a:lvl1pPr>
          </a:lstStyle>
          <a:p>
            <a:pPr>
              <a:defRPr/>
            </a:pPr>
            <a:endParaRPr lang="en-US"/>
          </a:p>
        </p:txBody>
      </p:sp>
      <p:sp>
        <p:nvSpPr>
          <p:cNvPr id="17" name="Rectangle 17">
            <a:extLst>
              <a:ext uri="{FF2B5EF4-FFF2-40B4-BE49-F238E27FC236}">
                <a16:creationId xmlns:a16="http://schemas.microsoft.com/office/drawing/2014/main" id="{23CB5CB6-FBA0-A14F-A098-D680A866EFF3}"/>
              </a:ext>
            </a:extLst>
          </p:cNvPr>
          <p:cNvSpPr>
            <a:spLocks noGrp="1" noChangeArrowheads="1"/>
          </p:cNvSpPr>
          <p:nvPr>
            <p:ph type="ftr" sz="quarter" idx="11"/>
          </p:nvPr>
        </p:nvSpPr>
        <p:spPr/>
        <p:txBody>
          <a:bodyPr/>
          <a:lstStyle>
            <a:lvl1pPr>
              <a:defRPr/>
            </a:lvl1pPr>
          </a:lstStyle>
          <a:p>
            <a:pPr>
              <a:defRPr/>
            </a:pPr>
            <a:endParaRPr lang="en-US"/>
          </a:p>
        </p:txBody>
      </p:sp>
      <p:sp>
        <p:nvSpPr>
          <p:cNvPr id="18" name="Rectangle 18">
            <a:extLst>
              <a:ext uri="{FF2B5EF4-FFF2-40B4-BE49-F238E27FC236}">
                <a16:creationId xmlns:a16="http://schemas.microsoft.com/office/drawing/2014/main" id="{C3383A69-CF5D-B443-B16F-3115E455FFFC}"/>
              </a:ext>
            </a:extLst>
          </p:cNvPr>
          <p:cNvSpPr>
            <a:spLocks noGrp="1" noChangeArrowheads="1"/>
          </p:cNvSpPr>
          <p:nvPr>
            <p:ph type="sldNum" sz="quarter" idx="12"/>
          </p:nvPr>
        </p:nvSpPr>
        <p:spPr/>
        <p:txBody>
          <a:bodyPr/>
          <a:lstStyle>
            <a:lvl1pPr>
              <a:defRPr/>
            </a:lvl1pPr>
          </a:lstStyle>
          <a:p>
            <a:fld id="{FFF1630B-B24E-494C-94E5-85E2A51799F9}" type="slidenum">
              <a:rPr lang="en-US" altLang="en-US"/>
              <a:pPr/>
              <a:t>‹#›</a:t>
            </a:fld>
            <a:endParaRPr lang="en-US" altLang="en-US"/>
          </a:p>
        </p:txBody>
      </p:sp>
    </p:spTree>
    <p:extLst>
      <p:ext uri="{BB962C8B-B14F-4D97-AF65-F5344CB8AC3E}">
        <p14:creationId xmlns:p14="http://schemas.microsoft.com/office/powerpoint/2010/main" val="2598649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D9B8DD7-7730-0841-8FF0-B93286B69BDF}"/>
              </a:ext>
            </a:extLst>
          </p:cNvPr>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128"/>
                <a:cs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E52FA1C7-1653-5041-AD1F-BCF6AC875286}"/>
              </a:ext>
            </a:extLst>
          </p:cNvPr>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latin typeface="Arial" charset="0"/>
                <a:ea typeface="ＭＳ Ｐゴシック" charset="-128"/>
                <a:cs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E4A49BAC-DAFC-C048-A7A4-F52EF03D12B9}"/>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CB2845C-B20D-844C-B04C-FB1562DD0313}" type="slidenum">
              <a:rPr lang="en-US" altLang="en-US"/>
              <a:pPr/>
              <a:t>‹#›</a:t>
            </a:fld>
            <a:endParaRPr lang="en-US" altLang="en-US"/>
          </a:p>
        </p:txBody>
      </p:sp>
    </p:spTree>
    <p:extLst>
      <p:ext uri="{BB962C8B-B14F-4D97-AF65-F5344CB8AC3E}">
        <p14:creationId xmlns:p14="http://schemas.microsoft.com/office/powerpoint/2010/main" val="9826113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D25953D-8242-3844-ACE7-A187784F7F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A52927-0AA7-D54C-AEA4-F4366260F2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B69D14-210F-0E4A-B113-749188CE4202}"/>
              </a:ext>
            </a:extLst>
          </p:cNvPr>
          <p:cNvSpPr>
            <a:spLocks noGrp="1" noChangeArrowheads="1"/>
          </p:cNvSpPr>
          <p:nvPr>
            <p:ph type="sldNum" sz="quarter" idx="12"/>
          </p:nvPr>
        </p:nvSpPr>
        <p:spPr>
          <a:ln/>
        </p:spPr>
        <p:txBody>
          <a:bodyPr/>
          <a:lstStyle>
            <a:lvl1pPr>
              <a:defRPr/>
            </a:lvl1pPr>
          </a:lstStyle>
          <a:p>
            <a:fld id="{9CE820FE-D9AF-3A40-9796-53705D191ABD}" type="slidenum">
              <a:rPr lang="en-US" altLang="en-US"/>
              <a:pPr/>
              <a:t>‹#›</a:t>
            </a:fld>
            <a:endParaRPr lang="en-US" altLang="en-US"/>
          </a:p>
        </p:txBody>
      </p:sp>
    </p:spTree>
    <p:extLst>
      <p:ext uri="{BB962C8B-B14F-4D97-AF65-F5344CB8AC3E}">
        <p14:creationId xmlns:p14="http://schemas.microsoft.com/office/powerpoint/2010/main" val="16632277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3F0254-D01A-0C48-83F3-A770F5A7AE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1C18D4-A8BF-F046-85C9-72E888D2E8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DCBEB8-84BF-194A-9020-9E3E7BC081A0}"/>
              </a:ext>
            </a:extLst>
          </p:cNvPr>
          <p:cNvSpPr>
            <a:spLocks noGrp="1" noChangeArrowheads="1"/>
          </p:cNvSpPr>
          <p:nvPr>
            <p:ph type="sldNum" sz="quarter" idx="12"/>
          </p:nvPr>
        </p:nvSpPr>
        <p:spPr>
          <a:ln/>
        </p:spPr>
        <p:txBody>
          <a:bodyPr/>
          <a:lstStyle>
            <a:lvl1pPr>
              <a:defRPr/>
            </a:lvl1pPr>
          </a:lstStyle>
          <a:p>
            <a:fld id="{871F517C-7F21-BC48-85E4-68DB6B8D574D}" type="slidenum">
              <a:rPr lang="en-US" altLang="en-US"/>
              <a:pPr/>
              <a:t>‹#›</a:t>
            </a:fld>
            <a:endParaRPr lang="en-US" altLang="en-US"/>
          </a:p>
        </p:txBody>
      </p:sp>
    </p:spTree>
    <p:extLst>
      <p:ext uri="{BB962C8B-B14F-4D97-AF65-F5344CB8AC3E}">
        <p14:creationId xmlns:p14="http://schemas.microsoft.com/office/powerpoint/2010/main" val="38396010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F677E41-F13F-8F42-AC61-7F4AF5B114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71C551-DEA1-6040-A62E-285771FD69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860375-6B6A-F545-9849-4F063F136079}"/>
              </a:ext>
            </a:extLst>
          </p:cNvPr>
          <p:cNvSpPr>
            <a:spLocks noGrp="1" noChangeArrowheads="1"/>
          </p:cNvSpPr>
          <p:nvPr>
            <p:ph type="sldNum" sz="quarter" idx="12"/>
          </p:nvPr>
        </p:nvSpPr>
        <p:spPr>
          <a:ln/>
        </p:spPr>
        <p:txBody>
          <a:bodyPr/>
          <a:lstStyle>
            <a:lvl1pPr>
              <a:defRPr/>
            </a:lvl1pPr>
          </a:lstStyle>
          <a:p>
            <a:fld id="{6F201A0F-DCB4-C141-84A8-76DC96A4FB50}" type="slidenum">
              <a:rPr lang="en-US" altLang="en-US"/>
              <a:pPr/>
              <a:t>‹#›</a:t>
            </a:fld>
            <a:endParaRPr lang="en-US" altLang="en-US"/>
          </a:p>
        </p:txBody>
      </p:sp>
    </p:spTree>
    <p:extLst>
      <p:ext uri="{BB962C8B-B14F-4D97-AF65-F5344CB8AC3E}">
        <p14:creationId xmlns:p14="http://schemas.microsoft.com/office/powerpoint/2010/main" val="30658003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5AF04E6-40CE-6E4A-A238-54DB9F7DB6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525E96-DA31-5141-8188-F0552600DF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15EDA8-3BD7-F642-A901-BA65DA23DF2B}"/>
              </a:ext>
            </a:extLst>
          </p:cNvPr>
          <p:cNvSpPr>
            <a:spLocks noGrp="1" noChangeArrowheads="1"/>
          </p:cNvSpPr>
          <p:nvPr>
            <p:ph type="sldNum" sz="quarter" idx="12"/>
          </p:nvPr>
        </p:nvSpPr>
        <p:spPr>
          <a:ln/>
        </p:spPr>
        <p:txBody>
          <a:bodyPr/>
          <a:lstStyle>
            <a:lvl1pPr>
              <a:defRPr/>
            </a:lvl1pPr>
          </a:lstStyle>
          <a:p>
            <a:fld id="{FD4DD6B9-C19C-4F4F-A475-BFDED2677141}" type="slidenum">
              <a:rPr lang="en-US" altLang="en-US"/>
              <a:pPr/>
              <a:t>‹#›</a:t>
            </a:fld>
            <a:endParaRPr lang="en-US" altLang="en-US"/>
          </a:p>
        </p:txBody>
      </p:sp>
    </p:spTree>
    <p:extLst>
      <p:ext uri="{BB962C8B-B14F-4D97-AF65-F5344CB8AC3E}">
        <p14:creationId xmlns:p14="http://schemas.microsoft.com/office/powerpoint/2010/main" val="20659492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C583BEC-52BA-C649-86DC-B2AB3CC96E7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559598E-A14E-9243-9BE9-ACCCAA49B1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778576A-892E-174A-AB8D-C339836E4ACA}"/>
              </a:ext>
            </a:extLst>
          </p:cNvPr>
          <p:cNvSpPr>
            <a:spLocks noGrp="1" noChangeArrowheads="1"/>
          </p:cNvSpPr>
          <p:nvPr>
            <p:ph type="sldNum" sz="quarter" idx="12"/>
          </p:nvPr>
        </p:nvSpPr>
        <p:spPr>
          <a:ln/>
        </p:spPr>
        <p:txBody>
          <a:bodyPr/>
          <a:lstStyle>
            <a:lvl1pPr>
              <a:defRPr/>
            </a:lvl1pPr>
          </a:lstStyle>
          <a:p>
            <a:fld id="{7AE34061-91EC-B841-AF28-C16B8A12E35E}" type="slidenum">
              <a:rPr lang="en-US" altLang="en-US"/>
              <a:pPr/>
              <a:t>‹#›</a:t>
            </a:fld>
            <a:endParaRPr lang="en-US" altLang="en-US"/>
          </a:p>
        </p:txBody>
      </p:sp>
    </p:spTree>
    <p:extLst>
      <p:ext uri="{BB962C8B-B14F-4D97-AF65-F5344CB8AC3E}">
        <p14:creationId xmlns:p14="http://schemas.microsoft.com/office/powerpoint/2010/main" val="2820256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0A22E32-4D69-674D-9502-79D1730F155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5C4E30-FB44-0943-A0F4-17166B2C00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0B7E906-99CB-7C40-903C-A9B803FB1A16}"/>
              </a:ext>
            </a:extLst>
          </p:cNvPr>
          <p:cNvSpPr>
            <a:spLocks noGrp="1" noChangeArrowheads="1"/>
          </p:cNvSpPr>
          <p:nvPr>
            <p:ph type="sldNum" sz="quarter" idx="12"/>
          </p:nvPr>
        </p:nvSpPr>
        <p:spPr>
          <a:ln/>
        </p:spPr>
        <p:txBody>
          <a:bodyPr/>
          <a:lstStyle>
            <a:lvl1pPr>
              <a:defRPr/>
            </a:lvl1pPr>
          </a:lstStyle>
          <a:p>
            <a:fld id="{24CB5C7F-5978-B840-A2FF-23DCF4C8A8A8}" type="slidenum">
              <a:rPr lang="en-US" altLang="en-US"/>
              <a:pPr/>
              <a:t>‹#›</a:t>
            </a:fld>
            <a:endParaRPr lang="en-US" altLang="en-US"/>
          </a:p>
        </p:txBody>
      </p:sp>
    </p:spTree>
    <p:extLst>
      <p:ext uri="{BB962C8B-B14F-4D97-AF65-F5344CB8AC3E}">
        <p14:creationId xmlns:p14="http://schemas.microsoft.com/office/powerpoint/2010/main" val="8652075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D4088D-4483-9F45-8FD5-CB3FD01C4EA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D4AB5ED-6DD7-1A4C-8229-2D5B31C24B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34E00AB-BB12-3C4D-AF01-3F27683ED90D}"/>
              </a:ext>
            </a:extLst>
          </p:cNvPr>
          <p:cNvSpPr>
            <a:spLocks noGrp="1" noChangeArrowheads="1"/>
          </p:cNvSpPr>
          <p:nvPr>
            <p:ph type="sldNum" sz="quarter" idx="12"/>
          </p:nvPr>
        </p:nvSpPr>
        <p:spPr>
          <a:ln/>
        </p:spPr>
        <p:txBody>
          <a:bodyPr/>
          <a:lstStyle>
            <a:lvl1pPr>
              <a:defRPr/>
            </a:lvl1pPr>
          </a:lstStyle>
          <a:p>
            <a:fld id="{2CDF90AC-6827-D444-9AD5-A09FB8EFC812}" type="slidenum">
              <a:rPr lang="en-US" altLang="en-US"/>
              <a:pPr/>
              <a:t>‹#›</a:t>
            </a:fld>
            <a:endParaRPr lang="en-US" altLang="en-US"/>
          </a:p>
        </p:txBody>
      </p:sp>
    </p:spTree>
    <p:extLst>
      <p:ext uri="{BB962C8B-B14F-4D97-AF65-F5344CB8AC3E}">
        <p14:creationId xmlns:p14="http://schemas.microsoft.com/office/powerpoint/2010/main" val="2979908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36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85" name="Group 2"/>
          <p:cNvGrpSpPr/>
          <p:nvPr/>
        </p:nvGrpSpPr>
        <p:grpSpPr>
          <a:xfrm>
            <a:off x="388937" y="322263"/>
            <a:ext cx="8377238" cy="6184901"/>
            <a:chOff x="0" y="0"/>
            <a:chExt cx="8377237" cy="6184900"/>
          </a:xfrm>
        </p:grpSpPr>
        <p:sp>
          <p:nvSpPr>
            <p:cNvPr id="36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6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89" name="Group 26"/>
          <p:cNvGrpSpPr/>
          <p:nvPr/>
        </p:nvGrpSpPr>
        <p:grpSpPr>
          <a:xfrm>
            <a:off x="-1" y="-1"/>
            <a:ext cx="1979615" cy="1957390"/>
            <a:chOff x="0" y="0"/>
            <a:chExt cx="1979613" cy="1957388"/>
          </a:xfrm>
        </p:grpSpPr>
        <p:sp>
          <p:nvSpPr>
            <p:cNvPr id="38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8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8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9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9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392" name="Title Text"/>
          <p:cNvSpPr txBox="1">
            <a:spLocks noGrp="1"/>
          </p:cNvSpPr>
          <p:nvPr>
            <p:ph type="title"/>
          </p:nvPr>
        </p:nvSpPr>
        <p:spPr>
          <a:xfrm>
            <a:off x="630237" y="365125"/>
            <a:ext cx="7886701" cy="1325563"/>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393" name="Body Level One…"/>
          <p:cNvSpPr txBox="1">
            <a:spLocks noGrp="1"/>
          </p:cNvSpPr>
          <p:nvPr>
            <p:ph type="body" sz="quarter" idx="1"/>
          </p:nvPr>
        </p:nvSpPr>
        <p:spPr>
          <a:xfrm>
            <a:off x="630237" y="1681163"/>
            <a:ext cx="3868739" cy="823913"/>
          </a:xfrm>
          <a:prstGeom prst="rect">
            <a:avLst/>
          </a:prstGeom>
        </p:spPr>
        <p:txBody>
          <a:bodyPr lIns="45719" tIns="45719" rIns="45719" bIns="45719" anchor="b"/>
          <a:lstStyle>
            <a:lvl1pPr marL="0" indent="0">
              <a:buClrTx/>
              <a:buSzTx/>
              <a:buFontTx/>
              <a:buNone/>
              <a:defRPr sz="2400" b="1">
                <a:effectLst>
                  <a:outerShdw blurRad="38100" dist="38100" dir="2700000" rotWithShape="0">
                    <a:srgbClr val="000000"/>
                  </a:outerShdw>
                </a:effectLst>
              </a:defRPr>
            </a:lvl1pPr>
            <a:lvl2pPr marL="0" indent="457200">
              <a:buClrTx/>
              <a:buSzTx/>
              <a:buFontTx/>
              <a:buNone/>
              <a:defRPr sz="2400" b="1">
                <a:effectLst>
                  <a:outerShdw blurRad="38100" dist="38100" dir="2700000" rotWithShape="0">
                    <a:srgbClr val="000000"/>
                  </a:outerShdw>
                </a:effectLst>
              </a:defRPr>
            </a:lvl2pPr>
            <a:lvl3pPr marL="0" indent="914400">
              <a:buClrTx/>
              <a:buSzTx/>
              <a:buFontTx/>
              <a:buNone/>
              <a:defRPr sz="2400" b="1">
                <a:effectLst>
                  <a:outerShdw blurRad="38100" dist="38100" dir="2700000" rotWithShape="0">
                    <a:srgbClr val="000000"/>
                  </a:outerShdw>
                </a:effectLst>
              </a:defRPr>
            </a:lvl3pPr>
            <a:lvl4pPr marL="0" indent="1371600">
              <a:buClrTx/>
              <a:buSzTx/>
              <a:buFontTx/>
              <a:buNone/>
              <a:defRPr sz="2400" b="1">
                <a:effectLst>
                  <a:outerShdw blurRad="38100" dist="38100" dir="2700000" rotWithShape="0">
                    <a:srgbClr val="000000"/>
                  </a:outerShdw>
                </a:effectLst>
              </a:defRPr>
            </a:lvl4pPr>
            <a:lvl5pPr marL="0" indent="1828800">
              <a:buClrTx/>
              <a:buSzTx/>
              <a:buFontTx/>
              <a:buNone/>
              <a:defRPr sz="2400" b="1">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94" name="Text Placeholder 4"/>
          <p:cNvSpPr>
            <a:spLocks noGrp="1"/>
          </p:cNvSpPr>
          <p:nvPr>
            <p:ph type="body" sz="quarter" idx="21"/>
          </p:nvPr>
        </p:nvSpPr>
        <p:spPr>
          <a:xfrm>
            <a:off x="4629150" y="1681163"/>
            <a:ext cx="3887788" cy="823913"/>
          </a:xfrm>
          <a:prstGeom prst="rect">
            <a:avLst/>
          </a:prstGeom>
        </p:spPr>
        <p:txBody>
          <a:bodyPr lIns="45719" tIns="45719" rIns="45719" bIns="45719" anchor="b"/>
          <a:lstStyle/>
          <a:p>
            <a:pPr marL="0" indent="0" rtl="0">
              <a:buClrTx/>
              <a:buSzTx/>
              <a:buFontTx/>
              <a:buNone/>
              <a:defRPr sz="2400" b="1">
                <a:effectLst>
                  <a:outerShdw blurRad="38100" dist="38100" dir="2700000" rotWithShape="0">
                    <a:srgbClr val="000000"/>
                  </a:outerShdw>
                </a:effectLst>
              </a:defRPr>
            </a:pPr>
            <a:endParaRPr/>
          </a:p>
        </p:txBody>
      </p:sp>
      <p:sp>
        <p:nvSpPr>
          <p:cNvPr id="395"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718764826"/>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AE9538-FDE5-1942-9FD5-DC32B80328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71A358-0C88-F442-B6B0-C923544D9D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1AEF7A-7A39-394E-AC98-94B7D2F856A7}"/>
              </a:ext>
            </a:extLst>
          </p:cNvPr>
          <p:cNvSpPr>
            <a:spLocks noGrp="1" noChangeArrowheads="1"/>
          </p:cNvSpPr>
          <p:nvPr>
            <p:ph type="sldNum" sz="quarter" idx="12"/>
          </p:nvPr>
        </p:nvSpPr>
        <p:spPr>
          <a:ln/>
        </p:spPr>
        <p:txBody>
          <a:bodyPr/>
          <a:lstStyle>
            <a:lvl1pPr>
              <a:defRPr/>
            </a:lvl1pPr>
          </a:lstStyle>
          <a:p>
            <a:fld id="{D938F8DC-4CF1-7B4E-B6A1-71EA7F2F993D}" type="slidenum">
              <a:rPr lang="en-US" altLang="en-US"/>
              <a:pPr/>
              <a:t>‹#›</a:t>
            </a:fld>
            <a:endParaRPr lang="en-US" altLang="en-US"/>
          </a:p>
        </p:txBody>
      </p:sp>
    </p:spTree>
    <p:extLst>
      <p:ext uri="{BB962C8B-B14F-4D97-AF65-F5344CB8AC3E}">
        <p14:creationId xmlns:p14="http://schemas.microsoft.com/office/powerpoint/2010/main" val="20981153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1397A1-94CA-7346-BD92-DDDD1AFDF0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58D20A3-833E-D04E-B857-656AF1C61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6B98C8D-5845-2E40-A3B8-425719E16395}"/>
              </a:ext>
            </a:extLst>
          </p:cNvPr>
          <p:cNvSpPr>
            <a:spLocks noGrp="1" noChangeArrowheads="1"/>
          </p:cNvSpPr>
          <p:nvPr>
            <p:ph type="sldNum" sz="quarter" idx="12"/>
          </p:nvPr>
        </p:nvSpPr>
        <p:spPr>
          <a:ln/>
        </p:spPr>
        <p:txBody>
          <a:bodyPr/>
          <a:lstStyle>
            <a:lvl1pPr>
              <a:defRPr/>
            </a:lvl1pPr>
          </a:lstStyle>
          <a:p>
            <a:fld id="{14419F3E-065B-F74F-B5A8-3242FE5FA97A}" type="slidenum">
              <a:rPr lang="en-US" altLang="en-US"/>
              <a:pPr/>
              <a:t>‹#›</a:t>
            </a:fld>
            <a:endParaRPr lang="en-US" altLang="en-US"/>
          </a:p>
        </p:txBody>
      </p:sp>
    </p:spTree>
    <p:extLst>
      <p:ext uri="{BB962C8B-B14F-4D97-AF65-F5344CB8AC3E}">
        <p14:creationId xmlns:p14="http://schemas.microsoft.com/office/powerpoint/2010/main" val="38192159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C6FDCA-5A39-824F-968A-A46D322258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A4BB1A-69AD-3E4F-934E-0818798157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901F05-5B6F-6F44-9772-B020C4FAACCE}"/>
              </a:ext>
            </a:extLst>
          </p:cNvPr>
          <p:cNvSpPr>
            <a:spLocks noGrp="1" noChangeArrowheads="1"/>
          </p:cNvSpPr>
          <p:nvPr>
            <p:ph type="sldNum" sz="quarter" idx="12"/>
          </p:nvPr>
        </p:nvSpPr>
        <p:spPr>
          <a:ln/>
        </p:spPr>
        <p:txBody>
          <a:bodyPr/>
          <a:lstStyle>
            <a:lvl1pPr>
              <a:defRPr/>
            </a:lvl1pPr>
          </a:lstStyle>
          <a:p>
            <a:fld id="{59425F64-B3EC-2F4B-A314-06C8A8338611}" type="slidenum">
              <a:rPr lang="en-US" altLang="en-US"/>
              <a:pPr/>
              <a:t>‹#›</a:t>
            </a:fld>
            <a:endParaRPr lang="en-US" altLang="en-US"/>
          </a:p>
        </p:txBody>
      </p:sp>
    </p:spTree>
    <p:extLst>
      <p:ext uri="{BB962C8B-B14F-4D97-AF65-F5344CB8AC3E}">
        <p14:creationId xmlns:p14="http://schemas.microsoft.com/office/powerpoint/2010/main" val="1090918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D7F3E6-2964-764A-9559-4F2C99CC8A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BAEA76-ACF6-C346-A125-1EB3181A10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2B27AE-E005-6F48-8CB5-7436212C5F81}"/>
              </a:ext>
            </a:extLst>
          </p:cNvPr>
          <p:cNvSpPr>
            <a:spLocks noGrp="1" noChangeArrowheads="1"/>
          </p:cNvSpPr>
          <p:nvPr>
            <p:ph type="sldNum" sz="quarter" idx="12"/>
          </p:nvPr>
        </p:nvSpPr>
        <p:spPr>
          <a:ln/>
        </p:spPr>
        <p:txBody>
          <a:bodyPr/>
          <a:lstStyle>
            <a:lvl1pPr>
              <a:defRPr/>
            </a:lvl1pPr>
          </a:lstStyle>
          <a:p>
            <a:fld id="{D7926EA1-E231-6544-A6FB-C3D328C914F7}" type="slidenum">
              <a:rPr lang="en-US" altLang="en-US"/>
              <a:pPr/>
              <a:t>‹#›</a:t>
            </a:fld>
            <a:endParaRPr lang="en-US" altLang="en-US"/>
          </a:p>
        </p:txBody>
      </p:sp>
    </p:spTree>
    <p:extLst>
      <p:ext uri="{BB962C8B-B14F-4D97-AF65-F5344CB8AC3E}">
        <p14:creationId xmlns:p14="http://schemas.microsoft.com/office/powerpoint/2010/main" val="21436890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FAA870-93EC-6449-8937-65D3ACEC71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DB1114-2047-C743-BF70-B00F477B26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C08A2D-0206-EA41-BC36-AD86A2AA5B42}"/>
              </a:ext>
            </a:extLst>
          </p:cNvPr>
          <p:cNvSpPr>
            <a:spLocks noGrp="1" noChangeArrowheads="1"/>
          </p:cNvSpPr>
          <p:nvPr>
            <p:ph type="sldNum" sz="quarter" idx="12"/>
          </p:nvPr>
        </p:nvSpPr>
        <p:spPr>
          <a:ln/>
        </p:spPr>
        <p:txBody>
          <a:bodyPr/>
          <a:lstStyle>
            <a:lvl1pPr>
              <a:defRPr/>
            </a:lvl1pPr>
          </a:lstStyle>
          <a:p>
            <a:fld id="{F640B776-1006-5846-B6F6-A8A6454B4142}" type="slidenum">
              <a:rPr lang="en-US" altLang="en-US"/>
              <a:pPr/>
              <a:t>‹#›</a:t>
            </a:fld>
            <a:endParaRPr lang="en-US" altLang="en-US"/>
          </a:p>
        </p:txBody>
      </p:sp>
    </p:spTree>
    <p:extLst>
      <p:ext uri="{BB962C8B-B14F-4D97-AF65-F5344CB8AC3E}">
        <p14:creationId xmlns:p14="http://schemas.microsoft.com/office/powerpoint/2010/main" val="34497980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b="1" i="0">
                <a:latin typeface="Arial" panose="020B0604020202020204" pitchFamily="34" charset="0"/>
              </a:defRPr>
            </a:lvl1pPr>
            <a:lvl2pPr marL="457132" indent="0" algn="ctr">
              <a:buNone/>
              <a:defRPr/>
            </a:lvl2pPr>
            <a:lvl3pPr marL="914265" indent="0" algn="ctr">
              <a:buNone/>
              <a:defRPr/>
            </a:lvl3pPr>
            <a:lvl4pPr marL="1371396" indent="0" algn="ctr">
              <a:buNone/>
              <a:defRPr/>
            </a:lvl4pPr>
            <a:lvl5pPr marL="1828530" indent="0" algn="ctr">
              <a:buNone/>
              <a:defRPr/>
            </a:lvl5pPr>
            <a:lvl6pPr marL="2285659" indent="0" algn="ctr">
              <a:buNone/>
              <a:defRPr/>
            </a:lvl6pPr>
            <a:lvl7pPr marL="2742792" indent="0" algn="ctr">
              <a:buNone/>
              <a:defRPr/>
            </a:lvl7pPr>
            <a:lvl8pPr marL="3199924" indent="0" algn="ctr">
              <a:buNone/>
              <a:defRPr/>
            </a:lvl8pPr>
            <a:lvl9pPr marL="3657055"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2245578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3439374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b="1" i="0">
                <a:latin typeface="Arial" panose="020B0604020202020204" pitchFamily="34" charset="0"/>
              </a:defRPr>
            </a:lvl1pPr>
            <a:lvl2pPr marL="457132" indent="0">
              <a:buNone/>
              <a:defRPr sz="1800"/>
            </a:lvl2pPr>
            <a:lvl3pPr marL="914265" indent="0">
              <a:buNone/>
              <a:defRPr sz="1600"/>
            </a:lvl3pPr>
            <a:lvl4pPr marL="1371396" indent="0">
              <a:buNone/>
              <a:defRPr sz="1400"/>
            </a:lvl4pPr>
            <a:lvl5pPr marL="1828530" indent="0">
              <a:buNone/>
              <a:defRPr sz="1400"/>
            </a:lvl5pPr>
            <a:lvl6pPr marL="2285659" indent="0">
              <a:buNone/>
              <a:defRPr sz="1400"/>
            </a:lvl6pPr>
            <a:lvl7pPr marL="2742792" indent="0">
              <a:buNone/>
              <a:defRPr sz="1400"/>
            </a:lvl7pPr>
            <a:lvl8pPr marL="3199924" indent="0">
              <a:buNone/>
              <a:defRPr sz="1400"/>
            </a:lvl8pPr>
            <a:lvl9pPr marL="3657055"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8950833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5740251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i="0">
                <a:latin typeface="Arial" panose="020B0604020202020204" pitchFamily="34" charset="0"/>
              </a:defRPr>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b="1" i="0">
                <a:latin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62413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402"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426" name="Group 2"/>
          <p:cNvGrpSpPr/>
          <p:nvPr/>
        </p:nvGrpSpPr>
        <p:grpSpPr>
          <a:xfrm>
            <a:off x="388937" y="322263"/>
            <a:ext cx="8377238" cy="6184901"/>
            <a:chOff x="0" y="0"/>
            <a:chExt cx="8377237" cy="6184900"/>
          </a:xfrm>
        </p:grpSpPr>
        <p:sp>
          <p:nvSpPr>
            <p:cNvPr id="403"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04"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5"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6"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7"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8"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9"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0"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1"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2"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3"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4"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5"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6"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7"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8"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9"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0"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1"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2"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3"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4"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5"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430" name="Group 26"/>
          <p:cNvGrpSpPr/>
          <p:nvPr/>
        </p:nvGrpSpPr>
        <p:grpSpPr>
          <a:xfrm>
            <a:off x="-1" y="-1"/>
            <a:ext cx="1979615" cy="1957390"/>
            <a:chOff x="0" y="0"/>
            <a:chExt cx="1979613" cy="1957388"/>
          </a:xfrm>
        </p:grpSpPr>
        <p:sp>
          <p:nvSpPr>
            <p:cNvPr id="427"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28"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29"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431"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432"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433"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43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167292425"/>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5725957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2016709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b="1" i="0">
                <a:latin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b="1" i="0">
                <a:latin typeface="Arial" panose="020B0604020202020204" pitchFamily="34" charset="0"/>
              </a:defRPr>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7769744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32" indent="0">
              <a:buNone/>
              <a:defRPr sz="2800"/>
            </a:lvl2pPr>
            <a:lvl3pPr marL="914265" indent="0">
              <a:buNone/>
              <a:defRPr sz="2400"/>
            </a:lvl3pPr>
            <a:lvl4pPr marL="1371396" indent="0">
              <a:buNone/>
              <a:defRPr sz="2000"/>
            </a:lvl4pPr>
            <a:lvl5pPr marL="1828530" indent="0">
              <a:buNone/>
              <a:defRPr sz="2000"/>
            </a:lvl5pPr>
            <a:lvl6pPr marL="2285659" indent="0">
              <a:buNone/>
              <a:defRPr sz="2000"/>
            </a:lvl6pPr>
            <a:lvl7pPr marL="2742792" indent="0">
              <a:buNone/>
              <a:defRPr sz="2000"/>
            </a:lvl7pPr>
            <a:lvl8pPr marL="3199924" indent="0">
              <a:buNone/>
              <a:defRPr sz="2000"/>
            </a:lvl8pPr>
            <a:lvl9pPr marL="365705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5178346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2963581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7895747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BF34DE0C-9FB8-0243-BE02-6A45ED28834A}"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1127934978"/>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A9AD8DE8-E0A4-E64E-953E-3DE35C2944DA}"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2567460548"/>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3B1D2EC-F3D1-DE41-B726-1BC13F7CDD4D}"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3454199801"/>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685800" y="1981200"/>
            <a:ext cx="3808413"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46613" y="1981200"/>
            <a:ext cx="3810000"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5"/>
          <p:cNvSpPr>
            <a:spLocks noGrp="1" noChangeArrowheads="1"/>
          </p:cNvSpPr>
          <p:nvPr>
            <p:ph type="sldNum" idx="10"/>
          </p:nvPr>
        </p:nvSpPr>
        <p:spPr>
          <a:ln/>
        </p:spPr>
        <p:txBody>
          <a:bodyPr/>
          <a:lstStyle>
            <a:lvl1pPr>
              <a:defRPr/>
            </a:lvl1pPr>
          </a:lstStyle>
          <a:p>
            <a:pPr>
              <a:defRPr/>
            </a:pPr>
            <a:fld id="{F85347A7-2A04-6D44-8D84-3ABA9238A062}"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188026874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4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465" name="Group 2"/>
          <p:cNvGrpSpPr/>
          <p:nvPr/>
        </p:nvGrpSpPr>
        <p:grpSpPr>
          <a:xfrm>
            <a:off x="388937" y="322263"/>
            <a:ext cx="8377238" cy="6184901"/>
            <a:chOff x="0" y="0"/>
            <a:chExt cx="8377237" cy="6184900"/>
          </a:xfrm>
        </p:grpSpPr>
        <p:sp>
          <p:nvSpPr>
            <p:cNvPr id="44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4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469" name="Group 26"/>
          <p:cNvGrpSpPr/>
          <p:nvPr/>
        </p:nvGrpSpPr>
        <p:grpSpPr>
          <a:xfrm>
            <a:off x="-1" y="-1"/>
            <a:ext cx="1979615" cy="1957390"/>
            <a:chOff x="0" y="0"/>
            <a:chExt cx="1979613" cy="1957388"/>
          </a:xfrm>
        </p:grpSpPr>
        <p:sp>
          <p:nvSpPr>
            <p:cNvPr id="46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6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6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47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47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472"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954041920"/>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5"/>
          <p:cNvSpPr>
            <a:spLocks noGrp="1" noChangeArrowheads="1"/>
          </p:cNvSpPr>
          <p:nvPr>
            <p:ph type="sldNum" idx="10"/>
          </p:nvPr>
        </p:nvSpPr>
        <p:spPr>
          <a:ln/>
        </p:spPr>
        <p:txBody>
          <a:bodyPr/>
          <a:lstStyle>
            <a:lvl1pPr>
              <a:defRPr/>
            </a:lvl1pPr>
          </a:lstStyle>
          <a:p>
            <a:pPr>
              <a:defRPr/>
            </a:pPr>
            <a:fld id="{80B764D0-5BA9-B149-A0A9-3D4022501C8D}"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3493769799"/>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5"/>
          <p:cNvSpPr>
            <a:spLocks noGrp="1" noChangeArrowheads="1"/>
          </p:cNvSpPr>
          <p:nvPr>
            <p:ph type="sldNum" idx="10"/>
          </p:nvPr>
        </p:nvSpPr>
        <p:spPr>
          <a:ln/>
        </p:spPr>
        <p:txBody>
          <a:bodyPr/>
          <a:lstStyle>
            <a:lvl1pPr>
              <a:defRPr/>
            </a:lvl1pPr>
          </a:lstStyle>
          <a:p>
            <a:pPr>
              <a:defRPr/>
            </a:pPr>
            <a:fld id="{A9985377-9BA2-DA4B-9B5F-B625ECADCDB7}"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2845286799"/>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F544AE76-501E-8344-BA13-059043118E0B}"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155604808"/>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FFF68E7-5224-284F-9E67-4424C231D012}"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1203976133"/>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CA86173-5A66-B44A-86F2-FF524B9C6549}"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3002221159"/>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D59D8E58-2133-1749-95A8-0652230117A3}"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1394130884"/>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685800" y="609600"/>
            <a:ext cx="5676900" cy="5484813"/>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F9BA9C89-2B0E-584A-8486-2EE19BF1B506}"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4118286268"/>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30C07D2-E607-114F-A661-7F685E5A3C43}" type="slidenum">
              <a:rPr lang="en-US" altLang="zh-TW"/>
              <a:pPr>
                <a:defRPr/>
              </a:pPr>
              <a:t>‹#›</a:t>
            </a:fld>
            <a:endParaRPr lang="en-US" altLang="zh-TW"/>
          </a:p>
        </p:txBody>
      </p:sp>
    </p:spTree>
    <p:extLst>
      <p:ext uri="{BB962C8B-B14F-4D97-AF65-F5344CB8AC3E}">
        <p14:creationId xmlns:p14="http://schemas.microsoft.com/office/powerpoint/2010/main" val="3890073951"/>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04E6FBB9-1C86-DD46-9C12-6486398DA0D9}" type="slidenum">
              <a:rPr lang="en-US" altLang="zh-TW"/>
              <a:pPr>
                <a:defRPr/>
              </a:pPr>
              <a:t>‹#›</a:t>
            </a:fld>
            <a:endParaRPr lang="en-US" altLang="zh-TW"/>
          </a:p>
        </p:txBody>
      </p:sp>
    </p:spTree>
    <p:extLst>
      <p:ext uri="{BB962C8B-B14F-4D97-AF65-F5344CB8AC3E}">
        <p14:creationId xmlns:p14="http://schemas.microsoft.com/office/powerpoint/2010/main" val="3812574529"/>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E3033E6-B12B-6E43-A100-DEE5094177EA}" type="slidenum">
              <a:rPr lang="en-US" altLang="zh-TW"/>
              <a:pPr>
                <a:defRPr/>
              </a:pPr>
              <a:t>‹#›</a:t>
            </a:fld>
            <a:endParaRPr lang="en-US" altLang="zh-TW"/>
          </a:p>
        </p:txBody>
      </p:sp>
    </p:spTree>
    <p:extLst>
      <p:ext uri="{BB962C8B-B14F-4D97-AF65-F5344CB8AC3E}">
        <p14:creationId xmlns:p14="http://schemas.microsoft.com/office/powerpoint/2010/main" val="69482854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479"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503" name="Group 2"/>
          <p:cNvGrpSpPr/>
          <p:nvPr/>
        </p:nvGrpSpPr>
        <p:grpSpPr>
          <a:xfrm>
            <a:off x="388937" y="322263"/>
            <a:ext cx="8377238" cy="6184901"/>
            <a:chOff x="0" y="0"/>
            <a:chExt cx="8377237" cy="6184900"/>
          </a:xfrm>
        </p:grpSpPr>
        <p:sp>
          <p:nvSpPr>
            <p:cNvPr id="480"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81"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2"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3"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4"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5"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6"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7"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8"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9"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0"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1"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2"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3"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4"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5"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6"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7"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8"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9"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00"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01"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02"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507" name="Group 26"/>
          <p:cNvGrpSpPr/>
          <p:nvPr/>
        </p:nvGrpSpPr>
        <p:grpSpPr>
          <a:xfrm>
            <a:off x="-1" y="-1"/>
            <a:ext cx="1979615" cy="1957390"/>
            <a:chOff x="0" y="0"/>
            <a:chExt cx="1979613" cy="1957388"/>
          </a:xfrm>
        </p:grpSpPr>
        <p:sp>
          <p:nvSpPr>
            <p:cNvPr id="504"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05"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06"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508"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509"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510" name="Title Text"/>
          <p:cNvSpPr txBox="1">
            <a:spLocks noGrp="1"/>
          </p:cNvSpPr>
          <p:nvPr>
            <p:ph type="title"/>
          </p:nvPr>
        </p:nvSpPr>
        <p:spPr>
          <a:xfrm>
            <a:off x="630237" y="457200"/>
            <a:ext cx="2949576" cy="1600200"/>
          </a:xfrm>
          <a:prstGeom prst="rect">
            <a:avLst/>
          </a:prstGeom>
        </p:spPr>
        <p:txBody>
          <a:bodyPr lIns="45719" tIns="45719" rIns="45719" bIns="45719" anchor="b"/>
          <a:lstStyle>
            <a:lvl1pPr>
              <a:defRPr sz="3200">
                <a:effectLst>
                  <a:outerShdw blurRad="38100" dist="38100" dir="2700000" rotWithShape="0">
                    <a:srgbClr val="000000"/>
                  </a:outerShdw>
                </a:effectLst>
              </a:defRPr>
            </a:lvl1pPr>
          </a:lstStyle>
          <a:p>
            <a:r>
              <a:t>Title Text</a:t>
            </a:r>
          </a:p>
        </p:txBody>
      </p:sp>
      <p:sp>
        <p:nvSpPr>
          <p:cNvPr id="511" name="Body Level One…"/>
          <p:cNvSpPr txBox="1">
            <a:spLocks noGrp="1"/>
          </p:cNvSpPr>
          <p:nvPr>
            <p:ph type="body" sz="half" idx="1"/>
          </p:nvPr>
        </p:nvSpPr>
        <p:spPr>
          <a:xfrm>
            <a:off x="3887787" y="987425"/>
            <a:ext cx="4629151" cy="4873625"/>
          </a:xfrm>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829129" indent="-371929">
              <a:defRPr>
                <a:effectLst>
                  <a:outerShdw blurRad="38100" dist="38100" dir="2700000" rotWithShape="0">
                    <a:srgbClr val="000000"/>
                  </a:outerShdw>
                </a:effectLst>
              </a:defRPr>
            </a:lvl2pPr>
            <a:lvl3pPr marL="1320800" indent="-406400">
              <a:defRPr>
                <a:effectLst>
                  <a:outerShdw blurRad="38100" dist="38100" dir="2700000" rotWithShape="0">
                    <a:srgbClr val="000000"/>
                  </a:outerShdw>
                </a:effectLst>
              </a:defRPr>
            </a:lvl3pPr>
            <a:lvl4pPr marL="1955800" indent="-584200">
              <a:defRPr>
                <a:effectLst>
                  <a:outerShdw blurRad="38100" dist="38100" dir="2700000" rotWithShape="0">
                    <a:srgbClr val="000000"/>
                  </a:outerShdw>
                </a:effectLst>
              </a:defRPr>
            </a:lvl4pPr>
            <a:lvl5pPr marL="2413000" indent="-584200">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512" name="Text Placeholder 3"/>
          <p:cNvSpPr>
            <a:spLocks noGrp="1"/>
          </p:cNvSpPr>
          <p:nvPr>
            <p:ph type="body" sz="quarter" idx="21"/>
          </p:nvPr>
        </p:nvSpPr>
        <p:spPr>
          <a:xfrm>
            <a:off x="630237" y="2057400"/>
            <a:ext cx="2949576" cy="3811588"/>
          </a:xfrm>
          <a:prstGeom prst="rect">
            <a:avLst/>
          </a:prstGeom>
        </p:spPr>
        <p:txBody>
          <a:bodyPr lIns="45719" tIns="45719" rIns="45719" bIns="45719"/>
          <a:lstStyle/>
          <a:p>
            <a:pPr marL="0" indent="0" rtl="0">
              <a:buClrTx/>
              <a:buSzTx/>
              <a:buFontTx/>
              <a:buNone/>
              <a:defRPr sz="1600">
                <a:effectLst>
                  <a:outerShdw blurRad="38100" dist="38100" dir="2700000" rotWithShape="0">
                    <a:srgbClr val="000000"/>
                  </a:outerShdw>
                </a:effectLst>
              </a:defRPr>
            </a:pPr>
            <a:endParaRPr/>
          </a:p>
        </p:txBody>
      </p:sp>
      <p:sp>
        <p:nvSpPr>
          <p:cNvPr id="513"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000029972"/>
      </p:ext>
    </p:extLst>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ECD03E04-02B0-DD4B-9D68-8ACDC611102A}" type="slidenum">
              <a:rPr lang="en-US" altLang="zh-TW"/>
              <a:pPr>
                <a:defRPr/>
              </a:pPr>
              <a:t>‹#›</a:t>
            </a:fld>
            <a:endParaRPr lang="en-US" altLang="zh-TW"/>
          </a:p>
        </p:txBody>
      </p:sp>
    </p:spTree>
    <p:extLst>
      <p:ext uri="{BB962C8B-B14F-4D97-AF65-F5344CB8AC3E}">
        <p14:creationId xmlns:p14="http://schemas.microsoft.com/office/powerpoint/2010/main" val="1723748663"/>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Comic Sans MS" charset="0"/>
              </a:defRPr>
            </a:lvl1pPr>
          </a:lstStyle>
          <a:p>
            <a:pPr>
              <a:defRPr/>
            </a:pPr>
            <a:fld id="{50E3667B-783A-0941-A93C-A7491FF7EDAF}" type="slidenum">
              <a:rPr lang="en-US" altLang="zh-TW"/>
              <a:pPr>
                <a:defRPr/>
              </a:pPr>
              <a:t>‹#›</a:t>
            </a:fld>
            <a:endParaRPr lang="en-US" altLang="zh-TW"/>
          </a:p>
        </p:txBody>
      </p:sp>
    </p:spTree>
    <p:extLst>
      <p:ext uri="{BB962C8B-B14F-4D97-AF65-F5344CB8AC3E}">
        <p14:creationId xmlns:p14="http://schemas.microsoft.com/office/powerpoint/2010/main" val="4103516705"/>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Comic Sans MS" charset="0"/>
              </a:defRPr>
            </a:lvl1pPr>
          </a:lstStyle>
          <a:p>
            <a:pPr>
              <a:defRPr/>
            </a:pPr>
            <a:fld id="{C79A1046-B8AD-F34F-B3A1-788B5BFF18F8}" type="slidenum">
              <a:rPr lang="en-US" altLang="zh-TW"/>
              <a:pPr>
                <a:defRPr/>
              </a:pPr>
              <a:t>‹#›</a:t>
            </a:fld>
            <a:endParaRPr lang="en-US" altLang="zh-TW"/>
          </a:p>
        </p:txBody>
      </p:sp>
    </p:spTree>
    <p:extLst>
      <p:ext uri="{BB962C8B-B14F-4D97-AF65-F5344CB8AC3E}">
        <p14:creationId xmlns:p14="http://schemas.microsoft.com/office/powerpoint/2010/main" val="192258244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Comic Sans MS" charset="0"/>
              </a:defRPr>
            </a:lvl1pPr>
          </a:lstStyle>
          <a:p>
            <a:pPr>
              <a:defRPr/>
            </a:pPr>
            <a:fld id="{176F291A-42BA-4C40-9887-FA8CA05A4D0C}" type="slidenum">
              <a:rPr lang="en-US" altLang="zh-TW"/>
              <a:pPr>
                <a:defRPr/>
              </a:pPr>
              <a:t>‹#›</a:t>
            </a:fld>
            <a:endParaRPr lang="en-US" altLang="zh-TW"/>
          </a:p>
        </p:txBody>
      </p:sp>
    </p:spTree>
    <p:extLst>
      <p:ext uri="{BB962C8B-B14F-4D97-AF65-F5344CB8AC3E}">
        <p14:creationId xmlns:p14="http://schemas.microsoft.com/office/powerpoint/2010/main" val="3976282126"/>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63747F31-FEA7-E144-8F8E-016FBE29BFAF}" type="slidenum">
              <a:rPr lang="en-US" altLang="zh-TW"/>
              <a:pPr>
                <a:defRPr/>
              </a:pPr>
              <a:t>‹#›</a:t>
            </a:fld>
            <a:endParaRPr lang="en-US" altLang="zh-TW"/>
          </a:p>
        </p:txBody>
      </p:sp>
    </p:spTree>
    <p:extLst>
      <p:ext uri="{BB962C8B-B14F-4D97-AF65-F5344CB8AC3E}">
        <p14:creationId xmlns:p14="http://schemas.microsoft.com/office/powerpoint/2010/main" val="3878333441"/>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DBF91A7A-4034-604C-A6F8-16B38DF36296}" type="slidenum">
              <a:rPr lang="en-US" altLang="zh-TW"/>
              <a:pPr>
                <a:defRPr/>
              </a:pPr>
              <a:t>‹#›</a:t>
            </a:fld>
            <a:endParaRPr lang="en-US" altLang="zh-TW"/>
          </a:p>
        </p:txBody>
      </p:sp>
    </p:spTree>
    <p:extLst>
      <p:ext uri="{BB962C8B-B14F-4D97-AF65-F5344CB8AC3E}">
        <p14:creationId xmlns:p14="http://schemas.microsoft.com/office/powerpoint/2010/main" val="1752681721"/>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39CFC020-D48F-9F4A-838F-BA7E5D65A1AB}" type="slidenum">
              <a:rPr lang="en-US" altLang="zh-TW"/>
              <a:pPr>
                <a:defRPr/>
              </a:pPr>
              <a:t>‹#›</a:t>
            </a:fld>
            <a:endParaRPr lang="en-US" altLang="zh-TW"/>
          </a:p>
        </p:txBody>
      </p:sp>
    </p:spTree>
    <p:extLst>
      <p:ext uri="{BB962C8B-B14F-4D97-AF65-F5344CB8AC3E}">
        <p14:creationId xmlns:p14="http://schemas.microsoft.com/office/powerpoint/2010/main" val="319521556"/>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A8672788-8103-3746-AA7F-1AC7C87454BB}" type="slidenum">
              <a:rPr lang="en-US" altLang="zh-TW"/>
              <a:pPr>
                <a:defRPr/>
              </a:pPr>
              <a:t>‹#›</a:t>
            </a:fld>
            <a:endParaRPr lang="en-US" altLang="zh-TW"/>
          </a:p>
        </p:txBody>
      </p:sp>
    </p:spTree>
    <p:extLst>
      <p:ext uri="{BB962C8B-B14F-4D97-AF65-F5344CB8AC3E}">
        <p14:creationId xmlns:p14="http://schemas.microsoft.com/office/powerpoint/2010/main" val="3456890682"/>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0478F21-F95A-2040-8AD3-6B55E4DAD130}" type="slidenum">
              <a:rPr lang="en-US" smtClean="0"/>
              <a:pPr>
                <a:defRPr/>
              </a:pPr>
              <a:t>‹#›</a:t>
            </a:fld>
            <a:endParaRPr lang="en-US" dirty="0"/>
          </a:p>
        </p:txBody>
      </p:sp>
    </p:spTree>
    <p:extLst>
      <p:ext uri="{BB962C8B-B14F-4D97-AF65-F5344CB8AC3E}">
        <p14:creationId xmlns:p14="http://schemas.microsoft.com/office/powerpoint/2010/main" val="342076017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B29822C-117F-EC4C-A226-3ED541EDA32A}" type="slidenum">
              <a:rPr lang="en-US" smtClean="0"/>
              <a:pPr>
                <a:defRPr/>
              </a:pPr>
              <a:t>‹#›</a:t>
            </a:fld>
            <a:endParaRPr lang="en-US" dirty="0"/>
          </a:p>
        </p:txBody>
      </p:sp>
    </p:spTree>
    <p:extLst>
      <p:ext uri="{BB962C8B-B14F-4D97-AF65-F5344CB8AC3E}">
        <p14:creationId xmlns:p14="http://schemas.microsoft.com/office/powerpoint/2010/main" val="345875545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520"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544" name="Group 2"/>
          <p:cNvGrpSpPr/>
          <p:nvPr/>
        </p:nvGrpSpPr>
        <p:grpSpPr>
          <a:xfrm>
            <a:off x="388937" y="322263"/>
            <a:ext cx="8377238" cy="6184901"/>
            <a:chOff x="0" y="0"/>
            <a:chExt cx="8377237" cy="6184900"/>
          </a:xfrm>
        </p:grpSpPr>
        <p:sp>
          <p:nvSpPr>
            <p:cNvPr id="521"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22"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3"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4"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5"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6"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7"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8"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9"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0"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1"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2"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3"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4"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5"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6"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7"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8"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9"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0"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1"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2"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3"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548" name="Group 26"/>
          <p:cNvGrpSpPr/>
          <p:nvPr/>
        </p:nvGrpSpPr>
        <p:grpSpPr>
          <a:xfrm>
            <a:off x="-1" y="-1"/>
            <a:ext cx="1979615" cy="1957390"/>
            <a:chOff x="0" y="0"/>
            <a:chExt cx="1979613" cy="1957388"/>
          </a:xfrm>
        </p:grpSpPr>
        <p:sp>
          <p:nvSpPr>
            <p:cNvPr id="545"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46"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47"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549"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550"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551" name="Title Text"/>
          <p:cNvSpPr txBox="1">
            <a:spLocks noGrp="1"/>
          </p:cNvSpPr>
          <p:nvPr>
            <p:ph type="title"/>
          </p:nvPr>
        </p:nvSpPr>
        <p:spPr>
          <a:xfrm>
            <a:off x="630237" y="457200"/>
            <a:ext cx="2949576" cy="1600200"/>
          </a:xfrm>
          <a:prstGeom prst="rect">
            <a:avLst/>
          </a:prstGeom>
        </p:spPr>
        <p:txBody>
          <a:bodyPr lIns="45719" tIns="45719" rIns="45719" bIns="45719" anchor="b"/>
          <a:lstStyle>
            <a:lvl1pPr>
              <a:defRPr sz="3200">
                <a:effectLst>
                  <a:outerShdw blurRad="38100" dist="38100" dir="2700000" rotWithShape="0">
                    <a:srgbClr val="000000"/>
                  </a:outerShdw>
                </a:effectLst>
              </a:defRPr>
            </a:lvl1pPr>
          </a:lstStyle>
          <a:p>
            <a:r>
              <a:t>Title Text</a:t>
            </a:r>
          </a:p>
        </p:txBody>
      </p:sp>
      <p:sp>
        <p:nvSpPr>
          <p:cNvPr id="552" name="Picture Placeholder 2"/>
          <p:cNvSpPr>
            <a:spLocks noGrp="1"/>
          </p:cNvSpPr>
          <p:nvPr>
            <p:ph type="pic" sz="half" idx="21"/>
          </p:nvPr>
        </p:nvSpPr>
        <p:spPr>
          <a:xfrm>
            <a:off x="3887787" y="987425"/>
            <a:ext cx="4629151" cy="4873625"/>
          </a:xfrm>
          <a:prstGeom prst="rect">
            <a:avLst/>
          </a:prstGeom>
        </p:spPr>
        <p:txBody>
          <a:bodyPr lIns="91439" tIns="45719" rIns="91439" bIns="45719">
            <a:noAutofit/>
          </a:bodyPr>
          <a:lstStyle/>
          <a:p>
            <a:endParaRPr/>
          </a:p>
        </p:txBody>
      </p:sp>
      <p:sp>
        <p:nvSpPr>
          <p:cNvPr id="553" name="Body Level One…"/>
          <p:cNvSpPr txBox="1">
            <a:spLocks noGrp="1"/>
          </p:cNvSpPr>
          <p:nvPr>
            <p:ph type="body" sz="quarter" idx="1"/>
          </p:nvPr>
        </p:nvSpPr>
        <p:spPr>
          <a:xfrm>
            <a:off x="630237" y="2057400"/>
            <a:ext cx="2949576" cy="3811588"/>
          </a:xfrm>
          <a:prstGeom prst="rect">
            <a:avLst/>
          </a:prstGeom>
        </p:spPr>
        <p:txBody>
          <a:bodyPr lIns="45719" tIns="45719" rIns="45719" bIns="45719"/>
          <a:lstStyle>
            <a:lvl1pPr marL="0" indent="0">
              <a:buClrTx/>
              <a:buSzTx/>
              <a:buFontTx/>
              <a:buNone/>
              <a:defRPr sz="1600">
                <a:effectLst>
                  <a:outerShdw blurRad="38100" dist="38100" dir="2700000" rotWithShape="0">
                    <a:srgbClr val="000000"/>
                  </a:outerShdw>
                </a:effectLst>
              </a:defRPr>
            </a:lvl1pPr>
            <a:lvl2pPr marL="0" indent="457200">
              <a:buClrTx/>
              <a:buSzTx/>
              <a:buFontTx/>
              <a:buNone/>
              <a:defRPr sz="1600">
                <a:effectLst>
                  <a:outerShdw blurRad="38100" dist="38100" dir="2700000" rotWithShape="0">
                    <a:srgbClr val="000000"/>
                  </a:outerShdw>
                </a:effectLst>
              </a:defRPr>
            </a:lvl2pPr>
            <a:lvl3pPr marL="0" indent="914400">
              <a:buClrTx/>
              <a:buSzTx/>
              <a:buFontTx/>
              <a:buNone/>
              <a:defRPr sz="1600">
                <a:effectLst>
                  <a:outerShdw blurRad="38100" dist="38100" dir="2700000" rotWithShape="0">
                    <a:srgbClr val="000000"/>
                  </a:outerShdw>
                </a:effectLst>
              </a:defRPr>
            </a:lvl3pPr>
            <a:lvl4pPr marL="0" indent="1371600">
              <a:buClrTx/>
              <a:buSzTx/>
              <a:buFontTx/>
              <a:buNone/>
              <a:defRPr sz="1600">
                <a:effectLst>
                  <a:outerShdw blurRad="38100" dist="38100" dir="2700000" rotWithShape="0">
                    <a:srgbClr val="000000"/>
                  </a:outerShdw>
                </a:effectLst>
              </a:defRPr>
            </a:lvl4pPr>
            <a:lvl5pPr marL="0" indent="1828800">
              <a:buClrTx/>
              <a:buSzTx/>
              <a:buFontTx/>
              <a:buNone/>
              <a:defRPr sz="1600">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55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025113160"/>
      </p:ext>
    </p:extLst>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5"/>
          <p:cNvSpPr>
            <a:spLocks noGrp="1" noChangeArrowheads="1"/>
          </p:cNvSpPr>
          <p:nvPr>
            <p:ph type="sldNum" idx="10"/>
          </p:nvPr>
        </p:nvSpPr>
        <p:spPr/>
        <p:txBody>
          <a:bodyPr/>
          <a:lstStyle>
            <a:lvl1pPr defTabSz="914400">
              <a:defRPr>
                <a:effectLst>
                  <a:outerShdw blurRad="38100" dist="38100" dir="2700000" algn="tl">
                    <a:srgbClr val="FFFFFF"/>
                  </a:outerShdw>
                </a:effectLst>
                <a:cs typeface="Geneva" charset="0"/>
              </a:defRPr>
            </a:lvl1pPr>
          </a:lstStyle>
          <a:p>
            <a:pPr>
              <a:defRPr/>
            </a:pPr>
            <a:fld id="{C3A4D193-4E9F-AD48-AB3D-94C2C319C505}" type="slidenum">
              <a:rPr lang="en-GB"/>
              <a:pPr>
                <a:defRPr/>
              </a:pPr>
              <a:t>‹#›</a:t>
            </a:fld>
            <a:endParaRPr lang="en-GB"/>
          </a:p>
        </p:txBody>
      </p:sp>
    </p:spTree>
    <p:extLst>
      <p:ext uri="{BB962C8B-B14F-4D97-AF65-F5344CB8AC3E}">
        <p14:creationId xmlns:p14="http://schemas.microsoft.com/office/powerpoint/2010/main" val="2934503395"/>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p:txBody>
          <a:bodyPr/>
          <a:lstStyle>
            <a:lvl1pPr defTabSz="914400">
              <a:defRPr>
                <a:effectLst>
                  <a:outerShdw blurRad="38100" dist="38100" dir="2700000" algn="tl">
                    <a:srgbClr val="FFFFFF"/>
                  </a:outerShdw>
                </a:effectLst>
                <a:cs typeface="Geneva" charset="0"/>
              </a:defRPr>
            </a:lvl1pPr>
          </a:lstStyle>
          <a:p>
            <a:pPr>
              <a:defRPr/>
            </a:pPr>
            <a:fld id="{C5EE16FF-0B2C-774C-9B9D-92F47C905F49}" type="slidenum">
              <a:rPr lang="en-GB"/>
              <a:pPr>
                <a:defRPr/>
              </a:pPr>
              <a:t>‹#›</a:t>
            </a:fld>
            <a:endParaRPr lang="en-GB"/>
          </a:p>
        </p:txBody>
      </p:sp>
    </p:spTree>
    <p:extLst>
      <p:ext uri="{BB962C8B-B14F-4D97-AF65-F5344CB8AC3E}">
        <p14:creationId xmlns:p14="http://schemas.microsoft.com/office/powerpoint/2010/main" val="2426377716"/>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5"/>
          <p:cNvSpPr>
            <a:spLocks noGrp="1" noChangeArrowheads="1"/>
          </p:cNvSpPr>
          <p:nvPr>
            <p:ph type="sldNum" idx="10"/>
          </p:nvPr>
        </p:nvSpPr>
        <p:spPr/>
        <p:txBody>
          <a:bodyPr/>
          <a:lstStyle>
            <a:lvl1pPr defTabSz="914400">
              <a:defRPr>
                <a:effectLst>
                  <a:outerShdw blurRad="38100" dist="38100" dir="2700000" algn="tl">
                    <a:srgbClr val="FFFFFF"/>
                  </a:outerShdw>
                </a:effectLst>
                <a:cs typeface="Geneva" charset="0"/>
              </a:defRPr>
            </a:lvl1pPr>
          </a:lstStyle>
          <a:p>
            <a:pPr>
              <a:defRPr/>
            </a:pPr>
            <a:fld id="{EFA9C8C8-364C-E94A-92AD-6E36DFF8015F}" type="slidenum">
              <a:rPr lang="en-GB"/>
              <a:pPr>
                <a:defRPr/>
              </a:pPr>
              <a:t>‹#›</a:t>
            </a:fld>
            <a:endParaRPr lang="en-GB"/>
          </a:p>
        </p:txBody>
      </p:sp>
    </p:spTree>
    <p:extLst>
      <p:ext uri="{BB962C8B-B14F-4D97-AF65-F5344CB8AC3E}">
        <p14:creationId xmlns:p14="http://schemas.microsoft.com/office/powerpoint/2010/main" val="3516191961"/>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685800" y="1981200"/>
            <a:ext cx="3808413"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46613" y="1981200"/>
            <a:ext cx="3810000"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5"/>
          <p:cNvSpPr>
            <a:spLocks noGrp="1" noChangeArrowheads="1"/>
          </p:cNvSpPr>
          <p:nvPr>
            <p:ph type="sldNum" idx="10"/>
          </p:nvPr>
        </p:nvSpPr>
        <p:spPr/>
        <p:txBody>
          <a:bodyPr/>
          <a:lstStyle>
            <a:lvl1pPr defTabSz="914400">
              <a:defRPr>
                <a:effectLst>
                  <a:outerShdw blurRad="38100" dist="38100" dir="2700000" algn="tl">
                    <a:srgbClr val="FFFFFF"/>
                  </a:outerShdw>
                </a:effectLst>
                <a:cs typeface="Geneva" charset="0"/>
              </a:defRPr>
            </a:lvl1pPr>
          </a:lstStyle>
          <a:p>
            <a:pPr>
              <a:defRPr/>
            </a:pPr>
            <a:fld id="{BD13D078-6534-ED4C-8642-662571FBCE82}" type="slidenum">
              <a:rPr lang="en-GB"/>
              <a:pPr>
                <a:defRPr/>
              </a:pPr>
              <a:t>‹#›</a:t>
            </a:fld>
            <a:endParaRPr lang="en-GB"/>
          </a:p>
        </p:txBody>
      </p:sp>
    </p:spTree>
    <p:extLst>
      <p:ext uri="{BB962C8B-B14F-4D97-AF65-F5344CB8AC3E}">
        <p14:creationId xmlns:p14="http://schemas.microsoft.com/office/powerpoint/2010/main" val="449679943"/>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5"/>
          <p:cNvSpPr>
            <a:spLocks noGrp="1" noChangeArrowheads="1"/>
          </p:cNvSpPr>
          <p:nvPr>
            <p:ph type="sldNum" idx="10"/>
          </p:nvPr>
        </p:nvSpPr>
        <p:spPr/>
        <p:txBody>
          <a:bodyPr/>
          <a:lstStyle>
            <a:lvl1pPr defTabSz="914400">
              <a:defRPr>
                <a:effectLst>
                  <a:outerShdw blurRad="38100" dist="38100" dir="2700000" algn="tl">
                    <a:srgbClr val="FFFFFF"/>
                  </a:outerShdw>
                </a:effectLst>
                <a:cs typeface="Geneva" charset="0"/>
              </a:defRPr>
            </a:lvl1pPr>
          </a:lstStyle>
          <a:p>
            <a:pPr>
              <a:defRPr/>
            </a:pPr>
            <a:fld id="{6D3B25A1-DA5B-0542-860A-56FEE1DB4B79}" type="slidenum">
              <a:rPr lang="en-GB"/>
              <a:pPr>
                <a:defRPr/>
              </a:pPr>
              <a:t>‹#›</a:t>
            </a:fld>
            <a:endParaRPr lang="en-GB"/>
          </a:p>
        </p:txBody>
      </p:sp>
    </p:spTree>
    <p:extLst>
      <p:ext uri="{BB962C8B-B14F-4D97-AF65-F5344CB8AC3E}">
        <p14:creationId xmlns:p14="http://schemas.microsoft.com/office/powerpoint/2010/main" val="2509740931"/>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5"/>
          <p:cNvSpPr>
            <a:spLocks noGrp="1" noChangeArrowheads="1"/>
          </p:cNvSpPr>
          <p:nvPr>
            <p:ph type="sldNum" idx="10"/>
          </p:nvPr>
        </p:nvSpPr>
        <p:spPr/>
        <p:txBody>
          <a:bodyPr/>
          <a:lstStyle>
            <a:lvl1pPr defTabSz="914400">
              <a:defRPr>
                <a:effectLst>
                  <a:outerShdw blurRad="38100" dist="38100" dir="2700000" algn="tl">
                    <a:srgbClr val="FFFFFF"/>
                  </a:outerShdw>
                </a:effectLst>
                <a:cs typeface="Geneva" charset="0"/>
              </a:defRPr>
            </a:lvl1pPr>
          </a:lstStyle>
          <a:p>
            <a:pPr>
              <a:defRPr/>
            </a:pPr>
            <a:fld id="{6668CF37-499D-914E-9CA2-37F9C712932F}" type="slidenum">
              <a:rPr lang="en-GB"/>
              <a:pPr>
                <a:defRPr/>
              </a:pPr>
              <a:t>‹#›</a:t>
            </a:fld>
            <a:endParaRPr lang="en-GB"/>
          </a:p>
        </p:txBody>
      </p:sp>
    </p:spTree>
    <p:extLst>
      <p:ext uri="{BB962C8B-B14F-4D97-AF65-F5344CB8AC3E}">
        <p14:creationId xmlns:p14="http://schemas.microsoft.com/office/powerpoint/2010/main" val="1359596332"/>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defTabSz="914400">
              <a:defRPr>
                <a:effectLst>
                  <a:outerShdw blurRad="38100" dist="38100" dir="2700000" algn="tl">
                    <a:srgbClr val="FFFFFF"/>
                  </a:outerShdw>
                </a:effectLst>
                <a:cs typeface="Geneva" charset="0"/>
              </a:defRPr>
            </a:lvl1pPr>
          </a:lstStyle>
          <a:p>
            <a:pPr>
              <a:defRPr/>
            </a:pPr>
            <a:fld id="{45FBB3E3-E2F2-634C-BC5B-1F0C4C423405}" type="slidenum">
              <a:rPr lang="en-GB"/>
              <a:pPr>
                <a:defRPr/>
              </a:pPr>
              <a:t>‹#›</a:t>
            </a:fld>
            <a:endParaRPr lang="en-GB"/>
          </a:p>
        </p:txBody>
      </p:sp>
    </p:spTree>
    <p:extLst>
      <p:ext uri="{BB962C8B-B14F-4D97-AF65-F5344CB8AC3E}">
        <p14:creationId xmlns:p14="http://schemas.microsoft.com/office/powerpoint/2010/main" val="1431446423"/>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p:txBody>
          <a:bodyPr/>
          <a:lstStyle>
            <a:lvl1pPr defTabSz="914400">
              <a:defRPr>
                <a:effectLst>
                  <a:outerShdw blurRad="38100" dist="38100" dir="2700000" algn="tl">
                    <a:srgbClr val="FFFFFF"/>
                  </a:outerShdw>
                </a:effectLst>
                <a:cs typeface="Geneva" charset="0"/>
              </a:defRPr>
            </a:lvl1pPr>
          </a:lstStyle>
          <a:p>
            <a:pPr>
              <a:defRPr/>
            </a:pPr>
            <a:fld id="{84B6A623-DAE5-4C45-9D6B-9AD57B84A09A}" type="slidenum">
              <a:rPr lang="en-GB"/>
              <a:pPr>
                <a:defRPr/>
              </a:pPr>
              <a:t>‹#›</a:t>
            </a:fld>
            <a:endParaRPr lang="en-GB"/>
          </a:p>
        </p:txBody>
      </p:sp>
    </p:spTree>
    <p:extLst>
      <p:ext uri="{BB962C8B-B14F-4D97-AF65-F5344CB8AC3E}">
        <p14:creationId xmlns:p14="http://schemas.microsoft.com/office/powerpoint/2010/main" val="3364911878"/>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p:txBody>
          <a:bodyPr/>
          <a:lstStyle>
            <a:lvl1pPr defTabSz="914400">
              <a:defRPr>
                <a:effectLst>
                  <a:outerShdw blurRad="38100" dist="38100" dir="2700000" algn="tl">
                    <a:srgbClr val="FFFFFF"/>
                  </a:outerShdw>
                </a:effectLst>
                <a:cs typeface="Geneva" charset="0"/>
              </a:defRPr>
            </a:lvl1pPr>
          </a:lstStyle>
          <a:p>
            <a:pPr>
              <a:defRPr/>
            </a:pPr>
            <a:fld id="{232E5479-A1BD-E24A-A89C-814F6329B329}" type="slidenum">
              <a:rPr lang="en-GB"/>
              <a:pPr>
                <a:defRPr/>
              </a:pPr>
              <a:t>‹#›</a:t>
            </a:fld>
            <a:endParaRPr lang="en-GB"/>
          </a:p>
        </p:txBody>
      </p:sp>
    </p:spTree>
    <p:extLst>
      <p:ext uri="{BB962C8B-B14F-4D97-AF65-F5344CB8AC3E}">
        <p14:creationId xmlns:p14="http://schemas.microsoft.com/office/powerpoint/2010/main" val="1738533496"/>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p:txBody>
          <a:bodyPr/>
          <a:lstStyle>
            <a:lvl1pPr defTabSz="914400">
              <a:defRPr>
                <a:effectLst>
                  <a:outerShdw blurRad="38100" dist="38100" dir="2700000" algn="tl">
                    <a:srgbClr val="FFFFFF"/>
                  </a:outerShdw>
                </a:effectLst>
                <a:cs typeface="Geneva" charset="0"/>
              </a:defRPr>
            </a:lvl1pPr>
          </a:lstStyle>
          <a:p>
            <a:pPr>
              <a:defRPr/>
            </a:pPr>
            <a:fld id="{F819C78F-EAE9-F740-8085-E8D0DB67BA87}" type="slidenum">
              <a:rPr lang="en-GB"/>
              <a:pPr>
                <a:defRPr/>
              </a:pPr>
              <a:t>‹#›</a:t>
            </a:fld>
            <a:endParaRPr lang="en-GB"/>
          </a:p>
        </p:txBody>
      </p:sp>
    </p:spTree>
    <p:extLst>
      <p:ext uri="{BB962C8B-B14F-4D97-AF65-F5344CB8AC3E}">
        <p14:creationId xmlns:p14="http://schemas.microsoft.com/office/powerpoint/2010/main" val="36514874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911312"/>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685800" y="609600"/>
            <a:ext cx="5676900" cy="5484813"/>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p:txBody>
          <a:bodyPr/>
          <a:lstStyle>
            <a:lvl1pPr defTabSz="914400">
              <a:defRPr>
                <a:effectLst>
                  <a:outerShdw blurRad="38100" dist="38100" dir="2700000" algn="tl">
                    <a:srgbClr val="FFFFFF"/>
                  </a:outerShdw>
                </a:effectLst>
                <a:cs typeface="Geneva" charset="0"/>
              </a:defRPr>
            </a:lvl1pPr>
          </a:lstStyle>
          <a:p>
            <a:pPr>
              <a:defRPr/>
            </a:pPr>
            <a:fld id="{86C831BA-725A-8B48-87C1-11E11C2E3CF3}" type="slidenum">
              <a:rPr lang="en-GB"/>
              <a:pPr>
                <a:defRPr/>
              </a:pPr>
              <a:t>‹#›</a:t>
            </a:fld>
            <a:endParaRPr lang="en-GB"/>
          </a:p>
        </p:txBody>
      </p:sp>
    </p:spTree>
    <p:extLst>
      <p:ext uri="{BB962C8B-B14F-4D97-AF65-F5344CB8AC3E}">
        <p14:creationId xmlns:p14="http://schemas.microsoft.com/office/powerpoint/2010/main" val="71417475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2668861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B1425440-80EA-614A-861E-E807F508F68C}" type="slidenum">
              <a:rPr lang="en-US"/>
              <a:pPr>
                <a:defRPr/>
              </a:pPr>
              <a:t>‹#›</a:t>
            </a:fld>
            <a:endParaRPr lang="en-US"/>
          </a:p>
        </p:txBody>
      </p:sp>
    </p:spTree>
    <p:extLst>
      <p:ext uri="{BB962C8B-B14F-4D97-AF65-F5344CB8AC3E}">
        <p14:creationId xmlns:p14="http://schemas.microsoft.com/office/powerpoint/2010/main" val="3333772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984A31CC-8FA7-554D-8058-3D1BC5EB20F3}" type="slidenum">
              <a:rPr lang="en-US"/>
              <a:pPr>
                <a:defRPr/>
              </a:pPr>
              <a:t>‹#›</a:t>
            </a:fld>
            <a:endParaRPr lang="en-US"/>
          </a:p>
        </p:txBody>
      </p:sp>
    </p:spTree>
    <p:extLst>
      <p:ext uri="{BB962C8B-B14F-4D97-AF65-F5344CB8AC3E}">
        <p14:creationId xmlns:p14="http://schemas.microsoft.com/office/powerpoint/2010/main" val="3924791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D40674B3-5CD0-C742-829D-9FB37EEE29D4}" type="slidenum">
              <a:rPr lang="en-US"/>
              <a:pPr>
                <a:defRPr/>
              </a:pPr>
              <a:t>‹#›</a:t>
            </a:fld>
            <a:endParaRPr lang="en-US"/>
          </a:p>
        </p:txBody>
      </p:sp>
    </p:spTree>
    <p:extLst>
      <p:ext uri="{BB962C8B-B14F-4D97-AF65-F5344CB8AC3E}">
        <p14:creationId xmlns:p14="http://schemas.microsoft.com/office/powerpoint/2010/main" val="4003039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50434AED-AEDA-C04C-AF75-08F7AFF0E6B0}" type="slidenum">
              <a:rPr lang="en-US"/>
              <a:pPr>
                <a:defRPr/>
              </a:pPr>
              <a:t>‹#›</a:t>
            </a:fld>
            <a:endParaRPr lang="en-US"/>
          </a:p>
        </p:txBody>
      </p:sp>
    </p:spTree>
    <p:extLst>
      <p:ext uri="{BB962C8B-B14F-4D97-AF65-F5344CB8AC3E}">
        <p14:creationId xmlns:p14="http://schemas.microsoft.com/office/powerpoint/2010/main" val="45625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49263">
              <a:defRPr/>
            </a:lvl1pPr>
          </a:lstStyle>
          <a:p>
            <a:pPr>
              <a:defRPr/>
            </a:pPr>
            <a:endParaRPr lang="en-US"/>
          </a:p>
        </p:txBody>
      </p:sp>
      <p:sp>
        <p:nvSpPr>
          <p:cNvPr id="8"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9" name="Rectangle 6"/>
          <p:cNvSpPr>
            <a:spLocks noGrp="1" noChangeArrowheads="1"/>
          </p:cNvSpPr>
          <p:nvPr>
            <p:ph type="sldNum" sz="quarter" idx="12"/>
          </p:nvPr>
        </p:nvSpPr>
        <p:spPr/>
        <p:txBody>
          <a:bodyPr/>
          <a:lstStyle>
            <a:lvl1pPr defTabSz="449263">
              <a:defRPr/>
            </a:lvl1pPr>
          </a:lstStyle>
          <a:p>
            <a:pPr>
              <a:defRPr/>
            </a:pPr>
            <a:fld id="{096D0532-A29E-2F4B-B197-824CD930B111}" type="slidenum">
              <a:rPr lang="en-US"/>
              <a:pPr>
                <a:defRPr/>
              </a:pPr>
              <a:t>‹#›</a:t>
            </a:fld>
            <a:endParaRPr lang="en-US"/>
          </a:p>
        </p:txBody>
      </p:sp>
    </p:spTree>
    <p:extLst>
      <p:ext uri="{BB962C8B-B14F-4D97-AF65-F5344CB8AC3E}">
        <p14:creationId xmlns:p14="http://schemas.microsoft.com/office/powerpoint/2010/main" val="60701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49263">
              <a:defRPr/>
            </a:lvl1pPr>
          </a:lstStyle>
          <a:p>
            <a:pPr>
              <a:defRPr/>
            </a:pPr>
            <a:endParaRPr lang="en-US"/>
          </a:p>
        </p:txBody>
      </p:sp>
      <p:sp>
        <p:nvSpPr>
          <p:cNvPr id="4"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5" name="Rectangle 6"/>
          <p:cNvSpPr>
            <a:spLocks noGrp="1" noChangeArrowheads="1"/>
          </p:cNvSpPr>
          <p:nvPr>
            <p:ph type="sldNum" sz="quarter" idx="12"/>
          </p:nvPr>
        </p:nvSpPr>
        <p:spPr/>
        <p:txBody>
          <a:bodyPr/>
          <a:lstStyle>
            <a:lvl1pPr defTabSz="449263">
              <a:defRPr/>
            </a:lvl1pPr>
          </a:lstStyle>
          <a:p>
            <a:pPr>
              <a:defRPr/>
            </a:pPr>
            <a:fld id="{D9B0B000-8E02-E24D-8FB5-8297695D2E36}" type="slidenum">
              <a:rPr lang="en-US"/>
              <a:pPr>
                <a:defRPr/>
              </a:pPr>
              <a:t>‹#›</a:t>
            </a:fld>
            <a:endParaRPr lang="en-US"/>
          </a:p>
        </p:txBody>
      </p:sp>
    </p:spTree>
    <p:extLst>
      <p:ext uri="{BB962C8B-B14F-4D97-AF65-F5344CB8AC3E}">
        <p14:creationId xmlns:p14="http://schemas.microsoft.com/office/powerpoint/2010/main" val="2454624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49263">
              <a:defRPr/>
            </a:lvl1pPr>
          </a:lstStyle>
          <a:p>
            <a:pPr>
              <a:defRPr/>
            </a:pPr>
            <a:endParaRPr lang="en-US"/>
          </a:p>
        </p:txBody>
      </p:sp>
      <p:sp>
        <p:nvSpPr>
          <p:cNvPr id="3"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4" name="Rectangle 6"/>
          <p:cNvSpPr>
            <a:spLocks noGrp="1" noChangeArrowheads="1"/>
          </p:cNvSpPr>
          <p:nvPr>
            <p:ph type="sldNum" sz="quarter" idx="12"/>
          </p:nvPr>
        </p:nvSpPr>
        <p:spPr/>
        <p:txBody>
          <a:bodyPr/>
          <a:lstStyle>
            <a:lvl1pPr defTabSz="449263">
              <a:defRPr/>
            </a:lvl1pPr>
          </a:lstStyle>
          <a:p>
            <a:pPr>
              <a:defRPr/>
            </a:pPr>
            <a:fld id="{6D312D9D-3B35-E345-A794-7ED6D6AFF849}" type="slidenum">
              <a:rPr lang="en-US"/>
              <a:pPr>
                <a:defRPr/>
              </a:pPr>
              <a:t>‹#›</a:t>
            </a:fld>
            <a:endParaRPr lang="en-US"/>
          </a:p>
        </p:txBody>
      </p:sp>
    </p:spTree>
    <p:extLst>
      <p:ext uri="{BB962C8B-B14F-4D97-AF65-F5344CB8AC3E}">
        <p14:creationId xmlns:p14="http://schemas.microsoft.com/office/powerpoint/2010/main" val="2671374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55C4A2A2-F574-1E47-BDB8-A67DE7D58B30}" type="slidenum">
              <a:rPr lang="en-US"/>
              <a:pPr>
                <a:defRPr/>
              </a:pPr>
              <a:t>‹#›</a:t>
            </a:fld>
            <a:endParaRPr lang="en-US"/>
          </a:p>
        </p:txBody>
      </p:sp>
    </p:spTree>
    <p:extLst>
      <p:ext uri="{BB962C8B-B14F-4D97-AF65-F5344CB8AC3E}">
        <p14:creationId xmlns:p14="http://schemas.microsoft.com/office/powerpoint/2010/main" val="234489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63372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5BE53286-9F3C-4B40-AEFF-61F9346B9101}" type="slidenum">
              <a:rPr lang="en-US"/>
              <a:pPr>
                <a:defRPr/>
              </a:pPr>
              <a:t>‹#›</a:t>
            </a:fld>
            <a:endParaRPr lang="en-US"/>
          </a:p>
        </p:txBody>
      </p:sp>
    </p:spTree>
    <p:extLst>
      <p:ext uri="{BB962C8B-B14F-4D97-AF65-F5344CB8AC3E}">
        <p14:creationId xmlns:p14="http://schemas.microsoft.com/office/powerpoint/2010/main" val="509716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0E99F56B-9E8C-364A-BA56-7CCB1A31E0C7}" type="slidenum">
              <a:rPr lang="en-US"/>
              <a:pPr>
                <a:defRPr/>
              </a:pPr>
              <a:t>‹#›</a:t>
            </a:fld>
            <a:endParaRPr lang="en-US"/>
          </a:p>
        </p:txBody>
      </p:sp>
    </p:spTree>
    <p:extLst>
      <p:ext uri="{BB962C8B-B14F-4D97-AF65-F5344CB8AC3E}">
        <p14:creationId xmlns:p14="http://schemas.microsoft.com/office/powerpoint/2010/main" val="3299422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1C8A38D4-A3A7-174D-B924-27474FB350ED}" type="slidenum">
              <a:rPr lang="en-US"/>
              <a:pPr>
                <a:defRPr/>
              </a:pPr>
              <a:t>‹#›</a:t>
            </a:fld>
            <a:endParaRPr lang="en-US"/>
          </a:p>
        </p:txBody>
      </p:sp>
    </p:spTree>
    <p:extLst>
      <p:ext uri="{BB962C8B-B14F-4D97-AF65-F5344CB8AC3E}">
        <p14:creationId xmlns:p14="http://schemas.microsoft.com/office/powerpoint/2010/main" val="1164523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A9DAB206-644B-284E-A5CB-3E9DB11F212E}" type="slidenum">
              <a:rPr lang="en-US"/>
              <a:pPr>
                <a:defRPr/>
              </a:pPr>
              <a:t>‹#›</a:t>
            </a:fld>
            <a:endParaRPr lang="en-US"/>
          </a:p>
        </p:txBody>
      </p:sp>
    </p:spTree>
    <p:extLst>
      <p:ext uri="{BB962C8B-B14F-4D97-AF65-F5344CB8AC3E}">
        <p14:creationId xmlns:p14="http://schemas.microsoft.com/office/powerpoint/2010/main" val="3937882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7120387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09088258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862727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6782444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8440037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789619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978767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09861247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1472603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4568440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949640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86492958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788619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2108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099789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33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761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p>
            <a:r>
              <a:t>Title Text</a:t>
            </a:r>
          </a:p>
        </p:txBody>
      </p:sp>
      <p:sp>
        <p:nvSpPr>
          <p:cNvPr id="5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9834240"/>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917328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842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337908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689013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86158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6799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3305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08412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C82A5E-6FD4-034B-B9A7-A1E2872848CF}" type="slidenum">
              <a:rPr lang="en-US"/>
              <a:pPr>
                <a:defRPr/>
              </a:pPr>
              <a:t>‹#›</a:t>
            </a:fld>
            <a:endParaRPr lang="en-US"/>
          </a:p>
        </p:txBody>
      </p:sp>
    </p:spTree>
    <p:extLst>
      <p:ext uri="{BB962C8B-B14F-4D97-AF65-F5344CB8AC3E}">
        <p14:creationId xmlns:p14="http://schemas.microsoft.com/office/powerpoint/2010/main" val="39450023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0D7A8-E753-6044-BDF0-D84869338F70}" type="slidenum">
              <a:rPr lang="en-US"/>
              <a:pPr>
                <a:defRPr/>
              </a:pPr>
              <a:t>‹#›</a:t>
            </a:fld>
            <a:endParaRPr lang="en-US"/>
          </a:p>
        </p:txBody>
      </p:sp>
    </p:spTree>
    <p:extLst>
      <p:ext uri="{BB962C8B-B14F-4D97-AF65-F5344CB8AC3E}">
        <p14:creationId xmlns:p14="http://schemas.microsoft.com/office/powerpoint/2010/main" val="125430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grpSp>
        <p:nvGrpSpPr>
          <p:cNvPr id="89" name="Group"/>
          <p:cNvGrpSpPr/>
          <p:nvPr/>
        </p:nvGrpSpPr>
        <p:grpSpPr>
          <a:xfrm>
            <a:off x="-22" y="-6"/>
            <a:ext cx="9132905" cy="6843719"/>
            <a:chOff x="-15" y="-5"/>
            <a:chExt cx="9132904" cy="6843719"/>
          </a:xfrm>
        </p:grpSpPr>
        <p:sp>
          <p:nvSpPr>
            <p:cNvPr id="60" name="Rectangle 2"/>
            <p:cNvSpPr/>
            <p:nvPr/>
          </p:nvSpPr>
          <p:spPr>
            <a:xfrm>
              <a:off x="-4" y="-1"/>
              <a:ext cx="9132893" cy="6843716"/>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nvGrpSpPr>
            <p:cNvPr id="84" name="Group"/>
            <p:cNvGrpSpPr/>
            <p:nvPr/>
          </p:nvGrpSpPr>
          <p:grpSpPr>
            <a:xfrm>
              <a:off x="390518" y="323772"/>
              <a:ext cx="8366134" cy="6170777"/>
              <a:chOff x="-1" y="0"/>
              <a:chExt cx="8366133" cy="6170776"/>
            </a:xfrm>
          </p:grpSpPr>
          <p:sp>
            <p:nvSpPr>
              <p:cNvPr id="61" name="Rectangle 4"/>
              <p:cNvSpPr/>
              <p:nvPr/>
            </p:nvSpPr>
            <p:spPr>
              <a:xfrm>
                <a:off x="76200" y="38090"/>
                <a:ext cx="8281994" cy="6110466"/>
              </a:xfrm>
              <a:prstGeom prst="rect">
                <a:avLst/>
              </a:prstGeom>
              <a:solidFill>
                <a:srgbClr val="535353"/>
              </a:solidFill>
              <a:ln w="12700" cap="flat">
                <a:noFill/>
                <a:miter lim="400000"/>
              </a:ln>
              <a:effectLst>
                <a:outerShdw blurRad="63500" dist="197565" dir="2700000" rotWithShape="0">
                  <a:srgbClr val="000000">
                    <a:alpha val="74996"/>
                  </a:srgbClr>
                </a:outerShdw>
              </a:effectLst>
            </p:spPr>
            <p:txBody>
              <a:bodyPr wrap="square" lIns="45718" tIns="45718" rIns="45718" bIns="45718" numCol="1" anchor="ctr">
                <a:noAutofit/>
              </a:bodyPr>
              <a:lstStyle/>
              <a:p>
                <a:pPr>
                  <a:defRPr>
                    <a:solidFill>
                      <a:srgbClr val="00DFCA"/>
                    </a:solidFill>
                    <a:latin typeface="Arial"/>
                    <a:ea typeface="Arial"/>
                    <a:cs typeface="Arial"/>
                    <a:sym typeface="Arial"/>
                  </a:defRPr>
                </a:pPr>
                <a:endParaRPr/>
              </a:p>
            </p:txBody>
          </p:sp>
          <p:sp>
            <p:nvSpPr>
              <p:cNvPr id="62" name="AutoShape 5"/>
              <p:cNvSpPr/>
              <p:nvPr/>
            </p:nvSpPr>
            <p:spPr>
              <a:xfrm>
                <a:off x="4375151" y="276161"/>
                <a:ext cx="2238380" cy="54581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3" name="AutoShape 6"/>
              <p:cNvSpPr/>
              <p:nvPr/>
            </p:nvSpPr>
            <p:spPr>
              <a:xfrm>
                <a:off x="438150" y="5096283"/>
                <a:ext cx="3117856" cy="7761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4" name="AutoShape 7"/>
              <p:cNvSpPr/>
              <p:nvPr/>
            </p:nvSpPr>
            <p:spPr>
              <a:xfrm>
                <a:off x="6569075" y="309490"/>
                <a:ext cx="1652595" cy="2798120"/>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5" name="AutoShape 8"/>
              <p:cNvSpPr/>
              <p:nvPr/>
            </p:nvSpPr>
            <p:spPr>
              <a:xfrm>
                <a:off x="406400" y="1622048"/>
                <a:ext cx="7748595" cy="2225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6" name="AutoShape 9"/>
              <p:cNvSpPr/>
              <p:nvPr/>
            </p:nvSpPr>
            <p:spPr>
              <a:xfrm>
                <a:off x="273049" y="547560"/>
                <a:ext cx="7924808" cy="516136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7" name="AutoShape 10"/>
              <p:cNvSpPr/>
              <p:nvPr/>
            </p:nvSpPr>
            <p:spPr>
              <a:xfrm>
                <a:off x="449261" y="493597"/>
                <a:ext cx="1065219" cy="958633"/>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8" name="AutoShape 11"/>
              <p:cNvSpPr/>
              <p:nvPr/>
            </p:nvSpPr>
            <p:spPr>
              <a:xfrm>
                <a:off x="406399" y="276161"/>
                <a:ext cx="1801818" cy="4029734"/>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9" name="AutoShape 12"/>
              <p:cNvSpPr/>
              <p:nvPr/>
            </p:nvSpPr>
            <p:spPr>
              <a:xfrm>
                <a:off x="1717675" y="1277640"/>
                <a:ext cx="3138494" cy="668187"/>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0" name="AutoShape 13"/>
              <p:cNvSpPr/>
              <p:nvPr/>
            </p:nvSpPr>
            <p:spPr>
              <a:xfrm>
                <a:off x="5111751" y="563431"/>
                <a:ext cx="2898781" cy="139509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1" name="AutoShape 14"/>
              <p:cNvSpPr/>
              <p:nvPr/>
            </p:nvSpPr>
            <p:spPr>
              <a:xfrm>
                <a:off x="468311" y="241243"/>
                <a:ext cx="7621595" cy="5493073"/>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2" name="AutoShape 15"/>
              <p:cNvSpPr/>
              <p:nvPr/>
            </p:nvSpPr>
            <p:spPr>
              <a:xfrm>
                <a:off x="0" y="0"/>
                <a:ext cx="8366133" cy="1841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3" name="AutoShape 16"/>
              <p:cNvSpPr/>
              <p:nvPr/>
            </p:nvSpPr>
            <p:spPr>
              <a:xfrm>
                <a:off x="-2" y="0"/>
                <a:ext cx="168280" cy="61707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 name="AutoShape 17"/>
              <p:cNvSpPr/>
              <p:nvPr/>
            </p:nvSpPr>
            <p:spPr>
              <a:xfrm>
                <a:off x="8197852" y="0"/>
                <a:ext cx="168280" cy="6170776"/>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 name="AutoShape 18"/>
              <p:cNvSpPr/>
              <p:nvPr/>
            </p:nvSpPr>
            <p:spPr>
              <a:xfrm>
                <a:off x="0" y="5986665"/>
                <a:ext cx="8366133" cy="18411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 name="AutoShape 19"/>
              <p:cNvSpPr/>
              <p:nvPr/>
            </p:nvSpPr>
            <p:spPr>
              <a:xfrm>
                <a:off x="8197852" y="184107"/>
                <a:ext cx="125418" cy="29711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 name="AutoShape 20"/>
              <p:cNvSpPr/>
              <p:nvPr/>
            </p:nvSpPr>
            <p:spPr>
              <a:xfrm>
                <a:off x="1087437" y="6012059"/>
                <a:ext cx="2370142" cy="125388"/>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8" name="AutoShape 21"/>
              <p:cNvSpPr/>
              <p:nvPr/>
            </p:nvSpPr>
            <p:spPr>
              <a:xfrm>
                <a:off x="4011613" y="5986665"/>
                <a:ext cx="2732093" cy="1269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9" name="AutoShape 22"/>
              <p:cNvSpPr/>
              <p:nvPr/>
            </p:nvSpPr>
            <p:spPr>
              <a:xfrm>
                <a:off x="8197852" y="2855251"/>
                <a:ext cx="125418" cy="21664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0" name="AutoShape 23"/>
              <p:cNvSpPr/>
              <p:nvPr/>
            </p:nvSpPr>
            <p:spPr>
              <a:xfrm>
                <a:off x="-2" y="-1"/>
                <a:ext cx="168280" cy="3386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1" name="AutoShape 24"/>
              <p:cNvSpPr/>
              <p:nvPr/>
            </p:nvSpPr>
            <p:spPr>
              <a:xfrm>
                <a:off x="22223" y="369801"/>
                <a:ext cx="146055" cy="2694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2" name="AutoShape 25"/>
              <p:cNvSpPr/>
              <p:nvPr/>
            </p:nvSpPr>
            <p:spPr>
              <a:xfrm>
                <a:off x="1452562" y="0"/>
                <a:ext cx="4010033" cy="1841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3" name="AutoShape 26"/>
              <p:cNvSpPr/>
              <p:nvPr/>
            </p:nvSpPr>
            <p:spPr>
              <a:xfrm>
                <a:off x="4483101" y="0"/>
                <a:ext cx="2711456" cy="117451"/>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88" name="Group"/>
            <p:cNvGrpSpPr/>
            <p:nvPr/>
          </p:nvGrpSpPr>
          <p:grpSpPr>
            <a:xfrm>
              <a:off x="-16" y="-6"/>
              <a:ext cx="1978032" cy="1955353"/>
              <a:chOff x="-8" y="-3"/>
              <a:chExt cx="1978031" cy="1955351"/>
            </a:xfrm>
          </p:grpSpPr>
          <p:sp>
            <p:nvSpPr>
              <p:cNvPr id="85" name="Rectangle 28"/>
              <p:cNvSpPr/>
              <p:nvPr/>
            </p:nvSpPr>
            <p:spPr>
              <a:xfrm>
                <a:off x="-9" y="-4"/>
                <a:ext cx="1978032" cy="1955352"/>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6" name="Rectangle 29"/>
              <p:cNvSpPr/>
              <p:nvPr/>
            </p:nvSpPr>
            <p:spPr>
              <a:xfrm>
                <a:off x="390517" y="320598"/>
                <a:ext cx="1587507" cy="1634751"/>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7" name="Rectangle 30"/>
              <p:cNvSpPr/>
              <p:nvPr/>
            </p:nvSpPr>
            <p:spPr>
              <a:xfrm>
                <a:off x="-8" y="-3"/>
                <a:ext cx="1860556" cy="1849013"/>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sp>
        <p:nvSpPr>
          <p:cNvPr id="90" name="Text Box 31"/>
          <p:cNvSpPr txBox="1"/>
          <p:nvPr/>
        </p:nvSpPr>
        <p:spPr>
          <a:xfrm>
            <a:off x="327024" y="6526211"/>
            <a:ext cx="917607"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spcBef>
                <a:spcPts val="600"/>
              </a:spcBef>
              <a:defRPr sz="1000">
                <a:solidFill>
                  <a:srgbClr val="FFFFFF"/>
                </a:solidFill>
                <a:latin typeface="Arial"/>
                <a:ea typeface="Arial"/>
                <a:cs typeface="Arial"/>
                <a:sym typeface="Arial"/>
              </a:defRPr>
            </a:lvl1pPr>
          </a:lstStyle>
          <a:p>
            <a:r>
              <a:t>©2006 TBBMI</a:t>
            </a:r>
          </a:p>
        </p:txBody>
      </p:sp>
      <p:sp>
        <p:nvSpPr>
          <p:cNvPr id="91" name="Text Box 32"/>
          <p:cNvSpPr txBox="1"/>
          <p:nvPr/>
        </p:nvSpPr>
        <p:spPr>
          <a:xfrm>
            <a:off x="7646985" y="6507481"/>
            <a:ext cx="656910"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defRPr sz="1000">
                <a:solidFill>
                  <a:srgbClr val="FFFFFF"/>
                </a:solidFill>
                <a:latin typeface="Comic Sans MS"/>
                <a:ea typeface="Comic Sans MS"/>
                <a:cs typeface="Comic Sans MS"/>
                <a:sym typeface="Comic Sans MS"/>
              </a:defRPr>
            </a:lvl1pPr>
          </a:lstStyle>
          <a:p>
            <a:r>
              <a:t>9.65.01.</a:t>
            </a:r>
          </a:p>
        </p:txBody>
      </p:sp>
      <p:sp>
        <p:nvSpPr>
          <p:cNvPr id="92" name="Title Text"/>
          <p:cNvSpPr txBox="1">
            <a:spLocks noGrp="1"/>
          </p:cNvSpPr>
          <p:nvPr>
            <p:ph type="title"/>
          </p:nvPr>
        </p:nvSpPr>
        <p:spPr>
          <a:xfrm>
            <a:off x="628650" y="365125"/>
            <a:ext cx="7886700" cy="1325563"/>
          </a:xfrm>
          <a:prstGeom prst="rect">
            <a:avLst/>
          </a:prstGeom>
        </p:spPr>
        <p:txBody>
          <a:bodyPr/>
          <a:lstStyle/>
          <a:p>
            <a:r>
              <a:t>Title Text</a:t>
            </a:r>
          </a:p>
        </p:txBody>
      </p:sp>
      <p:sp>
        <p:nvSpPr>
          <p:cNvPr id="93" name="Body Level One…"/>
          <p:cNvSpPr txBox="1">
            <a:spLocks noGrp="1"/>
          </p:cNvSpPr>
          <p:nvPr>
            <p:ph type="body" idx="1"/>
          </p:nvPr>
        </p:nvSpPr>
        <p:spPr>
          <a:xfrm>
            <a:off x="628650" y="1825625"/>
            <a:ext cx="78867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1348359"/>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270AA9-92BB-4747-B664-5933BB4D1F7B}" type="slidenum">
              <a:rPr lang="en-US"/>
              <a:pPr>
                <a:defRPr/>
              </a:pPr>
              <a:t>‹#›</a:t>
            </a:fld>
            <a:endParaRPr lang="en-US"/>
          </a:p>
        </p:txBody>
      </p:sp>
    </p:spTree>
    <p:extLst>
      <p:ext uri="{BB962C8B-B14F-4D97-AF65-F5344CB8AC3E}">
        <p14:creationId xmlns:p14="http://schemas.microsoft.com/office/powerpoint/2010/main" val="2695798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A4EFAF-F0CB-0B4C-8406-5FE5AB8C740F}" type="slidenum">
              <a:rPr lang="en-US"/>
              <a:pPr>
                <a:defRPr/>
              </a:pPr>
              <a:t>‹#›</a:t>
            </a:fld>
            <a:endParaRPr lang="en-US"/>
          </a:p>
        </p:txBody>
      </p:sp>
    </p:spTree>
    <p:extLst>
      <p:ext uri="{BB962C8B-B14F-4D97-AF65-F5344CB8AC3E}">
        <p14:creationId xmlns:p14="http://schemas.microsoft.com/office/powerpoint/2010/main" val="997061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270BBD-DE59-424B-A1B7-362298C33A47}" type="slidenum">
              <a:rPr lang="en-US"/>
              <a:pPr>
                <a:defRPr/>
              </a:pPr>
              <a:t>‹#›</a:t>
            </a:fld>
            <a:endParaRPr lang="en-US"/>
          </a:p>
        </p:txBody>
      </p:sp>
    </p:spTree>
    <p:extLst>
      <p:ext uri="{BB962C8B-B14F-4D97-AF65-F5344CB8AC3E}">
        <p14:creationId xmlns:p14="http://schemas.microsoft.com/office/powerpoint/2010/main" val="3928219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95D10F-E988-0248-AB3B-20B86539DC1C}" type="slidenum">
              <a:rPr lang="en-US"/>
              <a:pPr>
                <a:defRPr/>
              </a:pPr>
              <a:t>‹#›</a:t>
            </a:fld>
            <a:endParaRPr lang="en-US"/>
          </a:p>
        </p:txBody>
      </p:sp>
    </p:spTree>
    <p:extLst>
      <p:ext uri="{BB962C8B-B14F-4D97-AF65-F5344CB8AC3E}">
        <p14:creationId xmlns:p14="http://schemas.microsoft.com/office/powerpoint/2010/main" val="2005271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1A68CA-972D-FF45-B581-5C0E77DDC07A}" type="slidenum">
              <a:rPr lang="en-US"/>
              <a:pPr>
                <a:defRPr/>
              </a:pPr>
              <a:t>‹#›</a:t>
            </a:fld>
            <a:endParaRPr lang="en-US"/>
          </a:p>
        </p:txBody>
      </p:sp>
    </p:spTree>
    <p:extLst>
      <p:ext uri="{BB962C8B-B14F-4D97-AF65-F5344CB8AC3E}">
        <p14:creationId xmlns:p14="http://schemas.microsoft.com/office/powerpoint/2010/main" val="10166382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811E98-220A-F44F-99E0-872ED41ACA22}" type="slidenum">
              <a:rPr lang="en-US"/>
              <a:pPr>
                <a:defRPr/>
              </a:pPr>
              <a:t>‹#›</a:t>
            </a:fld>
            <a:endParaRPr lang="en-US"/>
          </a:p>
        </p:txBody>
      </p:sp>
    </p:spTree>
    <p:extLst>
      <p:ext uri="{BB962C8B-B14F-4D97-AF65-F5344CB8AC3E}">
        <p14:creationId xmlns:p14="http://schemas.microsoft.com/office/powerpoint/2010/main" val="20247425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A731F7-E976-F440-A108-AA6F00810746}" type="slidenum">
              <a:rPr lang="en-US"/>
              <a:pPr>
                <a:defRPr/>
              </a:pPr>
              <a:t>‹#›</a:t>
            </a:fld>
            <a:endParaRPr lang="en-US"/>
          </a:p>
        </p:txBody>
      </p:sp>
    </p:spTree>
    <p:extLst>
      <p:ext uri="{BB962C8B-B14F-4D97-AF65-F5344CB8AC3E}">
        <p14:creationId xmlns:p14="http://schemas.microsoft.com/office/powerpoint/2010/main" val="2228765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7DB8DC-F541-1340-835C-B840A8161372}" type="slidenum">
              <a:rPr lang="en-US"/>
              <a:pPr>
                <a:defRPr/>
              </a:pPr>
              <a:t>‹#›</a:t>
            </a:fld>
            <a:endParaRPr lang="en-US"/>
          </a:p>
        </p:txBody>
      </p:sp>
    </p:spTree>
    <p:extLst>
      <p:ext uri="{BB962C8B-B14F-4D97-AF65-F5344CB8AC3E}">
        <p14:creationId xmlns:p14="http://schemas.microsoft.com/office/powerpoint/2010/main" val="16578027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AB38C-1C1F-B44C-99C8-9BA7A2A06399}" type="slidenum">
              <a:rPr lang="en-US"/>
              <a:pPr>
                <a:defRPr/>
              </a:pPr>
              <a:t>‹#›</a:t>
            </a:fld>
            <a:endParaRPr lang="en-US"/>
          </a:p>
        </p:txBody>
      </p:sp>
    </p:spTree>
    <p:extLst>
      <p:ext uri="{BB962C8B-B14F-4D97-AF65-F5344CB8AC3E}">
        <p14:creationId xmlns:p14="http://schemas.microsoft.com/office/powerpoint/2010/main" val="3354207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B57C70-E025-8241-A455-4FE9C66E70C2}" type="slidenum">
              <a:rPr lang="en-US"/>
              <a:pPr>
                <a:defRPr/>
              </a:pPr>
              <a:t>‹#›</a:t>
            </a:fld>
            <a:endParaRPr lang="en-US"/>
          </a:p>
        </p:txBody>
      </p:sp>
    </p:spTree>
    <p:extLst>
      <p:ext uri="{BB962C8B-B14F-4D97-AF65-F5344CB8AC3E}">
        <p14:creationId xmlns:p14="http://schemas.microsoft.com/office/powerpoint/2010/main" val="3142197681"/>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Default">
    <p:bg>
      <p:bgPr>
        <a:solidFill>
          <a:srgbClr val="000000"/>
        </a:solidFill>
        <a:effectLst/>
      </p:bgPr>
    </p:bg>
    <p:spTree>
      <p:nvGrpSpPr>
        <p:cNvPr id="1" name=""/>
        <p:cNvGrpSpPr/>
        <p:nvPr/>
      </p:nvGrpSpPr>
      <p:grpSpPr>
        <a:xfrm>
          <a:off x="0" y="0"/>
          <a:ext cx="0" cy="0"/>
          <a:chOff x="0" y="0"/>
          <a:chExt cx="0" cy="0"/>
        </a:xfrm>
      </p:grpSpPr>
      <p:grpSp>
        <p:nvGrpSpPr>
          <p:cNvPr id="108" name="Group"/>
          <p:cNvGrpSpPr/>
          <p:nvPr/>
        </p:nvGrpSpPr>
        <p:grpSpPr>
          <a:xfrm>
            <a:off x="-5" y="3902073"/>
            <a:ext cx="3400433" cy="2949578"/>
            <a:chOff x="0" y="0"/>
            <a:chExt cx="3400431" cy="2949577"/>
          </a:xfrm>
        </p:grpSpPr>
        <p:sp>
          <p:nvSpPr>
            <p:cNvPr id="101" name="Freeform 3"/>
            <p:cNvSpPr/>
            <p:nvPr/>
          </p:nvSpPr>
          <p:spPr>
            <a:xfrm>
              <a:off x="0" y="79374"/>
              <a:ext cx="3400431" cy="2863855"/>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2" name="Freeform 4"/>
            <p:cNvSpPr/>
            <p:nvPr/>
          </p:nvSpPr>
          <p:spPr>
            <a:xfrm>
              <a:off x="-1" y="0"/>
              <a:ext cx="2943232" cy="29495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3" name="Freeform 5"/>
            <p:cNvSpPr/>
            <p:nvPr/>
          </p:nvSpPr>
          <p:spPr>
            <a:xfrm>
              <a:off x="-1" y="439736"/>
              <a:ext cx="2770194" cy="2503493"/>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4" name="Freeform 6"/>
            <p:cNvSpPr/>
            <p:nvPr/>
          </p:nvSpPr>
          <p:spPr>
            <a:xfrm>
              <a:off x="-1" y="136524"/>
              <a:ext cx="2770194" cy="28067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5" name="Oval 7"/>
            <p:cNvSpPr/>
            <p:nvPr/>
          </p:nvSpPr>
          <p:spPr>
            <a:xfrm>
              <a:off x="331787" y="517523"/>
              <a:ext cx="136531" cy="136533"/>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6" name="Oval 8"/>
            <p:cNvSpPr/>
            <p:nvPr/>
          </p:nvSpPr>
          <p:spPr>
            <a:xfrm>
              <a:off x="2438401" y="2263775"/>
              <a:ext cx="146055" cy="146055"/>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7" name="Oval 9"/>
            <p:cNvSpPr/>
            <p:nvPr/>
          </p:nvSpPr>
          <p:spPr>
            <a:xfrm>
              <a:off x="1255712" y="420686"/>
              <a:ext cx="192093" cy="192093"/>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grpSp>
      <p:sp>
        <p:nvSpPr>
          <p:cNvPr id="109" name="Title Text"/>
          <p:cNvSpPr txBox="1">
            <a:spLocks noGrp="1"/>
          </p:cNvSpPr>
          <p:nvPr>
            <p:ph type="title"/>
          </p:nvPr>
        </p:nvSpPr>
        <p:spPr>
          <a:xfrm>
            <a:off x="685800" y="2130425"/>
            <a:ext cx="7772400" cy="1470025"/>
          </a:xfrm>
          <a:prstGeom prst="rect">
            <a:avLst/>
          </a:prstGeom>
        </p:spPr>
        <p:txBody>
          <a:bodyPr anchor="ctr"/>
          <a:lstStyle>
            <a:lvl1pPr>
              <a:defRPr>
                <a:effectLst>
                  <a:outerShdw blurRad="12700" dist="25400" dir="2700000" rotWithShape="0">
                    <a:srgbClr val="FFFFFF"/>
                  </a:outerShdw>
                </a:effectLst>
              </a:defRPr>
            </a:lvl1pPr>
          </a:lstStyle>
          <a:p>
            <a:r>
              <a:t>Title Text</a:t>
            </a:r>
          </a:p>
        </p:txBody>
      </p:sp>
      <p:sp>
        <p:nvSpPr>
          <p:cNvPr id="110" name="Body Level One…"/>
          <p:cNvSpPr txBox="1">
            <a:spLocks noGrp="1"/>
          </p:cNvSpPr>
          <p:nvPr>
            <p:ph type="body" sz="quarter" idx="1"/>
          </p:nvPr>
        </p:nvSpPr>
        <p:spPr>
          <a:xfrm>
            <a:off x="1371600" y="3886200"/>
            <a:ext cx="6400800" cy="1752600"/>
          </a:xfrm>
          <a:prstGeom prst="rect">
            <a:avLst/>
          </a:prstGeom>
        </p:spPr>
        <p:txBody>
          <a:bodyPr/>
          <a:lstStyle>
            <a:lvl1pPr>
              <a:defRPr>
                <a:effectLst>
                  <a:outerShdw blurRad="12700" dist="25400" dir="2700000" rotWithShape="0">
                    <a:srgbClr val="535353"/>
                  </a:outerShdw>
                </a:effectLst>
              </a:defRPr>
            </a:lvl1pPr>
            <a:lvl2pPr>
              <a:defRPr>
                <a:effectLst>
                  <a:outerShdw blurRad="12700" dist="25400" dir="2700000" rotWithShape="0">
                    <a:srgbClr val="535353"/>
                  </a:outerShdw>
                </a:effectLst>
              </a:defRPr>
            </a:lvl2pPr>
            <a:lvl3pPr>
              <a:defRPr>
                <a:effectLst>
                  <a:outerShdw blurRad="12700" dist="25400" dir="2700000" rotWithShape="0">
                    <a:srgbClr val="535353"/>
                  </a:outerShdw>
                </a:effectLst>
              </a:defRPr>
            </a:lvl3pPr>
            <a:lvl4pPr>
              <a:defRPr>
                <a:effectLst>
                  <a:outerShdw blurRad="12700" dist="25400" dir="2700000" rotWithShape="0">
                    <a:srgbClr val="535353"/>
                  </a:outerShdw>
                </a:effectLst>
              </a:defRPr>
            </a:lvl4pPr>
            <a:lvl5pPr>
              <a:defRPr>
                <a:effectLst>
                  <a:outerShdw blurRad="12700" dist="25400" dir="2700000" rotWithShape="0">
                    <a:srgbClr val="535353"/>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xfrm>
            <a:off x="8441403" y="6248400"/>
            <a:ext cx="245400" cy="226982"/>
          </a:xfrm>
          <a:prstGeom prst="rect">
            <a:avLst/>
          </a:prstGeom>
        </p:spPr>
        <p:txBody>
          <a:bodyPr anchor="t"/>
          <a:lstStyle>
            <a:lvl1pPr>
              <a:defRPr sz="1000">
                <a:solidFill>
                  <a:srgbClr val="FFFFFF"/>
                </a:solidFill>
                <a:effectLst>
                  <a:outerShdw blurRad="12700" dist="25400" dir="2700000" rotWithShape="0">
                    <a:srgbClr val="535353"/>
                  </a:outerShdw>
                </a:effectLst>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087651823"/>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90EA1F-A11E-C847-BF78-25922494D009}" type="slidenum">
              <a:rPr lang="en-US"/>
              <a:pPr>
                <a:defRPr/>
              </a:pPr>
              <a:t>‹#›</a:t>
            </a:fld>
            <a:endParaRPr lang="en-US"/>
          </a:p>
        </p:txBody>
      </p:sp>
    </p:spTree>
    <p:extLst>
      <p:ext uri="{BB962C8B-B14F-4D97-AF65-F5344CB8AC3E}">
        <p14:creationId xmlns:p14="http://schemas.microsoft.com/office/powerpoint/2010/main" val="4013496889"/>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F9E84E-8ADD-D14F-B824-1868EF067319}" type="slidenum">
              <a:rPr lang="en-US"/>
              <a:pPr>
                <a:defRPr/>
              </a:pPr>
              <a:t>‹#›</a:t>
            </a:fld>
            <a:endParaRPr lang="en-US"/>
          </a:p>
        </p:txBody>
      </p:sp>
    </p:spTree>
    <p:extLst>
      <p:ext uri="{BB962C8B-B14F-4D97-AF65-F5344CB8AC3E}">
        <p14:creationId xmlns:p14="http://schemas.microsoft.com/office/powerpoint/2010/main" val="4003391128"/>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CCC46C-9EF2-614F-AD49-44354743689D}" type="slidenum">
              <a:rPr lang="en-US"/>
              <a:pPr>
                <a:defRPr/>
              </a:pPr>
              <a:t>‹#›</a:t>
            </a:fld>
            <a:endParaRPr lang="en-US"/>
          </a:p>
        </p:txBody>
      </p:sp>
    </p:spTree>
    <p:extLst>
      <p:ext uri="{BB962C8B-B14F-4D97-AF65-F5344CB8AC3E}">
        <p14:creationId xmlns:p14="http://schemas.microsoft.com/office/powerpoint/2010/main" val="2496727909"/>
      </p:ext>
    </p:extLst>
  </p:cSld>
  <p:clrMapOvr>
    <a:masterClrMapping/>
  </p:clrMapOvr>
  <p:transitio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2FCA37-6C97-5344-AD7C-811ECD8F75E8}" type="slidenum">
              <a:rPr lang="en-US"/>
              <a:pPr>
                <a:defRPr/>
              </a:pPr>
              <a:t>‹#›</a:t>
            </a:fld>
            <a:endParaRPr lang="en-US"/>
          </a:p>
        </p:txBody>
      </p:sp>
    </p:spTree>
    <p:extLst>
      <p:ext uri="{BB962C8B-B14F-4D97-AF65-F5344CB8AC3E}">
        <p14:creationId xmlns:p14="http://schemas.microsoft.com/office/powerpoint/2010/main" val="3921911867"/>
      </p:ext>
    </p:extLst>
  </p:cSld>
  <p:clrMapOvr>
    <a:masterClrMapping/>
  </p:clrMapOvr>
  <p:transitio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848242-5E8E-7545-8E6D-76DDB73F4FEF}" type="slidenum">
              <a:rPr lang="en-US"/>
              <a:pPr>
                <a:defRPr/>
              </a:pPr>
              <a:t>‹#›</a:t>
            </a:fld>
            <a:endParaRPr lang="en-US"/>
          </a:p>
        </p:txBody>
      </p:sp>
    </p:spTree>
    <p:extLst>
      <p:ext uri="{BB962C8B-B14F-4D97-AF65-F5344CB8AC3E}">
        <p14:creationId xmlns:p14="http://schemas.microsoft.com/office/powerpoint/2010/main" val="384598526"/>
      </p:ext>
    </p:extLst>
  </p:cSld>
  <p:clrMapOvr>
    <a:masterClrMapping/>
  </p:clrMapOvr>
  <p:transitio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5870F4-A9E5-2F43-BB1E-EB524D5A46D2}" type="slidenum">
              <a:rPr lang="en-US"/>
              <a:pPr>
                <a:defRPr/>
              </a:pPr>
              <a:t>‹#›</a:t>
            </a:fld>
            <a:endParaRPr lang="en-US"/>
          </a:p>
        </p:txBody>
      </p:sp>
    </p:spTree>
    <p:extLst>
      <p:ext uri="{BB962C8B-B14F-4D97-AF65-F5344CB8AC3E}">
        <p14:creationId xmlns:p14="http://schemas.microsoft.com/office/powerpoint/2010/main" val="1531556445"/>
      </p:ext>
    </p:extLst>
  </p:cSld>
  <p:clrMapOvr>
    <a:masterClrMapping/>
  </p:clrMapOvr>
  <p:transition spd="med">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BE6E5E-6690-9D47-9A71-5749A4EA1A6A}" type="slidenum">
              <a:rPr lang="en-US"/>
              <a:pPr>
                <a:defRPr/>
              </a:pPr>
              <a:t>‹#›</a:t>
            </a:fld>
            <a:endParaRPr lang="en-US"/>
          </a:p>
        </p:txBody>
      </p:sp>
    </p:spTree>
    <p:extLst>
      <p:ext uri="{BB962C8B-B14F-4D97-AF65-F5344CB8AC3E}">
        <p14:creationId xmlns:p14="http://schemas.microsoft.com/office/powerpoint/2010/main" val="2781270243"/>
      </p:ext>
    </p:extLst>
  </p:cSld>
  <p:clrMapOvr>
    <a:masterClrMapping/>
  </p:clrMapOvr>
  <p:transition spd="med">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04CC45-ACE3-B943-AF19-3D6C436EBE30}" type="slidenum">
              <a:rPr lang="en-US"/>
              <a:pPr>
                <a:defRPr/>
              </a:pPr>
              <a:t>‹#›</a:t>
            </a:fld>
            <a:endParaRPr lang="en-US"/>
          </a:p>
        </p:txBody>
      </p:sp>
    </p:spTree>
    <p:extLst>
      <p:ext uri="{BB962C8B-B14F-4D97-AF65-F5344CB8AC3E}">
        <p14:creationId xmlns:p14="http://schemas.microsoft.com/office/powerpoint/2010/main" val="3292934138"/>
      </p:ext>
    </p:extLst>
  </p:cSld>
  <p:clrMapOvr>
    <a:masterClrMapping/>
  </p:clrMapOvr>
  <p:transition spd="med">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ADED1A-FA39-D243-8BD8-1C3265A2AB4D}" type="slidenum">
              <a:rPr lang="en-US"/>
              <a:pPr>
                <a:defRPr/>
              </a:pPr>
              <a:t>‹#›</a:t>
            </a:fld>
            <a:endParaRPr lang="en-US"/>
          </a:p>
        </p:txBody>
      </p:sp>
    </p:spTree>
    <p:extLst>
      <p:ext uri="{BB962C8B-B14F-4D97-AF65-F5344CB8AC3E}">
        <p14:creationId xmlns:p14="http://schemas.microsoft.com/office/powerpoint/2010/main" val="2523254996"/>
      </p:ext>
    </p:extLst>
  </p:cSld>
  <p:clrMapOvr>
    <a:masterClrMapping/>
  </p:clrMapOvr>
  <p:transition spd="med">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60E24F-AAC5-B441-9ED0-DD11EECED266}" type="slidenum">
              <a:rPr lang="en-US"/>
              <a:pPr>
                <a:defRPr/>
              </a:pPr>
              <a:t>‹#›</a:t>
            </a:fld>
            <a:endParaRPr lang="en-US"/>
          </a:p>
        </p:txBody>
      </p:sp>
    </p:spTree>
    <p:extLst>
      <p:ext uri="{BB962C8B-B14F-4D97-AF65-F5344CB8AC3E}">
        <p14:creationId xmlns:p14="http://schemas.microsoft.com/office/powerpoint/2010/main" val="1345228963"/>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Default">
    <p:spTree>
      <p:nvGrpSpPr>
        <p:cNvPr id="1" name=""/>
        <p:cNvGrpSpPr/>
        <p:nvPr/>
      </p:nvGrpSpPr>
      <p:grpSpPr>
        <a:xfrm>
          <a:off x="0" y="0"/>
          <a:ext cx="0" cy="0"/>
          <a:chOff x="0" y="0"/>
          <a:chExt cx="0" cy="0"/>
        </a:xfrm>
      </p:grpSpPr>
      <p:sp>
        <p:nvSpPr>
          <p:cNvPr id="118" name="Rectangle 1"/>
          <p:cNvSpPr/>
          <p:nvPr/>
        </p:nvSpPr>
        <p:spPr>
          <a:xfrm>
            <a:off x="-1" y="0"/>
            <a:ext cx="9132890" cy="6845300"/>
          </a:xfrm>
          <a:prstGeom prst="rect">
            <a:avLst/>
          </a:prstGeom>
          <a:gradFill>
            <a:gsLst>
              <a:gs pos="0">
                <a:schemeClr val="accent2">
                  <a:lumOff val="-4745"/>
                </a:schemeClr>
              </a:gs>
              <a:gs pos="100000">
                <a:schemeClr val="accent2"/>
              </a:gs>
            </a:gsLst>
            <a:lin ang="16200000"/>
          </a:gradFill>
          <a:ln w="12700">
            <a:miter lim="400000"/>
          </a:ln>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19" name="Rectangle 2"/>
          <p:cNvSpPr/>
          <p:nvPr/>
        </p:nvSpPr>
        <p:spPr>
          <a:xfrm>
            <a:off x="506412" y="414335"/>
            <a:ext cx="8359776" cy="6178555"/>
          </a:xfrm>
          <a:prstGeom prst="rect">
            <a:avLst/>
          </a:prstGeom>
          <a:solidFill>
            <a:srgbClr val="1A0004"/>
          </a:solidFill>
          <a:ln w="12700">
            <a:miter lim="400000"/>
          </a:ln>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0" name="Rectangle 3"/>
          <p:cNvSpPr/>
          <p:nvPr/>
        </p:nvSpPr>
        <p:spPr>
          <a:xfrm>
            <a:off x="465137" y="361950"/>
            <a:ext cx="8283576" cy="6111875"/>
          </a:xfrm>
          <a:prstGeom prst="rect">
            <a:avLst/>
          </a:prstGeom>
          <a:solidFill>
            <a:srgbClr val="535353"/>
          </a:solidFill>
          <a:ln w="12700">
            <a:miter lim="400000"/>
          </a:ln>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1" name="AutoShape 4"/>
          <p:cNvSpPr/>
          <p:nvPr/>
        </p:nvSpPr>
        <p:spPr>
          <a:xfrm>
            <a:off x="4764087" y="598486"/>
            <a:ext cx="2239966" cy="54610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2" name="AutoShape 5"/>
          <p:cNvSpPr/>
          <p:nvPr/>
        </p:nvSpPr>
        <p:spPr>
          <a:xfrm>
            <a:off x="795337" y="1946275"/>
            <a:ext cx="7750178"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3" name="AutoShape 6"/>
          <p:cNvSpPr/>
          <p:nvPr/>
        </p:nvSpPr>
        <p:spPr>
          <a:xfrm>
            <a:off x="661986" y="871535"/>
            <a:ext cx="7924803" cy="5162555"/>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4" name="AutoShape 7"/>
          <p:cNvSpPr/>
          <p:nvPr/>
        </p:nvSpPr>
        <p:spPr>
          <a:xfrm>
            <a:off x="839786"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5" name="AutoShape 8"/>
          <p:cNvSpPr/>
          <p:nvPr/>
        </p:nvSpPr>
        <p:spPr>
          <a:xfrm>
            <a:off x="796924" y="600074"/>
            <a:ext cx="1801816" cy="4030665"/>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6" name="AutoShape 9"/>
          <p:cNvSpPr/>
          <p:nvPr/>
        </p:nvSpPr>
        <p:spPr>
          <a:xfrm>
            <a:off x="858836" y="563561"/>
            <a:ext cx="7620003" cy="549592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7" name="AutoShape 10"/>
          <p:cNvSpPr/>
          <p:nvPr/>
        </p:nvSpPr>
        <p:spPr>
          <a:xfrm>
            <a:off x="388936" y="323849"/>
            <a:ext cx="8366129" cy="1841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8" name="AutoShape 11"/>
          <p:cNvSpPr/>
          <p:nvPr/>
        </p:nvSpPr>
        <p:spPr>
          <a:xfrm>
            <a:off x="388936" y="322260"/>
            <a:ext cx="169865" cy="61737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9" name="AutoShape 12"/>
          <p:cNvSpPr/>
          <p:nvPr/>
        </p:nvSpPr>
        <p:spPr>
          <a:xfrm>
            <a:off x="8586785" y="322260"/>
            <a:ext cx="169866" cy="6173791"/>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0" name="AutoShape 13"/>
          <p:cNvSpPr/>
          <p:nvPr/>
        </p:nvSpPr>
        <p:spPr>
          <a:xfrm>
            <a:off x="388936" y="6311898"/>
            <a:ext cx="8366129" cy="184154"/>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1" name="AutoShape 14"/>
          <p:cNvSpPr/>
          <p:nvPr/>
        </p:nvSpPr>
        <p:spPr>
          <a:xfrm>
            <a:off x="1477962" y="6335712"/>
            <a:ext cx="2368551" cy="12700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2" name="AutoShape 15"/>
          <p:cNvSpPr/>
          <p:nvPr/>
        </p:nvSpPr>
        <p:spPr>
          <a:xfrm>
            <a:off x="4402136" y="6310312"/>
            <a:ext cx="2730503" cy="1285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3" name="AutoShape 16"/>
          <p:cNvSpPr/>
          <p:nvPr/>
        </p:nvSpPr>
        <p:spPr>
          <a:xfrm>
            <a:off x="388936" y="322262"/>
            <a:ext cx="169865" cy="3389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4" name="AutoShape 17"/>
          <p:cNvSpPr/>
          <p:nvPr/>
        </p:nvSpPr>
        <p:spPr>
          <a:xfrm>
            <a:off x="412748" y="693736"/>
            <a:ext cx="146054" cy="26924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grpSp>
        <p:nvGrpSpPr>
          <p:cNvPr id="138" name="Group"/>
          <p:cNvGrpSpPr/>
          <p:nvPr/>
        </p:nvGrpSpPr>
        <p:grpSpPr>
          <a:xfrm>
            <a:off x="-8" y="-8"/>
            <a:ext cx="1978030" cy="1954220"/>
            <a:chOff x="-3" y="-4"/>
            <a:chExt cx="1978028" cy="1954218"/>
          </a:xfrm>
        </p:grpSpPr>
        <p:sp>
          <p:nvSpPr>
            <p:cNvPr id="135" name="Rectangle 19"/>
            <p:cNvSpPr/>
            <p:nvPr/>
          </p:nvSpPr>
          <p:spPr>
            <a:xfrm>
              <a:off x="-3" y="-2"/>
              <a:ext cx="1978027" cy="1954216"/>
            </a:xfrm>
            <a:prstGeom prst="rect">
              <a:avLst/>
            </a:prstGeom>
            <a:solidFill>
              <a:srgbClr val="1A0004"/>
            </a:solidFill>
            <a:ln w="12700" cap="flat">
              <a:noFill/>
              <a:miter lim="400000"/>
            </a:ln>
            <a:effectLst/>
          </p:spPr>
          <p:txBody>
            <a:bodyPr wrap="square" lIns="45718" tIns="45718" rIns="45718" bIns="45718" numCol="1" anchor="ctr">
              <a:noAutofit/>
            </a:bodyP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6" name="Rectangle 20"/>
            <p:cNvSpPr/>
            <p:nvPr/>
          </p:nvSpPr>
          <p:spPr>
            <a:xfrm>
              <a:off x="390522" y="320411"/>
              <a:ext cx="1587503" cy="1633802"/>
            </a:xfrm>
            <a:prstGeom prst="rect">
              <a:avLst/>
            </a:prstGeom>
            <a:solidFill>
              <a:srgbClr val="474747"/>
            </a:solidFill>
            <a:ln w="12700" cap="flat">
              <a:noFill/>
              <a:miter lim="400000"/>
            </a:ln>
            <a:effectLst/>
          </p:spPr>
          <p:txBody>
            <a:bodyPr wrap="square" lIns="45718" tIns="45718" rIns="45718" bIns="45718" numCol="1" anchor="ctr">
              <a:noAutofit/>
            </a:bodyP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7" name="Rectangle 21"/>
            <p:cNvSpPr/>
            <p:nvPr/>
          </p:nvSpPr>
          <p:spPr>
            <a:xfrm>
              <a:off x="-4" y="-5"/>
              <a:ext cx="1860552" cy="1847943"/>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grpSp>
      <p:sp>
        <p:nvSpPr>
          <p:cNvPr id="139" name="Text Box 22"/>
          <p:cNvSpPr txBox="1"/>
          <p:nvPr/>
        </p:nvSpPr>
        <p:spPr>
          <a:xfrm>
            <a:off x="387347" y="438150"/>
            <a:ext cx="2733681" cy="1003300"/>
          </a:xfrm>
          <a:prstGeom prst="rect">
            <a:avLst/>
          </a:prstGeom>
          <a:ln w="12700">
            <a:miter lim="400000"/>
          </a:ln>
          <a:effectLst>
            <a:outerShdw blurRad="63500" dist="10776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p>
            <a:pPr>
              <a:defRPr sz="2000">
                <a:solidFill>
                  <a:srgbClr val="FFD34A"/>
                </a:solidFill>
                <a:latin typeface="+mn-lt"/>
                <a:ea typeface="+mn-ea"/>
                <a:cs typeface="+mn-cs"/>
                <a:sym typeface="Times Roman"/>
              </a:defRPr>
            </a:pPr>
            <a:r>
              <a:t> DRESSING</a:t>
            </a:r>
            <a:endParaRPr>
              <a:solidFill>
                <a:srgbClr val="00DFCA"/>
              </a:solidFill>
              <a:latin typeface="Comic Sans MS"/>
              <a:ea typeface="Comic Sans MS"/>
              <a:cs typeface="Comic Sans MS"/>
              <a:sym typeface="Comic Sans MS"/>
            </a:endParaRPr>
          </a:p>
          <a:p>
            <a:pPr>
              <a:defRPr sz="2000">
                <a:solidFill>
                  <a:srgbClr val="FFD34A"/>
                </a:solidFill>
                <a:latin typeface="+mn-lt"/>
                <a:ea typeface="+mn-ea"/>
                <a:cs typeface="+mn-cs"/>
                <a:sym typeface="Times Roman"/>
              </a:defRPr>
            </a:pPr>
            <a:r>
              <a:t>        THE                                    </a:t>
            </a:r>
            <a:endParaRPr>
              <a:solidFill>
                <a:srgbClr val="00DFCA"/>
              </a:solidFill>
              <a:latin typeface="Comic Sans MS"/>
              <a:ea typeface="Comic Sans MS"/>
              <a:cs typeface="Comic Sans MS"/>
              <a:sym typeface="Comic Sans MS"/>
            </a:endParaRPr>
          </a:p>
          <a:p>
            <a:pPr>
              <a:defRPr sz="2000">
                <a:solidFill>
                  <a:srgbClr val="FFD34A"/>
                </a:solidFill>
                <a:latin typeface="+mn-lt"/>
                <a:ea typeface="+mn-ea"/>
                <a:cs typeface="+mn-cs"/>
                <a:sym typeface="Times Roman"/>
              </a:defRPr>
            </a:pPr>
            <a:r>
              <a:t>   STAGE</a:t>
            </a:r>
          </a:p>
        </p:txBody>
      </p:sp>
      <p:sp>
        <p:nvSpPr>
          <p:cNvPr id="140" name="Text Box 23"/>
          <p:cNvSpPr txBox="1"/>
          <p:nvPr/>
        </p:nvSpPr>
        <p:spPr>
          <a:xfrm>
            <a:off x="307974" y="6549243"/>
            <a:ext cx="952891"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spcBef>
                <a:spcPts val="600"/>
              </a:spcBef>
              <a:defRPr sz="1000">
                <a:solidFill>
                  <a:srgbClr val="FFFFFF"/>
                </a:solidFill>
                <a:latin typeface="Arial"/>
                <a:ea typeface="Arial"/>
                <a:cs typeface="Arial"/>
                <a:sym typeface="Arial"/>
              </a:defRPr>
            </a:lvl1pPr>
          </a:lstStyle>
          <a:p>
            <a:r>
              <a:t>© 2006 TBBMI</a:t>
            </a:r>
          </a:p>
        </p:txBody>
      </p:sp>
      <p:sp>
        <p:nvSpPr>
          <p:cNvPr id="141" name="Text Box 24"/>
          <p:cNvSpPr txBox="1"/>
          <p:nvPr/>
        </p:nvSpPr>
        <p:spPr>
          <a:xfrm>
            <a:off x="7662860" y="6515417"/>
            <a:ext cx="579395"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r>
              <a:t>9.7.02.</a:t>
            </a:r>
          </a:p>
        </p:txBody>
      </p:sp>
      <p:sp>
        <p:nvSpPr>
          <p:cNvPr id="142" name="Rectangle 25"/>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6"/>
              </a:srgbClr>
            </a:outerShdw>
          </a:effectLst>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43" name="Title Text"/>
          <p:cNvSpPr txBox="1">
            <a:spLocks noGrp="1"/>
          </p:cNvSpPr>
          <p:nvPr>
            <p:ph type="title"/>
          </p:nvPr>
        </p:nvSpPr>
        <p:spPr>
          <a:xfrm>
            <a:off x="628650" y="365125"/>
            <a:ext cx="7886700" cy="1325563"/>
          </a:xfrm>
          <a:prstGeom prst="rect">
            <a:avLst/>
          </a:prstGeom>
        </p:spPr>
        <p:txBody>
          <a:bodyPr/>
          <a:lstStyle/>
          <a:p>
            <a:r>
              <a:t>Title Text</a:t>
            </a:r>
          </a:p>
        </p:txBody>
      </p:sp>
      <p:sp>
        <p:nvSpPr>
          <p:cNvPr id="144" name="Body Level One…"/>
          <p:cNvSpPr txBox="1">
            <a:spLocks noGrp="1"/>
          </p:cNvSpPr>
          <p:nvPr>
            <p:ph type="body" idx="1"/>
          </p:nvPr>
        </p:nvSpPr>
        <p:spPr>
          <a:xfrm>
            <a:off x="628650" y="1825625"/>
            <a:ext cx="78867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3256225"/>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3124200"/>
            <a:ext cx="9144000" cy="3581400"/>
            <a:chOff x="0" y="1968"/>
            <a:chExt cx="5760" cy="2256"/>
          </a:xfrm>
        </p:grpSpPr>
        <p:sp>
          <p:nvSpPr>
            <p:cNvPr id="5" name="Rectangle 1027"/>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 name="Rectangle 1028"/>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7" name="Rectangle 1029"/>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8" name="Rectangle 1030"/>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9" name="Rectangle 1031"/>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 name="Rectangle 1032"/>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1" name="Rectangle 1033"/>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2" name="Rectangle 1034"/>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3" name="Rectangle 1035"/>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 name="Rectangle 1036"/>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5" name="Rectangle 1037"/>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6" name="Rectangle 1038"/>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7" name="Rectangle 1039"/>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8" name="Rectangle 1040"/>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9" name="Rectangle 1041"/>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0" name="Rectangle 1042"/>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1" name="Rectangle 1043"/>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2" name="Rectangle 1044"/>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3" name="Rectangle 1045"/>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4" name="Rectangle 1046"/>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5" name="Rectangle 1047"/>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6" name="Rectangle 1048"/>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7" name="Rectangle 1049"/>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8" name="Rectangle 1050"/>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9" name="Rectangle 1051"/>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0" name="Rectangle 1052"/>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1" name="Rectangle 1053"/>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2" name="Rectangle 1054"/>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3" name="Rectangle 1055"/>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4" name="Rectangle 1056"/>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5" name="Rectangle 1057"/>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6" name="Rectangle 1058"/>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7" name="Rectangle 1059"/>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8" name="Rectangle 1060"/>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9" name="Rectangle 1061"/>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0" name="Rectangle 1062"/>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1" name="Rectangle 1063"/>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2" name="Rectangle 1064"/>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3" name="Rectangle 1065"/>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4" name="Rectangle 1066"/>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5" name="Rectangle 1067"/>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6" name="Rectangle 1068"/>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7" name="Rectangle 1069"/>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8" name="Rectangle 1070"/>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9" name="Rectangle 1071"/>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0" name="Rectangle 1072"/>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1" name="Rectangle 1073"/>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2" name="Rectangle 1074"/>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3" name="Rectangle 1075"/>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4" name="Rectangle 1076"/>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5" name="Rectangle 1077"/>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6" name="Rectangle 1078"/>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7" name="Rectangle 1079"/>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8" name="Rectangle 1080"/>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9" name="Rectangle 1081"/>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0" name="Rectangle 1082"/>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1" name="Rectangle 1083"/>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2" name="Rectangle 1084"/>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3" name="Rectangle 1085"/>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4" name="Rectangle 1086"/>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5" name="Rectangle 1087"/>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6" name="Rectangle 1088"/>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7" name="Rectangle 1089"/>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68" name="Freeform 1094"/>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ＭＳ Ｐゴシック" charset="0"/>
            </a:endParaRPr>
          </a:p>
        </p:txBody>
      </p:sp>
      <p:sp>
        <p:nvSpPr>
          <p:cNvPr id="545860" name="Rectangle 1092"/>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545861" name="Rectangle 1093"/>
          <p:cNvSpPr>
            <a:spLocks noGrp="1" noChangeArrowheads="1"/>
          </p:cNvSpPr>
          <p:nvPr>
            <p:ph type="subTitle" idx="1"/>
          </p:nvPr>
        </p:nvSpPr>
        <p:spPr>
          <a:xfrm>
            <a:off x="1371600" y="3886200"/>
            <a:ext cx="6400800" cy="1752600"/>
          </a:xfrm>
        </p:spPr>
        <p:txBody>
          <a:bodyPr/>
          <a:lstStyle>
            <a:lvl1pPr marL="0" indent="101600" algn="ctr">
              <a:buFont typeface="Wingdings" pitchFamily="-108" charset="2"/>
              <a:buNone/>
              <a:defRPr/>
            </a:lvl1pPr>
          </a:lstStyle>
          <a:p>
            <a:r>
              <a:rPr lang="en-US" altLang="ja-JP"/>
              <a:t>Click to edit Master subtitle style</a:t>
            </a:r>
          </a:p>
        </p:txBody>
      </p:sp>
      <p:sp>
        <p:nvSpPr>
          <p:cNvPr id="69" name="Rectangle 1090"/>
          <p:cNvSpPr>
            <a:spLocks noGrp="1" noChangeArrowheads="1"/>
          </p:cNvSpPr>
          <p:nvPr>
            <p:ph type="dt" sz="half" idx="10"/>
          </p:nvPr>
        </p:nvSpPr>
        <p:spPr/>
        <p:txBody>
          <a:bodyPr/>
          <a:lstStyle>
            <a:lvl1pPr>
              <a:defRPr>
                <a:solidFill>
                  <a:schemeClr val="tx2"/>
                </a:solidFill>
              </a:defRPr>
            </a:lvl1pPr>
          </a:lstStyle>
          <a:p>
            <a:pPr>
              <a:defRPr/>
            </a:pPr>
            <a:endParaRPr lang="en-US" altLang="ja-JP">
              <a:solidFill>
                <a:srgbClr val="FFFFFF"/>
              </a:solidFill>
            </a:endParaRPr>
          </a:p>
        </p:txBody>
      </p:sp>
      <p:sp>
        <p:nvSpPr>
          <p:cNvPr id="70" name="Rectangle 1091"/>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solidFill>
                <a:srgbClr val="FFFFFF"/>
              </a:solidFill>
            </a:endParaRPr>
          </a:p>
        </p:txBody>
      </p:sp>
      <p:sp>
        <p:nvSpPr>
          <p:cNvPr id="71" name="Rectangle 1095"/>
          <p:cNvSpPr>
            <a:spLocks noGrp="1" noChangeArrowheads="1"/>
          </p:cNvSpPr>
          <p:nvPr>
            <p:ph type="sldNum" sz="quarter" idx="12"/>
          </p:nvPr>
        </p:nvSpPr>
        <p:spPr/>
        <p:txBody>
          <a:bodyPr/>
          <a:lstStyle>
            <a:lvl1pPr algn="r">
              <a:defRPr/>
            </a:lvl1pPr>
          </a:lstStyle>
          <a:p>
            <a:pPr>
              <a:defRPr/>
            </a:pPr>
            <a:fld id="{A1E5E8D4-B2E4-CB4C-A33A-F9C963FBD8D5}"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1010555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1094"/>
          <p:cNvSpPr>
            <a:spLocks noGrp="1" noChangeArrowheads="1"/>
          </p:cNvSpPr>
          <p:nvPr>
            <p:ph type="sldNum" sz="quarter" idx="12"/>
          </p:nvPr>
        </p:nvSpPr>
        <p:spPr>
          <a:ln/>
        </p:spPr>
        <p:txBody>
          <a:bodyPr/>
          <a:lstStyle>
            <a:lvl1pPr>
              <a:defRPr/>
            </a:lvl1pPr>
          </a:lstStyle>
          <a:p>
            <a:pPr>
              <a:defRPr/>
            </a:pPr>
            <a:fld id="{78830F0F-839C-5E41-A06C-0D84B401B899}"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6069715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1094"/>
          <p:cNvSpPr>
            <a:spLocks noGrp="1" noChangeArrowheads="1"/>
          </p:cNvSpPr>
          <p:nvPr>
            <p:ph type="sldNum" sz="quarter" idx="12"/>
          </p:nvPr>
        </p:nvSpPr>
        <p:spPr>
          <a:ln/>
        </p:spPr>
        <p:txBody>
          <a:bodyPr/>
          <a:lstStyle>
            <a:lvl1pPr>
              <a:defRPr/>
            </a:lvl1pPr>
          </a:lstStyle>
          <a:p>
            <a:pPr>
              <a:defRPr/>
            </a:pPr>
            <a:fld id="{08EFE18B-FF27-A14A-A925-53ADFB32C3D7}"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3909824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1094"/>
          <p:cNvSpPr>
            <a:spLocks noGrp="1" noChangeArrowheads="1"/>
          </p:cNvSpPr>
          <p:nvPr>
            <p:ph type="sldNum" sz="quarter" idx="12"/>
          </p:nvPr>
        </p:nvSpPr>
        <p:spPr>
          <a:ln/>
        </p:spPr>
        <p:txBody>
          <a:bodyPr/>
          <a:lstStyle>
            <a:lvl1pPr>
              <a:defRPr/>
            </a:lvl1pPr>
          </a:lstStyle>
          <a:p>
            <a:pPr>
              <a:defRPr/>
            </a:pPr>
            <a:fld id="{184659C0-ED2D-BB49-9716-7056A864934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9668578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8"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9" name="Rectangle 1094"/>
          <p:cNvSpPr>
            <a:spLocks noGrp="1" noChangeArrowheads="1"/>
          </p:cNvSpPr>
          <p:nvPr>
            <p:ph type="sldNum" sz="quarter" idx="12"/>
          </p:nvPr>
        </p:nvSpPr>
        <p:spPr>
          <a:ln/>
        </p:spPr>
        <p:txBody>
          <a:bodyPr/>
          <a:lstStyle>
            <a:lvl1pPr>
              <a:defRPr/>
            </a:lvl1pPr>
          </a:lstStyle>
          <a:p>
            <a:pPr>
              <a:defRPr/>
            </a:pPr>
            <a:fld id="{EEAA37B6-B83C-B941-A6C5-EE2A036388D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7497085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4"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5" name="Rectangle 1094"/>
          <p:cNvSpPr>
            <a:spLocks noGrp="1" noChangeArrowheads="1"/>
          </p:cNvSpPr>
          <p:nvPr>
            <p:ph type="sldNum" sz="quarter" idx="12"/>
          </p:nvPr>
        </p:nvSpPr>
        <p:spPr>
          <a:ln/>
        </p:spPr>
        <p:txBody>
          <a:bodyPr/>
          <a:lstStyle>
            <a:lvl1pPr>
              <a:defRPr/>
            </a:lvl1pPr>
          </a:lstStyle>
          <a:p>
            <a:pPr>
              <a:defRPr/>
            </a:pPr>
            <a:fld id="{40EECC03-549C-6D4F-9883-4AE0E366414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114715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3"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1094"/>
          <p:cNvSpPr>
            <a:spLocks noGrp="1" noChangeArrowheads="1"/>
          </p:cNvSpPr>
          <p:nvPr>
            <p:ph type="sldNum" sz="quarter" idx="12"/>
          </p:nvPr>
        </p:nvSpPr>
        <p:spPr>
          <a:ln/>
        </p:spPr>
        <p:txBody>
          <a:bodyPr/>
          <a:lstStyle>
            <a:lvl1pPr>
              <a:defRPr/>
            </a:lvl1pPr>
          </a:lstStyle>
          <a:p>
            <a:pPr>
              <a:defRPr/>
            </a:pPr>
            <a:fld id="{BD33A895-D393-6E43-81BC-EC5B29A8E3FB}"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717313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1094"/>
          <p:cNvSpPr>
            <a:spLocks noGrp="1" noChangeArrowheads="1"/>
          </p:cNvSpPr>
          <p:nvPr>
            <p:ph type="sldNum" sz="quarter" idx="12"/>
          </p:nvPr>
        </p:nvSpPr>
        <p:spPr>
          <a:ln/>
        </p:spPr>
        <p:txBody>
          <a:bodyPr/>
          <a:lstStyle>
            <a:lvl1pPr>
              <a:defRPr/>
            </a:lvl1pPr>
          </a:lstStyle>
          <a:p>
            <a:pPr>
              <a:defRPr/>
            </a:pPr>
            <a:fld id="{B749192D-3256-2A46-9871-D1442B5A5CA7}"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7382713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1094"/>
          <p:cNvSpPr>
            <a:spLocks noGrp="1" noChangeArrowheads="1"/>
          </p:cNvSpPr>
          <p:nvPr>
            <p:ph type="sldNum" sz="quarter" idx="12"/>
          </p:nvPr>
        </p:nvSpPr>
        <p:spPr>
          <a:ln/>
        </p:spPr>
        <p:txBody>
          <a:bodyPr/>
          <a:lstStyle>
            <a:lvl1pPr>
              <a:defRPr/>
            </a:lvl1pPr>
          </a:lstStyle>
          <a:p>
            <a:pPr>
              <a:defRPr/>
            </a:pPr>
            <a:fld id="{1EAC0503-2A7C-E444-9AD0-DF3345C3370C}"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1632156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1094"/>
          <p:cNvSpPr>
            <a:spLocks noGrp="1" noChangeArrowheads="1"/>
          </p:cNvSpPr>
          <p:nvPr>
            <p:ph type="sldNum" sz="quarter" idx="12"/>
          </p:nvPr>
        </p:nvSpPr>
        <p:spPr>
          <a:ln/>
        </p:spPr>
        <p:txBody>
          <a:bodyPr/>
          <a:lstStyle>
            <a:lvl1pPr>
              <a:defRPr/>
            </a:lvl1pPr>
          </a:lstStyle>
          <a:p>
            <a:pPr>
              <a:defRPr/>
            </a:pPr>
            <a:fld id="{FBF10F3A-D568-8148-BD6A-4916DAF48C3F}"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09008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2" name="Title Text"/>
          <p:cNvSpPr txBox="1">
            <a:spLocks noGrp="1"/>
          </p:cNvSpPr>
          <p:nvPr>
            <p:ph type="title"/>
          </p:nvPr>
        </p:nvSpPr>
        <p:spPr>
          <a:prstGeom prst="rect">
            <a:avLst/>
          </a:prstGeom>
        </p:spPr>
        <p:txBody>
          <a:bodyPr/>
          <a:lstStyle/>
          <a:p>
            <a:r>
              <a:t>Title Text</a:t>
            </a:r>
          </a:p>
        </p:txBody>
      </p:sp>
      <p:sp>
        <p:nvSpPr>
          <p:cNvPr id="15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6678942"/>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1094"/>
          <p:cNvSpPr>
            <a:spLocks noGrp="1" noChangeArrowheads="1"/>
          </p:cNvSpPr>
          <p:nvPr>
            <p:ph type="sldNum" sz="quarter" idx="12"/>
          </p:nvPr>
        </p:nvSpPr>
        <p:spPr>
          <a:ln/>
        </p:spPr>
        <p:txBody>
          <a:bodyPr/>
          <a:lstStyle>
            <a:lvl1pPr>
              <a:defRPr/>
            </a:lvl1pPr>
          </a:lstStyle>
          <a:p>
            <a:pPr>
              <a:defRPr/>
            </a:pPr>
            <a:fld id="{136C4E64-8507-584E-A6B8-68E36D479A27}"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1828347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47855049"/>
      </p:ext>
    </p:extLst>
  </p:cSld>
  <p:clrMapOvr>
    <a:masterClrMapping/>
  </p:clrMapOvr>
  <p:transition spd="slow">
    <p:cu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426628"/>
      </p:ext>
    </p:extLst>
  </p:cSld>
  <p:clrMapOvr>
    <a:masterClrMapping/>
  </p:clrMapOvr>
  <p:transition spd="slow">
    <p:cu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89915773"/>
      </p:ext>
    </p:extLst>
  </p:cSld>
  <p:clrMapOvr>
    <a:masterClrMapping/>
  </p:clrMapOvr>
  <p:transition spd="slow">
    <p:cu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1895326"/>
      </p:ext>
    </p:extLst>
  </p:cSld>
  <p:clrMapOvr>
    <a:masterClrMapping/>
  </p:clrMapOvr>
  <p:transition spd="slow">
    <p:cu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0727825"/>
      </p:ext>
    </p:extLst>
  </p:cSld>
  <p:clrMapOvr>
    <a:masterClrMapping/>
  </p:clrMapOvr>
  <p:transition spd="slow">
    <p:cu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914212160"/>
      </p:ext>
    </p:extLst>
  </p:cSld>
  <p:clrMapOvr>
    <a:masterClrMapping/>
  </p:clrMapOvr>
  <p:transition spd="slow">
    <p:cu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252351"/>
      </p:ext>
    </p:extLst>
  </p:cSld>
  <p:clrMapOvr>
    <a:masterClrMapping/>
  </p:clrMapOvr>
  <p:transition spd="slow">
    <p:cu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6137748"/>
      </p:ext>
    </p:extLst>
  </p:cSld>
  <p:clrMapOvr>
    <a:masterClrMapping/>
  </p:clrMapOvr>
  <p:transition spd="slow">
    <p:cu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078222"/>
      </p:ext>
    </p:extLst>
  </p:cSld>
  <p:clrMapOvr>
    <a:masterClrMapping/>
  </p:clrMapOvr>
  <p:transition spd="slow">
    <p:cut/>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1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emf"/><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2.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41.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4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8.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20.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21.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3.jpe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23.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4.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6.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grpSp>
        <p:nvGrpSpPr>
          <p:cNvPr id="1027" name="Group 26"/>
          <p:cNvGrpSpPr>
            <a:grpSpLocks/>
          </p:cNvGrpSpPr>
          <p:nvPr/>
        </p:nvGrpSpPr>
        <p:grpSpPr bwMode="auto">
          <a:xfrm>
            <a:off x="390525" y="323850"/>
            <a:ext cx="8378825" cy="6186488"/>
            <a:chOff x="246" y="204"/>
            <a:chExt cx="5271" cy="3889"/>
          </a:xfrm>
        </p:grpSpPr>
        <p:sp>
          <p:nvSpPr>
            <p:cNvPr id="103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103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6"/>
            <p:cNvSpPr>
              <a:spLocks/>
            </p:cNvSpPr>
            <p:nvPr/>
          </p:nvSpPr>
          <p:spPr bwMode="auto">
            <a:xfrm>
              <a:off x="4384" y="399"/>
              <a:ext cx="1045" cy="1764"/>
            </a:xfrm>
            <a:custGeom>
              <a:avLst/>
              <a:gdLst>
                <a:gd name="T0" fmla="*/ 980 w 1042"/>
                <a:gd name="T1" fmla="*/ 76 h 1764"/>
                <a:gd name="T2" fmla="*/ 910 w 1042"/>
                <a:gd name="T3" fmla="*/ 152 h 1764"/>
                <a:gd name="T4" fmla="*/ 828 w 1042"/>
                <a:gd name="T5" fmla="*/ 131 h 1764"/>
                <a:gd name="T6" fmla="*/ 747 w 1042"/>
                <a:gd name="T7" fmla="*/ 152 h 1764"/>
                <a:gd name="T8" fmla="*/ 687 w 1042"/>
                <a:gd name="T9" fmla="*/ 229 h 1764"/>
                <a:gd name="T10" fmla="*/ 606 w 1042"/>
                <a:gd name="T11" fmla="*/ 250 h 1764"/>
                <a:gd name="T12" fmla="*/ 526 w 1042"/>
                <a:gd name="T13" fmla="*/ 283 h 1764"/>
                <a:gd name="T14" fmla="*/ 444 w 1042"/>
                <a:gd name="T15" fmla="*/ 348 h 1764"/>
                <a:gd name="T16" fmla="*/ 384 w 1042"/>
                <a:gd name="T17" fmla="*/ 435 h 1764"/>
                <a:gd name="T18" fmla="*/ 344 w 1042"/>
                <a:gd name="T19" fmla="*/ 511 h 1764"/>
                <a:gd name="T20" fmla="*/ 303 w 1042"/>
                <a:gd name="T21" fmla="*/ 599 h 1764"/>
                <a:gd name="T22" fmla="*/ 223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3 w 1042"/>
                <a:gd name="T35" fmla="*/ 816 h 1764"/>
                <a:gd name="T36" fmla="*/ 303 w 1042"/>
                <a:gd name="T37" fmla="*/ 860 h 1764"/>
                <a:gd name="T38" fmla="*/ 384 w 1042"/>
                <a:gd name="T39" fmla="*/ 914 h 1764"/>
                <a:gd name="T40" fmla="*/ 464 w 1042"/>
                <a:gd name="T41" fmla="*/ 914 h 1764"/>
                <a:gd name="T42" fmla="*/ 526 w 1042"/>
                <a:gd name="T43" fmla="*/ 882 h 1764"/>
                <a:gd name="T44" fmla="*/ 586 w 1042"/>
                <a:gd name="T45" fmla="*/ 816 h 1764"/>
                <a:gd name="T46" fmla="*/ 657 w 1042"/>
                <a:gd name="T47" fmla="*/ 784 h 1764"/>
                <a:gd name="T48" fmla="*/ 707 w 1042"/>
                <a:gd name="T49" fmla="*/ 871 h 1764"/>
                <a:gd name="T50" fmla="*/ 737 w 1042"/>
                <a:gd name="T51" fmla="*/ 958 h 1764"/>
                <a:gd name="T52" fmla="*/ 798 w 1042"/>
                <a:gd name="T53" fmla="*/ 1088 h 1764"/>
                <a:gd name="T54" fmla="*/ 848 w 1042"/>
                <a:gd name="T55" fmla="*/ 1186 h 1764"/>
                <a:gd name="T56" fmla="*/ 879 w 1042"/>
                <a:gd name="T57" fmla="*/ 1273 h 1764"/>
                <a:gd name="T58" fmla="*/ 910 w 1042"/>
                <a:gd name="T59" fmla="*/ 1360 h 1764"/>
                <a:gd name="T60" fmla="*/ 920 w 1042"/>
                <a:gd name="T61" fmla="*/ 1447 h 1764"/>
                <a:gd name="T62" fmla="*/ 960 w 1042"/>
                <a:gd name="T63" fmla="*/ 1534 h 1764"/>
                <a:gd name="T64" fmla="*/ 980 w 1042"/>
                <a:gd name="T65" fmla="*/ 1622 h 1764"/>
                <a:gd name="T66" fmla="*/ 1020 w 1042"/>
                <a:gd name="T67" fmla="*/ 1709 h 1764"/>
                <a:gd name="T68" fmla="*/ 1044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9 w 4882"/>
                <a:gd name="T11" fmla="*/ 739 h 1403"/>
                <a:gd name="T12" fmla="*/ 1009 w 4882"/>
                <a:gd name="T13" fmla="*/ 815 h 1403"/>
                <a:gd name="T14" fmla="*/ 1211 w 4882"/>
                <a:gd name="T15" fmla="*/ 869 h 1403"/>
                <a:gd name="T16" fmla="*/ 1332 w 4882"/>
                <a:gd name="T17" fmla="*/ 772 h 1403"/>
                <a:gd name="T18" fmla="*/ 1413 w 4882"/>
                <a:gd name="T19" fmla="*/ 565 h 1403"/>
                <a:gd name="T20" fmla="*/ 1292 w 4882"/>
                <a:gd name="T21" fmla="*/ 359 h 1403"/>
                <a:gd name="T22" fmla="*/ 1413 w 4882"/>
                <a:gd name="T23" fmla="*/ 163 h 1403"/>
                <a:gd name="T24" fmla="*/ 1604 w 4882"/>
                <a:gd name="T25" fmla="*/ 206 h 1403"/>
                <a:gd name="T26" fmla="*/ 1786 w 4882"/>
                <a:gd name="T27" fmla="*/ 250 h 1403"/>
                <a:gd name="T28" fmla="*/ 1968 w 4882"/>
                <a:gd name="T29" fmla="*/ 250 h 1403"/>
                <a:gd name="T30" fmla="*/ 2089 w 4882"/>
                <a:gd name="T31" fmla="*/ 217 h 1403"/>
                <a:gd name="T32" fmla="*/ 2220 w 4882"/>
                <a:gd name="T33" fmla="*/ 120 h 1403"/>
                <a:gd name="T34" fmla="*/ 2421 w 4882"/>
                <a:gd name="T35" fmla="*/ 261 h 1403"/>
                <a:gd name="T36" fmla="*/ 2614 w 4882"/>
                <a:gd name="T37" fmla="*/ 348 h 1403"/>
                <a:gd name="T38" fmla="*/ 2785 w 4882"/>
                <a:gd name="T39" fmla="*/ 478 h 1403"/>
                <a:gd name="T40" fmla="*/ 2987 w 4882"/>
                <a:gd name="T41" fmla="*/ 576 h 1403"/>
                <a:gd name="T42" fmla="*/ 3179 w 4882"/>
                <a:gd name="T43" fmla="*/ 652 h 1403"/>
                <a:gd name="T44" fmla="*/ 3380 w 4882"/>
                <a:gd name="T45" fmla="*/ 772 h 1403"/>
                <a:gd name="T46" fmla="*/ 3582 w 4882"/>
                <a:gd name="T47" fmla="*/ 706 h 1403"/>
                <a:gd name="T48" fmla="*/ 3784 w 4882"/>
                <a:gd name="T49" fmla="*/ 772 h 1403"/>
                <a:gd name="T50" fmla="*/ 3985 w 4882"/>
                <a:gd name="T51" fmla="*/ 706 h 1403"/>
                <a:gd name="T52" fmla="*/ 4198 w 4882"/>
                <a:gd name="T53" fmla="*/ 696 h 1403"/>
                <a:gd name="T54" fmla="*/ 4400 w 4882"/>
                <a:gd name="T55" fmla="*/ 783 h 1403"/>
                <a:gd name="T56" fmla="*/ 4602 w 4882"/>
                <a:gd name="T57" fmla="*/ 783 h 1403"/>
                <a:gd name="T58" fmla="*/ 4803 w 4882"/>
                <a:gd name="T59" fmla="*/ 761 h 1403"/>
                <a:gd name="T60" fmla="*/ 4763 w 4882"/>
                <a:gd name="T61" fmla="*/ 848 h 1403"/>
                <a:gd name="T62" fmla="*/ 4501 w 4882"/>
                <a:gd name="T63" fmla="*/ 924 h 1403"/>
                <a:gd name="T64" fmla="*/ 4299 w 4882"/>
                <a:gd name="T65" fmla="*/ 978 h 1403"/>
                <a:gd name="T66" fmla="*/ 4279 w 4882"/>
                <a:gd name="T67" fmla="*/ 1130 h 1403"/>
                <a:gd name="T68" fmla="*/ 4168 w 4882"/>
                <a:gd name="T69" fmla="*/ 1293 h 1403"/>
                <a:gd name="T70" fmla="*/ 3935 w 4882"/>
                <a:gd name="T71" fmla="*/ 1337 h 1403"/>
                <a:gd name="T72" fmla="*/ 3622 w 4882"/>
                <a:gd name="T73" fmla="*/ 1185 h 1403"/>
                <a:gd name="T74" fmla="*/ 3411 w 4882"/>
                <a:gd name="T75" fmla="*/ 1011 h 1403"/>
                <a:gd name="T76" fmla="*/ 3179 w 4882"/>
                <a:gd name="T77" fmla="*/ 978 h 1403"/>
                <a:gd name="T78" fmla="*/ 2957 w 4882"/>
                <a:gd name="T79" fmla="*/ 859 h 1403"/>
                <a:gd name="T80" fmla="*/ 2705 w 4882"/>
                <a:gd name="T81" fmla="*/ 848 h 1403"/>
                <a:gd name="T82" fmla="*/ 2473 w 4882"/>
                <a:gd name="T83" fmla="*/ 924 h 1403"/>
                <a:gd name="T84" fmla="*/ 2240 w 4882"/>
                <a:gd name="T85" fmla="*/ 859 h 1403"/>
                <a:gd name="T86" fmla="*/ 2028 w 4882"/>
                <a:gd name="T87" fmla="*/ 772 h 1403"/>
                <a:gd name="T88" fmla="*/ 1927 w 4882"/>
                <a:gd name="T89" fmla="*/ 946 h 1403"/>
                <a:gd name="T90" fmla="*/ 1917 w 4882"/>
                <a:gd name="T91" fmla="*/ 1163 h 1403"/>
                <a:gd name="T92" fmla="*/ 1806 w 4882"/>
                <a:gd name="T93" fmla="*/ 1359 h 1403"/>
                <a:gd name="T94" fmla="*/ 1594 w 4882"/>
                <a:gd name="T95" fmla="*/ 1402 h 1403"/>
                <a:gd name="T96" fmla="*/ 1383 w 4882"/>
                <a:gd name="T97" fmla="*/ 1326 h 1403"/>
                <a:gd name="T98" fmla="*/ 1181 w 4882"/>
                <a:gd name="T99" fmla="*/ 1239 h 1403"/>
                <a:gd name="T100" fmla="*/ 979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8"/>
            <p:cNvSpPr>
              <a:spLocks/>
            </p:cNvSpPr>
            <p:nvPr/>
          </p:nvSpPr>
          <p:spPr bwMode="auto">
            <a:xfrm>
              <a:off x="418" y="549"/>
              <a:ext cx="4993" cy="3250"/>
            </a:xfrm>
            <a:custGeom>
              <a:avLst/>
              <a:gdLst>
                <a:gd name="T0" fmla="*/ 968 w 4993"/>
                <a:gd name="T1" fmla="*/ 2684 h 3253"/>
                <a:gd name="T2" fmla="*/ 766 w 4993"/>
                <a:gd name="T3" fmla="*/ 3042 h 3253"/>
                <a:gd name="T4" fmla="*/ 474 w 4993"/>
                <a:gd name="T5" fmla="*/ 3118 h 3253"/>
                <a:gd name="T6" fmla="*/ 161 w 4993"/>
                <a:gd name="T7" fmla="*/ 3064 h 3253"/>
                <a:gd name="T8" fmla="*/ 182 w 4993"/>
                <a:gd name="T9" fmla="*/ 2890 h 3253"/>
                <a:gd name="T10" fmla="*/ 504 w 4993"/>
                <a:gd name="T11" fmla="*/ 2825 h 3253"/>
                <a:gd name="T12" fmla="*/ 807 w 4993"/>
                <a:gd name="T13" fmla="*/ 2706 h 3253"/>
                <a:gd name="T14" fmla="*/ 958 w 4993"/>
                <a:gd name="T15" fmla="*/ 2445 h 3253"/>
                <a:gd name="T16" fmla="*/ 645 w 4993"/>
                <a:gd name="T17" fmla="*/ 2184 h 3253"/>
                <a:gd name="T18" fmla="*/ 303 w 4993"/>
                <a:gd name="T19" fmla="*/ 1999 h 3253"/>
                <a:gd name="T20" fmla="*/ 444 w 4993"/>
                <a:gd name="T21" fmla="*/ 2010 h 3253"/>
                <a:gd name="T22" fmla="*/ 837 w 4993"/>
                <a:gd name="T23" fmla="*/ 2075 h 3253"/>
                <a:gd name="T24" fmla="*/ 1190 w 4993"/>
                <a:gd name="T25" fmla="*/ 2184 h 3253"/>
                <a:gd name="T26" fmla="*/ 1291 w 4993"/>
                <a:gd name="T27" fmla="*/ 2228 h 3253"/>
                <a:gd name="T28" fmla="*/ 1553 w 4993"/>
                <a:gd name="T29" fmla="*/ 1988 h 3253"/>
                <a:gd name="T30" fmla="*/ 1896 w 4993"/>
                <a:gd name="T31" fmla="*/ 1793 h 3253"/>
                <a:gd name="T32" fmla="*/ 2047 w 4993"/>
                <a:gd name="T33" fmla="*/ 1467 h 3253"/>
                <a:gd name="T34" fmla="*/ 2148 w 4993"/>
                <a:gd name="T35" fmla="*/ 1522 h 3253"/>
                <a:gd name="T36" fmla="*/ 2350 w 4993"/>
                <a:gd name="T37" fmla="*/ 1369 h 3253"/>
                <a:gd name="T38" fmla="*/ 2158 w 4993"/>
                <a:gd name="T39" fmla="*/ 1087 h 3253"/>
                <a:gd name="T40" fmla="*/ 2077 w 4993"/>
                <a:gd name="T41" fmla="*/ 652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3 h 3253"/>
                <a:gd name="T52" fmla="*/ 2309 w 4993"/>
                <a:gd name="T53" fmla="*/ 913 h 3253"/>
                <a:gd name="T54" fmla="*/ 2562 w 4993"/>
                <a:gd name="T55" fmla="*/ 706 h 3253"/>
                <a:gd name="T56" fmla="*/ 2400 w 4993"/>
                <a:gd name="T57" fmla="*/ 326 h 3253"/>
                <a:gd name="T58" fmla="*/ 2794 w 4993"/>
                <a:gd name="T59" fmla="*/ 163 h 3253"/>
                <a:gd name="T60" fmla="*/ 3207 w 4993"/>
                <a:gd name="T61" fmla="*/ 196 h 3253"/>
                <a:gd name="T62" fmla="*/ 3247 w 4993"/>
                <a:gd name="T63" fmla="*/ 554 h 3253"/>
                <a:gd name="T64" fmla="*/ 3086 w 4993"/>
                <a:gd name="T65" fmla="*/ 782 h 3253"/>
                <a:gd name="T66" fmla="*/ 2783 w 4993"/>
                <a:gd name="T67" fmla="*/ 880 h 3253"/>
                <a:gd name="T68" fmla="*/ 3096 w 4993"/>
                <a:gd name="T69" fmla="*/ 1054 h 3253"/>
                <a:gd name="T70" fmla="*/ 3499 w 4993"/>
                <a:gd name="T71" fmla="*/ 1032 h 3253"/>
                <a:gd name="T72" fmla="*/ 3741 w 4993"/>
                <a:gd name="T73" fmla="*/ 1282 h 3253"/>
                <a:gd name="T74" fmla="*/ 3661 w 4993"/>
                <a:gd name="T75" fmla="*/ 1662 h 3253"/>
                <a:gd name="T76" fmla="*/ 3873 w 4993"/>
                <a:gd name="T77" fmla="*/ 1901 h 3253"/>
                <a:gd name="T78" fmla="*/ 4175 w 4993"/>
                <a:gd name="T79" fmla="*/ 1782 h 3253"/>
                <a:gd name="T80" fmla="*/ 4468 w 4993"/>
                <a:gd name="T81" fmla="*/ 1629 h 3253"/>
                <a:gd name="T82" fmla="*/ 4720 w 4993"/>
                <a:gd name="T83" fmla="*/ 1391 h 3253"/>
                <a:gd name="T84" fmla="*/ 4992 w 4993"/>
                <a:gd name="T85" fmla="*/ 1489 h 3253"/>
                <a:gd name="T86" fmla="*/ 4730 w 4993"/>
                <a:gd name="T87" fmla="*/ 1760 h 3253"/>
                <a:gd name="T88" fmla="*/ 4518 w 4993"/>
                <a:gd name="T89" fmla="*/ 2130 h 3253"/>
                <a:gd name="T90" fmla="*/ 4266 w 4993"/>
                <a:gd name="T91" fmla="*/ 2489 h 3253"/>
                <a:gd name="T92" fmla="*/ 3812 w 4993"/>
                <a:gd name="T93" fmla="*/ 2467 h 3253"/>
                <a:gd name="T94" fmla="*/ 3560 w 4993"/>
                <a:gd name="T95" fmla="*/ 2315 h 3253"/>
                <a:gd name="T96" fmla="*/ 3550 w 4993"/>
                <a:gd name="T97" fmla="*/ 1847 h 3253"/>
                <a:gd name="T98" fmla="*/ 3348 w 4993"/>
                <a:gd name="T99" fmla="*/ 1565 h 3253"/>
                <a:gd name="T100" fmla="*/ 3005 w 4993"/>
                <a:gd name="T101" fmla="*/ 1771 h 3253"/>
                <a:gd name="T102" fmla="*/ 2824 w 4993"/>
                <a:gd name="T103" fmla="*/ 1565 h 3253"/>
                <a:gd name="T104" fmla="*/ 2582 w 4993"/>
                <a:gd name="T105" fmla="*/ 1293 h 3253"/>
                <a:gd name="T106" fmla="*/ 2279 w 4993"/>
                <a:gd name="T107" fmla="*/ 1576 h 3253"/>
                <a:gd name="T108" fmla="*/ 2158 w 4993"/>
                <a:gd name="T109" fmla="*/ 1999 h 3253"/>
                <a:gd name="T110" fmla="*/ 1896 w 4993"/>
                <a:gd name="T111" fmla="*/ 2326 h 3253"/>
                <a:gd name="T112" fmla="*/ 1755 w 4993"/>
                <a:gd name="T113" fmla="*/ 2641 h 3253"/>
                <a:gd name="T114" fmla="*/ 1392 w 4993"/>
                <a:gd name="T115" fmla="*/ 2434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3 h 2540"/>
                <a:gd name="T10" fmla="*/ 1054 w 1136"/>
                <a:gd name="T11" fmla="*/ 639 h 2540"/>
                <a:gd name="T12" fmla="*/ 1028 w 1136"/>
                <a:gd name="T13" fmla="*/ 755 h 2540"/>
                <a:gd name="T14" fmla="*/ 947 w 1136"/>
                <a:gd name="T15" fmla="*/ 864 h 2540"/>
                <a:gd name="T16" fmla="*/ 913 w 1136"/>
                <a:gd name="T17" fmla="*/ 980 h 2540"/>
                <a:gd name="T18" fmla="*/ 860 w 1136"/>
                <a:gd name="T19" fmla="*/ 1104 h 2540"/>
                <a:gd name="T20" fmla="*/ 813 w 1136"/>
                <a:gd name="T21" fmla="*/ 1220 h 2540"/>
                <a:gd name="T22" fmla="*/ 719 w 1136"/>
                <a:gd name="T23" fmla="*/ 1315 h 2540"/>
                <a:gd name="T24" fmla="*/ 611 w 1136"/>
                <a:gd name="T25" fmla="*/ 1322 h 2540"/>
                <a:gd name="T26" fmla="*/ 504 w 1136"/>
                <a:gd name="T27" fmla="*/ 1322 h 2540"/>
                <a:gd name="T28" fmla="*/ 396 w 1136"/>
                <a:gd name="T29" fmla="*/ 1366 h 2540"/>
                <a:gd name="T30" fmla="*/ 316 w 1136"/>
                <a:gd name="T31" fmla="*/ 1249 h 2540"/>
                <a:gd name="T32" fmla="*/ 208 w 1136"/>
                <a:gd name="T33" fmla="*/ 1176 h 2540"/>
                <a:gd name="T34" fmla="*/ 101 w 1136"/>
                <a:gd name="T35" fmla="*/ 1176 h 2540"/>
                <a:gd name="T36" fmla="*/ 40 w 1136"/>
                <a:gd name="T37" fmla="*/ 1183 h 2540"/>
                <a:gd name="T38" fmla="*/ 141 w 1136"/>
                <a:gd name="T39" fmla="*/ 1241 h 2540"/>
                <a:gd name="T40" fmla="*/ 235 w 1136"/>
                <a:gd name="T41" fmla="*/ 1330 h 2540"/>
                <a:gd name="T42" fmla="*/ 349 w 1136"/>
                <a:gd name="T43" fmla="*/ 1388 h 2540"/>
                <a:gd name="T44" fmla="*/ 356 w 1136"/>
                <a:gd name="T45" fmla="*/ 1533 h 2540"/>
                <a:gd name="T46" fmla="*/ 349 w 1136"/>
                <a:gd name="T47" fmla="*/ 1692 h 2540"/>
                <a:gd name="T48" fmla="*/ 296 w 1136"/>
                <a:gd name="T49" fmla="*/ 1823 h 2540"/>
                <a:gd name="T50" fmla="*/ 235 w 1136"/>
                <a:gd name="T51" fmla="*/ 1953 h 2540"/>
                <a:gd name="T52" fmla="*/ 168 w 1136"/>
                <a:gd name="T53" fmla="*/ 2084 h 2540"/>
                <a:gd name="T54" fmla="*/ 134 w 1136"/>
                <a:gd name="T55" fmla="*/ 2216 h 2540"/>
                <a:gd name="T56" fmla="*/ 67 w 1136"/>
                <a:gd name="T57" fmla="*/ 2332 h 2540"/>
                <a:gd name="T58" fmla="*/ 27 w 1136"/>
                <a:gd name="T59" fmla="*/ 2455 h 2540"/>
                <a:gd name="T60" fmla="*/ 20 w 1136"/>
                <a:gd name="T61" fmla="*/ 2513 h 2540"/>
                <a:gd name="T62" fmla="*/ 81 w 1136"/>
                <a:gd name="T63" fmla="*/ 2390 h 2540"/>
                <a:gd name="T64" fmla="*/ 148 w 1136"/>
                <a:gd name="T65" fmla="*/ 2274 h 2540"/>
                <a:gd name="T66" fmla="*/ 201 w 1136"/>
                <a:gd name="T67" fmla="*/ 2150 h 2540"/>
                <a:gd name="T68" fmla="*/ 242 w 1136"/>
                <a:gd name="T69" fmla="*/ 2004 h 2540"/>
                <a:gd name="T70" fmla="*/ 316 w 1136"/>
                <a:gd name="T71" fmla="*/ 1888 h 2540"/>
                <a:gd name="T72" fmla="*/ 403 w 1136"/>
                <a:gd name="T73" fmla="*/ 1765 h 2540"/>
                <a:gd name="T74" fmla="*/ 430 w 1136"/>
                <a:gd name="T75" fmla="*/ 1641 h 2540"/>
                <a:gd name="T76" fmla="*/ 423 w 1136"/>
                <a:gd name="T77" fmla="*/ 1525 h 2540"/>
                <a:gd name="T78" fmla="*/ 497 w 1136"/>
                <a:gd name="T79" fmla="*/ 1446 h 2540"/>
                <a:gd name="T80" fmla="*/ 651 w 1136"/>
                <a:gd name="T81" fmla="*/ 1409 h 2540"/>
                <a:gd name="T82" fmla="*/ 792 w 1136"/>
                <a:gd name="T83" fmla="*/ 1366 h 2540"/>
                <a:gd name="T84" fmla="*/ 866 w 1136"/>
                <a:gd name="T85" fmla="*/ 1256 h 2540"/>
                <a:gd name="T86" fmla="*/ 907 w 1136"/>
                <a:gd name="T87" fmla="*/ 1075 h 2540"/>
                <a:gd name="T88" fmla="*/ 1014 w 1136"/>
                <a:gd name="T89" fmla="*/ 980 h 2540"/>
                <a:gd name="T90" fmla="*/ 1048 w 1136"/>
                <a:gd name="T91" fmla="*/ 857 h 2540"/>
                <a:gd name="T92" fmla="*/ 1088 w 1136"/>
                <a:gd name="T93" fmla="*/ 734 h 2540"/>
                <a:gd name="T94" fmla="*/ 1115 w 1136"/>
                <a:gd name="T95" fmla="*/ 618 h 2540"/>
                <a:gd name="T96" fmla="*/ 1108 w 1136"/>
                <a:gd name="T97" fmla="*/ 494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23 w 1827"/>
                <a:gd name="T9" fmla="*/ 726 h 880"/>
                <a:gd name="T10" fmla="*/ 377 w 1827"/>
                <a:gd name="T11" fmla="*/ 697 h 880"/>
                <a:gd name="T12" fmla="*/ 431 w 1827"/>
                <a:gd name="T13" fmla="*/ 661 h 880"/>
                <a:gd name="T14" fmla="*/ 498 w 1827"/>
                <a:gd name="T15" fmla="*/ 625 h 880"/>
                <a:gd name="T16" fmla="*/ 578 w 1827"/>
                <a:gd name="T17" fmla="*/ 610 h 880"/>
                <a:gd name="T18" fmla="*/ 652 w 1827"/>
                <a:gd name="T19" fmla="*/ 588 h 880"/>
                <a:gd name="T20" fmla="*/ 706 w 1827"/>
                <a:gd name="T21" fmla="*/ 559 h 880"/>
                <a:gd name="T22" fmla="*/ 766 w 1827"/>
                <a:gd name="T23" fmla="*/ 501 h 880"/>
                <a:gd name="T24" fmla="*/ 840 w 1827"/>
                <a:gd name="T25" fmla="*/ 465 h 880"/>
                <a:gd name="T26" fmla="*/ 887 w 1827"/>
                <a:gd name="T27" fmla="*/ 407 h 880"/>
                <a:gd name="T28" fmla="*/ 914 w 1827"/>
                <a:gd name="T29" fmla="*/ 341 h 880"/>
                <a:gd name="T30" fmla="*/ 969 w 1827"/>
                <a:gd name="T31" fmla="*/ 283 h 880"/>
                <a:gd name="T32" fmla="*/ 1029 w 1827"/>
                <a:gd name="T33" fmla="*/ 240 h 880"/>
                <a:gd name="T34" fmla="*/ 1096 w 1827"/>
                <a:gd name="T35" fmla="*/ 203 h 880"/>
                <a:gd name="T36" fmla="*/ 1177 w 1827"/>
                <a:gd name="T37" fmla="*/ 174 h 880"/>
                <a:gd name="T38" fmla="*/ 1244 w 1827"/>
                <a:gd name="T39" fmla="*/ 174 h 880"/>
                <a:gd name="T40" fmla="*/ 1338 w 1827"/>
                <a:gd name="T41" fmla="*/ 145 h 880"/>
                <a:gd name="T42" fmla="*/ 1392 w 1827"/>
                <a:gd name="T43" fmla="*/ 123 h 880"/>
                <a:gd name="T44" fmla="*/ 1445 w 1827"/>
                <a:gd name="T45" fmla="*/ 109 h 880"/>
                <a:gd name="T46" fmla="*/ 1499 w 1827"/>
                <a:gd name="T47" fmla="*/ 94 h 880"/>
                <a:gd name="T48" fmla="*/ 1587 w 1827"/>
                <a:gd name="T49" fmla="*/ 94 h 880"/>
                <a:gd name="T50" fmla="*/ 1641 w 1827"/>
                <a:gd name="T51" fmla="*/ 73 h 880"/>
                <a:gd name="T52" fmla="*/ 1701 w 1827"/>
                <a:gd name="T53" fmla="*/ 44 h 880"/>
                <a:gd name="T54" fmla="*/ 1769 w 1827"/>
                <a:gd name="T55" fmla="*/ 22 h 880"/>
                <a:gd name="T56" fmla="*/ 1829 w 1827"/>
                <a:gd name="T57" fmla="*/ 0 h 880"/>
                <a:gd name="T58" fmla="*/ 1769 w 1827"/>
                <a:gd name="T59" fmla="*/ 22 h 880"/>
                <a:gd name="T60" fmla="*/ 1708 w 1827"/>
                <a:gd name="T61" fmla="*/ 80 h 880"/>
                <a:gd name="T62" fmla="*/ 1628 w 1827"/>
                <a:gd name="T63" fmla="*/ 102 h 880"/>
                <a:gd name="T64" fmla="*/ 1567 w 1827"/>
                <a:gd name="T65" fmla="*/ 116 h 880"/>
                <a:gd name="T66" fmla="*/ 1486 w 1827"/>
                <a:gd name="T67" fmla="*/ 138 h 880"/>
                <a:gd name="T68" fmla="*/ 1432 w 1827"/>
                <a:gd name="T69" fmla="*/ 145 h 880"/>
                <a:gd name="T70" fmla="*/ 1372 w 1827"/>
                <a:gd name="T71" fmla="*/ 160 h 880"/>
                <a:gd name="T72" fmla="*/ 1304 w 1827"/>
                <a:gd name="T73" fmla="*/ 174 h 880"/>
                <a:gd name="T74" fmla="*/ 1244 w 1827"/>
                <a:gd name="T75" fmla="*/ 203 h 880"/>
                <a:gd name="T76" fmla="*/ 1177 w 1827"/>
                <a:gd name="T77" fmla="*/ 218 h 880"/>
                <a:gd name="T78" fmla="*/ 1123 w 1827"/>
                <a:gd name="T79" fmla="*/ 240 h 880"/>
                <a:gd name="T80" fmla="*/ 1069 w 1827"/>
                <a:gd name="T81" fmla="*/ 262 h 880"/>
                <a:gd name="T82" fmla="*/ 1016 w 1827"/>
                <a:gd name="T83" fmla="*/ 298 h 880"/>
                <a:gd name="T84" fmla="*/ 962 w 1827"/>
                <a:gd name="T85" fmla="*/ 327 h 880"/>
                <a:gd name="T86" fmla="*/ 914 w 1827"/>
                <a:gd name="T87" fmla="*/ 370 h 880"/>
                <a:gd name="T88" fmla="*/ 887 w 1827"/>
                <a:gd name="T89" fmla="*/ 443 h 880"/>
                <a:gd name="T90" fmla="*/ 847 w 1827"/>
                <a:gd name="T91" fmla="*/ 509 h 880"/>
                <a:gd name="T92" fmla="*/ 793 w 1827"/>
                <a:gd name="T93" fmla="*/ 545 h 880"/>
                <a:gd name="T94" fmla="*/ 733 w 1827"/>
                <a:gd name="T95" fmla="*/ 567 h 880"/>
                <a:gd name="T96" fmla="*/ 666 w 1827"/>
                <a:gd name="T97" fmla="*/ 588 h 880"/>
                <a:gd name="T98" fmla="*/ 592 w 1827"/>
                <a:gd name="T99" fmla="*/ 610 h 880"/>
                <a:gd name="T100" fmla="*/ 538 w 1827"/>
                <a:gd name="T101" fmla="*/ 647 h 880"/>
                <a:gd name="T102" fmla="*/ 478 w 1827"/>
                <a:gd name="T103" fmla="*/ 654 h 880"/>
                <a:gd name="T104" fmla="*/ 404 w 1827"/>
                <a:gd name="T105" fmla="*/ 676 h 880"/>
                <a:gd name="T106" fmla="*/ 357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3"/>
            <p:cNvSpPr>
              <a:spLocks/>
            </p:cNvSpPr>
            <p:nvPr/>
          </p:nvSpPr>
          <p:spPr bwMode="auto">
            <a:xfrm>
              <a:off x="531" y="356"/>
              <a:ext cx="4815" cy="3462"/>
            </a:xfrm>
            <a:custGeom>
              <a:avLst/>
              <a:gdLst>
                <a:gd name="T0" fmla="*/ 444 w 4812"/>
                <a:gd name="T1" fmla="*/ 348 h 3462"/>
                <a:gd name="T2" fmla="*/ 818 w 4812"/>
                <a:gd name="T3" fmla="*/ 664 h 3462"/>
                <a:gd name="T4" fmla="*/ 1191 w 4812"/>
                <a:gd name="T5" fmla="*/ 925 h 3462"/>
                <a:gd name="T6" fmla="*/ 1615 w 4812"/>
                <a:gd name="T7" fmla="*/ 1252 h 3462"/>
                <a:gd name="T8" fmla="*/ 2059 w 4812"/>
                <a:gd name="T9" fmla="*/ 1611 h 3462"/>
                <a:gd name="T10" fmla="*/ 2423 w 4812"/>
                <a:gd name="T11" fmla="*/ 1926 h 3462"/>
                <a:gd name="T12" fmla="*/ 2675 w 4812"/>
                <a:gd name="T13" fmla="*/ 2362 h 3462"/>
                <a:gd name="T14" fmla="*/ 2250 w 4812"/>
                <a:gd name="T15" fmla="*/ 2318 h 3462"/>
                <a:gd name="T16" fmla="*/ 1816 w 4812"/>
                <a:gd name="T17" fmla="*/ 2307 h 3462"/>
                <a:gd name="T18" fmla="*/ 1312 w 4812"/>
                <a:gd name="T19" fmla="*/ 2373 h 3462"/>
                <a:gd name="T20" fmla="*/ 919 w 4812"/>
                <a:gd name="T21" fmla="*/ 2318 h 3462"/>
                <a:gd name="T22" fmla="*/ 474 w 4812"/>
                <a:gd name="T23" fmla="*/ 2122 h 3462"/>
                <a:gd name="T24" fmla="*/ 30 w 4812"/>
                <a:gd name="T25" fmla="*/ 1752 h 3462"/>
                <a:gd name="T26" fmla="*/ 403 w 4812"/>
                <a:gd name="T27" fmla="*/ 2090 h 3462"/>
                <a:gd name="T28" fmla="*/ 828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0 w 4812"/>
                <a:gd name="T39" fmla="*/ 2405 h 3462"/>
                <a:gd name="T40" fmla="*/ 1554 w 4812"/>
                <a:gd name="T41" fmla="*/ 2569 h 3462"/>
                <a:gd name="T42" fmla="*/ 1625 w 4812"/>
                <a:gd name="T43" fmla="*/ 3004 h 3462"/>
                <a:gd name="T44" fmla="*/ 1070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2 w 4812"/>
                <a:gd name="T55" fmla="*/ 3189 h 3462"/>
                <a:gd name="T56" fmla="*/ 1655 w 4812"/>
                <a:gd name="T57" fmla="*/ 2982 h 3462"/>
                <a:gd name="T58" fmla="*/ 2089 w 4812"/>
                <a:gd name="T59" fmla="*/ 2917 h 3462"/>
                <a:gd name="T60" fmla="*/ 2523 w 4812"/>
                <a:gd name="T61" fmla="*/ 3058 h 3462"/>
                <a:gd name="T62" fmla="*/ 2977 w 4812"/>
                <a:gd name="T63" fmla="*/ 3200 h 3462"/>
                <a:gd name="T64" fmla="*/ 3492 w 4812"/>
                <a:gd name="T65" fmla="*/ 3309 h 3462"/>
                <a:gd name="T66" fmla="*/ 3946 w 4812"/>
                <a:gd name="T67" fmla="*/ 3385 h 3462"/>
                <a:gd name="T68" fmla="*/ 4411 w 4812"/>
                <a:gd name="T69" fmla="*/ 3450 h 3462"/>
                <a:gd name="T70" fmla="*/ 4300 w 4812"/>
                <a:gd name="T71" fmla="*/ 3439 h 3462"/>
                <a:gd name="T72" fmla="*/ 3784 w 4812"/>
                <a:gd name="T73" fmla="*/ 3330 h 3462"/>
                <a:gd name="T74" fmla="*/ 3199 w 4812"/>
                <a:gd name="T75" fmla="*/ 3200 h 3462"/>
                <a:gd name="T76" fmla="*/ 2735 w 4812"/>
                <a:gd name="T77" fmla="*/ 3124 h 3462"/>
                <a:gd name="T78" fmla="*/ 2200 w 4812"/>
                <a:gd name="T79" fmla="*/ 2884 h 3462"/>
                <a:gd name="T80" fmla="*/ 1685 w 4812"/>
                <a:gd name="T81" fmla="*/ 2677 h 3462"/>
                <a:gd name="T82" fmla="*/ 1221 w 4812"/>
                <a:gd name="T83" fmla="*/ 2471 h 3462"/>
                <a:gd name="T84" fmla="*/ 1494 w 4812"/>
                <a:gd name="T85" fmla="*/ 2394 h 3462"/>
                <a:gd name="T86" fmla="*/ 2079 w 4812"/>
                <a:gd name="T87" fmla="*/ 2318 h 3462"/>
                <a:gd name="T88" fmla="*/ 2584 w 4812"/>
                <a:gd name="T89" fmla="*/ 2362 h 3462"/>
                <a:gd name="T90" fmla="*/ 3058 w 4812"/>
                <a:gd name="T91" fmla="*/ 2569 h 3462"/>
                <a:gd name="T92" fmla="*/ 3502 w 4812"/>
                <a:gd name="T93" fmla="*/ 2743 h 3462"/>
                <a:gd name="T94" fmla="*/ 4078 w 4812"/>
                <a:gd name="T95" fmla="*/ 3004 h 3462"/>
                <a:gd name="T96" fmla="*/ 4572 w 4812"/>
                <a:gd name="T97" fmla="*/ 3243 h 3462"/>
                <a:gd name="T98" fmla="*/ 4653 w 4812"/>
                <a:gd name="T99" fmla="*/ 3265 h 3462"/>
                <a:gd name="T100" fmla="*/ 4199 w 4812"/>
                <a:gd name="T101" fmla="*/ 3015 h 3462"/>
                <a:gd name="T102" fmla="*/ 3744 w 4812"/>
                <a:gd name="T103" fmla="*/ 2764 h 3462"/>
                <a:gd name="T104" fmla="*/ 3280 w 4812"/>
                <a:gd name="T105" fmla="*/ 2634 h 3462"/>
                <a:gd name="T106" fmla="*/ 2735 w 4812"/>
                <a:gd name="T107" fmla="*/ 2362 h 3462"/>
                <a:gd name="T108" fmla="*/ 2463 w 4812"/>
                <a:gd name="T109" fmla="*/ 1959 h 3462"/>
                <a:gd name="T110" fmla="*/ 2169 w 4812"/>
                <a:gd name="T111" fmla="*/ 1600 h 3462"/>
                <a:gd name="T112" fmla="*/ 1766 w 4812"/>
                <a:gd name="T113" fmla="*/ 1317 h 3462"/>
                <a:gd name="T114" fmla="*/ 1363 w 4812"/>
                <a:gd name="T115" fmla="*/ 969 h 3462"/>
                <a:gd name="T116" fmla="*/ 939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20"/>
            <p:cNvSpPr>
              <a:spLocks/>
            </p:cNvSpPr>
            <p:nvPr/>
          </p:nvSpPr>
          <p:spPr bwMode="auto">
            <a:xfrm>
              <a:off x="2773" y="3976"/>
              <a:ext cx="1725" cy="81"/>
            </a:xfrm>
            <a:custGeom>
              <a:avLst/>
              <a:gdLst>
                <a:gd name="T0" fmla="*/ 0 w 1722"/>
                <a:gd name="T1" fmla="*/ 0 h 81"/>
                <a:gd name="T2" fmla="*/ 1724 w 1722"/>
                <a:gd name="T3" fmla="*/ 0 h 81"/>
                <a:gd name="T4" fmla="*/ 1724 w 1722"/>
                <a:gd name="T5" fmla="*/ 0 h 81"/>
                <a:gd name="T6" fmla="*/ 1643 w 1722"/>
                <a:gd name="T7" fmla="*/ 22 h 81"/>
                <a:gd name="T8" fmla="*/ 1616 w 1722"/>
                <a:gd name="T9" fmla="*/ 7 h 81"/>
                <a:gd name="T10" fmla="*/ 1590 w 1722"/>
                <a:gd name="T11" fmla="*/ 0 h 81"/>
                <a:gd name="T12" fmla="*/ 1563 w 1722"/>
                <a:gd name="T13" fmla="*/ 15 h 81"/>
                <a:gd name="T14" fmla="*/ 1536 w 1722"/>
                <a:gd name="T15" fmla="*/ 44 h 81"/>
                <a:gd name="T16" fmla="*/ 1509 w 1722"/>
                <a:gd name="T17" fmla="*/ 58 h 81"/>
                <a:gd name="T18" fmla="*/ 1482 w 1722"/>
                <a:gd name="T19" fmla="*/ 73 h 81"/>
                <a:gd name="T20" fmla="*/ 1420 w 1722"/>
                <a:gd name="T21" fmla="*/ 80 h 81"/>
                <a:gd name="T22" fmla="*/ 1353 w 1722"/>
                <a:gd name="T23" fmla="*/ 80 h 81"/>
                <a:gd name="T24" fmla="*/ 1313 w 1722"/>
                <a:gd name="T25" fmla="*/ 73 h 81"/>
                <a:gd name="T26" fmla="*/ 1286 w 1722"/>
                <a:gd name="T27" fmla="*/ 65 h 81"/>
                <a:gd name="T28" fmla="*/ 1252 w 1722"/>
                <a:gd name="T29" fmla="*/ 73 h 81"/>
                <a:gd name="T30" fmla="*/ 1226 w 1722"/>
                <a:gd name="T31" fmla="*/ 73 h 81"/>
                <a:gd name="T32" fmla="*/ 1172 w 1722"/>
                <a:gd name="T33" fmla="*/ 73 h 81"/>
                <a:gd name="T34" fmla="*/ 1125 w 1722"/>
                <a:gd name="T35" fmla="*/ 65 h 81"/>
                <a:gd name="T36" fmla="*/ 1098 w 1722"/>
                <a:gd name="T37" fmla="*/ 65 h 81"/>
                <a:gd name="T38" fmla="*/ 1057 w 1722"/>
                <a:gd name="T39" fmla="*/ 58 h 81"/>
                <a:gd name="T40" fmla="*/ 1031 w 1722"/>
                <a:gd name="T41" fmla="*/ 58 h 81"/>
                <a:gd name="T42" fmla="*/ 1004 w 1722"/>
                <a:gd name="T43" fmla="*/ 36 h 81"/>
                <a:gd name="T44" fmla="*/ 970 w 1722"/>
                <a:gd name="T45" fmla="*/ 15 h 81"/>
                <a:gd name="T46" fmla="*/ 936 w 1722"/>
                <a:gd name="T47" fmla="*/ 15 h 81"/>
                <a:gd name="T48" fmla="*/ 910 w 1722"/>
                <a:gd name="T49" fmla="*/ 15 h 81"/>
                <a:gd name="T50" fmla="*/ 883 w 1722"/>
                <a:gd name="T51" fmla="*/ 15 h 81"/>
                <a:gd name="T52" fmla="*/ 848 w 1722"/>
                <a:gd name="T53" fmla="*/ 29 h 81"/>
                <a:gd name="T54" fmla="*/ 788 w 1722"/>
                <a:gd name="T55" fmla="*/ 44 h 81"/>
                <a:gd name="T56" fmla="*/ 754 w 1722"/>
                <a:gd name="T57" fmla="*/ 51 h 81"/>
                <a:gd name="T58" fmla="*/ 727 w 1722"/>
                <a:gd name="T59" fmla="*/ 51 h 81"/>
                <a:gd name="T60" fmla="*/ 687 w 1722"/>
                <a:gd name="T61" fmla="*/ 44 h 81"/>
                <a:gd name="T62" fmla="*/ 660 w 1722"/>
                <a:gd name="T63" fmla="*/ 29 h 81"/>
                <a:gd name="T64" fmla="*/ 633 w 1722"/>
                <a:gd name="T65" fmla="*/ 22 h 81"/>
                <a:gd name="T66" fmla="*/ 599 w 1722"/>
                <a:gd name="T67" fmla="*/ 22 h 81"/>
                <a:gd name="T68" fmla="*/ 566 w 1722"/>
                <a:gd name="T69" fmla="*/ 22 h 81"/>
                <a:gd name="T70" fmla="*/ 532 w 1722"/>
                <a:gd name="T71" fmla="*/ 29 h 81"/>
                <a:gd name="T72" fmla="*/ 478 w 1722"/>
                <a:gd name="T73" fmla="*/ 29 h 81"/>
                <a:gd name="T74" fmla="*/ 438 w 1722"/>
                <a:gd name="T75" fmla="*/ 36 h 81"/>
                <a:gd name="T76" fmla="*/ 404 w 1722"/>
                <a:gd name="T77" fmla="*/ 44 h 81"/>
                <a:gd name="T78" fmla="*/ 377 w 1722"/>
                <a:gd name="T79" fmla="*/ 44 h 81"/>
                <a:gd name="T80" fmla="*/ 344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0 h 1699"/>
                <a:gd name="T18" fmla="*/ 53 w 93"/>
                <a:gd name="T19" fmla="*/ 538 h 1699"/>
                <a:gd name="T20" fmla="*/ 39 w 93"/>
                <a:gd name="T21" fmla="*/ 611 h 1699"/>
                <a:gd name="T22" fmla="*/ 39 w 93"/>
                <a:gd name="T23" fmla="*/ 669 h 1699"/>
                <a:gd name="T24" fmla="*/ 39 w 93"/>
                <a:gd name="T25" fmla="*/ 727 h 1699"/>
                <a:gd name="T26" fmla="*/ 39 w 93"/>
                <a:gd name="T27" fmla="*/ 785 h 1699"/>
                <a:gd name="T28" fmla="*/ 13 w 93"/>
                <a:gd name="T29" fmla="*/ 857 h 1699"/>
                <a:gd name="T30" fmla="*/ 0 w 93"/>
                <a:gd name="T31" fmla="*/ 915 h 1699"/>
                <a:gd name="T32" fmla="*/ 0 w 93"/>
                <a:gd name="T33" fmla="*/ 973 h 1699"/>
                <a:gd name="T34" fmla="*/ 26 w 93"/>
                <a:gd name="T35" fmla="*/ 1031 h 1699"/>
                <a:gd name="T36" fmla="*/ 26 w 93"/>
                <a:gd name="T37" fmla="*/ 1104 h 1699"/>
                <a:gd name="T38" fmla="*/ 13 w 93"/>
                <a:gd name="T39" fmla="*/ 1177 h 1699"/>
                <a:gd name="T40" fmla="*/ 13 w 93"/>
                <a:gd name="T41" fmla="*/ 1235 h 1699"/>
                <a:gd name="T42" fmla="*/ 13 w 93"/>
                <a:gd name="T43" fmla="*/ 1294 h 1699"/>
                <a:gd name="T44" fmla="*/ 13 w 93"/>
                <a:gd name="T45" fmla="*/ 1352 h 1699"/>
                <a:gd name="T46" fmla="*/ 0 w 93"/>
                <a:gd name="T47" fmla="*/ 1410 h 1699"/>
                <a:gd name="T48" fmla="*/ 0 w 93"/>
                <a:gd name="T49" fmla="*/ 1468 h 1699"/>
                <a:gd name="T50" fmla="*/ 13 w 93"/>
                <a:gd name="T51" fmla="*/ 1526 h 1699"/>
                <a:gd name="T52" fmla="*/ 53 w 93"/>
                <a:gd name="T53" fmla="*/ 1584 h 1699"/>
                <a:gd name="T54" fmla="*/ 53 w 93"/>
                <a:gd name="T55" fmla="*/ 1642 h 1699"/>
                <a:gd name="T56" fmla="*/ 26 w 93"/>
                <a:gd name="T57" fmla="*/ 1700 h 1699"/>
                <a:gd name="T58" fmla="*/ 53 w 93"/>
                <a:gd name="T59" fmla="*/ 1642 h 1699"/>
                <a:gd name="T60" fmla="*/ 39 w 93"/>
                <a:gd name="T61" fmla="*/ 1569 h 1699"/>
                <a:gd name="T62" fmla="*/ 26 w 93"/>
                <a:gd name="T63" fmla="*/ 1511 h 1699"/>
                <a:gd name="T64" fmla="*/ 26 w 93"/>
                <a:gd name="T65" fmla="*/ 1439 h 1699"/>
                <a:gd name="T66" fmla="*/ 26 w 93"/>
                <a:gd name="T67" fmla="*/ 1381 h 1699"/>
                <a:gd name="T68" fmla="*/ 26 w 93"/>
                <a:gd name="T69" fmla="*/ 1323 h 1699"/>
                <a:gd name="T70" fmla="*/ 26 w 93"/>
                <a:gd name="T71" fmla="*/ 1264 h 1699"/>
                <a:gd name="T72" fmla="*/ 26 w 93"/>
                <a:gd name="T73" fmla="*/ 1206 h 1699"/>
                <a:gd name="T74" fmla="*/ 53 w 93"/>
                <a:gd name="T75" fmla="*/ 1148 h 1699"/>
                <a:gd name="T76" fmla="*/ 66 w 93"/>
                <a:gd name="T77" fmla="*/ 1089 h 1699"/>
                <a:gd name="T78" fmla="*/ 39 w 93"/>
                <a:gd name="T79" fmla="*/ 1031 h 1699"/>
                <a:gd name="T80" fmla="*/ 13 w 93"/>
                <a:gd name="T81" fmla="*/ 973 h 1699"/>
                <a:gd name="T82" fmla="*/ 13 w 93"/>
                <a:gd name="T83" fmla="*/ 915 h 1699"/>
                <a:gd name="T84" fmla="*/ 26 w 93"/>
                <a:gd name="T85" fmla="*/ 857 h 1699"/>
                <a:gd name="T86" fmla="*/ 39 w 93"/>
                <a:gd name="T87" fmla="*/ 799 h 1699"/>
                <a:gd name="T88" fmla="*/ 39 w 93"/>
                <a:gd name="T89" fmla="*/ 741 h 1699"/>
                <a:gd name="T90" fmla="*/ 53 w 93"/>
                <a:gd name="T91" fmla="*/ 683 h 1699"/>
                <a:gd name="T92" fmla="*/ 66 w 93"/>
                <a:gd name="T93" fmla="*/ 625 h 1699"/>
                <a:gd name="T94" fmla="*/ 66 w 93"/>
                <a:gd name="T95" fmla="*/ 567 h 1699"/>
                <a:gd name="T96" fmla="*/ 53 w 93"/>
                <a:gd name="T97" fmla="*/ 509 h 1699"/>
                <a:gd name="T98" fmla="*/ 39 w 93"/>
                <a:gd name="T99" fmla="*/ 451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25 w 2527"/>
                <a:gd name="T9" fmla="*/ 87 h 117"/>
                <a:gd name="T10" fmla="*/ 646 w 2527"/>
                <a:gd name="T11" fmla="*/ 73 h 117"/>
                <a:gd name="T12" fmla="*/ 834 w 2527"/>
                <a:gd name="T13" fmla="*/ 58 h 117"/>
                <a:gd name="T14" fmla="*/ 942 w 2527"/>
                <a:gd name="T15" fmla="*/ 44 h 117"/>
                <a:gd name="T16" fmla="*/ 1062 w 2527"/>
                <a:gd name="T17" fmla="*/ 58 h 117"/>
                <a:gd name="T18" fmla="*/ 1210 w 2527"/>
                <a:gd name="T19" fmla="*/ 58 h 117"/>
                <a:gd name="T20" fmla="*/ 1346 w 2527"/>
                <a:gd name="T21" fmla="*/ 44 h 117"/>
                <a:gd name="T22" fmla="*/ 1453 w 2527"/>
                <a:gd name="T23" fmla="*/ 44 h 117"/>
                <a:gd name="T24" fmla="*/ 1561 w 2527"/>
                <a:gd name="T25" fmla="*/ 0 h 117"/>
                <a:gd name="T26" fmla="*/ 2475 w 2527"/>
                <a:gd name="T27" fmla="*/ 0 h 117"/>
                <a:gd name="T28" fmla="*/ 2475 w 2527"/>
                <a:gd name="T29" fmla="*/ 58 h 117"/>
                <a:gd name="T30" fmla="*/ 2354 w 2527"/>
                <a:gd name="T31" fmla="*/ 58 h 117"/>
                <a:gd name="T32" fmla="*/ 2247 w 2527"/>
                <a:gd name="T33" fmla="*/ 58 h 117"/>
                <a:gd name="T34" fmla="*/ 2126 w 2527"/>
                <a:gd name="T35" fmla="*/ 73 h 117"/>
                <a:gd name="T36" fmla="*/ 2017 w 2527"/>
                <a:gd name="T37" fmla="*/ 87 h 117"/>
                <a:gd name="T38" fmla="*/ 1870 w 2527"/>
                <a:gd name="T39" fmla="*/ 73 h 117"/>
                <a:gd name="T40" fmla="*/ 1762 w 2527"/>
                <a:gd name="T41" fmla="*/ 58 h 117"/>
                <a:gd name="T42" fmla="*/ 1641 w 2527"/>
                <a:gd name="T43" fmla="*/ 58 h 117"/>
                <a:gd name="T44" fmla="*/ 1534 w 2527"/>
                <a:gd name="T45" fmla="*/ 73 h 117"/>
                <a:gd name="T46" fmla="*/ 1426 w 2527"/>
                <a:gd name="T47" fmla="*/ 73 h 117"/>
                <a:gd name="T48" fmla="*/ 1319 w 2527"/>
                <a:gd name="T49" fmla="*/ 58 h 117"/>
                <a:gd name="T50" fmla="*/ 1089 w 2527"/>
                <a:gd name="T51" fmla="*/ 73 h 117"/>
                <a:gd name="T52" fmla="*/ 968 w 2527"/>
                <a:gd name="T53" fmla="*/ 73 h 117"/>
                <a:gd name="T54" fmla="*/ 847 w 2527"/>
                <a:gd name="T55" fmla="*/ 87 h 117"/>
                <a:gd name="T56" fmla="*/ 727 w 2527"/>
                <a:gd name="T57" fmla="*/ 73 h 117"/>
                <a:gd name="T58" fmla="*/ 592 w 2527"/>
                <a:gd name="T59" fmla="*/ 73 h 117"/>
                <a:gd name="T60" fmla="*/ 471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8" name="Group 30"/>
          <p:cNvGrpSpPr>
            <a:grpSpLocks/>
          </p:cNvGrpSpPr>
          <p:nvPr/>
        </p:nvGrpSpPr>
        <p:grpSpPr bwMode="auto">
          <a:xfrm>
            <a:off x="0" y="0"/>
            <a:ext cx="1981200" cy="1958975"/>
            <a:chOff x="0" y="0"/>
            <a:chExt cx="1246" cy="1232"/>
          </a:xfrm>
        </p:grpSpPr>
        <p:sp>
          <p:nvSpPr>
            <p:cNvPr id="103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103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103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Comic Sans MS" charset="0"/>
              </a:rPr>
              <a:t>9.65.03f.</a:t>
            </a:r>
          </a:p>
        </p:txBody>
      </p:sp>
    </p:spTree>
  </p:cSld>
  <p:clrMap bg1="dk2" tx1="lt1" bg2="dk1" tx2="lt2" accent1="accent1" accent2="accent2" accent3="accent3" accent4="accent4" accent5="accent5" accent6="accent6" hlink="hlink" folHlink="folHlink"/>
  <p:sldLayoutIdLst>
    <p:sldLayoutId id="2147483689" r:id="rId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1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a:ea typeface="+mn-ea"/>
                <a:cs typeface="+mn-cs"/>
              </a:defRPr>
            </a:lvl1pPr>
          </a:lstStyle>
          <a:p>
            <a:pPr>
              <a:defRPr/>
            </a:pPr>
            <a:endParaRPr lang="en-US"/>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a:ea typeface="+mn-ea"/>
                <a:cs typeface="+mn-cs"/>
              </a:defRPr>
            </a:lvl1pPr>
          </a:lstStyle>
          <a:p>
            <a:pPr>
              <a:defRPr/>
            </a:pPr>
            <a:endParaRPr lang="en-US"/>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0F83574-9170-1648-BBC1-DB483284C79F}" type="slidenum">
              <a:rPr lang="en-US"/>
              <a:pPr>
                <a:defRPr/>
              </a:pPr>
              <a:t>‹#›</a:t>
            </a:fld>
            <a:endParaRPr lang="en-US"/>
          </a:p>
        </p:txBody>
      </p:sp>
    </p:spTree>
    <p:extLst>
      <p:ext uri="{BB962C8B-B14F-4D97-AF65-F5344CB8AC3E}">
        <p14:creationId xmlns:p14="http://schemas.microsoft.com/office/powerpoint/2010/main" val="57654980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1026"/>
          <p:cNvGrpSpPr>
            <a:grpSpLocks/>
          </p:cNvGrpSpPr>
          <p:nvPr/>
        </p:nvGrpSpPr>
        <p:grpSpPr bwMode="auto">
          <a:xfrm>
            <a:off x="0" y="2286000"/>
            <a:ext cx="9144000" cy="3581400"/>
            <a:chOff x="0" y="1968"/>
            <a:chExt cx="5760" cy="2256"/>
          </a:xfrm>
        </p:grpSpPr>
        <p:sp>
          <p:nvSpPr>
            <p:cNvPr id="14345" name="Rectangle 1027"/>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46" name="Rectangle 1028"/>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47" name="Rectangle 1029"/>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48" name="Rectangle 1030"/>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49" name="Rectangle 1031"/>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0" name="Rectangle 1032"/>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1" name="Rectangle 1033"/>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2" name="Rectangle 1034"/>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3" name="Rectangle 1035"/>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4" name="Rectangle 1036"/>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5" name="Rectangle 1037"/>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6" name="Rectangle 1038"/>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7" name="Rectangle 1039"/>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8" name="Rectangle 1040"/>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9" name="Rectangle 1041"/>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0" name="Rectangle 1042"/>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1" name="Rectangle 1043"/>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2" name="Rectangle 1044"/>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3" name="Rectangle 1045"/>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4" name="Rectangle 1046"/>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5" name="Rectangle 1047"/>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6" name="Rectangle 1048"/>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7" name="Rectangle 1049"/>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8" name="Rectangle 1050"/>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9" name="Rectangle 1051"/>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0" name="Rectangle 1052"/>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1" name="Rectangle 1053"/>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2" name="Rectangle 1054"/>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3" name="Rectangle 1055"/>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4" name="Rectangle 1056"/>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5" name="Rectangle 1057"/>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6" name="Rectangle 1058"/>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7" name="Rectangle 1059"/>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8" name="Rectangle 1060"/>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9" name="Rectangle 1061"/>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0" name="Rectangle 1062"/>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1" name="Rectangle 1063"/>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2" name="Rectangle 1064"/>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3" name="Rectangle 1065"/>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4" name="Rectangle 1066"/>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5" name="Rectangle 1067"/>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6" name="Rectangle 1068"/>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7" name="Rectangle 1069"/>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8" name="Rectangle 1070"/>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9" name="Rectangle 1071"/>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0" name="Rectangle 1072"/>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1" name="Rectangle 1073"/>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2" name="Rectangle 1074"/>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3" name="Rectangle 1075"/>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4" name="Rectangle 1076"/>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5" name="Rectangle 1077"/>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6" name="Rectangle 1078"/>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7" name="Rectangle 1079"/>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8" name="Rectangle 1080"/>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9" name="Rectangle 1081"/>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0" name="Rectangle 1082"/>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1" name="Rectangle 1083"/>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2" name="Rectangle 1084"/>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3" name="Rectangle 1085"/>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4" name="Rectangle 1086"/>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5" name="Rectangle 1087"/>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6" name="Rectangle 1088"/>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7" name="Rectangle 1089"/>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14339" name="Rectangle 1090"/>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4340" name="Rectangle 1091"/>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544836" name="Rectangle 1092"/>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a:solidFill>
                  <a:schemeClr val="tx1"/>
                </a:solidFill>
                <a:latin typeface="Helvetica" pitchFamily="-111" charset="0"/>
                <a:ea typeface="Osaka" pitchFamily="-111" charset="-128"/>
                <a:cs typeface="Osaka" pitchFamily="-111" charset="-128"/>
              </a:defRPr>
            </a:lvl1pPr>
          </a:lstStyle>
          <a:p>
            <a:pPr defTabSz="914400" fontAlgn="base">
              <a:spcBef>
                <a:spcPct val="0"/>
              </a:spcBef>
              <a:spcAft>
                <a:spcPct val="0"/>
              </a:spcAft>
              <a:defRPr/>
            </a:pPr>
            <a:endParaRPr lang="en-US" altLang="ja-JP" sz="1400">
              <a:solidFill>
                <a:srgbClr val="FFFFFF"/>
              </a:solidFill>
            </a:endParaRPr>
          </a:p>
        </p:txBody>
      </p:sp>
      <p:sp>
        <p:nvSpPr>
          <p:cNvPr id="544837" name="Rectangle 1093"/>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a:solidFill>
                  <a:schemeClr val="tx1"/>
                </a:solidFill>
                <a:latin typeface="Helvetica" pitchFamily="-111" charset="0"/>
                <a:ea typeface="Osaka" pitchFamily="-111" charset="-128"/>
                <a:cs typeface="Osaka" pitchFamily="-111" charset="-128"/>
              </a:defRPr>
            </a:lvl1pPr>
          </a:lstStyle>
          <a:p>
            <a:pPr defTabSz="914400" fontAlgn="base">
              <a:spcBef>
                <a:spcPct val="0"/>
              </a:spcBef>
              <a:spcAft>
                <a:spcPct val="0"/>
              </a:spcAft>
              <a:defRPr/>
            </a:pPr>
            <a:endParaRPr lang="en-US" altLang="ja-JP" sz="1400">
              <a:solidFill>
                <a:srgbClr val="FFFFFF"/>
              </a:solidFill>
            </a:endParaRPr>
          </a:p>
        </p:txBody>
      </p:sp>
      <p:sp>
        <p:nvSpPr>
          <p:cNvPr id="544838" name="Rectangle 1094"/>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a:solidFill>
                  <a:schemeClr val="tx1"/>
                </a:solidFill>
                <a:latin typeface="Helvetica" charset="0"/>
                <a:ea typeface="Osaka" charset="0"/>
                <a:cs typeface="Osaka" charset="0"/>
              </a:defRPr>
            </a:lvl1pPr>
          </a:lstStyle>
          <a:p>
            <a:pPr defTabSz="914400" fontAlgn="base">
              <a:spcBef>
                <a:spcPct val="0"/>
              </a:spcBef>
              <a:spcAft>
                <a:spcPct val="0"/>
              </a:spcAft>
              <a:defRPr/>
            </a:pPr>
            <a:fld id="{BD04323D-3940-EE44-A7E9-A8065DE04E7D}" type="slidenum">
              <a:rPr lang="en-US" altLang="ja-JP" sz="1400">
                <a:solidFill>
                  <a:srgbClr val="FFFFFF"/>
                </a:solidFill>
              </a:rPr>
              <a:pPr defTabSz="914400" fontAlgn="base">
                <a:spcBef>
                  <a:spcPct val="0"/>
                </a:spcBef>
                <a:spcAft>
                  <a:spcPct val="0"/>
                </a:spcAft>
                <a:defRPr/>
              </a:pPr>
              <a:t>‹#›</a:t>
            </a:fld>
            <a:endParaRPr lang="en-US" altLang="ja-JP" sz="1400">
              <a:solidFill>
                <a:srgbClr val="FFFFFF"/>
              </a:solidFill>
            </a:endParaRPr>
          </a:p>
        </p:txBody>
      </p:sp>
      <p:pic>
        <p:nvPicPr>
          <p:cNvPr id="14344" name="Picture 1095"/>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36131328"/>
      </p:ext>
    </p:extLst>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2pPr>
      <a:lvl3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3pPr>
      <a:lvl4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4pPr>
      <a:lvl5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5pPr>
      <a:lvl6pPr marL="4572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6pPr>
      <a:lvl7pPr marL="9144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7pPr>
      <a:lvl8pPr marL="13716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8pPr>
      <a:lvl9pPr marL="18288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p:spPr>
      </p:pic>
      <p:sp>
        <p:nvSpPr>
          <p:cNvPr id="163843" name="Rectangle 3"/>
          <p:cNvSpPr>
            <a:spLocks noChangeArrowheads="1"/>
          </p:cNvSpPr>
          <p:nvPr/>
        </p:nvSpPr>
        <p:spPr bwMode="auto">
          <a:xfrm>
            <a:off x="1216025" y="3070225"/>
            <a:ext cx="268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dirty="0">
              <a:solidFill>
                <a:srgbClr val="000000"/>
              </a:solidFill>
              <a:latin typeface="Arial" panose="020B0604020202020204" pitchFamily="34" charset="0"/>
            </a:endParaRPr>
          </a:p>
        </p:txBody>
      </p:sp>
      <p:grpSp>
        <p:nvGrpSpPr>
          <p:cNvPr id="163844" name="Group 4"/>
          <p:cNvGrpSpPr>
            <a:grpSpLocks/>
          </p:cNvGrpSpPr>
          <p:nvPr userDrawn="1"/>
        </p:nvGrpSpPr>
        <p:grpSpPr bwMode="auto">
          <a:xfrm>
            <a:off x="122238" y="4935538"/>
            <a:ext cx="1606550" cy="296862"/>
            <a:chOff x="77" y="3109"/>
            <a:chExt cx="1012" cy="187"/>
          </a:xfrm>
        </p:grpSpPr>
        <p:sp>
          <p:nvSpPr>
            <p:cNvPr id="163934" name="Oval 5"/>
            <p:cNvSpPr>
              <a:spLocks noChangeArrowheads="1"/>
            </p:cNvSpPr>
            <p:nvPr/>
          </p:nvSpPr>
          <p:spPr bwMode="auto">
            <a:xfrm>
              <a:off x="77"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b="1" i="0" dirty="0">
                <a:solidFill>
                  <a:srgbClr val="000000"/>
                </a:solidFill>
                <a:latin typeface="Arial" panose="020B0604020202020204" pitchFamily="34" charset="0"/>
              </a:endParaRPr>
            </a:p>
          </p:txBody>
        </p:sp>
        <p:sp>
          <p:nvSpPr>
            <p:cNvPr id="163935" name="Oval 6"/>
            <p:cNvSpPr>
              <a:spLocks noChangeArrowheads="1"/>
            </p:cNvSpPr>
            <p:nvPr/>
          </p:nvSpPr>
          <p:spPr bwMode="auto">
            <a:xfrm>
              <a:off x="386"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b="1" i="0" dirty="0">
                <a:solidFill>
                  <a:srgbClr val="000000"/>
                </a:solidFill>
                <a:latin typeface="Arial" panose="020B0604020202020204" pitchFamily="34" charset="0"/>
              </a:endParaRPr>
            </a:p>
          </p:txBody>
        </p:sp>
        <p:sp>
          <p:nvSpPr>
            <p:cNvPr id="163936" name="Oval 7"/>
            <p:cNvSpPr>
              <a:spLocks noChangeArrowheads="1"/>
            </p:cNvSpPr>
            <p:nvPr/>
          </p:nvSpPr>
          <p:spPr bwMode="auto">
            <a:xfrm>
              <a:off x="647" y="3136"/>
              <a:ext cx="33" cy="13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b="1" i="0" dirty="0">
                <a:solidFill>
                  <a:srgbClr val="000000"/>
                </a:solidFill>
                <a:latin typeface="Arial" panose="020B0604020202020204" pitchFamily="34" charset="0"/>
              </a:endParaRPr>
            </a:p>
          </p:txBody>
        </p:sp>
        <p:sp>
          <p:nvSpPr>
            <p:cNvPr id="163937" name="Oval 8"/>
            <p:cNvSpPr>
              <a:spLocks noChangeArrowheads="1"/>
            </p:cNvSpPr>
            <p:nvPr/>
          </p:nvSpPr>
          <p:spPr bwMode="auto">
            <a:xfrm>
              <a:off x="903" y="3183"/>
              <a:ext cx="12" cy="3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b="1" i="0" dirty="0">
                <a:solidFill>
                  <a:srgbClr val="000000"/>
                </a:solidFill>
                <a:latin typeface="Arial" panose="020B0604020202020204" pitchFamily="34" charset="0"/>
              </a:endParaRPr>
            </a:p>
          </p:txBody>
        </p:sp>
        <p:sp>
          <p:nvSpPr>
            <p:cNvPr id="163938" name="Line 9"/>
            <p:cNvSpPr>
              <a:spLocks noChangeShapeType="1"/>
            </p:cNvSpPr>
            <p:nvPr/>
          </p:nvSpPr>
          <p:spPr bwMode="auto">
            <a:xfrm>
              <a:off x="111" y="3109"/>
              <a:ext cx="30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939" name="Line 10"/>
            <p:cNvSpPr>
              <a:spLocks noChangeShapeType="1"/>
            </p:cNvSpPr>
            <p:nvPr/>
          </p:nvSpPr>
          <p:spPr bwMode="auto">
            <a:xfrm>
              <a:off x="106" y="3296"/>
              <a:ext cx="30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940" name="Line 11"/>
            <p:cNvSpPr>
              <a:spLocks noChangeShapeType="1"/>
            </p:cNvSpPr>
            <p:nvPr/>
          </p:nvSpPr>
          <p:spPr bwMode="auto">
            <a:xfrm flipH="1">
              <a:off x="431" y="3132"/>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941" name="Line 12"/>
            <p:cNvSpPr>
              <a:spLocks noChangeShapeType="1"/>
            </p:cNvSpPr>
            <p:nvPr/>
          </p:nvSpPr>
          <p:spPr bwMode="auto">
            <a:xfrm flipH="1">
              <a:off x="431" y="3273"/>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942" name="Line 13"/>
            <p:cNvSpPr>
              <a:spLocks noChangeShapeType="1"/>
            </p:cNvSpPr>
            <p:nvPr/>
          </p:nvSpPr>
          <p:spPr bwMode="auto">
            <a:xfrm flipH="1">
              <a:off x="684" y="3179"/>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943" name="Line 14"/>
            <p:cNvSpPr>
              <a:spLocks noChangeShapeType="1"/>
            </p:cNvSpPr>
            <p:nvPr/>
          </p:nvSpPr>
          <p:spPr bwMode="auto">
            <a:xfrm flipH="1">
              <a:off x="684" y="3226"/>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944" name="Rectangle 15"/>
            <p:cNvSpPr>
              <a:spLocks noChangeArrowheads="1"/>
            </p:cNvSpPr>
            <p:nvPr/>
          </p:nvSpPr>
          <p:spPr bwMode="auto">
            <a:xfrm>
              <a:off x="111" y="3111"/>
              <a:ext cx="300" cy="18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dirty="0">
                <a:solidFill>
                  <a:srgbClr val="000000"/>
                </a:solidFill>
                <a:latin typeface="Arial" panose="020B0604020202020204" pitchFamily="34" charset="0"/>
              </a:endParaRPr>
            </a:p>
          </p:txBody>
        </p:sp>
        <p:sp>
          <p:nvSpPr>
            <p:cNvPr id="163945" name="Rectangle 16"/>
            <p:cNvSpPr>
              <a:spLocks noChangeArrowheads="1"/>
            </p:cNvSpPr>
            <p:nvPr/>
          </p:nvSpPr>
          <p:spPr bwMode="auto">
            <a:xfrm>
              <a:off x="437" y="3134"/>
              <a:ext cx="229" cy="135"/>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dirty="0">
                <a:solidFill>
                  <a:srgbClr val="000000"/>
                </a:solidFill>
                <a:latin typeface="Arial" panose="020B0604020202020204" pitchFamily="34" charset="0"/>
              </a:endParaRPr>
            </a:p>
          </p:txBody>
        </p:sp>
        <p:sp>
          <p:nvSpPr>
            <p:cNvPr id="163946" name="Rectangle 17"/>
            <p:cNvSpPr>
              <a:spLocks noChangeArrowheads="1"/>
            </p:cNvSpPr>
            <p:nvPr/>
          </p:nvSpPr>
          <p:spPr bwMode="auto">
            <a:xfrm>
              <a:off x="684" y="3177"/>
              <a:ext cx="222" cy="4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dirty="0">
                <a:solidFill>
                  <a:srgbClr val="000000"/>
                </a:solidFill>
                <a:latin typeface="Arial" panose="020B0604020202020204" pitchFamily="34" charset="0"/>
              </a:endParaRPr>
            </a:p>
          </p:txBody>
        </p:sp>
        <p:sp>
          <p:nvSpPr>
            <p:cNvPr id="163947" name="Oval 18"/>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p:spPr>
          <p:txBody>
            <a:bodyPr wrap="none" anchor="ctr"/>
            <a:lstStyle/>
            <a:p>
              <a:endParaRPr lang="en-US" b="1" i="0" dirty="0">
                <a:solidFill>
                  <a:srgbClr val="000000"/>
                </a:solidFill>
                <a:latin typeface="Arial" panose="020B0604020202020204" pitchFamily="34" charset="0"/>
              </a:endParaRPr>
            </a:p>
          </p:txBody>
        </p:sp>
        <p:sp>
          <p:nvSpPr>
            <p:cNvPr id="163948" name="Arc 19"/>
            <p:cNvSpPr>
              <a:spLocks/>
            </p:cNvSpPr>
            <p:nvPr/>
          </p:nvSpPr>
          <p:spPr bwMode="auto">
            <a:xfrm rot="-10500000">
              <a:off x="972" y="3128"/>
              <a:ext cx="117" cy="72"/>
            </a:xfrm>
            <a:custGeom>
              <a:avLst/>
              <a:gdLst>
                <a:gd name="T0" fmla="*/ 0 w 21785"/>
                <a:gd name="T1" fmla="*/ 0 h 21600"/>
                <a:gd name="T2" fmla="*/ 0 w 21785"/>
                <a:gd name="T3" fmla="*/ 0 h 21600"/>
                <a:gd name="T4" fmla="*/ 0 w 21785"/>
                <a:gd name="T5" fmla="*/ 0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949" name="Arc 20"/>
            <p:cNvSpPr>
              <a:spLocks/>
            </p:cNvSpPr>
            <p:nvPr/>
          </p:nvSpPr>
          <p:spPr bwMode="auto">
            <a:xfrm rot="-420000">
              <a:off x="961" y="3222"/>
              <a:ext cx="120" cy="62"/>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950" name="Arc 21"/>
            <p:cNvSpPr>
              <a:spLocks/>
            </p:cNvSpPr>
            <p:nvPr/>
          </p:nvSpPr>
          <p:spPr bwMode="auto">
            <a:xfrm rot="10800000">
              <a:off x="936" y="3205"/>
              <a:ext cx="24" cy="63"/>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951" name="Oval 22"/>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p:spPr>
          <p:txBody>
            <a:bodyPr wrap="none" anchor="ctr"/>
            <a:lstStyle/>
            <a:p>
              <a:endParaRPr lang="en-US" b="1" i="0" dirty="0">
                <a:solidFill>
                  <a:srgbClr val="000000"/>
                </a:solidFill>
                <a:latin typeface="Arial" panose="020B0604020202020204" pitchFamily="34" charset="0"/>
              </a:endParaRPr>
            </a:p>
          </p:txBody>
        </p:sp>
        <p:sp>
          <p:nvSpPr>
            <p:cNvPr id="163952" name="Arc 23"/>
            <p:cNvSpPr>
              <a:spLocks/>
            </p:cNvSpPr>
            <p:nvPr/>
          </p:nvSpPr>
          <p:spPr bwMode="auto">
            <a:xfrm>
              <a:off x="940" y="3144"/>
              <a:ext cx="29" cy="6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953" name="Oval 24"/>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p:spPr>
          <p:txBody>
            <a:bodyPr wrap="none" anchor="ctr"/>
            <a:lstStyle/>
            <a:p>
              <a:endParaRPr lang="en-US" b="1" i="0" dirty="0">
                <a:solidFill>
                  <a:srgbClr val="000000"/>
                </a:solidFill>
                <a:latin typeface="Arial" panose="020B0604020202020204" pitchFamily="34" charset="0"/>
              </a:endParaRPr>
            </a:p>
          </p:txBody>
        </p:sp>
      </p:grpSp>
      <p:sp>
        <p:nvSpPr>
          <p:cNvPr id="163845" name="Freeform 25"/>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dirty="0">
              <a:latin typeface="Arial" panose="020B0604020202020204" pitchFamily="34" charset="0"/>
            </a:endParaRPr>
          </a:p>
        </p:txBody>
      </p:sp>
      <p:grpSp>
        <p:nvGrpSpPr>
          <p:cNvPr id="163846" name="Group 26"/>
          <p:cNvGrpSpPr>
            <a:grpSpLocks/>
          </p:cNvGrpSpPr>
          <p:nvPr/>
        </p:nvGrpSpPr>
        <p:grpSpPr bwMode="auto">
          <a:xfrm>
            <a:off x="3829050" y="5580063"/>
            <a:ext cx="468313" cy="649287"/>
            <a:chOff x="2412" y="3515"/>
            <a:chExt cx="295" cy="409"/>
          </a:xfrm>
        </p:grpSpPr>
        <p:sp>
          <p:nvSpPr>
            <p:cNvPr id="130075" name="Rectangle 27"/>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p>
              <a:pPr algn="ctr">
                <a:defRPr/>
              </a:pPr>
              <a:endParaRPr lang="en-US" sz="3600">
                <a:solidFill>
                  <a:srgbClr val="FFFFFF"/>
                </a:solidFill>
                <a:latin typeface="Times" pitchFamily="-112" charset="0"/>
              </a:endParaRPr>
            </a:p>
          </p:txBody>
        </p:sp>
        <p:sp>
          <p:nvSpPr>
            <p:cNvPr id="130076" name="Rectangle 28"/>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p>
              <a:pPr>
                <a:defRPr/>
              </a:pPr>
              <a:endParaRPr lang="en-US" b="1" i="0" dirty="0">
                <a:solidFill>
                  <a:srgbClr val="000000"/>
                </a:solidFill>
                <a:latin typeface="Arial" panose="020B0604020202020204" pitchFamily="34" charset="0"/>
              </a:endParaRPr>
            </a:p>
          </p:txBody>
        </p:sp>
        <p:sp>
          <p:nvSpPr>
            <p:cNvPr id="130077" name="Rectangle 29"/>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p>
              <a:pPr>
                <a:defRPr/>
              </a:pPr>
              <a:endParaRPr lang="en-US" b="1" i="0" dirty="0">
                <a:solidFill>
                  <a:srgbClr val="000000"/>
                </a:solidFill>
                <a:latin typeface="Arial" panose="020B0604020202020204" pitchFamily="34" charset="0"/>
              </a:endParaRPr>
            </a:p>
          </p:txBody>
        </p:sp>
        <p:sp>
          <p:nvSpPr>
            <p:cNvPr id="130078" name="Oval 30"/>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p>
              <a:pPr>
                <a:defRPr/>
              </a:pPr>
              <a:endParaRPr lang="en-US" b="1" i="0" dirty="0">
                <a:solidFill>
                  <a:srgbClr val="000000"/>
                </a:solidFill>
                <a:latin typeface="Arial" panose="020B0604020202020204" pitchFamily="34" charset="0"/>
              </a:endParaRPr>
            </a:p>
          </p:txBody>
        </p:sp>
        <p:sp>
          <p:nvSpPr>
            <p:cNvPr id="163931" name="Rectangle 31"/>
            <p:cNvSpPr>
              <a:spLocks noChangeArrowheads="1"/>
            </p:cNvSpPr>
            <p:nvPr/>
          </p:nvSpPr>
          <p:spPr bwMode="auto">
            <a:xfrm rot="1080000">
              <a:off x="2492" y="3817"/>
              <a:ext cx="132" cy="9"/>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dirty="0">
                <a:solidFill>
                  <a:srgbClr val="000000"/>
                </a:solidFill>
                <a:latin typeface="Arial" panose="020B0604020202020204" pitchFamily="34" charset="0"/>
              </a:endParaRPr>
            </a:p>
          </p:txBody>
        </p:sp>
        <p:sp>
          <p:nvSpPr>
            <p:cNvPr id="163932" name="Rectangle 32"/>
            <p:cNvSpPr>
              <a:spLocks noChangeArrowheads="1"/>
            </p:cNvSpPr>
            <p:nvPr/>
          </p:nvSpPr>
          <p:spPr bwMode="auto">
            <a:xfrm>
              <a:off x="2552" y="3831"/>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b="1" i="0" dirty="0">
                <a:solidFill>
                  <a:srgbClr val="000000"/>
                </a:solidFill>
                <a:latin typeface="Arial" panose="020B0604020202020204" pitchFamily="34" charset="0"/>
              </a:endParaRPr>
            </a:p>
          </p:txBody>
        </p:sp>
        <p:sp>
          <p:nvSpPr>
            <p:cNvPr id="163933" name="Rectangle 33"/>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p:spPr>
          <p:txBody>
            <a:bodyPr wrap="none" anchor="ctr"/>
            <a:lstStyle/>
            <a:p>
              <a:endParaRPr lang="en-US" b="1" i="0" dirty="0">
                <a:solidFill>
                  <a:srgbClr val="000000"/>
                </a:solidFill>
                <a:latin typeface="Arial" panose="020B0604020202020204" pitchFamily="34" charset="0"/>
              </a:endParaRPr>
            </a:p>
          </p:txBody>
        </p:sp>
      </p:grpSp>
      <p:grpSp>
        <p:nvGrpSpPr>
          <p:cNvPr id="163847" name="Group 34"/>
          <p:cNvGrpSpPr>
            <a:grpSpLocks/>
          </p:cNvGrpSpPr>
          <p:nvPr/>
        </p:nvGrpSpPr>
        <p:grpSpPr bwMode="auto">
          <a:xfrm>
            <a:off x="5481638" y="588963"/>
            <a:ext cx="703262" cy="958850"/>
            <a:chOff x="3883" y="688"/>
            <a:chExt cx="576" cy="792"/>
          </a:xfrm>
        </p:grpSpPr>
        <p:sp>
          <p:nvSpPr>
            <p:cNvPr id="163924" name="Rectangle 35"/>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p:spPr>
          <p:txBody>
            <a:bodyPr wrap="none" anchor="ctr"/>
            <a:lstStyle/>
            <a:p>
              <a:endParaRPr lang="en-US" b="1" i="0" dirty="0">
                <a:solidFill>
                  <a:srgbClr val="000000"/>
                </a:solidFill>
                <a:latin typeface="Arial" panose="020B0604020202020204" pitchFamily="34" charset="0"/>
              </a:endParaRPr>
            </a:p>
          </p:txBody>
        </p:sp>
        <p:sp>
          <p:nvSpPr>
            <p:cNvPr id="163925" name="Rectangle 36"/>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p:spPr>
          <p:txBody>
            <a:bodyPr wrap="none" anchor="ctr"/>
            <a:lstStyle/>
            <a:p>
              <a:endParaRPr lang="en-US" b="1" i="0" dirty="0">
                <a:solidFill>
                  <a:srgbClr val="000000"/>
                </a:solidFill>
                <a:latin typeface="Arial" panose="020B0604020202020204" pitchFamily="34" charset="0"/>
              </a:endParaRPr>
            </a:p>
          </p:txBody>
        </p:sp>
        <p:sp>
          <p:nvSpPr>
            <p:cNvPr id="163926" name="Rectangle 37"/>
            <p:cNvSpPr>
              <a:spLocks noChangeArrowheads="1"/>
            </p:cNvSpPr>
            <p:nvPr/>
          </p:nvSpPr>
          <p:spPr bwMode="auto">
            <a:xfrm>
              <a:off x="4101" y="773"/>
              <a:ext cx="143" cy="278"/>
            </a:xfrm>
            <a:prstGeom prst="rect">
              <a:avLst/>
            </a:prstGeom>
            <a:solidFill>
              <a:schemeClr va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dirty="0">
                <a:solidFill>
                  <a:srgbClr val="000000"/>
                </a:solidFill>
                <a:latin typeface="Arial" panose="020B0604020202020204" pitchFamily="34" charset="0"/>
              </a:endParaRPr>
            </a:p>
          </p:txBody>
        </p:sp>
      </p:grpSp>
      <p:grpSp>
        <p:nvGrpSpPr>
          <p:cNvPr id="163848" name="Group 38"/>
          <p:cNvGrpSpPr>
            <a:grpSpLocks/>
          </p:cNvGrpSpPr>
          <p:nvPr/>
        </p:nvGrpSpPr>
        <p:grpSpPr bwMode="auto">
          <a:xfrm>
            <a:off x="223838" y="6316663"/>
            <a:ext cx="8704262" cy="828675"/>
            <a:chOff x="149" y="3969"/>
            <a:chExt cx="5483" cy="522"/>
          </a:xfrm>
        </p:grpSpPr>
        <p:sp>
          <p:nvSpPr>
            <p:cNvPr id="130087" name="Line 39"/>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dirty="0">
                <a:solidFill>
                  <a:srgbClr val="000000"/>
                </a:solidFill>
                <a:latin typeface="Arial" panose="020B0604020202020204" pitchFamily="34" charset="0"/>
              </a:endParaRPr>
            </a:p>
          </p:txBody>
        </p:sp>
        <p:sp>
          <p:nvSpPr>
            <p:cNvPr id="130088" name="Rectangle 40"/>
            <p:cNvSpPr>
              <a:spLocks noChangeArrowheads="1"/>
            </p:cNvSpPr>
            <p:nvPr/>
          </p:nvSpPr>
          <p:spPr bwMode="auto">
            <a:xfrm>
              <a:off x="1931" y="3969"/>
              <a:ext cx="1844" cy="522"/>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lgn="ctr">
                <a:defRPr/>
              </a:pPr>
              <a:r>
                <a:rPr lang="en-US" sz="2400" b="1" dirty="0">
                  <a:solidFill>
                    <a:srgbClr val="000000"/>
                  </a:solidFill>
                  <a:latin typeface="Times" charset="0"/>
                </a:rPr>
                <a:t> </a:t>
              </a:r>
              <a:r>
                <a:rPr lang="en-US" sz="2400" b="1" dirty="0">
                  <a:solidFill>
                    <a:srgbClr val="618FFD"/>
                  </a:solidFill>
                  <a:latin typeface="Times" charset="0"/>
                </a:rPr>
                <a:t>The </a:t>
              </a:r>
              <a:r>
                <a:rPr lang="en-US" altLang="ja-JP" sz="2400" b="1" dirty="0">
                  <a:solidFill>
                    <a:srgbClr val="618FFD"/>
                  </a:solidFill>
                  <a:latin typeface="Times" charset="0"/>
                </a:rPr>
                <a:t>"</a:t>
              </a:r>
              <a:r>
                <a:rPr lang="en-US" sz="2400" b="1" dirty="0">
                  <a:solidFill>
                    <a:srgbClr val="618FFD"/>
                  </a:solidFill>
                  <a:latin typeface="Times" charset="0"/>
                </a:rPr>
                <a:t>Opened</a:t>
              </a:r>
              <a:r>
                <a:rPr lang="en-US" altLang="ja-JP" sz="2400" b="1" dirty="0">
                  <a:solidFill>
                    <a:srgbClr val="618FFD"/>
                  </a:solidFill>
                  <a:latin typeface="Times" charset="0"/>
                </a:rPr>
                <a:t>"</a:t>
              </a:r>
              <a:r>
                <a:rPr lang="en-US" sz="2400" b="1" dirty="0">
                  <a:solidFill>
                    <a:srgbClr val="618FFD"/>
                  </a:solidFill>
                  <a:latin typeface="Times" charset="0"/>
                </a:rPr>
                <a:t> Bible</a:t>
              </a:r>
              <a:endParaRPr lang="en-US" sz="2400" b="1" dirty="0">
                <a:solidFill>
                  <a:srgbClr val="000000"/>
                </a:solidFill>
                <a:latin typeface="Times" charset="0"/>
              </a:endParaRPr>
            </a:p>
          </p:txBody>
        </p:sp>
        <p:sp>
          <p:nvSpPr>
            <p:cNvPr id="130089" name="Line 41"/>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dirty="0">
                <a:solidFill>
                  <a:srgbClr val="000000"/>
                </a:solidFill>
                <a:latin typeface="Arial" panose="020B0604020202020204" pitchFamily="34" charset="0"/>
              </a:endParaRPr>
            </a:p>
          </p:txBody>
        </p:sp>
        <p:sp>
          <p:nvSpPr>
            <p:cNvPr id="130090" name="Line 42"/>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dirty="0">
                <a:solidFill>
                  <a:srgbClr val="000000"/>
                </a:solidFill>
                <a:latin typeface="Arial" panose="020B0604020202020204" pitchFamily="34" charset="0"/>
              </a:endParaRPr>
            </a:p>
          </p:txBody>
        </p:sp>
        <p:sp>
          <p:nvSpPr>
            <p:cNvPr id="130091" name="Line 43"/>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dirty="0">
                <a:solidFill>
                  <a:srgbClr val="000000"/>
                </a:solidFill>
                <a:latin typeface="Arial" panose="020B0604020202020204" pitchFamily="34" charset="0"/>
              </a:endParaRPr>
            </a:p>
          </p:txBody>
        </p:sp>
      </p:grpSp>
      <p:grpSp>
        <p:nvGrpSpPr>
          <p:cNvPr id="163849" name="Group 44"/>
          <p:cNvGrpSpPr>
            <a:grpSpLocks/>
          </p:cNvGrpSpPr>
          <p:nvPr/>
        </p:nvGrpSpPr>
        <p:grpSpPr bwMode="auto">
          <a:xfrm>
            <a:off x="206375" y="311150"/>
            <a:ext cx="8742363" cy="317500"/>
            <a:chOff x="130" y="196"/>
            <a:chExt cx="5483" cy="200"/>
          </a:xfrm>
        </p:grpSpPr>
        <p:sp>
          <p:nvSpPr>
            <p:cNvPr id="130093" name="Line 45"/>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dirty="0">
                <a:solidFill>
                  <a:srgbClr val="000000"/>
                </a:solidFill>
                <a:latin typeface="Arial" panose="020B0604020202020204" pitchFamily="34" charset="0"/>
              </a:endParaRPr>
            </a:p>
          </p:txBody>
        </p:sp>
        <p:sp>
          <p:nvSpPr>
            <p:cNvPr id="130094" name="Line 46"/>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dirty="0">
                <a:solidFill>
                  <a:srgbClr val="000000"/>
                </a:solidFill>
                <a:latin typeface="Arial" panose="020B0604020202020204" pitchFamily="34" charset="0"/>
              </a:endParaRPr>
            </a:p>
          </p:txBody>
        </p:sp>
        <p:sp>
          <p:nvSpPr>
            <p:cNvPr id="130095" name="Line 47"/>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dirty="0">
                <a:solidFill>
                  <a:srgbClr val="000000"/>
                </a:solidFill>
                <a:latin typeface="Arial" panose="020B0604020202020204" pitchFamily="34" charset="0"/>
              </a:endParaRPr>
            </a:p>
          </p:txBody>
        </p:sp>
        <p:sp>
          <p:nvSpPr>
            <p:cNvPr id="130096" name="Line 48"/>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dirty="0">
                <a:solidFill>
                  <a:srgbClr val="000000"/>
                </a:solidFill>
                <a:latin typeface="Arial" panose="020B0604020202020204" pitchFamily="34" charset="0"/>
              </a:endParaRPr>
            </a:p>
          </p:txBody>
        </p:sp>
        <p:sp>
          <p:nvSpPr>
            <p:cNvPr id="130097" name="Line 49"/>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dirty="0">
                <a:solidFill>
                  <a:srgbClr val="000000"/>
                </a:solidFill>
                <a:latin typeface="Arial" panose="020B0604020202020204" pitchFamily="34" charset="0"/>
              </a:endParaRPr>
            </a:p>
          </p:txBody>
        </p:sp>
        <p:sp>
          <p:nvSpPr>
            <p:cNvPr id="130098" name="Line 50"/>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dirty="0">
                <a:solidFill>
                  <a:srgbClr val="000000"/>
                </a:solidFill>
                <a:latin typeface="Arial" panose="020B0604020202020204" pitchFamily="34" charset="0"/>
              </a:endParaRPr>
            </a:p>
          </p:txBody>
        </p:sp>
      </p:grpSp>
      <p:sp>
        <p:nvSpPr>
          <p:cNvPr id="163850" name="Line 51"/>
          <p:cNvSpPr>
            <a:spLocks noChangeShapeType="1"/>
          </p:cNvSpPr>
          <p:nvPr/>
        </p:nvSpPr>
        <p:spPr bwMode="auto">
          <a:xfrm flipH="1">
            <a:off x="5456238" y="4124325"/>
            <a:ext cx="842962" cy="57943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51" name="Line 52"/>
          <p:cNvSpPr>
            <a:spLocks noChangeShapeType="1"/>
          </p:cNvSpPr>
          <p:nvPr/>
        </p:nvSpPr>
        <p:spPr bwMode="auto">
          <a:xfrm flipH="1">
            <a:off x="5568950" y="4084638"/>
            <a:ext cx="842963" cy="579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52" name="Line 53"/>
          <p:cNvSpPr>
            <a:spLocks noChangeShapeType="1"/>
          </p:cNvSpPr>
          <p:nvPr/>
        </p:nvSpPr>
        <p:spPr bwMode="auto">
          <a:xfrm flipH="1">
            <a:off x="5170488" y="4265613"/>
            <a:ext cx="842962" cy="579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53" name="Line 54"/>
          <p:cNvSpPr>
            <a:spLocks noChangeShapeType="1"/>
          </p:cNvSpPr>
          <p:nvPr/>
        </p:nvSpPr>
        <p:spPr bwMode="auto">
          <a:xfrm rot="20675554" flipH="1">
            <a:off x="5145088" y="3736975"/>
            <a:ext cx="842962" cy="57943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54" name="Line 55"/>
          <p:cNvSpPr>
            <a:spLocks noChangeShapeType="1"/>
          </p:cNvSpPr>
          <p:nvPr/>
        </p:nvSpPr>
        <p:spPr bwMode="auto">
          <a:xfrm rot="-924446">
            <a:off x="3797300" y="2781300"/>
            <a:ext cx="98425" cy="14509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55" name="Line 56"/>
          <p:cNvSpPr>
            <a:spLocks noChangeShapeType="1"/>
          </p:cNvSpPr>
          <p:nvPr/>
        </p:nvSpPr>
        <p:spPr bwMode="auto">
          <a:xfrm rot="-924446">
            <a:off x="3683000" y="2803525"/>
            <a:ext cx="119063" cy="107632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56" name="Line 57"/>
          <p:cNvSpPr>
            <a:spLocks noChangeShapeType="1"/>
          </p:cNvSpPr>
          <p:nvPr/>
        </p:nvSpPr>
        <p:spPr bwMode="auto">
          <a:xfrm rot="20675554" flipH="1">
            <a:off x="5445125" y="3508375"/>
            <a:ext cx="593725" cy="3841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57" name="Line 58"/>
          <p:cNvSpPr>
            <a:spLocks noChangeShapeType="1"/>
          </p:cNvSpPr>
          <p:nvPr/>
        </p:nvSpPr>
        <p:spPr bwMode="auto">
          <a:xfrm rot="20675554" flipH="1">
            <a:off x="4826000" y="3997325"/>
            <a:ext cx="804863" cy="608013"/>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58" name="Line 59"/>
          <p:cNvSpPr>
            <a:spLocks noChangeShapeType="1"/>
          </p:cNvSpPr>
          <p:nvPr/>
        </p:nvSpPr>
        <p:spPr bwMode="auto">
          <a:xfrm rot="-924446">
            <a:off x="2744788" y="3352800"/>
            <a:ext cx="479425" cy="9588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59" name="Line 60"/>
          <p:cNvSpPr>
            <a:spLocks noChangeShapeType="1"/>
          </p:cNvSpPr>
          <p:nvPr/>
        </p:nvSpPr>
        <p:spPr bwMode="auto">
          <a:xfrm rot="-924446">
            <a:off x="2657475" y="3402013"/>
            <a:ext cx="530225" cy="960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60" name="Line 61"/>
          <p:cNvSpPr>
            <a:spLocks noChangeShapeType="1"/>
          </p:cNvSpPr>
          <p:nvPr/>
        </p:nvSpPr>
        <p:spPr bwMode="auto">
          <a:xfrm rot="-924446">
            <a:off x="2112963" y="4291013"/>
            <a:ext cx="655637" cy="5143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61" name="Line 62"/>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62" name="Line 63"/>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63" name="Line 64"/>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64" name="Line 65"/>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65" name="Line 66"/>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66" name="Line 67"/>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67" name="Line 68"/>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grpSp>
        <p:nvGrpSpPr>
          <p:cNvPr id="163868" name="Group 69"/>
          <p:cNvGrpSpPr>
            <a:grpSpLocks/>
          </p:cNvGrpSpPr>
          <p:nvPr userDrawn="1"/>
        </p:nvGrpSpPr>
        <p:grpSpPr bwMode="auto">
          <a:xfrm>
            <a:off x="7037388" y="4754563"/>
            <a:ext cx="1862137" cy="484187"/>
            <a:chOff x="4433" y="2959"/>
            <a:chExt cx="1173" cy="305"/>
          </a:xfrm>
        </p:grpSpPr>
        <p:sp>
          <p:nvSpPr>
            <p:cNvPr id="163892" name="Oval 70"/>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b="1" i="0" dirty="0">
                <a:solidFill>
                  <a:srgbClr val="000000"/>
                </a:solidFill>
                <a:latin typeface="Arial" panose="020B0604020202020204" pitchFamily="34" charset="0"/>
              </a:endParaRPr>
            </a:p>
          </p:txBody>
        </p:sp>
        <p:sp>
          <p:nvSpPr>
            <p:cNvPr id="163893" name="Oval 71"/>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b="1" i="0" dirty="0">
                <a:solidFill>
                  <a:srgbClr val="000000"/>
                </a:solidFill>
                <a:latin typeface="Arial" panose="020B0604020202020204" pitchFamily="34" charset="0"/>
              </a:endParaRPr>
            </a:p>
          </p:txBody>
        </p:sp>
        <p:sp>
          <p:nvSpPr>
            <p:cNvPr id="163894" name="Oval 72"/>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b="1" i="0" dirty="0">
                <a:solidFill>
                  <a:srgbClr val="000000"/>
                </a:solidFill>
                <a:latin typeface="Arial" panose="020B0604020202020204" pitchFamily="34" charset="0"/>
              </a:endParaRPr>
            </a:p>
          </p:txBody>
        </p:sp>
        <p:sp>
          <p:nvSpPr>
            <p:cNvPr id="163895" name="Oval 73"/>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b="1" i="0" dirty="0">
                <a:solidFill>
                  <a:srgbClr val="000000"/>
                </a:solidFill>
                <a:latin typeface="Arial" panose="020B0604020202020204" pitchFamily="34" charset="0"/>
              </a:endParaRPr>
            </a:p>
          </p:txBody>
        </p:sp>
        <p:sp>
          <p:nvSpPr>
            <p:cNvPr id="163896" name="Line 74"/>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97" name="Line 75"/>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98" name="Line 76"/>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99" name="Line 77"/>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900" name="Line 78"/>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901" name="Line 79"/>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902" name="Rectangle 80"/>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dirty="0">
                <a:solidFill>
                  <a:srgbClr val="000000"/>
                </a:solidFill>
                <a:latin typeface="Arial" panose="020B0604020202020204" pitchFamily="34" charset="0"/>
              </a:endParaRPr>
            </a:p>
          </p:txBody>
        </p:sp>
        <p:sp>
          <p:nvSpPr>
            <p:cNvPr id="163903" name="Rectangle 81"/>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dirty="0">
                <a:solidFill>
                  <a:srgbClr val="000000"/>
                </a:solidFill>
                <a:latin typeface="Arial" panose="020B0604020202020204" pitchFamily="34" charset="0"/>
              </a:endParaRPr>
            </a:p>
          </p:txBody>
        </p:sp>
        <p:sp>
          <p:nvSpPr>
            <p:cNvPr id="163904" name="Rectangle 82"/>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dirty="0">
                <a:solidFill>
                  <a:srgbClr val="000000"/>
                </a:solidFill>
                <a:latin typeface="Arial" panose="020B0604020202020204" pitchFamily="34" charset="0"/>
              </a:endParaRPr>
            </a:p>
          </p:txBody>
        </p:sp>
        <p:sp>
          <p:nvSpPr>
            <p:cNvPr id="163905" name="Oval 83"/>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b="1" i="0" dirty="0">
                <a:solidFill>
                  <a:srgbClr val="000000"/>
                </a:solidFill>
                <a:latin typeface="Arial" panose="020B0604020202020204" pitchFamily="34" charset="0"/>
              </a:endParaRPr>
            </a:p>
          </p:txBody>
        </p:sp>
        <p:sp>
          <p:nvSpPr>
            <p:cNvPr id="163906" name="Arc 84"/>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907" name="Arc 85"/>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908" name="Arc 86"/>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909" name="Oval 87"/>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b="1" i="0" dirty="0">
                <a:solidFill>
                  <a:srgbClr val="000000"/>
                </a:solidFill>
                <a:latin typeface="Arial" panose="020B0604020202020204" pitchFamily="34" charset="0"/>
              </a:endParaRPr>
            </a:p>
          </p:txBody>
        </p:sp>
        <p:sp>
          <p:nvSpPr>
            <p:cNvPr id="163910" name="Arc 88"/>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911" name="Oval 89"/>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b="1" i="0" dirty="0">
                <a:solidFill>
                  <a:srgbClr val="000000"/>
                </a:solidFill>
                <a:latin typeface="Arial" panose="020B0604020202020204" pitchFamily="34" charset="0"/>
              </a:endParaRPr>
            </a:p>
          </p:txBody>
        </p:sp>
        <p:sp>
          <p:nvSpPr>
            <p:cNvPr id="163912" name="Line 90"/>
            <p:cNvSpPr>
              <a:spLocks noChangeShapeType="1"/>
            </p:cNvSpPr>
            <p:nvPr/>
          </p:nvSpPr>
          <p:spPr bwMode="auto">
            <a:xfrm rot="20675554" flipH="1">
              <a:off x="4433" y="2959"/>
              <a:ext cx="25" cy="17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grpSp>
      <p:sp>
        <p:nvSpPr>
          <p:cNvPr id="163869" name="Line 91"/>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70" name="Line 92"/>
          <p:cNvSpPr>
            <a:spLocks noChangeShapeType="1"/>
          </p:cNvSpPr>
          <p:nvPr/>
        </p:nvSpPr>
        <p:spPr bwMode="auto">
          <a:xfrm rot="-924446">
            <a:off x="2093913" y="4330700"/>
            <a:ext cx="831850" cy="5524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71" name="Line 93"/>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72" name="Line 94"/>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73" name="Line 95"/>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i="0" dirty="0">
              <a:latin typeface="Arial" panose="020B0604020202020204" pitchFamily="34" charset="0"/>
            </a:endParaRPr>
          </a:p>
        </p:txBody>
      </p:sp>
      <p:sp>
        <p:nvSpPr>
          <p:cNvPr id="163874" name="Freeform 96"/>
          <p:cNvSpPr>
            <a:spLocks/>
          </p:cNvSpPr>
          <p:nvPr/>
        </p:nvSpPr>
        <p:spPr bwMode="auto">
          <a:xfrm>
            <a:off x="2854325" y="2824163"/>
            <a:ext cx="82550" cy="406400"/>
          </a:xfrm>
          <a:custGeom>
            <a:avLst/>
            <a:gdLst>
              <a:gd name="T0" fmla="*/ 0 w 52"/>
              <a:gd name="T1" fmla="*/ 2147483647 h 256"/>
              <a:gd name="T2" fmla="*/ 2147483647 w 52"/>
              <a:gd name="T3" fmla="*/ 2147483647 h 256"/>
              <a:gd name="T4" fmla="*/ 2147483647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75" name="Freeform 97"/>
          <p:cNvSpPr>
            <a:spLocks/>
          </p:cNvSpPr>
          <p:nvPr/>
        </p:nvSpPr>
        <p:spPr bwMode="auto">
          <a:xfrm>
            <a:off x="3032125" y="2770188"/>
            <a:ext cx="41275" cy="295275"/>
          </a:xfrm>
          <a:custGeom>
            <a:avLst/>
            <a:gdLst>
              <a:gd name="T0" fmla="*/ 0 w 26"/>
              <a:gd name="T1" fmla="*/ 2147483647 h 186"/>
              <a:gd name="T2" fmla="*/ 2147483647 w 26"/>
              <a:gd name="T3" fmla="*/ 2147483647 h 186"/>
              <a:gd name="T4" fmla="*/ 2147483647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76" name="Freeform 98"/>
          <p:cNvSpPr>
            <a:spLocks/>
          </p:cNvSpPr>
          <p:nvPr/>
        </p:nvSpPr>
        <p:spPr bwMode="auto">
          <a:xfrm>
            <a:off x="3902075" y="2417763"/>
            <a:ext cx="31750" cy="265112"/>
          </a:xfrm>
          <a:custGeom>
            <a:avLst/>
            <a:gdLst>
              <a:gd name="T0" fmla="*/ 0 w 20"/>
              <a:gd name="T1" fmla="*/ 2147483647 h 167"/>
              <a:gd name="T2" fmla="*/ 2147483647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77" name="Freeform 99"/>
          <p:cNvSpPr>
            <a:spLocks/>
          </p:cNvSpPr>
          <p:nvPr/>
        </p:nvSpPr>
        <p:spPr bwMode="auto">
          <a:xfrm>
            <a:off x="4318000" y="2438400"/>
            <a:ext cx="1588" cy="182563"/>
          </a:xfrm>
          <a:custGeom>
            <a:avLst/>
            <a:gdLst>
              <a:gd name="T0" fmla="*/ 0 w 1"/>
              <a:gd name="T1" fmla="*/ 2147483647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78" name="Freeform 100"/>
          <p:cNvSpPr>
            <a:spLocks/>
          </p:cNvSpPr>
          <p:nvPr/>
        </p:nvSpPr>
        <p:spPr bwMode="auto">
          <a:xfrm>
            <a:off x="4724400" y="2265363"/>
            <a:ext cx="20638" cy="366712"/>
          </a:xfrm>
          <a:custGeom>
            <a:avLst/>
            <a:gdLst>
              <a:gd name="T0" fmla="*/ 2147483647 w 13"/>
              <a:gd name="T1" fmla="*/ 2147483647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79" name="Freeform 101"/>
          <p:cNvSpPr>
            <a:spLocks/>
          </p:cNvSpPr>
          <p:nvPr/>
        </p:nvSpPr>
        <p:spPr bwMode="auto">
          <a:xfrm>
            <a:off x="4976813" y="2397125"/>
            <a:ext cx="42862" cy="265113"/>
          </a:xfrm>
          <a:custGeom>
            <a:avLst/>
            <a:gdLst>
              <a:gd name="T0" fmla="*/ 2147483647 w 27"/>
              <a:gd name="T1" fmla="*/ 2147483647 h 167"/>
              <a:gd name="T2" fmla="*/ 2147483647 w 27"/>
              <a:gd name="T3" fmla="*/ 2147483647 h 167"/>
              <a:gd name="T4" fmla="*/ 2147483647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80" name="Freeform 102"/>
          <p:cNvSpPr>
            <a:spLocks/>
          </p:cNvSpPr>
          <p:nvPr/>
        </p:nvSpPr>
        <p:spPr bwMode="auto">
          <a:xfrm>
            <a:off x="2346325" y="3373438"/>
            <a:ext cx="92075" cy="385762"/>
          </a:xfrm>
          <a:custGeom>
            <a:avLst/>
            <a:gdLst>
              <a:gd name="T0" fmla="*/ 0 w 58"/>
              <a:gd name="T1" fmla="*/ 2147483647 h 243"/>
              <a:gd name="T2" fmla="*/ 2147483647 w 58"/>
              <a:gd name="T3" fmla="*/ 2147483647 h 243"/>
              <a:gd name="T4" fmla="*/ 2147483647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81" name="Freeform 103"/>
          <p:cNvSpPr>
            <a:spLocks/>
          </p:cNvSpPr>
          <p:nvPr/>
        </p:nvSpPr>
        <p:spPr bwMode="auto">
          <a:xfrm>
            <a:off x="2438400" y="3260725"/>
            <a:ext cx="71438" cy="355600"/>
          </a:xfrm>
          <a:custGeom>
            <a:avLst/>
            <a:gdLst>
              <a:gd name="T0" fmla="*/ 0 w 45"/>
              <a:gd name="T1" fmla="*/ 2147483647 h 224"/>
              <a:gd name="T2" fmla="*/ 2147483647 w 45"/>
              <a:gd name="T3" fmla="*/ 2147483647 h 224"/>
              <a:gd name="T4" fmla="*/ 2147483647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82" name="Freeform 104"/>
          <p:cNvSpPr>
            <a:spLocks/>
          </p:cNvSpPr>
          <p:nvPr/>
        </p:nvSpPr>
        <p:spPr bwMode="auto">
          <a:xfrm>
            <a:off x="3190875" y="2743200"/>
            <a:ext cx="50800" cy="223838"/>
          </a:xfrm>
          <a:custGeom>
            <a:avLst/>
            <a:gdLst>
              <a:gd name="T0" fmla="*/ 0 w 32"/>
              <a:gd name="T1" fmla="*/ 2147483647 h 141"/>
              <a:gd name="T2" fmla="*/ 2147483647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83" name="Freeform 105"/>
          <p:cNvSpPr>
            <a:spLocks/>
          </p:cNvSpPr>
          <p:nvPr/>
        </p:nvSpPr>
        <p:spPr bwMode="auto">
          <a:xfrm>
            <a:off x="3382963" y="2590800"/>
            <a:ext cx="41275" cy="274638"/>
          </a:xfrm>
          <a:custGeom>
            <a:avLst/>
            <a:gdLst>
              <a:gd name="T0" fmla="*/ 0 w 26"/>
              <a:gd name="T1" fmla="*/ 2147483647 h 173"/>
              <a:gd name="T2" fmla="*/ 2147483647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84" name="Freeform 106"/>
          <p:cNvSpPr>
            <a:spLocks/>
          </p:cNvSpPr>
          <p:nvPr/>
        </p:nvSpPr>
        <p:spPr bwMode="auto">
          <a:xfrm>
            <a:off x="5740400" y="2733675"/>
            <a:ext cx="92075" cy="284163"/>
          </a:xfrm>
          <a:custGeom>
            <a:avLst/>
            <a:gdLst>
              <a:gd name="T0" fmla="*/ 2147483647 w 58"/>
              <a:gd name="T1" fmla="*/ 2147483647 h 179"/>
              <a:gd name="T2" fmla="*/ 2147483647 w 58"/>
              <a:gd name="T3" fmla="*/ 2147483647 h 179"/>
              <a:gd name="T4" fmla="*/ 2147483647 w 58"/>
              <a:gd name="T5" fmla="*/ 2147483647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85" name="Freeform 107"/>
          <p:cNvSpPr>
            <a:spLocks/>
          </p:cNvSpPr>
          <p:nvPr/>
        </p:nvSpPr>
        <p:spPr bwMode="auto">
          <a:xfrm>
            <a:off x="5608638" y="2752725"/>
            <a:ext cx="50800" cy="173038"/>
          </a:xfrm>
          <a:custGeom>
            <a:avLst/>
            <a:gdLst>
              <a:gd name="T0" fmla="*/ 2147483647 w 32"/>
              <a:gd name="T1" fmla="*/ 2147483647 h 109"/>
              <a:gd name="T2" fmla="*/ 2147483647 w 32"/>
              <a:gd name="T3" fmla="*/ 2147483647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86" name="Freeform 108"/>
          <p:cNvSpPr>
            <a:spLocks/>
          </p:cNvSpPr>
          <p:nvPr/>
        </p:nvSpPr>
        <p:spPr bwMode="auto">
          <a:xfrm>
            <a:off x="6350000" y="3221038"/>
            <a:ext cx="92075" cy="314325"/>
          </a:xfrm>
          <a:custGeom>
            <a:avLst/>
            <a:gdLst>
              <a:gd name="T0" fmla="*/ 2147483647 w 58"/>
              <a:gd name="T1" fmla="*/ 2147483647 h 198"/>
              <a:gd name="T2" fmla="*/ 2147483647 w 58"/>
              <a:gd name="T3" fmla="*/ 2147483647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87" name="Freeform 109"/>
          <p:cNvSpPr>
            <a:spLocks/>
          </p:cNvSpPr>
          <p:nvPr/>
        </p:nvSpPr>
        <p:spPr bwMode="auto">
          <a:xfrm>
            <a:off x="6238875" y="3108325"/>
            <a:ext cx="80963" cy="315913"/>
          </a:xfrm>
          <a:custGeom>
            <a:avLst/>
            <a:gdLst>
              <a:gd name="T0" fmla="*/ 2147483647 w 51"/>
              <a:gd name="T1" fmla="*/ 2147483647 h 199"/>
              <a:gd name="T2" fmla="*/ 2147483647 w 51"/>
              <a:gd name="T3" fmla="*/ 2147483647 h 199"/>
              <a:gd name="T4" fmla="*/ 2147483647 w 51"/>
              <a:gd name="T5" fmla="*/ 2147483647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88" name="Freeform 110"/>
          <p:cNvSpPr>
            <a:spLocks/>
          </p:cNvSpPr>
          <p:nvPr/>
        </p:nvSpPr>
        <p:spPr bwMode="auto">
          <a:xfrm>
            <a:off x="4124325" y="2509838"/>
            <a:ext cx="1588" cy="131762"/>
          </a:xfrm>
          <a:custGeom>
            <a:avLst/>
            <a:gdLst>
              <a:gd name="T0" fmla="*/ 0 w 1"/>
              <a:gd name="T1" fmla="*/ 2147483647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163889" name="Freeform 111"/>
          <p:cNvSpPr>
            <a:spLocks/>
          </p:cNvSpPr>
          <p:nvPr/>
        </p:nvSpPr>
        <p:spPr bwMode="auto">
          <a:xfrm>
            <a:off x="5211763" y="2540000"/>
            <a:ext cx="50800" cy="193675"/>
          </a:xfrm>
          <a:custGeom>
            <a:avLst/>
            <a:gdLst>
              <a:gd name="T0" fmla="*/ 2147483647 w 32"/>
              <a:gd name="T1" fmla="*/ 2147483647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i="0" dirty="0">
              <a:latin typeface="Arial" panose="020B0604020202020204" pitchFamily="34" charset="0"/>
            </a:endParaRPr>
          </a:p>
        </p:txBody>
      </p:sp>
      <p:sp>
        <p:nvSpPr>
          <p:cNvPr id="2098" name="Text Box 112"/>
          <p:cNvSpPr txBox="1">
            <a:spLocks noChangeArrowheads="1"/>
          </p:cNvSpPr>
          <p:nvPr userDrawn="1"/>
        </p:nvSpPr>
        <p:spPr bwMode="auto">
          <a:xfrm>
            <a:off x="479425" y="6453188"/>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defRPr/>
            </a:pPr>
            <a:r>
              <a:rPr lang="en-US" sz="900" b="1" i="0" dirty="0">
                <a:solidFill>
                  <a:srgbClr val="FFFFFF"/>
                </a:solidFill>
                <a:latin typeface="Arial" panose="020B0604020202020204" pitchFamily="34" charset="0"/>
              </a:rPr>
              <a:t>©2003 TBBMI</a:t>
            </a:r>
          </a:p>
        </p:txBody>
      </p:sp>
      <p:sp>
        <p:nvSpPr>
          <p:cNvPr id="130161" name="Rectangle 113"/>
          <p:cNvSpPr>
            <a:spLocks noChangeArrowheads="1"/>
          </p:cNvSpPr>
          <p:nvPr userDrawn="1"/>
        </p:nvSpPr>
        <p:spPr bwMode="auto">
          <a:xfrm>
            <a:off x="7618413" y="6427788"/>
            <a:ext cx="661987" cy="268287"/>
          </a:xfrm>
          <a:prstGeom prst="rect">
            <a:avLst/>
          </a:prstGeom>
          <a:noFill/>
          <a:ln w="12700">
            <a:noFill/>
            <a:miter lim="800000"/>
            <a:headEnd/>
            <a:tailEnd/>
          </a:ln>
          <a:effectLst/>
        </p:spPr>
        <p:txBody>
          <a:bodyPr wrap="none" anchor="ctr">
            <a:spAutoFit/>
          </a:bodyPr>
          <a:lstStyle/>
          <a:p>
            <a:pPr algn="ctr">
              <a:defRPr/>
            </a:pPr>
            <a:r>
              <a:rPr lang="en-US" b="1">
                <a:solidFill>
                  <a:srgbClr val="FFFFFF"/>
                </a:solidFill>
                <a:effectLst>
                  <a:outerShdw blurRad="38100" dist="38100" dir="2700000" algn="tl">
                    <a:srgbClr val="000000"/>
                  </a:outerShdw>
                </a:effectLst>
                <a:latin typeface="Comic Sans MS" charset="0"/>
              </a:rPr>
              <a:t>7.5.06.</a:t>
            </a:r>
            <a:endParaRPr lang="en-US" b="1">
              <a:solidFill>
                <a:srgbClr val="000000"/>
              </a:solidFill>
              <a:effectLst>
                <a:outerShdw blurRad="38100" dist="38100" dir="2700000" algn="tl">
                  <a:srgbClr val="FFFFFF"/>
                </a:outerShdw>
              </a:effectLst>
              <a:latin typeface="Comic Sans MS" charset="0"/>
            </a:endParaRPr>
          </a:p>
        </p:txBody>
      </p:sp>
    </p:spTree>
    <p:extLst>
      <p:ext uri="{BB962C8B-B14F-4D97-AF65-F5344CB8AC3E}">
        <p14:creationId xmlns:p14="http://schemas.microsoft.com/office/powerpoint/2010/main" val="71217076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cu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imes" pitchFamily="-112" charset="0"/>
        </a:defRPr>
      </a:lvl6pPr>
      <a:lvl7pPr marL="914400" algn="ctr" rtl="0" eaLnBrk="0" fontAlgn="base" hangingPunct="0">
        <a:spcBef>
          <a:spcPct val="0"/>
        </a:spcBef>
        <a:spcAft>
          <a:spcPct val="0"/>
        </a:spcAft>
        <a:defRPr sz="4400">
          <a:solidFill>
            <a:schemeClr val="tx2"/>
          </a:solidFill>
          <a:latin typeface="Times" pitchFamily="-112" charset="0"/>
        </a:defRPr>
      </a:lvl7pPr>
      <a:lvl8pPr marL="1371600" algn="ctr" rtl="0" eaLnBrk="0" fontAlgn="base" hangingPunct="0">
        <a:spcBef>
          <a:spcPct val="0"/>
        </a:spcBef>
        <a:spcAft>
          <a:spcPct val="0"/>
        </a:spcAft>
        <a:defRPr sz="4400">
          <a:solidFill>
            <a:schemeClr val="tx2"/>
          </a:solidFill>
          <a:latin typeface="Times" pitchFamily="-112" charset="0"/>
        </a:defRPr>
      </a:lvl8pPr>
      <a:lvl9pPr marL="1828800" algn="ctr" rtl="0" eaLnBrk="0" fontAlgn="base" hangingPunct="0">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28" y="44624"/>
            <a:ext cx="907077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eaLnBrk="0" fontAlgn="base" hangingPunct="0">
              <a:spcBef>
                <a:spcPct val="0"/>
              </a:spcBef>
              <a:spcAft>
                <a:spcPct val="0"/>
              </a:spcAft>
              <a:defRPr/>
            </a:pPr>
            <a:fld id="{1086487F-A443-774C-B771-167E7F98E6D9}" type="slidenum">
              <a:rPr lang="en-US">
                <a:solidFill>
                  <a:srgbClr val="000000"/>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65921324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1420035"/>
      </p:ext>
    </p:extLst>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56322" name="Group 4"/>
          <p:cNvGrpSpPr>
            <a:grpSpLocks/>
          </p:cNvGrpSpPr>
          <p:nvPr/>
        </p:nvGrpSpPr>
        <p:grpSpPr bwMode="auto">
          <a:xfrm>
            <a:off x="0" y="0"/>
            <a:ext cx="9145588" cy="6845300"/>
            <a:chOff x="0" y="0"/>
            <a:chExt cx="5761" cy="4312"/>
          </a:xfrm>
        </p:grpSpPr>
        <p:sp>
          <p:nvSpPr>
            <p:cNvPr id="5632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useBgFill="1">
          <p:nvSpPr>
            <p:cNvPr id="5632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GB"/>
            </a:p>
          </p:txBody>
        </p:sp>
      </p:grpSp>
      <p:sp>
        <p:nvSpPr>
          <p:cNvPr id="5632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5632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29725091"/>
      </p:ext>
    </p:extLst>
  </p:cSld>
  <p:clrMap bg1="dk2" tx1="lt1" bg2="dk1"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EE8ABC7-AC7D-C74C-B64F-18B23A269516}"/>
              </a:ext>
            </a:extLst>
          </p:cNvPr>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63" name="Rectangle 3">
            <a:extLst>
              <a:ext uri="{FF2B5EF4-FFF2-40B4-BE49-F238E27FC236}">
                <a16:creationId xmlns:a16="http://schemas.microsoft.com/office/drawing/2014/main" id="{0422224B-8FE3-E344-B3CD-5AC5C1CA1AE3}"/>
              </a:ext>
            </a:extLst>
          </p:cNvPr>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41188" name="Rectangle 4">
            <a:extLst>
              <a:ext uri="{FF2B5EF4-FFF2-40B4-BE49-F238E27FC236}">
                <a16:creationId xmlns:a16="http://schemas.microsoft.com/office/drawing/2014/main" id="{089C3B46-0DFD-214B-94B7-D7B89CB46846}"/>
              </a:ext>
            </a:extLst>
          </p:cNvPr>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808080"/>
                </a:solidFill>
                <a:latin typeface="+mn-lt"/>
                <a:ea typeface="ＭＳ Ｐゴシック" pitchFamily="-105" charset="-128"/>
                <a:cs typeface="ＭＳ Ｐゴシック" pitchFamily="-105" charset="-128"/>
              </a:defRPr>
            </a:lvl1pPr>
          </a:lstStyle>
          <a:p>
            <a:pPr>
              <a:defRPr/>
            </a:pPr>
            <a:endParaRPr lang="en-US"/>
          </a:p>
        </p:txBody>
      </p:sp>
      <p:sp>
        <p:nvSpPr>
          <p:cNvPr id="2141189" name="Rectangle 5">
            <a:extLst>
              <a:ext uri="{FF2B5EF4-FFF2-40B4-BE49-F238E27FC236}">
                <a16:creationId xmlns:a16="http://schemas.microsoft.com/office/drawing/2014/main" id="{7B2CAF1B-AFB4-D54C-AE2D-6E556384F021}"/>
              </a:ext>
            </a:extLst>
          </p:cNvPr>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808080"/>
                </a:solidFill>
                <a:latin typeface="+mn-lt"/>
                <a:ea typeface="ＭＳ Ｐゴシック" pitchFamily="-105" charset="-128"/>
                <a:cs typeface="ＭＳ Ｐゴシック" pitchFamily="-105" charset="-128"/>
              </a:defRPr>
            </a:lvl1pPr>
          </a:lstStyle>
          <a:p>
            <a:pPr>
              <a:defRPr/>
            </a:pPr>
            <a:endParaRPr lang="en-US"/>
          </a:p>
        </p:txBody>
      </p:sp>
      <p:sp>
        <p:nvSpPr>
          <p:cNvPr id="2141190" name="Rectangle 6">
            <a:extLst>
              <a:ext uri="{FF2B5EF4-FFF2-40B4-BE49-F238E27FC236}">
                <a16:creationId xmlns:a16="http://schemas.microsoft.com/office/drawing/2014/main" id="{0F2B7264-C8AD-D745-821C-CCF04AE94031}"/>
              </a:ext>
            </a:extLst>
          </p:cNvPr>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808080"/>
                </a:solidFill>
                <a:latin typeface="Helvetica" pitchFamily="2" charset="0"/>
              </a:defRPr>
            </a:lvl1pPr>
          </a:lstStyle>
          <a:p>
            <a:fld id="{4E662365-634D-B744-904B-0E4D43EF85F5}" type="slidenum">
              <a:rPr lang="en-US" altLang="en-US"/>
              <a:pPr/>
              <a:t>‹#›</a:t>
            </a:fld>
            <a:endParaRPr lang="en-US" altLang="en-US"/>
          </a:p>
        </p:txBody>
      </p:sp>
      <p:grpSp>
        <p:nvGrpSpPr>
          <p:cNvPr id="40967" name="Group 7">
            <a:extLst>
              <a:ext uri="{FF2B5EF4-FFF2-40B4-BE49-F238E27FC236}">
                <a16:creationId xmlns:a16="http://schemas.microsoft.com/office/drawing/2014/main" id="{69C6DA96-F4B2-524E-A9A0-BA651D6C3BAB}"/>
              </a:ext>
            </a:extLst>
          </p:cNvPr>
          <p:cNvGrpSpPr>
            <a:grpSpLocks/>
          </p:cNvGrpSpPr>
          <p:nvPr/>
        </p:nvGrpSpPr>
        <p:grpSpPr bwMode="auto">
          <a:xfrm>
            <a:off x="177800" y="230188"/>
            <a:ext cx="203200" cy="6503987"/>
            <a:chOff x="112" y="145"/>
            <a:chExt cx="128" cy="4097"/>
          </a:xfrm>
        </p:grpSpPr>
        <p:sp>
          <p:nvSpPr>
            <p:cNvPr id="40980" name="Rectangle 8">
              <a:extLst>
                <a:ext uri="{FF2B5EF4-FFF2-40B4-BE49-F238E27FC236}">
                  <a16:creationId xmlns:a16="http://schemas.microsoft.com/office/drawing/2014/main" id="{B3ED6683-53A2-EA45-B9C1-18309EF903D7}"/>
                </a:ext>
              </a:extLst>
            </p:cNvPr>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40981" name="Rectangle 9">
              <a:extLst>
                <a:ext uri="{FF2B5EF4-FFF2-40B4-BE49-F238E27FC236}">
                  <a16:creationId xmlns:a16="http://schemas.microsoft.com/office/drawing/2014/main" id="{0DB2CD7A-7477-E44A-9B31-5FC5D1287EC6}"/>
                </a:ext>
              </a:extLst>
            </p:cNvPr>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8F8F8"/>
                </a:solidFill>
                <a:latin typeface="Times New Roman" panose="02020603050405020304" pitchFamily="18" charset="0"/>
              </a:endParaRPr>
            </a:p>
          </p:txBody>
        </p:sp>
      </p:grpSp>
      <p:grpSp>
        <p:nvGrpSpPr>
          <p:cNvPr id="40968" name="Group 10">
            <a:extLst>
              <a:ext uri="{FF2B5EF4-FFF2-40B4-BE49-F238E27FC236}">
                <a16:creationId xmlns:a16="http://schemas.microsoft.com/office/drawing/2014/main" id="{BAF8A17F-EA14-9A4C-A0B2-6E470533F186}"/>
              </a:ext>
            </a:extLst>
          </p:cNvPr>
          <p:cNvGrpSpPr>
            <a:grpSpLocks/>
          </p:cNvGrpSpPr>
          <p:nvPr/>
        </p:nvGrpSpPr>
        <p:grpSpPr bwMode="auto">
          <a:xfrm>
            <a:off x="8793163" y="220663"/>
            <a:ext cx="198437" cy="6408737"/>
            <a:chOff x="5539" y="139"/>
            <a:chExt cx="125" cy="4037"/>
          </a:xfrm>
        </p:grpSpPr>
        <p:sp>
          <p:nvSpPr>
            <p:cNvPr id="40978" name="Rectangle 11">
              <a:extLst>
                <a:ext uri="{FF2B5EF4-FFF2-40B4-BE49-F238E27FC236}">
                  <a16:creationId xmlns:a16="http://schemas.microsoft.com/office/drawing/2014/main" id="{A8C24F4F-5036-2F4D-B862-0260A4BD9D18}"/>
                </a:ext>
              </a:extLst>
            </p:cNvPr>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40979" name="Rectangle 12">
              <a:extLst>
                <a:ext uri="{FF2B5EF4-FFF2-40B4-BE49-F238E27FC236}">
                  <a16:creationId xmlns:a16="http://schemas.microsoft.com/office/drawing/2014/main" id="{BA274119-B90A-4A48-9B95-7DD322C232AD}"/>
                </a:ext>
              </a:extLst>
            </p:cNvPr>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grpSp>
        <p:nvGrpSpPr>
          <p:cNvPr id="40969" name="Group 13">
            <a:extLst>
              <a:ext uri="{FF2B5EF4-FFF2-40B4-BE49-F238E27FC236}">
                <a16:creationId xmlns:a16="http://schemas.microsoft.com/office/drawing/2014/main" id="{9FFC0C54-2D73-2347-9703-6149C12B6721}"/>
              </a:ext>
            </a:extLst>
          </p:cNvPr>
          <p:cNvGrpSpPr>
            <a:grpSpLocks/>
          </p:cNvGrpSpPr>
          <p:nvPr/>
        </p:nvGrpSpPr>
        <p:grpSpPr bwMode="auto">
          <a:xfrm>
            <a:off x="412750" y="6477000"/>
            <a:ext cx="8686800" cy="228600"/>
            <a:chOff x="260" y="4080"/>
            <a:chExt cx="5472" cy="144"/>
          </a:xfrm>
        </p:grpSpPr>
        <p:sp>
          <p:nvSpPr>
            <p:cNvPr id="40976" name="Rectangle 14">
              <a:extLst>
                <a:ext uri="{FF2B5EF4-FFF2-40B4-BE49-F238E27FC236}">
                  <a16:creationId xmlns:a16="http://schemas.microsoft.com/office/drawing/2014/main" id="{486AF13A-C5FC-FC4F-BF47-96C7138C732B}"/>
                </a:ext>
              </a:extLst>
            </p:cNvPr>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40977" name="Rectangle 15">
              <a:extLst>
                <a:ext uri="{FF2B5EF4-FFF2-40B4-BE49-F238E27FC236}">
                  <a16:creationId xmlns:a16="http://schemas.microsoft.com/office/drawing/2014/main" id="{25B24EC8-C840-5A4D-BCDF-49B9B28BDAAA}"/>
                </a:ext>
              </a:extLst>
            </p:cNvPr>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grpSp>
        <p:nvGrpSpPr>
          <p:cNvPr id="40970" name="Group 16">
            <a:extLst>
              <a:ext uri="{FF2B5EF4-FFF2-40B4-BE49-F238E27FC236}">
                <a16:creationId xmlns:a16="http://schemas.microsoft.com/office/drawing/2014/main" id="{A5BBD3AB-FF19-2546-8EC6-3809343CBF64}"/>
              </a:ext>
            </a:extLst>
          </p:cNvPr>
          <p:cNvGrpSpPr>
            <a:grpSpLocks/>
          </p:cNvGrpSpPr>
          <p:nvPr/>
        </p:nvGrpSpPr>
        <p:grpSpPr bwMode="auto">
          <a:xfrm>
            <a:off x="76200" y="176213"/>
            <a:ext cx="8745538" cy="161925"/>
            <a:chOff x="48" y="111"/>
            <a:chExt cx="5509" cy="102"/>
          </a:xfrm>
        </p:grpSpPr>
        <p:sp>
          <p:nvSpPr>
            <p:cNvPr id="40974" name="Rectangle 17">
              <a:extLst>
                <a:ext uri="{FF2B5EF4-FFF2-40B4-BE49-F238E27FC236}">
                  <a16:creationId xmlns:a16="http://schemas.microsoft.com/office/drawing/2014/main" id="{B33CD228-C1DC-DE47-BFD2-02CDA85CE913}"/>
                </a:ext>
              </a:extLst>
            </p:cNvPr>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40975" name="Rectangle 18">
              <a:extLst>
                <a:ext uri="{FF2B5EF4-FFF2-40B4-BE49-F238E27FC236}">
                  <a16:creationId xmlns:a16="http://schemas.microsoft.com/office/drawing/2014/main" id="{094E4668-B23D-9446-8647-F3E7886D572E}"/>
                </a:ext>
              </a:extLst>
            </p:cNvPr>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grpSp>
        <p:nvGrpSpPr>
          <p:cNvPr id="6" name="Group 19">
            <a:extLst>
              <a:ext uri="{FF2B5EF4-FFF2-40B4-BE49-F238E27FC236}">
                <a16:creationId xmlns:a16="http://schemas.microsoft.com/office/drawing/2014/main" id="{CCC971B9-FF60-0848-9B4C-6D05262E913B}"/>
              </a:ext>
            </a:extLst>
          </p:cNvPr>
          <p:cNvGrpSpPr>
            <a:grpSpLocks/>
          </p:cNvGrpSpPr>
          <p:nvPr/>
        </p:nvGrpSpPr>
        <p:grpSpPr bwMode="auto">
          <a:xfrm>
            <a:off x="71438" y="176213"/>
            <a:ext cx="8745537" cy="161925"/>
            <a:chOff x="48" y="111"/>
            <a:chExt cx="5509" cy="102"/>
          </a:xfrm>
        </p:grpSpPr>
        <p:sp>
          <p:nvSpPr>
            <p:cNvPr id="40972" name="Rectangle 20">
              <a:extLst>
                <a:ext uri="{FF2B5EF4-FFF2-40B4-BE49-F238E27FC236}">
                  <a16:creationId xmlns:a16="http://schemas.microsoft.com/office/drawing/2014/main" id="{B6E82390-9836-D948-9DBC-6E99CA24B24B}"/>
                </a:ext>
              </a:extLst>
            </p:cNvPr>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40973" name="Rectangle 21">
              <a:extLst>
                <a:ext uri="{FF2B5EF4-FFF2-40B4-BE49-F238E27FC236}">
                  <a16:creationId xmlns:a16="http://schemas.microsoft.com/office/drawing/2014/main" id="{A7D23BB3-C08B-7B46-8575-C3BCB254F4EE}"/>
                </a:ext>
              </a:extLst>
            </p:cNvPr>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spTree>
    <p:extLst>
      <p:ext uri="{BB962C8B-B14F-4D97-AF65-F5344CB8AC3E}">
        <p14:creationId xmlns:p14="http://schemas.microsoft.com/office/powerpoint/2010/main" val="3519576898"/>
      </p:ext>
    </p:extLst>
  </p:cSld>
  <p:clrMap bg1="dk2" tx1="lt1" bg2="dk1" tx2="lt2" accent1="accent1" accent2="accent2" accent3="accent3" accent4="accent4" accent5="accent5" accent6="accent6" hlink="hlink" folHlink="folHlink"/>
  <p:sldLayoutIdLst>
    <p:sldLayoutId id="2147483883"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Helvetica" pitchFamily="-105"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Helvetica" pitchFamily="-105"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Helvetica" pitchFamily="-105"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Helvetica" pitchFamily="-105"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Helvetica" pitchFamily="-105" charset="0"/>
        </a:defRPr>
      </a:lvl6pPr>
      <a:lvl7pPr marL="914400" algn="l" rtl="0" fontAlgn="base">
        <a:spcBef>
          <a:spcPct val="0"/>
        </a:spcBef>
        <a:spcAft>
          <a:spcPct val="0"/>
        </a:spcAft>
        <a:defRPr sz="3600">
          <a:solidFill>
            <a:schemeClr val="tx2"/>
          </a:solidFill>
          <a:latin typeface="Helvetica" pitchFamily="-105" charset="0"/>
        </a:defRPr>
      </a:lvl7pPr>
      <a:lvl8pPr marL="1371600" algn="l" rtl="0" fontAlgn="base">
        <a:spcBef>
          <a:spcPct val="0"/>
        </a:spcBef>
        <a:spcAft>
          <a:spcPct val="0"/>
        </a:spcAft>
        <a:defRPr sz="3600">
          <a:solidFill>
            <a:schemeClr val="tx2"/>
          </a:solidFill>
          <a:latin typeface="Helvetica" pitchFamily="-105" charset="0"/>
        </a:defRPr>
      </a:lvl8pPr>
      <a:lvl9pPr marL="1828800" algn="l" rtl="0" fontAlgn="base">
        <a:spcBef>
          <a:spcPct val="0"/>
        </a:spcBef>
        <a:spcAft>
          <a:spcPct val="0"/>
        </a:spcAft>
        <a:defRPr sz="3600">
          <a:solidFill>
            <a:schemeClr val="tx2"/>
          </a:solidFill>
          <a:latin typeface="Helvetica" pitchFamily="-105"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76887CB-C253-5444-A0B3-AC01BCB70BD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5059" name="Rectangle 3">
            <a:extLst>
              <a:ext uri="{FF2B5EF4-FFF2-40B4-BE49-F238E27FC236}">
                <a16:creationId xmlns:a16="http://schemas.microsoft.com/office/drawing/2014/main" id="{EC149AD0-F331-9D4B-8388-CC0AF60BF43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66208748"/>
      </p:ext>
    </p:extLst>
  </p:cSld>
  <p:clrMap bg1="lt1" tx1="dk1" bg2="lt2" tx2="dk2" accent1="accent1" accent2="accent2" accent3="accent3" accent4="accent4" accent5="accent5" accent6="accent6" hlink="hlink" folHlink="folHlink"/>
  <p:sldLayoutIdLst>
    <p:sldLayoutId id="2147483885" r:id="rId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7723B24-F971-CE4E-A76B-E09E8B57C36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A29BD85D-1014-714E-B6A6-F608B3B67E2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26073AF8-DD7B-CA45-96C6-C3CADBF99B0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6149" name="Rectangle 5">
            <a:extLst>
              <a:ext uri="{FF2B5EF4-FFF2-40B4-BE49-F238E27FC236}">
                <a16:creationId xmlns:a16="http://schemas.microsoft.com/office/drawing/2014/main" id="{318227CE-149D-5A40-90BD-B4F5118AE79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6150" name="Rectangle 6">
            <a:extLst>
              <a:ext uri="{FF2B5EF4-FFF2-40B4-BE49-F238E27FC236}">
                <a16:creationId xmlns:a16="http://schemas.microsoft.com/office/drawing/2014/main" id="{249C1F7C-ECD2-734A-97E1-65459CD126D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DC9D5B4-6700-6B45-95A2-55CEA550C5A5}" type="slidenum">
              <a:rPr lang="en-US" altLang="en-US"/>
              <a:pPr/>
              <a:t>‹#›</a:t>
            </a:fld>
            <a:endParaRPr lang="en-US" altLang="en-US"/>
          </a:p>
        </p:txBody>
      </p:sp>
    </p:spTree>
    <p:extLst>
      <p:ext uri="{BB962C8B-B14F-4D97-AF65-F5344CB8AC3E}">
        <p14:creationId xmlns:p14="http://schemas.microsoft.com/office/powerpoint/2010/main" val="388291290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0EB9055-4E9A-494F-AA95-3A1E1B81989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3011" name="Rectangle 3">
            <a:extLst>
              <a:ext uri="{FF2B5EF4-FFF2-40B4-BE49-F238E27FC236}">
                <a16:creationId xmlns:a16="http://schemas.microsoft.com/office/drawing/2014/main" id="{7D5944F6-8E44-D949-9FC2-85A232CC28B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1EDB8F72-E7FA-E844-A89B-83CABE4BEEC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6149" name="Rectangle 5">
            <a:extLst>
              <a:ext uri="{FF2B5EF4-FFF2-40B4-BE49-F238E27FC236}">
                <a16:creationId xmlns:a16="http://schemas.microsoft.com/office/drawing/2014/main" id="{37E2AF44-9B1E-DD46-9B9F-A7DDC55A1F8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6150" name="Rectangle 6">
            <a:extLst>
              <a:ext uri="{FF2B5EF4-FFF2-40B4-BE49-F238E27FC236}">
                <a16:creationId xmlns:a16="http://schemas.microsoft.com/office/drawing/2014/main" id="{515BFFAA-445E-AB4B-ADE0-49A26F108FD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D109EED9-E3E0-1643-9571-EC2BAFBBD3FC}" type="slidenum">
              <a:rPr lang="en-US" altLang="en-US"/>
              <a:pPr/>
              <a:t>‹#›</a:t>
            </a:fld>
            <a:endParaRPr lang="en-US" altLang="en-US"/>
          </a:p>
        </p:txBody>
      </p:sp>
    </p:spTree>
    <p:extLst>
      <p:ext uri="{BB962C8B-B14F-4D97-AF65-F5344CB8AC3E}">
        <p14:creationId xmlns:p14="http://schemas.microsoft.com/office/powerpoint/2010/main" val="3089221522"/>
      </p:ext>
    </p:extLst>
  </p:cSld>
  <p:clrMap bg1="lt1" tx1="dk1" bg2="lt2" tx2="dk2" accent1="accent1" accent2="accent2" accent3="accent3" accent4="accent4" accent5="accent5" accent6="accent6" hlink="hlink" folHlink="folHlink"/>
  <p:sldLayoutIdLst>
    <p:sldLayoutId id="214748389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7" tIns="45714" rIns="91427" bIns="45714" numCol="1" anchor="ctr" anchorCtr="0" compatLnSpc="1">
            <a:prstTxWarp prst="textNoShape">
              <a:avLst/>
            </a:prstTxWarp>
          </a:bodyPr>
          <a:lstStyle/>
          <a:p>
            <a:pPr lvl="0"/>
            <a:r>
              <a:rPr lang="en-US" dirty="0"/>
              <a:t>Click to edit Master title style</a:t>
            </a:r>
          </a:p>
        </p:txBody>
      </p:sp>
      <p:sp>
        <p:nvSpPr>
          <p:cNvPr id="3758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7" tIns="45714" rIns="91427" bIns="4571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1" hangingPunct="1">
              <a:defRPr sz="140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2895600" y="6248400"/>
            <a:ext cx="55626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defRPr sz="1800">
                <a:solidFill>
                  <a:srgbClr val="FFFFFF"/>
                </a:solidFill>
                <a:latin typeface="Times New Roman" charset="0"/>
              </a:defRPr>
            </a:lvl1pPr>
          </a:lstStyle>
          <a:p>
            <a:pPr>
              <a:defRPr/>
            </a:pPr>
            <a:r>
              <a:rPr lang="en-US"/>
              <a:t>Source</a:t>
            </a:r>
            <a:endParaRPr lang="en-US" sz="1400"/>
          </a:p>
        </p:txBody>
      </p:sp>
    </p:spTree>
    <p:extLst>
      <p:ext uri="{BB962C8B-B14F-4D97-AF65-F5344CB8AC3E}">
        <p14:creationId xmlns:p14="http://schemas.microsoft.com/office/powerpoint/2010/main" val="338659405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000" b="1" i="0">
          <a:solidFill>
            <a:schemeClr val="bg1"/>
          </a:solidFill>
          <a:latin typeface="Arial" panose="020B0604020202020204" pitchFamily="34" charset="0"/>
          <a:ea typeface="ＭＳ Ｐゴシック" charset="0"/>
          <a:cs typeface="ＭＳ Ｐゴシック" charset="0"/>
        </a:defRPr>
      </a:lvl1pPr>
      <a:lvl2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5pPr>
      <a:lvl6pPr marL="457132" algn="ctr" rtl="0" fontAlgn="base">
        <a:spcBef>
          <a:spcPct val="0"/>
        </a:spcBef>
        <a:spcAft>
          <a:spcPct val="0"/>
        </a:spcAft>
        <a:defRPr sz="4000" b="1">
          <a:solidFill>
            <a:schemeClr val="bg1"/>
          </a:solidFill>
          <a:latin typeface="Arial" charset="0"/>
        </a:defRPr>
      </a:lvl6pPr>
      <a:lvl7pPr marL="914265" algn="ctr" rtl="0" fontAlgn="base">
        <a:spcBef>
          <a:spcPct val="0"/>
        </a:spcBef>
        <a:spcAft>
          <a:spcPct val="0"/>
        </a:spcAft>
        <a:defRPr sz="4000" b="1">
          <a:solidFill>
            <a:schemeClr val="bg1"/>
          </a:solidFill>
          <a:latin typeface="Arial" charset="0"/>
        </a:defRPr>
      </a:lvl7pPr>
      <a:lvl8pPr marL="1371396" algn="ctr" rtl="0" fontAlgn="base">
        <a:spcBef>
          <a:spcPct val="0"/>
        </a:spcBef>
        <a:spcAft>
          <a:spcPct val="0"/>
        </a:spcAft>
        <a:defRPr sz="4000" b="1">
          <a:solidFill>
            <a:schemeClr val="bg1"/>
          </a:solidFill>
          <a:latin typeface="Arial" charset="0"/>
        </a:defRPr>
      </a:lvl8pPr>
      <a:lvl9pPr marL="1828530" algn="ctr" rtl="0" fontAlgn="base">
        <a:spcBef>
          <a:spcPct val="0"/>
        </a:spcBef>
        <a:spcAft>
          <a:spcPct val="0"/>
        </a:spcAft>
        <a:defRPr sz="4000" b="1">
          <a:solidFill>
            <a:schemeClr val="bg1"/>
          </a:solidFill>
          <a:latin typeface="Arial" charset="0"/>
        </a:defRPr>
      </a:lvl9pPr>
    </p:titleStyle>
    <p:bodyStyle>
      <a:lvl1pPr marL="342849" indent="-342849"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0"/>
          <a:cs typeface="ＭＳ Ｐゴシック" charset="0"/>
        </a:defRPr>
      </a:lvl1pPr>
      <a:lvl2pPr marL="742839" indent="-285708" algn="l" rtl="0" eaLnBrk="0" fontAlgn="base" hangingPunct="0">
        <a:spcBef>
          <a:spcPct val="20000"/>
        </a:spcBef>
        <a:spcAft>
          <a:spcPct val="0"/>
        </a:spcAft>
        <a:buChar char="–"/>
        <a:defRPr sz="3200">
          <a:solidFill>
            <a:schemeClr val="bg1"/>
          </a:solidFill>
          <a:latin typeface="Times New Roman" charset="0"/>
          <a:ea typeface="ＭＳ Ｐゴシック" charset="-128"/>
        </a:defRPr>
      </a:lvl2pPr>
      <a:lvl3pPr marL="1142829" indent="-228567" algn="l" rtl="0" eaLnBrk="0" fontAlgn="base" hangingPunct="0">
        <a:spcBef>
          <a:spcPct val="20000"/>
        </a:spcBef>
        <a:spcAft>
          <a:spcPct val="0"/>
        </a:spcAft>
        <a:buChar char="•"/>
        <a:defRPr sz="2400">
          <a:solidFill>
            <a:schemeClr val="tx1"/>
          </a:solidFill>
          <a:latin typeface="Times New Roman" charset="0"/>
          <a:ea typeface="ＭＳ Ｐゴシック" charset="-128"/>
        </a:defRPr>
      </a:lvl3pPr>
      <a:lvl4pPr marL="1599961" indent="-228567" algn="l" rtl="0" eaLnBrk="0" fontAlgn="base" hangingPunct="0">
        <a:spcBef>
          <a:spcPct val="20000"/>
        </a:spcBef>
        <a:spcAft>
          <a:spcPct val="0"/>
        </a:spcAft>
        <a:buChar char="–"/>
        <a:defRPr sz="2000">
          <a:solidFill>
            <a:schemeClr val="tx1"/>
          </a:solidFill>
          <a:latin typeface="Times New Roman" charset="0"/>
          <a:ea typeface="ＭＳ Ｐゴシック" charset="-128"/>
        </a:defRPr>
      </a:lvl4pPr>
      <a:lvl5pPr marL="2057094" indent="-228567" algn="l" rtl="0" eaLnBrk="0" fontAlgn="base" hangingPunct="0">
        <a:spcBef>
          <a:spcPct val="20000"/>
        </a:spcBef>
        <a:spcAft>
          <a:spcPct val="0"/>
        </a:spcAft>
        <a:buChar char="»"/>
        <a:defRPr sz="2000">
          <a:solidFill>
            <a:schemeClr val="tx1"/>
          </a:solidFill>
          <a:latin typeface="Times New Roman" charset="0"/>
          <a:ea typeface="ＭＳ Ｐゴシック" charset="-128"/>
        </a:defRPr>
      </a:lvl5pPr>
      <a:lvl6pPr marL="2514225" indent="-228567" algn="l" rtl="0" fontAlgn="base">
        <a:spcBef>
          <a:spcPct val="20000"/>
        </a:spcBef>
        <a:spcAft>
          <a:spcPct val="0"/>
        </a:spcAft>
        <a:buChar char="»"/>
        <a:defRPr sz="2000">
          <a:solidFill>
            <a:schemeClr val="tx1"/>
          </a:solidFill>
          <a:latin typeface="Times New Roman" charset="0"/>
          <a:ea typeface="ＭＳ Ｐゴシック" charset="-128"/>
        </a:defRPr>
      </a:lvl6pPr>
      <a:lvl7pPr marL="2971359" indent="-228567" algn="l" rtl="0" fontAlgn="base">
        <a:spcBef>
          <a:spcPct val="20000"/>
        </a:spcBef>
        <a:spcAft>
          <a:spcPct val="0"/>
        </a:spcAft>
        <a:buChar char="»"/>
        <a:defRPr sz="2000">
          <a:solidFill>
            <a:schemeClr val="tx1"/>
          </a:solidFill>
          <a:latin typeface="Times New Roman" charset="0"/>
          <a:ea typeface="ＭＳ Ｐゴシック" charset="-128"/>
        </a:defRPr>
      </a:lvl7pPr>
      <a:lvl8pPr marL="3428490" indent="-228567" algn="l" rtl="0" fontAlgn="base">
        <a:spcBef>
          <a:spcPct val="20000"/>
        </a:spcBef>
        <a:spcAft>
          <a:spcPct val="0"/>
        </a:spcAft>
        <a:buChar char="»"/>
        <a:defRPr sz="2000">
          <a:solidFill>
            <a:schemeClr val="tx1"/>
          </a:solidFill>
          <a:latin typeface="Times New Roman" charset="0"/>
          <a:ea typeface="ＭＳ Ｐゴシック" charset="-128"/>
        </a:defRPr>
      </a:lvl8pPr>
      <a:lvl9pPr marL="3885622" indent="-228567" algn="l" rtl="0" fontAlgn="base">
        <a:spcBef>
          <a:spcPct val="20000"/>
        </a:spcBef>
        <a:spcAft>
          <a:spcPct val="0"/>
        </a:spcAft>
        <a:buChar char="»"/>
        <a:defRPr sz="2000">
          <a:solidFill>
            <a:schemeClr val="tx1"/>
          </a:solidFill>
          <a:latin typeface="Times New Roman" charset="0"/>
          <a:ea typeface="ＭＳ Ｐゴシック" charset="-128"/>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37891"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37892"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fontAlgn="base" hangingPunct="1">
              <a:lnSpc>
                <a:spcPct val="93000"/>
              </a:lnSpc>
              <a:spcBef>
                <a:spcPct val="0"/>
              </a:spcBef>
              <a:spcAft>
                <a:spcPct val="0"/>
              </a:spcAft>
              <a:buClr>
                <a:srgbClr val="FFFFFF"/>
              </a:buClr>
              <a:buSzPct val="100000"/>
              <a:buFont typeface="Arial" charset="0"/>
              <a:buNone/>
              <a:defRPr/>
            </a:pPr>
            <a:endParaRPr lang="en-US" b="1" i="0" dirty="0">
              <a:solidFill>
                <a:srgbClr val="FFFFFF"/>
              </a:solidFill>
              <a:latin typeface="Arial" panose="020B0604020202020204" pitchFamily="34" charset="0"/>
              <a:cs typeface="Geneva" charset="0"/>
            </a:endParaRPr>
          </a:p>
        </p:txBody>
      </p:sp>
      <p:sp>
        <p:nvSpPr>
          <p:cNvPr id="37893"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fontAlgn="base" hangingPunct="1">
              <a:lnSpc>
                <a:spcPct val="93000"/>
              </a:lnSpc>
              <a:spcBef>
                <a:spcPct val="0"/>
              </a:spcBef>
              <a:spcAft>
                <a:spcPct val="0"/>
              </a:spcAft>
              <a:buClr>
                <a:srgbClr val="FFFFFF"/>
              </a:buClr>
              <a:buSzPct val="100000"/>
              <a:buFont typeface="Arial" charset="0"/>
              <a:buNone/>
              <a:defRPr/>
            </a:pPr>
            <a:endParaRPr lang="en-US" b="1" i="0" dirty="0">
              <a:solidFill>
                <a:srgbClr val="FFFFFF"/>
              </a:solidFill>
              <a:latin typeface="Arial" panose="020B0604020202020204" pitchFamily="34" charset="0"/>
              <a:cs typeface="Geneva" charset="0"/>
            </a:endParaRPr>
          </a:p>
        </p:txBody>
      </p:sp>
      <p:sp>
        <p:nvSpPr>
          <p:cNvPr id="410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defTabSz="449263" fontAlgn="base">
              <a:spcBef>
                <a:spcPct val="0"/>
              </a:spcBef>
              <a:spcAft>
                <a:spcPct val="0"/>
              </a:spcAft>
              <a:defRPr/>
            </a:pPr>
            <a:fld id="{A5BF60FE-81BF-7E49-9546-FCFC7EE29D3A}" type="slidenum">
              <a:rPr lang="en-GB">
                <a:ea typeface="ＭＳ Ｐゴシック" charset="0"/>
                <a:cs typeface="ＭＳ Ｐゴシック" charset="0"/>
              </a:rPr>
              <a:pPr defTabSz="449263" fontAlgn="base">
                <a:spcBef>
                  <a:spcPct val="0"/>
                </a:spcBef>
                <a:spcAft>
                  <a:spcPct val="0"/>
                </a:spcAft>
                <a:defRPr/>
              </a:pPr>
              <a:t>‹#›</a:t>
            </a:fld>
            <a:endParaRPr lang="en-GB">
              <a:ea typeface="ＭＳ Ｐゴシック" charset="0"/>
              <a:cs typeface="ＭＳ Ｐゴシック" charset="0"/>
            </a:endParaRPr>
          </a:p>
        </p:txBody>
      </p:sp>
    </p:spTree>
    <p:extLst>
      <p:ext uri="{BB962C8B-B14F-4D97-AF65-F5344CB8AC3E}">
        <p14:creationId xmlns:p14="http://schemas.microsoft.com/office/powerpoint/2010/main" val="70663920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b="1" i="0">
          <a:solidFill>
            <a:srgbClr val="FFFFFF"/>
          </a:solidFill>
          <a:latin typeface="Arial" panose="020B0604020202020204" pitchFamily="34" charset="0"/>
          <a:ea typeface="ＭＳ Ｐゴシック" charset="0"/>
          <a:cs typeface="Arial" panose="020B0604020202020204" pitchFamily="34" charset="0"/>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b="1" i="0">
          <a:solidFill>
            <a:srgbClr val="FFFFFF"/>
          </a:solidFill>
          <a:latin typeface="Arial" panose="020B0604020202020204" pitchFamily="34" charset="0"/>
          <a:ea typeface="ＭＳ Ｐゴシック" charset="0"/>
          <a:cs typeface="Arial" panose="020B0604020202020204" pitchFamily="34" charset="0"/>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b="1" i="0">
          <a:solidFill>
            <a:srgbClr val="FFFFFF"/>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b="1" i="0">
          <a:solidFill>
            <a:srgbClr val="FFFFFF"/>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1" i="0">
                <a:solidFill>
                  <a:srgbClr val="000000"/>
                </a:solidFill>
                <a:latin typeface="Arial" panose="020B0604020202020204" pitchFamily="34" charset="0"/>
                <a:ea typeface="新細明體" charset="0"/>
                <a:cs typeface="新細明體" charset="0"/>
              </a:defRPr>
            </a:lvl1pPr>
          </a:lstStyle>
          <a:p>
            <a:pPr defTabSz="914400" fontAlgn="base">
              <a:spcBef>
                <a:spcPct val="0"/>
              </a:spcBef>
              <a:spcAft>
                <a:spcPct val="0"/>
              </a:spcAft>
              <a:defRPr/>
            </a:pPr>
            <a:endParaRPr lang="en-US" altLang="zh-TW" dirty="0"/>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1" i="0">
                <a:solidFill>
                  <a:srgbClr val="000000"/>
                </a:solidFill>
                <a:latin typeface="Arial" panose="020B0604020202020204" pitchFamily="34" charset="0"/>
                <a:ea typeface="新細明體" charset="0"/>
                <a:cs typeface="新細明體" charset="0"/>
              </a:defRPr>
            </a:lvl1pPr>
          </a:lstStyle>
          <a:p>
            <a:pPr defTabSz="914400" fontAlgn="base">
              <a:spcBef>
                <a:spcPct val="0"/>
              </a:spcBef>
              <a:spcAft>
                <a:spcPct val="0"/>
              </a:spcAft>
              <a:defRPr/>
            </a:pPr>
            <a:endParaRPr lang="en-US" altLang="zh-TW" dirty="0"/>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1" i="0">
                <a:solidFill>
                  <a:srgbClr val="000000"/>
                </a:solidFill>
                <a:latin typeface="Arial" panose="020B0604020202020204" pitchFamily="34" charset="0"/>
                <a:ea typeface="新細明體" charset="0"/>
                <a:cs typeface="新細明體" charset="0"/>
              </a:defRPr>
            </a:lvl1pPr>
          </a:lstStyle>
          <a:p>
            <a:pPr defTabSz="914400" fontAlgn="base">
              <a:spcBef>
                <a:spcPct val="0"/>
              </a:spcBef>
              <a:spcAft>
                <a:spcPct val="0"/>
              </a:spcAft>
              <a:defRPr/>
            </a:pPr>
            <a:fld id="{8B1832C5-3FF4-114A-8F14-E7B73B0A9A84}" type="slidenum">
              <a:rPr lang="en-US" altLang="zh-TW" smtClean="0"/>
              <a:pPr defTabSz="914400" fontAlgn="base">
                <a:spcBef>
                  <a:spcPct val="0"/>
                </a:spcBef>
                <a:spcAft>
                  <a:spcPct val="0"/>
                </a:spcAft>
                <a:defRPr/>
              </a:pPr>
              <a:t>‹#›</a:t>
            </a:fld>
            <a:endParaRPr lang="en-US" altLang="zh-TW" dirty="0"/>
          </a:p>
        </p:txBody>
      </p:sp>
    </p:spTree>
    <p:extLst>
      <p:ext uri="{BB962C8B-B14F-4D97-AF65-F5344CB8AC3E}">
        <p14:creationId xmlns:p14="http://schemas.microsoft.com/office/powerpoint/2010/main" val="15814539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Ls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7282"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97283"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37892"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b="1" i="0" dirty="0">
              <a:solidFill>
                <a:srgbClr val="FFFFFF"/>
              </a:solidFill>
              <a:effectLst/>
              <a:latin typeface="Arial" panose="020B0604020202020204" pitchFamily="34" charset="0"/>
              <a:cs typeface="Geneva" charset="0"/>
            </a:endParaRPr>
          </a:p>
        </p:txBody>
      </p:sp>
      <p:sp>
        <p:nvSpPr>
          <p:cNvPr id="37893"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b="1" i="0" dirty="0">
              <a:solidFill>
                <a:srgbClr val="FFFFFF"/>
              </a:solidFill>
              <a:effectLst/>
              <a:latin typeface="Arial" panose="020B0604020202020204" pitchFamily="34" charset="0"/>
              <a:cs typeface="Geneva" charset="0"/>
            </a:endParaRPr>
          </a:p>
        </p:txBody>
      </p:sp>
      <p:sp>
        <p:nvSpPr>
          <p:cNvPr id="410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449263">
              <a:buClr>
                <a:srgbClr val="000000"/>
              </a:buClr>
              <a:buSzPct val="100000"/>
              <a:buFont typeface="Times New Roman" charset="0"/>
              <a:buNone/>
              <a:defRPr sz="1400">
                <a:solidFill>
                  <a:srgbClr val="000000"/>
                </a:solidFill>
                <a:effectLst/>
                <a:latin typeface="Times New Roman" charset="0"/>
              </a:defRPr>
            </a:lvl1pPr>
          </a:lstStyle>
          <a:p>
            <a:pPr>
              <a:defRPr/>
            </a:pPr>
            <a:fld id="{89C912E5-0F17-B043-A107-8AAD252D762A}" type="slidenum">
              <a:rPr lang="en-GB"/>
              <a:pPr>
                <a:defRPr/>
              </a:pPr>
              <a:t>‹#›</a:t>
            </a:fld>
            <a:endParaRPr lang="en-GB"/>
          </a:p>
        </p:txBody>
      </p:sp>
    </p:spTree>
    <p:extLst>
      <p:ext uri="{BB962C8B-B14F-4D97-AF65-F5344CB8AC3E}">
        <p14:creationId xmlns:p14="http://schemas.microsoft.com/office/powerpoint/2010/main" val="500178928"/>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ransition/>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b="1" i="0">
          <a:solidFill>
            <a:srgbClr val="FFFFFF"/>
          </a:solidFill>
          <a:latin typeface="Arial" panose="020B0604020202020204" pitchFamily="34" charset="0"/>
          <a:ea typeface="ＭＳ Ｐゴシック" charset="0"/>
          <a:cs typeface="Arial" panose="020B0604020202020204" pitchFamily="34" charset="0"/>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Arial"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Arial"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Arial"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Arial"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b="1" i="0">
          <a:solidFill>
            <a:srgbClr val="FFFFFF"/>
          </a:solidFill>
          <a:latin typeface="Arial" panose="020B0604020202020204" pitchFamily="34" charset="0"/>
          <a:ea typeface="ＭＳ Ｐゴシック" charset="0"/>
          <a:cs typeface="Arial" panose="020B0604020202020204" pitchFamily="34" charset="0"/>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b="1" i="0">
          <a:solidFill>
            <a:srgbClr val="FFFFFF"/>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b="1" i="0">
          <a:solidFill>
            <a:srgbClr val="FFFFFF"/>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885414"/>
      </p:ext>
    </p:extLst>
  </p:cSld>
  <p:clrMap bg1="dk2" tx1="lt1" bg2="dk1" tx2="lt2" accent1="accent1" accent2="accent2" accent3="accent3" accent4="accent4" accent5="accent5" accent6="accent6" hlink="hlink" folHlink="folHlink"/>
  <p:sldLayoutIdLst>
    <p:sldLayoutId id="214748373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74747"/>
        </a:solidFill>
        <a:effectLst/>
      </p:bgPr>
    </p:bg>
    <p:spTree>
      <p:nvGrpSpPr>
        <p:cNvPr id="1" name=""/>
        <p:cNvGrpSpPr/>
        <p:nvPr/>
      </p:nvGrpSpPr>
      <p:grpSpPr>
        <a:xfrm>
          <a:off x="0" y="0"/>
          <a:ext cx="0" cy="0"/>
          <a:chOff x="0" y="0"/>
          <a:chExt cx="0" cy="0"/>
        </a:xfrm>
      </p:grpSpPr>
      <p:sp>
        <p:nvSpPr>
          <p:cNvPr id="2" name="Rectangle 1"/>
          <p:cNvSpPr/>
          <p:nvPr/>
        </p:nvSpPr>
        <p:spPr>
          <a:xfrm>
            <a:off x="-2" y="0"/>
            <a:ext cx="9144004" cy="6858000"/>
          </a:xfrm>
          <a:prstGeom prst="rect">
            <a:avLst/>
          </a:prstGeom>
          <a:gradFill>
            <a:gsLst>
              <a:gs pos="0">
                <a:schemeClr val="accent2">
                  <a:lumOff val="-4745"/>
                </a:schemeClr>
              </a:gs>
              <a:gs pos="100000">
                <a:schemeClr val="accent2"/>
              </a:gs>
            </a:gsLst>
            <a:lin ang="162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6" name="Group"/>
          <p:cNvGrpSpPr/>
          <p:nvPr/>
        </p:nvGrpSpPr>
        <p:grpSpPr>
          <a:xfrm>
            <a:off x="388934" y="322261"/>
            <a:ext cx="8375655" cy="6184906"/>
            <a:chOff x="-1" y="0"/>
            <a:chExt cx="8375653" cy="6184905"/>
          </a:xfrm>
        </p:grpSpPr>
        <p:sp>
          <p:nvSpPr>
            <p:cNvPr id="3" name="Rectangle 3"/>
            <p:cNvSpPr/>
            <p:nvPr/>
          </p:nvSpPr>
          <p:spPr>
            <a:xfrm>
              <a:off x="76285" y="38177"/>
              <a:ext cx="8291421" cy="6124457"/>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 name="AutoShape 4"/>
            <p:cNvSpPr/>
            <p:nvPr/>
          </p:nvSpPr>
          <p:spPr>
            <a:xfrm>
              <a:off x="4380130" y="276792"/>
              <a:ext cx="2240928" cy="54706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 name="AutoShape 5"/>
            <p:cNvSpPr/>
            <p:nvPr/>
          </p:nvSpPr>
          <p:spPr>
            <a:xfrm>
              <a:off x="438648" y="5107951"/>
              <a:ext cx="3121405" cy="7778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 name="AutoShape 6"/>
            <p:cNvSpPr/>
            <p:nvPr/>
          </p:nvSpPr>
          <p:spPr>
            <a:xfrm>
              <a:off x="6576553" y="310198"/>
              <a:ext cx="1664000" cy="2804528"/>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 name="AutoShape 7"/>
            <p:cNvSpPr/>
            <p:nvPr/>
          </p:nvSpPr>
          <p:spPr>
            <a:xfrm>
              <a:off x="406862" y="1625762"/>
              <a:ext cx="7766946" cy="22302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 name="AutoShape 8"/>
            <p:cNvSpPr/>
            <p:nvPr/>
          </p:nvSpPr>
          <p:spPr>
            <a:xfrm>
              <a:off x="273360" y="548813"/>
              <a:ext cx="7933828" cy="5163639"/>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9" name="AutoShape 9"/>
            <p:cNvSpPr/>
            <p:nvPr/>
          </p:nvSpPr>
          <p:spPr>
            <a:xfrm>
              <a:off x="449772" y="494727"/>
              <a:ext cx="1066432" cy="960828"/>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0" name="AutoShape 10"/>
            <p:cNvSpPr/>
            <p:nvPr/>
          </p:nvSpPr>
          <p:spPr>
            <a:xfrm>
              <a:off x="406861" y="276791"/>
              <a:ext cx="1803870" cy="4048504"/>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1" name="AutoShape 11"/>
            <p:cNvSpPr/>
            <p:nvPr/>
          </p:nvSpPr>
          <p:spPr>
            <a:xfrm>
              <a:off x="1719631" y="1280566"/>
              <a:ext cx="3142064" cy="669717"/>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2" name="AutoShape 12"/>
            <p:cNvSpPr/>
            <p:nvPr/>
          </p:nvSpPr>
          <p:spPr>
            <a:xfrm>
              <a:off x="5117568" y="564720"/>
              <a:ext cx="2911611" cy="1398289"/>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3" name="AutoShape 13"/>
            <p:cNvSpPr/>
            <p:nvPr/>
          </p:nvSpPr>
          <p:spPr>
            <a:xfrm>
              <a:off x="468864" y="241796"/>
              <a:ext cx="7639785" cy="5505650"/>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4" name="AutoShape 14"/>
            <p:cNvSpPr/>
            <p:nvPr/>
          </p:nvSpPr>
          <p:spPr>
            <a:xfrm>
              <a:off x="-2" y="-1"/>
              <a:ext cx="8375655" cy="1845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5" name="AutoShape 15"/>
            <p:cNvSpPr/>
            <p:nvPr/>
          </p:nvSpPr>
          <p:spPr>
            <a:xfrm>
              <a:off x="-2" y="0"/>
              <a:ext cx="168471" cy="61849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 name="AutoShape 16"/>
            <p:cNvSpPr/>
            <p:nvPr/>
          </p:nvSpPr>
          <p:spPr>
            <a:xfrm>
              <a:off x="8207181" y="0"/>
              <a:ext cx="168472" cy="6184905"/>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 name="AutoShape 17"/>
            <p:cNvSpPr/>
            <p:nvPr/>
          </p:nvSpPr>
          <p:spPr>
            <a:xfrm>
              <a:off x="-2" y="6000372"/>
              <a:ext cx="8375655" cy="184533"/>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 name="AutoShape 18"/>
            <p:cNvSpPr/>
            <p:nvPr/>
          </p:nvSpPr>
          <p:spPr>
            <a:xfrm>
              <a:off x="8207181" y="184527"/>
              <a:ext cx="125560" cy="2977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 name="AutoShape 19"/>
            <p:cNvSpPr/>
            <p:nvPr/>
          </p:nvSpPr>
          <p:spPr>
            <a:xfrm>
              <a:off x="1088673" y="6025824"/>
              <a:ext cx="2372842" cy="125675"/>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 name="AutoShape 20"/>
            <p:cNvSpPr/>
            <p:nvPr/>
          </p:nvSpPr>
          <p:spPr>
            <a:xfrm>
              <a:off x="4016179" y="6000372"/>
              <a:ext cx="2744734" cy="1272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 name="AutoShape 21"/>
            <p:cNvSpPr/>
            <p:nvPr/>
          </p:nvSpPr>
          <p:spPr>
            <a:xfrm>
              <a:off x="8207181" y="2861788"/>
              <a:ext cx="125560" cy="2171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 name="AutoShape 22"/>
            <p:cNvSpPr/>
            <p:nvPr/>
          </p:nvSpPr>
          <p:spPr>
            <a:xfrm>
              <a:off x="-2" y="-2"/>
              <a:ext cx="168471" cy="33947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3" name="AutoShape 23"/>
            <p:cNvSpPr/>
            <p:nvPr/>
          </p:nvSpPr>
          <p:spPr>
            <a:xfrm>
              <a:off x="22247" y="370647"/>
              <a:ext cx="146222" cy="27043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 name="AutoShape 24"/>
            <p:cNvSpPr/>
            <p:nvPr/>
          </p:nvSpPr>
          <p:spPr>
            <a:xfrm>
              <a:off x="1454216" y="-1"/>
              <a:ext cx="4024126" cy="1845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 name="AutoShape 25"/>
            <p:cNvSpPr/>
            <p:nvPr/>
          </p:nvSpPr>
          <p:spPr>
            <a:xfrm>
              <a:off x="4488203" y="-1"/>
              <a:ext cx="2714542" cy="117721"/>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0" name="Group"/>
          <p:cNvGrpSpPr/>
          <p:nvPr/>
        </p:nvGrpSpPr>
        <p:grpSpPr>
          <a:xfrm>
            <a:off x="-9" y="-3"/>
            <a:ext cx="1979619" cy="1957393"/>
            <a:chOff x="-4" y="-1"/>
            <a:chExt cx="1979618" cy="1957391"/>
          </a:xfrm>
        </p:grpSpPr>
        <p:sp>
          <p:nvSpPr>
            <p:cNvPr id="27" name="Rectangle 27"/>
            <p:cNvSpPr/>
            <p:nvPr/>
          </p:nvSpPr>
          <p:spPr>
            <a:xfrm>
              <a:off x="-3" y="-2"/>
              <a:ext cx="1979617" cy="1957393"/>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 name="Rectangle 28"/>
            <p:cNvSpPr/>
            <p:nvPr/>
          </p:nvSpPr>
          <p:spPr>
            <a:xfrm>
              <a:off x="390834" y="320934"/>
              <a:ext cx="1588778" cy="1636456"/>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9" name="Rectangle 29"/>
            <p:cNvSpPr/>
            <p:nvPr/>
          </p:nvSpPr>
          <p:spPr>
            <a:xfrm>
              <a:off x="-5" y="-2"/>
              <a:ext cx="1862049" cy="1850943"/>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 name="Text Box 30"/>
          <p:cNvSpPr txBox="1"/>
          <p:nvPr/>
        </p:nvSpPr>
        <p:spPr>
          <a:xfrm>
            <a:off x="487694" y="6544481"/>
            <a:ext cx="896268" cy="226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2" name="Text Box 31"/>
          <p:cNvSpPr txBox="1"/>
          <p:nvPr/>
        </p:nvSpPr>
        <p:spPr>
          <a:xfrm>
            <a:off x="7509295" y="6496367"/>
            <a:ext cx="721464"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r>
              <a:t>9.65.03f.</a:t>
            </a:r>
          </a:p>
        </p:txBody>
      </p:sp>
      <p:sp>
        <p:nvSpPr>
          <p:cNvPr id="33" name="Title Text"/>
          <p:cNvSpPr txBox="1">
            <a:spLocks noGrp="1"/>
          </p:cNvSpPr>
          <p:nvPr>
            <p:ph type="title"/>
          </p:nvPr>
        </p:nvSpPr>
        <p:spPr>
          <a:xfrm>
            <a:off x="457200" y="274635"/>
            <a:ext cx="8229600" cy="11430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rtl="1">
              <a:defRPr/>
            </a:lvl1pPr>
          </a:lstStyle>
          <a:p>
            <a:r>
              <a:t>Title Text</a:t>
            </a:r>
          </a:p>
        </p:txBody>
      </p:sp>
      <p:sp>
        <p:nvSpPr>
          <p:cNvPr id="3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rtl="1">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6261442" y="6208238"/>
            <a:ext cx="290172" cy="294637"/>
          </a:xfrm>
          <a:prstGeom prst="rect">
            <a:avLst/>
          </a:prstGeom>
          <a:ln w="12700">
            <a:miter lim="400000"/>
          </a:ln>
        </p:spPr>
        <p:txBody>
          <a:bodyPr wrap="none" lIns="45718" tIns="45718" rIns="45718" bIns="45718" anchor="ctr">
            <a:spAutoFit/>
          </a:bodyPr>
          <a:lstStyle>
            <a:lvl1pPr algn="r">
              <a:defRPr sz="1200">
                <a:solidFill>
                  <a:srgbClr val="00DFCA"/>
                </a:solidFill>
                <a:latin typeface="Comic Sans MS"/>
                <a:ea typeface="Comic Sans MS"/>
                <a:cs typeface="Comic Sans MS"/>
                <a:sym typeface="Comic Sans MS"/>
              </a:defRPr>
            </a:lvl1pPr>
          </a:lstStyle>
          <a:p>
            <a:fld id="{86CB4B4D-7CA3-9044-876B-883B54F8677D}" type="slidenum">
              <a:t>‹#›</a:t>
            </a:fld>
            <a:endParaRPr/>
          </a:p>
        </p:txBody>
      </p:sp>
    </p:spTree>
    <p:extLst>
      <p:ext uri="{BB962C8B-B14F-4D97-AF65-F5344CB8AC3E}">
        <p14:creationId xmlns:p14="http://schemas.microsoft.com/office/powerpoint/2010/main" val="58408408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9pPr>
    </p:titleStyle>
    <p:bodyStyle>
      <a:lvl1pPr marL="342900" marR="0" indent="-342900" algn="l" defTabSz="914400" rtl="0" latinLnBrk="0">
        <a:lnSpc>
          <a:spcPct val="100000"/>
        </a:lnSpc>
        <a:spcBef>
          <a:spcPts val="700"/>
        </a:spcBef>
        <a:spcAft>
          <a:spcPts val="0"/>
        </a:spcAft>
        <a:buClr>
          <a:schemeClr val="accent2"/>
        </a:buClr>
        <a:buSzPct val="75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1pPr>
      <a:lvl2pPr marL="1035754" marR="0" indent="-578553"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2pPr>
      <a:lvl3pPr marL="1456264" marR="0" indent="-541864"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3pPr>
      <a:lvl4pPr marL="2020709" marR="0" indent="-649109"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4pPr>
      <a:lvl5pPr marL="2477909" marR="0" indent="-649109"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5pPr>
      <a:lvl6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6pPr>
      <a:lvl7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7pPr>
      <a:lvl8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8pPr>
      <a:lvl9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1341" tIns="45671" rIns="91341" bIns="45671" anchor="ctr"/>
          <a:lstStyle/>
          <a:p>
            <a:pPr defTabSz="456726" eaLnBrk="1" hangingPunct="1"/>
            <a:endParaRPr lang="en-US" sz="1800">
              <a:solidFill>
                <a:srgbClr val="FFFFFF"/>
              </a:solidFill>
              <a:latin typeface="Times" charset="0"/>
            </a:endParaRPr>
          </a:p>
        </p:txBody>
      </p:sp>
      <p:grpSp>
        <p:nvGrpSpPr>
          <p:cNvPr id="72707" name="Group 26"/>
          <p:cNvGrpSpPr>
            <a:grpSpLocks/>
          </p:cNvGrpSpPr>
          <p:nvPr/>
        </p:nvGrpSpPr>
        <p:grpSpPr bwMode="auto">
          <a:xfrm>
            <a:off x="390546" y="323851"/>
            <a:ext cx="8378825" cy="6186488"/>
            <a:chOff x="246" y="204"/>
            <a:chExt cx="5271" cy="3889"/>
          </a:xfrm>
        </p:grpSpPr>
        <p:sp>
          <p:nvSpPr>
            <p:cNvPr id="7271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sp>
          <p:nvSpPr>
            <p:cNvPr id="7271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1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17" name="Freeform 6"/>
            <p:cNvSpPr>
              <a:spLocks/>
            </p:cNvSpPr>
            <p:nvPr/>
          </p:nvSpPr>
          <p:spPr bwMode="auto">
            <a:xfrm>
              <a:off x="4384" y="399"/>
              <a:ext cx="1045" cy="1764"/>
            </a:xfrm>
            <a:custGeom>
              <a:avLst/>
              <a:gdLst>
                <a:gd name="T0" fmla="*/ 1022 w 1042"/>
                <a:gd name="T1" fmla="*/ 76 h 1764"/>
                <a:gd name="T2" fmla="*/ 952 w 1042"/>
                <a:gd name="T3" fmla="*/ 152 h 1764"/>
                <a:gd name="T4" fmla="*/ 856 w 1042"/>
                <a:gd name="T5" fmla="*/ 131 h 1764"/>
                <a:gd name="T6" fmla="*/ 775 w 1042"/>
                <a:gd name="T7" fmla="*/ 152 h 1764"/>
                <a:gd name="T8" fmla="*/ 715 w 1042"/>
                <a:gd name="T9" fmla="*/ 229 h 1764"/>
                <a:gd name="T10" fmla="*/ 634 w 1042"/>
                <a:gd name="T11" fmla="*/ 250 h 1764"/>
                <a:gd name="T12" fmla="*/ 554 w 1042"/>
                <a:gd name="T13" fmla="*/ 283 h 1764"/>
                <a:gd name="T14" fmla="*/ 458 w 1042"/>
                <a:gd name="T15" fmla="*/ 348 h 1764"/>
                <a:gd name="T16" fmla="*/ 398 w 1042"/>
                <a:gd name="T17" fmla="*/ 435 h 1764"/>
                <a:gd name="T18" fmla="*/ 358 w 1042"/>
                <a:gd name="T19" fmla="*/ 511 h 1764"/>
                <a:gd name="T20" fmla="*/ 317 w 1042"/>
                <a:gd name="T21" fmla="*/ 599 h 1764"/>
                <a:gd name="T22" fmla="*/ 237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37 w 1042"/>
                <a:gd name="T35" fmla="*/ 816 h 1764"/>
                <a:gd name="T36" fmla="*/ 317 w 1042"/>
                <a:gd name="T37" fmla="*/ 860 h 1764"/>
                <a:gd name="T38" fmla="*/ 398 w 1042"/>
                <a:gd name="T39" fmla="*/ 914 h 1764"/>
                <a:gd name="T40" fmla="*/ 478 w 1042"/>
                <a:gd name="T41" fmla="*/ 914 h 1764"/>
                <a:gd name="T42" fmla="*/ 554 w 1042"/>
                <a:gd name="T43" fmla="*/ 882 h 1764"/>
                <a:gd name="T44" fmla="*/ 614 w 1042"/>
                <a:gd name="T45" fmla="*/ 816 h 1764"/>
                <a:gd name="T46" fmla="*/ 685 w 1042"/>
                <a:gd name="T47" fmla="*/ 784 h 1764"/>
                <a:gd name="T48" fmla="*/ 735 w 1042"/>
                <a:gd name="T49" fmla="*/ 871 h 1764"/>
                <a:gd name="T50" fmla="*/ 765 w 1042"/>
                <a:gd name="T51" fmla="*/ 958 h 1764"/>
                <a:gd name="T52" fmla="*/ 826 w 1042"/>
                <a:gd name="T53" fmla="*/ 1088 h 1764"/>
                <a:gd name="T54" fmla="*/ 879 w 1042"/>
                <a:gd name="T55" fmla="*/ 1186 h 1764"/>
                <a:gd name="T56" fmla="*/ 921 w 1042"/>
                <a:gd name="T57" fmla="*/ 1273 h 1764"/>
                <a:gd name="T58" fmla="*/ 952 w 1042"/>
                <a:gd name="T59" fmla="*/ 1360 h 1764"/>
                <a:gd name="T60" fmla="*/ 962 w 1042"/>
                <a:gd name="T61" fmla="*/ 1447 h 1764"/>
                <a:gd name="T62" fmla="*/ 1002 w 1042"/>
                <a:gd name="T63" fmla="*/ 1534 h 1764"/>
                <a:gd name="T64" fmla="*/ 1022 w 1042"/>
                <a:gd name="T65" fmla="*/ 1622 h 1764"/>
                <a:gd name="T66" fmla="*/ 1062 w 1042"/>
                <a:gd name="T67" fmla="*/ 1709 h 1764"/>
                <a:gd name="T68" fmla="*/ 1086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1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33 w 4882"/>
                <a:gd name="T11" fmla="*/ 739 h 1403"/>
                <a:gd name="T12" fmla="*/ 1023 w 4882"/>
                <a:gd name="T13" fmla="*/ 815 h 1403"/>
                <a:gd name="T14" fmla="*/ 1225 w 4882"/>
                <a:gd name="T15" fmla="*/ 869 h 1403"/>
                <a:gd name="T16" fmla="*/ 1346 w 4882"/>
                <a:gd name="T17" fmla="*/ 772 h 1403"/>
                <a:gd name="T18" fmla="*/ 1427 w 4882"/>
                <a:gd name="T19" fmla="*/ 565 h 1403"/>
                <a:gd name="T20" fmla="*/ 1306 w 4882"/>
                <a:gd name="T21" fmla="*/ 359 h 1403"/>
                <a:gd name="T22" fmla="*/ 1427 w 4882"/>
                <a:gd name="T23" fmla="*/ 163 h 1403"/>
                <a:gd name="T24" fmla="*/ 1618 w 4882"/>
                <a:gd name="T25" fmla="*/ 206 h 1403"/>
                <a:gd name="T26" fmla="*/ 1800 w 4882"/>
                <a:gd name="T27" fmla="*/ 250 h 1403"/>
                <a:gd name="T28" fmla="*/ 1982 w 4882"/>
                <a:gd name="T29" fmla="*/ 250 h 1403"/>
                <a:gd name="T30" fmla="*/ 2103 w 4882"/>
                <a:gd name="T31" fmla="*/ 217 h 1403"/>
                <a:gd name="T32" fmla="*/ 2234 w 4882"/>
                <a:gd name="T33" fmla="*/ 120 h 1403"/>
                <a:gd name="T34" fmla="*/ 2435 w 4882"/>
                <a:gd name="T35" fmla="*/ 261 h 1403"/>
                <a:gd name="T36" fmla="*/ 2642 w 4882"/>
                <a:gd name="T37" fmla="*/ 348 h 1403"/>
                <a:gd name="T38" fmla="*/ 2813 w 4882"/>
                <a:gd name="T39" fmla="*/ 478 h 1403"/>
                <a:gd name="T40" fmla="*/ 3015 w 4882"/>
                <a:gd name="T41" fmla="*/ 576 h 1403"/>
                <a:gd name="T42" fmla="*/ 3207 w 4882"/>
                <a:gd name="T43" fmla="*/ 652 h 1403"/>
                <a:gd name="T44" fmla="*/ 3408 w 4882"/>
                <a:gd name="T45" fmla="*/ 772 h 1403"/>
                <a:gd name="T46" fmla="*/ 3610 w 4882"/>
                <a:gd name="T47" fmla="*/ 706 h 1403"/>
                <a:gd name="T48" fmla="*/ 3812 w 4882"/>
                <a:gd name="T49" fmla="*/ 772 h 1403"/>
                <a:gd name="T50" fmla="*/ 4013 w 4882"/>
                <a:gd name="T51" fmla="*/ 706 h 1403"/>
                <a:gd name="T52" fmla="*/ 4240 w 4882"/>
                <a:gd name="T53" fmla="*/ 696 h 1403"/>
                <a:gd name="T54" fmla="*/ 4442 w 4882"/>
                <a:gd name="T55" fmla="*/ 783 h 1403"/>
                <a:gd name="T56" fmla="*/ 4644 w 4882"/>
                <a:gd name="T57" fmla="*/ 783 h 1403"/>
                <a:gd name="T58" fmla="*/ 4845 w 4882"/>
                <a:gd name="T59" fmla="*/ 761 h 1403"/>
                <a:gd name="T60" fmla="*/ 4805 w 4882"/>
                <a:gd name="T61" fmla="*/ 848 h 1403"/>
                <a:gd name="T62" fmla="*/ 4543 w 4882"/>
                <a:gd name="T63" fmla="*/ 924 h 1403"/>
                <a:gd name="T64" fmla="*/ 4341 w 4882"/>
                <a:gd name="T65" fmla="*/ 978 h 1403"/>
                <a:gd name="T66" fmla="*/ 4321 w 4882"/>
                <a:gd name="T67" fmla="*/ 1130 h 1403"/>
                <a:gd name="T68" fmla="*/ 4210 w 4882"/>
                <a:gd name="T69" fmla="*/ 1293 h 1403"/>
                <a:gd name="T70" fmla="*/ 3963 w 4882"/>
                <a:gd name="T71" fmla="*/ 1337 h 1403"/>
                <a:gd name="T72" fmla="*/ 3650 w 4882"/>
                <a:gd name="T73" fmla="*/ 1185 h 1403"/>
                <a:gd name="T74" fmla="*/ 3439 w 4882"/>
                <a:gd name="T75" fmla="*/ 1011 h 1403"/>
                <a:gd name="T76" fmla="*/ 3207 w 4882"/>
                <a:gd name="T77" fmla="*/ 978 h 1403"/>
                <a:gd name="T78" fmla="*/ 2985 w 4882"/>
                <a:gd name="T79" fmla="*/ 859 h 1403"/>
                <a:gd name="T80" fmla="*/ 2733 w 4882"/>
                <a:gd name="T81" fmla="*/ 848 h 1403"/>
                <a:gd name="T82" fmla="*/ 2501 w 4882"/>
                <a:gd name="T83" fmla="*/ 924 h 1403"/>
                <a:gd name="T84" fmla="*/ 2254 w 4882"/>
                <a:gd name="T85" fmla="*/ 859 h 1403"/>
                <a:gd name="T86" fmla="*/ 2042 w 4882"/>
                <a:gd name="T87" fmla="*/ 772 h 1403"/>
                <a:gd name="T88" fmla="*/ 1941 w 4882"/>
                <a:gd name="T89" fmla="*/ 946 h 1403"/>
                <a:gd name="T90" fmla="*/ 1931 w 4882"/>
                <a:gd name="T91" fmla="*/ 1163 h 1403"/>
                <a:gd name="T92" fmla="*/ 1820 w 4882"/>
                <a:gd name="T93" fmla="*/ 1359 h 1403"/>
                <a:gd name="T94" fmla="*/ 1608 w 4882"/>
                <a:gd name="T95" fmla="*/ 1402 h 1403"/>
                <a:gd name="T96" fmla="*/ 1397 w 4882"/>
                <a:gd name="T97" fmla="*/ 1326 h 1403"/>
                <a:gd name="T98" fmla="*/ 1195 w 4882"/>
                <a:gd name="T99" fmla="*/ 1239 h 1403"/>
                <a:gd name="T100" fmla="*/ 993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19" name="Freeform 8"/>
            <p:cNvSpPr>
              <a:spLocks/>
            </p:cNvSpPr>
            <p:nvPr/>
          </p:nvSpPr>
          <p:spPr bwMode="auto">
            <a:xfrm>
              <a:off x="418" y="549"/>
              <a:ext cx="4993" cy="3250"/>
            </a:xfrm>
            <a:custGeom>
              <a:avLst/>
              <a:gdLst>
                <a:gd name="T0" fmla="*/ 968 w 4993"/>
                <a:gd name="T1" fmla="*/ 2656 h 3253"/>
                <a:gd name="T2" fmla="*/ 766 w 4993"/>
                <a:gd name="T3" fmla="*/ 3000 h 3253"/>
                <a:gd name="T4" fmla="*/ 474 w 4993"/>
                <a:gd name="T5" fmla="*/ 3076 h 3253"/>
                <a:gd name="T6" fmla="*/ 161 w 4993"/>
                <a:gd name="T7" fmla="*/ 3022 h 3253"/>
                <a:gd name="T8" fmla="*/ 182 w 4993"/>
                <a:gd name="T9" fmla="*/ 2848 h 3253"/>
                <a:gd name="T10" fmla="*/ 504 w 4993"/>
                <a:gd name="T11" fmla="*/ 2783 h 3253"/>
                <a:gd name="T12" fmla="*/ 807 w 4993"/>
                <a:gd name="T13" fmla="*/ 2678 h 3253"/>
                <a:gd name="T14" fmla="*/ 958 w 4993"/>
                <a:gd name="T15" fmla="*/ 2417 h 3253"/>
                <a:gd name="T16" fmla="*/ 645 w 4993"/>
                <a:gd name="T17" fmla="*/ 2156 h 3253"/>
                <a:gd name="T18" fmla="*/ 303 w 4993"/>
                <a:gd name="T19" fmla="*/ 1971 h 3253"/>
                <a:gd name="T20" fmla="*/ 444 w 4993"/>
                <a:gd name="T21" fmla="*/ 1982 h 3253"/>
                <a:gd name="T22" fmla="*/ 837 w 4993"/>
                <a:gd name="T23" fmla="*/ 2047 h 3253"/>
                <a:gd name="T24" fmla="*/ 1190 w 4993"/>
                <a:gd name="T25" fmla="*/ 2156 h 3253"/>
                <a:gd name="T26" fmla="*/ 1291 w 4993"/>
                <a:gd name="T27" fmla="*/ 2200 h 3253"/>
                <a:gd name="T28" fmla="*/ 1553 w 4993"/>
                <a:gd name="T29" fmla="*/ 1960 h 3253"/>
                <a:gd name="T30" fmla="*/ 1896 w 4993"/>
                <a:gd name="T31" fmla="*/ 1765 h 3253"/>
                <a:gd name="T32" fmla="*/ 2047 w 4993"/>
                <a:gd name="T33" fmla="*/ 1453 h 3253"/>
                <a:gd name="T34" fmla="*/ 2148 w 4993"/>
                <a:gd name="T35" fmla="*/ 1508 h 3253"/>
                <a:gd name="T36" fmla="*/ 2350 w 4993"/>
                <a:gd name="T37" fmla="*/ 1355 h 3253"/>
                <a:gd name="T38" fmla="*/ 2158 w 4993"/>
                <a:gd name="T39" fmla="*/ 1073 h 3253"/>
                <a:gd name="T40" fmla="*/ 2077 w 4993"/>
                <a:gd name="T41" fmla="*/ 638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59 h 3253"/>
                <a:gd name="T52" fmla="*/ 2309 w 4993"/>
                <a:gd name="T53" fmla="*/ 899 h 3253"/>
                <a:gd name="T54" fmla="*/ 2562 w 4993"/>
                <a:gd name="T55" fmla="*/ 692 h 3253"/>
                <a:gd name="T56" fmla="*/ 2400 w 4993"/>
                <a:gd name="T57" fmla="*/ 326 h 3253"/>
                <a:gd name="T58" fmla="*/ 2794 w 4993"/>
                <a:gd name="T59" fmla="*/ 163 h 3253"/>
                <a:gd name="T60" fmla="*/ 3207 w 4993"/>
                <a:gd name="T61" fmla="*/ 196 h 3253"/>
                <a:gd name="T62" fmla="*/ 3247 w 4993"/>
                <a:gd name="T63" fmla="*/ 542 h 3253"/>
                <a:gd name="T64" fmla="*/ 3086 w 4993"/>
                <a:gd name="T65" fmla="*/ 768 h 3253"/>
                <a:gd name="T66" fmla="*/ 2783 w 4993"/>
                <a:gd name="T67" fmla="*/ 866 h 3253"/>
                <a:gd name="T68" fmla="*/ 3096 w 4993"/>
                <a:gd name="T69" fmla="*/ 1040 h 3253"/>
                <a:gd name="T70" fmla="*/ 3499 w 4993"/>
                <a:gd name="T71" fmla="*/ 1018 h 3253"/>
                <a:gd name="T72" fmla="*/ 3741 w 4993"/>
                <a:gd name="T73" fmla="*/ 1268 h 3253"/>
                <a:gd name="T74" fmla="*/ 3661 w 4993"/>
                <a:gd name="T75" fmla="*/ 1634 h 3253"/>
                <a:gd name="T76" fmla="*/ 3873 w 4993"/>
                <a:gd name="T77" fmla="*/ 1873 h 3253"/>
                <a:gd name="T78" fmla="*/ 4175 w 4993"/>
                <a:gd name="T79" fmla="*/ 1754 h 3253"/>
                <a:gd name="T80" fmla="*/ 4468 w 4993"/>
                <a:gd name="T81" fmla="*/ 1613 h 3253"/>
                <a:gd name="T82" fmla="*/ 4720 w 4993"/>
                <a:gd name="T83" fmla="*/ 1377 h 3253"/>
                <a:gd name="T84" fmla="*/ 4992 w 4993"/>
                <a:gd name="T85" fmla="*/ 1475 h 3253"/>
                <a:gd name="T86" fmla="*/ 4730 w 4993"/>
                <a:gd name="T87" fmla="*/ 1732 h 3253"/>
                <a:gd name="T88" fmla="*/ 4518 w 4993"/>
                <a:gd name="T89" fmla="*/ 2102 h 3253"/>
                <a:gd name="T90" fmla="*/ 4266 w 4993"/>
                <a:gd name="T91" fmla="*/ 2461 h 3253"/>
                <a:gd name="T92" fmla="*/ 3812 w 4993"/>
                <a:gd name="T93" fmla="*/ 2439 h 3253"/>
                <a:gd name="T94" fmla="*/ 3560 w 4993"/>
                <a:gd name="T95" fmla="*/ 2287 h 3253"/>
                <a:gd name="T96" fmla="*/ 3550 w 4993"/>
                <a:gd name="T97" fmla="*/ 1819 h 3253"/>
                <a:gd name="T98" fmla="*/ 3348 w 4993"/>
                <a:gd name="T99" fmla="*/ 1551 h 3253"/>
                <a:gd name="T100" fmla="*/ 3005 w 4993"/>
                <a:gd name="T101" fmla="*/ 1743 h 3253"/>
                <a:gd name="T102" fmla="*/ 2824 w 4993"/>
                <a:gd name="T103" fmla="*/ 1551 h 3253"/>
                <a:gd name="T104" fmla="*/ 2582 w 4993"/>
                <a:gd name="T105" fmla="*/ 1279 h 3253"/>
                <a:gd name="T106" fmla="*/ 2279 w 4993"/>
                <a:gd name="T107" fmla="*/ 1562 h 3253"/>
                <a:gd name="T108" fmla="*/ 2158 w 4993"/>
                <a:gd name="T109" fmla="*/ 1971 h 3253"/>
                <a:gd name="T110" fmla="*/ 1896 w 4993"/>
                <a:gd name="T111" fmla="*/ 2298 h 3253"/>
                <a:gd name="T112" fmla="*/ 1755 w 4993"/>
                <a:gd name="T113" fmla="*/ 2613 h 3253"/>
                <a:gd name="T114" fmla="*/ 1392 w 4993"/>
                <a:gd name="T115" fmla="*/ 240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37 h 2540"/>
                <a:gd name="T10" fmla="*/ 1054 w 1136"/>
                <a:gd name="T11" fmla="*/ 653 h 2540"/>
                <a:gd name="T12" fmla="*/ 1028 w 1136"/>
                <a:gd name="T13" fmla="*/ 769 h 2540"/>
                <a:gd name="T14" fmla="*/ 947 w 1136"/>
                <a:gd name="T15" fmla="*/ 878 h 2540"/>
                <a:gd name="T16" fmla="*/ 913 w 1136"/>
                <a:gd name="T17" fmla="*/ 994 h 2540"/>
                <a:gd name="T18" fmla="*/ 860 w 1136"/>
                <a:gd name="T19" fmla="*/ 1118 h 2540"/>
                <a:gd name="T20" fmla="*/ 813 w 1136"/>
                <a:gd name="T21" fmla="*/ 1234 h 2540"/>
                <a:gd name="T22" fmla="*/ 719 w 1136"/>
                <a:gd name="T23" fmla="*/ 1343 h 2540"/>
                <a:gd name="T24" fmla="*/ 611 w 1136"/>
                <a:gd name="T25" fmla="*/ 1350 h 2540"/>
                <a:gd name="T26" fmla="*/ 504 w 1136"/>
                <a:gd name="T27" fmla="*/ 1350 h 2540"/>
                <a:gd name="T28" fmla="*/ 396 w 1136"/>
                <a:gd name="T29" fmla="*/ 1394 h 2540"/>
                <a:gd name="T30" fmla="*/ 316 w 1136"/>
                <a:gd name="T31" fmla="*/ 1263 h 2540"/>
                <a:gd name="T32" fmla="*/ 208 w 1136"/>
                <a:gd name="T33" fmla="*/ 1190 h 2540"/>
                <a:gd name="T34" fmla="*/ 101 w 1136"/>
                <a:gd name="T35" fmla="*/ 1190 h 2540"/>
                <a:gd name="T36" fmla="*/ 40 w 1136"/>
                <a:gd name="T37" fmla="*/ 1197 h 2540"/>
                <a:gd name="T38" fmla="*/ 141 w 1136"/>
                <a:gd name="T39" fmla="*/ 1255 h 2540"/>
                <a:gd name="T40" fmla="*/ 235 w 1136"/>
                <a:gd name="T41" fmla="*/ 1358 h 2540"/>
                <a:gd name="T42" fmla="*/ 349 w 1136"/>
                <a:gd name="T43" fmla="*/ 1416 h 2540"/>
                <a:gd name="T44" fmla="*/ 356 w 1136"/>
                <a:gd name="T45" fmla="*/ 1561 h 2540"/>
                <a:gd name="T46" fmla="*/ 349 w 1136"/>
                <a:gd name="T47" fmla="*/ 1720 h 2540"/>
                <a:gd name="T48" fmla="*/ 296 w 1136"/>
                <a:gd name="T49" fmla="*/ 1851 h 2540"/>
                <a:gd name="T50" fmla="*/ 235 w 1136"/>
                <a:gd name="T51" fmla="*/ 1981 h 2540"/>
                <a:gd name="T52" fmla="*/ 168 w 1136"/>
                <a:gd name="T53" fmla="*/ 2112 h 2540"/>
                <a:gd name="T54" fmla="*/ 134 w 1136"/>
                <a:gd name="T55" fmla="*/ 2258 h 2540"/>
                <a:gd name="T56" fmla="*/ 67 w 1136"/>
                <a:gd name="T57" fmla="*/ 2374 h 2540"/>
                <a:gd name="T58" fmla="*/ 27 w 1136"/>
                <a:gd name="T59" fmla="*/ 2497 h 2540"/>
                <a:gd name="T60" fmla="*/ 20 w 1136"/>
                <a:gd name="T61" fmla="*/ 2555 h 2540"/>
                <a:gd name="T62" fmla="*/ 81 w 1136"/>
                <a:gd name="T63" fmla="*/ 2432 h 2540"/>
                <a:gd name="T64" fmla="*/ 148 w 1136"/>
                <a:gd name="T65" fmla="*/ 2316 h 2540"/>
                <a:gd name="T66" fmla="*/ 201 w 1136"/>
                <a:gd name="T67" fmla="*/ 2192 h 2540"/>
                <a:gd name="T68" fmla="*/ 242 w 1136"/>
                <a:gd name="T69" fmla="*/ 2032 h 2540"/>
                <a:gd name="T70" fmla="*/ 316 w 1136"/>
                <a:gd name="T71" fmla="*/ 1916 h 2540"/>
                <a:gd name="T72" fmla="*/ 403 w 1136"/>
                <a:gd name="T73" fmla="*/ 1793 h 2540"/>
                <a:gd name="T74" fmla="*/ 430 w 1136"/>
                <a:gd name="T75" fmla="*/ 1669 h 2540"/>
                <a:gd name="T76" fmla="*/ 423 w 1136"/>
                <a:gd name="T77" fmla="*/ 1553 h 2540"/>
                <a:gd name="T78" fmla="*/ 497 w 1136"/>
                <a:gd name="T79" fmla="*/ 1474 h 2540"/>
                <a:gd name="T80" fmla="*/ 651 w 1136"/>
                <a:gd name="T81" fmla="*/ 1437 h 2540"/>
                <a:gd name="T82" fmla="*/ 792 w 1136"/>
                <a:gd name="T83" fmla="*/ 1394 h 2540"/>
                <a:gd name="T84" fmla="*/ 866 w 1136"/>
                <a:gd name="T85" fmla="*/ 1270 h 2540"/>
                <a:gd name="T86" fmla="*/ 907 w 1136"/>
                <a:gd name="T87" fmla="*/ 1089 h 2540"/>
                <a:gd name="T88" fmla="*/ 1014 w 1136"/>
                <a:gd name="T89" fmla="*/ 994 h 2540"/>
                <a:gd name="T90" fmla="*/ 1048 w 1136"/>
                <a:gd name="T91" fmla="*/ 871 h 2540"/>
                <a:gd name="T92" fmla="*/ 1088 w 1136"/>
                <a:gd name="T93" fmla="*/ 748 h 2540"/>
                <a:gd name="T94" fmla="*/ 1115 w 1136"/>
                <a:gd name="T95" fmla="*/ 632 h 2540"/>
                <a:gd name="T96" fmla="*/ 1108 w 1136"/>
                <a:gd name="T97" fmla="*/ 508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37 w 1827"/>
                <a:gd name="T9" fmla="*/ 726 h 880"/>
                <a:gd name="T10" fmla="*/ 391 w 1827"/>
                <a:gd name="T11" fmla="*/ 697 h 880"/>
                <a:gd name="T12" fmla="*/ 445 w 1827"/>
                <a:gd name="T13" fmla="*/ 661 h 880"/>
                <a:gd name="T14" fmla="*/ 512 w 1827"/>
                <a:gd name="T15" fmla="*/ 625 h 880"/>
                <a:gd name="T16" fmla="*/ 592 w 1827"/>
                <a:gd name="T17" fmla="*/ 610 h 880"/>
                <a:gd name="T18" fmla="*/ 666 w 1827"/>
                <a:gd name="T19" fmla="*/ 588 h 880"/>
                <a:gd name="T20" fmla="*/ 720 w 1827"/>
                <a:gd name="T21" fmla="*/ 559 h 880"/>
                <a:gd name="T22" fmla="*/ 780 w 1827"/>
                <a:gd name="T23" fmla="*/ 501 h 880"/>
                <a:gd name="T24" fmla="*/ 854 w 1827"/>
                <a:gd name="T25" fmla="*/ 465 h 880"/>
                <a:gd name="T26" fmla="*/ 901 w 1827"/>
                <a:gd name="T27" fmla="*/ 407 h 880"/>
                <a:gd name="T28" fmla="*/ 942 w 1827"/>
                <a:gd name="T29" fmla="*/ 341 h 880"/>
                <a:gd name="T30" fmla="*/ 997 w 1827"/>
                <a:gd name="T31" fmla="*/ 283 h 880"/>
                <a:gd name="T32" fmla="*/ 1057 w 1827"/>
                <a:gd name="T33" fmla="*/ 240 h 880"/>
                <a:gd name="T34" fmla="*/ 1124 w 1827"/>
                <a:gd name="T35" fmla="*/ 203 h 880"/>
                <a:gd name="T36" fmla="*/ 1205 w 1827"/>
                <a:gd name="T37" fmla="*/ 174 h 880"/>
                <a:gd name="T38" fmla="*/ 1272 w 1827"/>
                <a:gd name="T39" fmla="*/ 174 h 880"/>
                <a:gd name="T40" fmla="*/ 1366 w 1827"/>
                <a:gd name="T41" fmla="*/ 145 h 880"/>
                <a:gd name="T42" fmla="*/ 1420 w 1827"/>
                <a:gd name="T43" fmla="*/ 123 h 880"/>
                <a:gd name="T44" fmla="*/ 1473 w 1827"/>
                <a:gd name="T45" fmla="*/ 109 h 880"/>
                <a:gd name="T46" fmla="*/ 1529 w 1827"/>
                <a:gd name="T47" fmla="*/ 94 h 880"/>
                <a:gd name="T48" fmla="*/ 1629 w 1827"/>
                <a:gd name="T49" fmla="*/ 94 h 880"/>
                <a:gd name="T50" fmla="*/ 1683 w 1827"/>
                <a:gd name="T51" fmla="*/ 73 h 880"/>
                <a:gd name="T52" fmla="*/ 1743 w 1827"/>
                <a:gd name="T53" fmla="*/ 44 h 880"/>
                <a:gd name="T54" fmla="*/ 1811 w 1827"/>
                <a:gd name="T55" fmla="*/ 22 h 880"/>
                <a:gd name="T56" fmla="*/ 1871 w 1827"/>
                <a:gd name="T57" fmla="*/ 0 h 880"/>
                <a:gd name="T58" fmla="*/ 1811 w 1827"/>
                <a:gd name="T59" fmla="*/ 22 h 880"/>
                <a:gd name="T60" fmla="*/ 1750 w 1827"/>
                <a:gd name="T61" fmla="*/ 80 h 880"/>
                <a:gd name="T62" fmla="*/ 1670 w 1827"/>
                <a:gd name="T63" fmla="*/ 102 h 880"/>
                <a:gd name="T64" fmla="*/ 1609 w 1827"/>
                <a:gd name="T65" fmla="*/ 116 h 880"/>
                <a:gd name="T66" fmla="*/ 1514 w 1827"/>
                <a:gd name="T67" fmla="*/ 138 h 880"/>
                <a:gd name="T68" fmla="*/ 1460 w 1827"/>
                <a:gd name="T69" fmla="*/ 145 h 880"/>
                <a:gd name="T70" fmla="*/ 1400 w 1827"/>
                <a:gd name="T71" fmla="*/ 160 h 880"/>
                <a:gd name="T72" fmla="*/ 1332 w 1827"/>
                <a:gd name="T73" fmla="*/ 174 h 880"/>
                <a:gd name="T74" fmla="*/ 1272 w 1827"/>
                <a:gd name="T75" fmla="*/ 203 h 880"/>
                <a:gd name="T76" fmla="*/ 1205 w 1827"/>
                <a:gd name="T77" fmla="*/ 218 h 880"/>
                <a:gd name="T78" fmla="*/ 1151 w 1827"/>
                <a:gd name="T79" fmla="*/ 240 h 880"/>
                <a:gd name="T80" fmla="*/ 1097 w 1827"/>
                <a:gd name="T81" fmla="*/ 262 h 880"/>
                <a:gd name="T82" fmla="*/ 1044 w 1827"/>
                <a:gd name="T83" fmla="*/ 298 h 880"/>
                <a:gd name="T84" fmla="*/ 990 w 1827"/>
                <a:gd name="T85" fmla="*/ 327 h 880"/>
                <a:gd name="T86" fmla="*/ 942 w 1827"/>
                <a:gd name="T87" fmla="*/ 370 h 880"/>
                <a:gd name="T88" fmla="*/ 901 w 1827"/>
                <a:gd name="T89" fmla="*/ 443 h 880"/>
                <a:gd name="T90" fmla="*/ 861 w 1827"/>
                <a:gd name="T91" fmla="*/ 509 h 880"/>
                <a:gd name="T92" fmla="*/ 807 w 1827"/>
                <a:gd name="T93" fmla="*/ 545 h 880"/>
                <a:gd name="T94" fmla="*/ 747 w 1827"/>
                <a:gd name="T95" fmla="*/ 567 h 880"/>
                <a:gd name="T96" fmla="*/ 680 w 1827"/>
                <a:gd name="T97" fmla="*/ 588 h 880"/>
                <a:gd name="T98" fmla="*/ 606 w 1827"/>
                <a:gd name="T99" fmla="*/ 610 h 880"/>
                <a:gd name="T100" fmla="*/ 552 w 1827"/>
                <a:gd name="T101" fmla="*/ 647 h 880"/>
                <a:gd name="T102" fmla="*/ 492 w 1827"/>
                <a:gd name="T103" fmla="*/ 654 h 880"/>
                <a:gd name="T104" fmla="*/ 418 w 1827"/>
                <a:gd name="T105" fmla="*/ 676 h 880"/>
                <a:gd name="T106" fmla="*/ 371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4" name="Freeform 13"/>
            <p:cNvSpPr>
              <a:spLocks/>
            </p:cNvSpPr>
            <p:nvPr/>
          </p:nvSpPr>
          <p:spPr bwMode="auto">
            <a:xfrm>
              <a:off x="531" y="356"/>
              <a:ext cx="4815" cy="3462"/>
            </a:xfrm>
            <a:custGeom>
              <a:avLst/>
              <a:gdLst>
                <a:gd name="T0" fmla="*/ 444 w 4812"/>
                <a:gd name="T1" fmla="*/ 348 h 3462"/>
                <a:gd name="T2" fmla="*/ 832 w 4812"/>
                <a:gd name="T3" fmla="*/ 664 h 3462"/>
                <a:gd name="T4" fmla="*/ 1205 w 4812"/>
                <a:gd name="T5" fmla="*/ 925 h 3462"/>
                <a:gd name="T6" fmla="*/ 1629 w 4812"/>
                <a:gd name="T7" fmla="*/ 1252 h 3462"/>
                <a:gd name="T8" fmla="*/ 2073 w 4812"/>
                <a:gd name="T9" fmla="*/ 1611 h 3462"/>
                <a:gd name="T10" fmla="*/ 2451 w 4812"/>
                <a:gd name="T11" fmla="*/ 1926 h 3462"/>
                <a:gd name="T12" fmla="*/ 2703 w 4812"/>
                <a:gd name="T13" fmla="*/ 2362 h 3462"/>
                <a:gd name="T14" fmla="*/ 2264 w 4812"/>
                <a:gd name="T15" fmla="*/ 2318 h 3462"/>
                <a:gd name="T16" fmla="*/ 1830 w 4812"/>
                <a:gd name="T17" fmla="*/ 2307 h 3462"/>
                <a:gd name="T18" fmla="*/ 1326 w 4812"/>
                <a:gd name="T19" fmla="*/ 2373 h 3462"/>
                <a:gd name="T20" fmla="*/ 933 w 4812"/>
                <a:gd name="T21" fmla="*/ 2318 h 3462"/>
                <a:gd name="T22" fmla="*/ 474 w 4812"/>
                <a:gd name="T23" fmla="*/ 2122 h 3462"/>
                <a:gd name="T24" fmla="*/ 30 w 4812"/>
                <a:gd name="T25" fmla="*/ 1752 h 3462"/>
                <a:gd name="T26" fmla="*/ 403 w 4812"/>
                <a:gd name="T27" fmla="*/ 2090 h 3462"/>
                <a:gd name="T28" fmla="*/ 842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104 w 4812"/>
                <a:gd name="T39" fmla="*/ 2405 h 3462"/>
                <a:gd name="T40" fmla="*/ 1568 w 4812"/>
                <a:gd name="T41" fmla="*/ 2569 h 3462"/>
                <a:gd name="T42" fmla="*/ 1639 w 4812"/>
                <a:gd name="T43" fmla="*/ 3004 h 3462"/>
                <a:gd name="T44" fmla="*/ 1084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56 w 4812"/>
                <a:gd name="T55" fmla="*/ 3189 h 3462"/>
                <a:gd name="T56" fmla="*/ 1669 w 4812"/>
                <a:gd name="T57" fmla="*/ 2982 h 3462"/>
                <a:gd name="T58" fmla="*/ 2103 w 4812"/>
                <a:gd name="T59" fmla="*/ 2917 h 3462"/>
                <a:gd name="T60" fmla="*/ 2551 w 4812"/>
                <a:gd name="T61" fmla="*/ 3058 h 3462"/>
                <a:gd name="T62" fmla="*/ 3005 w 4812"/>
                <a:gd name="T63" fmla="*/ 3200 h 3462"/>
                <a:gd name="T64" fmla="*/ 3520 w 4812"/>
                <a:gd name="T65" fmla="*/ 3309 h 3462"/>
                <a:gd name="T66" fmla="*/ 3974 w 4812"/>
                <a:gd name="T67" fmla="*/ 3385 h 3462"/>
                <a:gd name="T68" fmla="*/ 4453 w 4812"/>
                <a:gd name="T69" fmla="*/ 3450 h 3462"/>
                <a:gd name="T70" fmla="*/ 4342 w 4812"/>
                <a:gd name="T71" fmla="*/ 3439 h 3462"/>
                <a:gd name="T72" fmla="*/ 3812 w 4812"/>
                <a:gd name="T73" fmla="*/ 3330 h 3462"/>
                <a:gd name="T74" fmla="*/ 3227 w 4812"/>
                <a:gd name="T75" fmla="*/ 3200 h 3462"/>
                <a:gd name="T76" fmla="*/ 2763 w 4812"/>
                <a:gd name="T77" fmla="*/ 3124 h 3462"/>
                <a:gd name="T78" fmla="*/ 2214 w 4812"/>
                <a:gd name="T79" fmla="*/ 2884 h 3462"/>
                <a:gd name="T80" fmla="*/ 1699 w 4812"/>
                <a:gd name="T81" fmla="*/ 2677 h 3462"/>
                <a:gd name="T82" fmla="*/ 1235 w 4812"/>
                <a:gd name="T83" fmla="*/ 2471 h 3462"/>
                <a:gd name="T84" fmla="*/ 1508 w 4812"/>
                <a:gd name="T85" fmla="*/ 2394 h 3462"/>
                <a:gd name="T86" fmla="*/ 2093 w 4812"/>
                <a:gd name="T87" fmla="*/ 2318 h 3462"/>
                <a:gd name="T88" fmla="*/ 2612 w 4812"/>
                <a:gd name="T89" fmla="*/ 2362 h 3462"/>
                <a:gd name="T90" fmla="*/ 3086 w 4812"/>
                <a:gd name="T91" fmla="*/ 2569 h 3462"/>
                <a:gd name="T92" fmla="*/ 3530 w 4812"/>
                <a:gd name="T93" fmla="*/ 2743 h 3462"/>
                <a:gd name="T94" fmla="*/ 4120 w 4812"/>
                <a:gd name="T95" fmla="*/ 3004 h 3462"/>
                <a:gd name="T96" fmla="*/ 4614 w 4812"/>
                <a:gd name="T97" fmla="*/ 3243 h 3462"/>
                <a:gd name="T98" fmla="*/ 4695 w 4812"/>
                <a:gd name="T99" fmla="*/ 3265 h 3462"/>
                <a:gd name="T100" fmla="*/ 4241 w 4812"/>
                <a:gd name="T101" fmla="*/ 3015 h 3462"/>
                <a:gd name="T102" fmla="*/ 3772 w 4812"/>
                <a:gd name="T103" fmla="*/ 2764 h 3462"/>
                <a:gd name="T104" fmla="*/ 3308 w 4812"/>
                <a:gd name="T105" fmla="*/ 2634 h 3462"/>
                <a:gd name="T106" fmla="*/ 2763 w 4812"/>
                <a:gd name="T107" fmla="*/ 2362 h 3462"/>
                <a:gd name="T108" fmla="*/ 2491 w 4812"/>
                <a:gd name="T109" fmla="*/ 1959 h 3462"/>
                <a:gd name="T110" fmla="*/ 2183 w 4812"/>
                <a:gd name="T111" fmla="*/ 1600 h 3462"/>
                <a:gd name="T112" fmla="*/ 1780 w 4812"/>
                <a:gd name="T113" fmla="*/ 1317 h 3462"/>
                <a:gd name="T114" fmla="*/ 1377 w 4812"/>
                <a:gd name="T115" fmla="*/ 969 h 3462"/>
                <a:gd name="T116" fmla="*/ 953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1" name="Freeform 20"/>
            <p:cNvSpPr>
              <a:spLocks/>
            </p:cNvSpPr>
            <p:nvPr/>
          </p:nvSpPr>
          <p:spPr bwMode="auto">
            <a:xfrm>
              <a:off x="2773" y="3976"/>
              <a:ext cx="1725" cy="81"/>
            </a:xfrm>
            <a:custGeom>
              <a:avLst/>
              <a:gdLst>
                <a:gd name="T0" fmla="*/ 0 w 1722"/>
                <a:gd name="T1" fmla="*/ 0 h 81"/>
                <a:gd name="T2" fmla="*/ 1766 w 1722"/>
                <a:gd name="T3" fmla="*/ 0 h 81"/>
                <a:gd name="T4" fmla="*/ 1766 w 1722"/>
                <a:gd name="T5" fmla="*/ 0 h 81"/>
                <a:gd name="T6" fmla="*/ 1685 w 1722"/>
                <a:gd name="T7" fmla="*/ 22 h 81"/>
                <a:gd name="T8" fmla="*/ 1658 w 1722"/>
                <a:gd name="T9" fmla="*/ 7 h 81"/>
                <a:gd name="T10" fmla="*/ 1632 w 1722"/>
                <a:gd name="T11" fmla="*/ 0 h 81"/>
                <a:gd name="T12" fmla="*/ 1605 w 1722"/>
                <a:gd name="T13" fmla="*/ 15 h 81"/>
                <a:gd name="T14" fmla="*/ 1578 w 1722"/>
                <a:gd name="T15" fmla="*/ 44 h 81"/>
                <a:gd name="T16" fmla="*/ 1551 w 1722"/>
                <a:gd name="T17" fmla="*/ 58 h 81"/>
                <a:gd name="T18" fmla="*/ 1524 w 1722"/>
                <a:gd name="T19" fmla="*/ 73 h 81"/>
                <a:gd name="T20" fmla="*/ 1454 w 1722"/>
                <a:gd name="T21" fmla="*/ 80 h 81"/>
                <a:gd name="T22" fmla="*/ 1381 w 1722"/>
                <a:gd name="T23" fmla="*/ 80 h 81"/>
                <a:gd name="T24" fmla="*/ 1341 w 1722"/>
                <a:gd name="T25" fmla="*/ 73 h 81"/>
                <a:gd name="T26" fmla="*/ 1314 w 1722"/>
                <a:gd name="T27" fmla="*/ 65 h 81"/>
                <a:gd name="T28" fmla="*/ 1280 w 1722"/>
                <a:gd name="T29" fmla="*/ 73 h 81"/>
                <a:gd name="T30" fmla="*/ 1254 w 1722"/>
                <a:gd name="T31" fmla="*/ 73 h 81"/>
                <a:gd name="T32" fmla="*/ 1200 w 1722"/>
                <a:gd name="T33" fmla="*/ 73 h 81"/>
                <a:gd name="T34" fmla="*/ 1153 w 1722"/>
                <a:gd name="T35" fmla="*/ 65 h 81"/>
                <a:gd name="T36" fmla="*/ 1126 w 1722"/>
                <a:gd name="T37" fmla="*/ 65 h 81"/>
                <a:gd name="T38" fmla="*/ 1085 w 1722"/>
                <a:gd name="T39" fmla="*/ 58 h 81"/>
                <a:gd name="T40" fmla="*/ 1059 w 1722"/>
                <a:gd name="T41" fmla="*/ 58 h 81"/>
                <a:gd name="T42" fmla="*/ 1032 w 1722"/>
                <a:gd name="T43" fmla="*/ 36 h 81"/>
                <a:gd name="T44" fmla="*/ 998 w 1722"/>
                <a:gd name="T45" fmla="*/ 15 h 81"/>
                <a:gd name="T46" fmla="*/ 964 w 1722"/>
                <a:gd name="T47" fmla="*/ 15 h 81"/>
                <a:gd name="T48" fmla="*/ 938 w 1722"/>
                <a:gd name="T49" fmla="*/ 15 h 81"/>
                <a:gd name="T50" fmla="*/ 911 w 1722"/>
                <a:gd name="T51" fmla="*/ 15 h 81"/>
                <a:gd name="T52" fmla="*/ 863 w 1722"/>
                <a:gd name="T53" fmla="*/ 29 h 81"/>
                <a:gd name="T54" fmla="*/ 802 w 1722"/>
                <a:gd name="T55" fmla="*/ 44 h 81"/>
                <a:gd name="T56" fmla="*/ 768 w 1722"/>
                <a:gd name="T57" fmla="*/ 51 h 81"/>
                <a:gd name="T58" fmla="*/ 741 w 1722"/>
                <a:gd name="T59" fmla="*/ 51 h 81"/>
                <a:gd name="T60" fmla="*/ 701 w 1722"/>
                <a:gd name="T61" fmla="*/ 44 h 81"/>
                <a:gd name="T62" fmla="*/ 674 w 1722"/>
                <a:gd name="T63" fmla="*/ 29 h 81"/>
                <a:gd name="T64" fmla="*/ 647 w 1722"/>
                <a:gd name="T65" fmla="*/ 22 h 81"/>
                <a:gd name="T66" fmla="*/ 613 w 1722"/>
                <a:gd name="T67" fmla="*/ 22 h 81"/>
                <a:gd name="T68" fmla="*/ 580 w 1722"/>
                <a:gd name="T69" fmla="*/ 22 h 81"/>
                <a:gd name="T70" fmla="*/ 546 w 1722"/>
                <a:gd name="T71" fmla="*/ 29 h 81"/>
                <a:gd name="T72" fmla="*/ 492 w 1722"/>
                <a:gd name="T73" fmla="*/ 29 h 81"/>
                <a:gd name="T74" fmla="*/ 452 w 1722"/>
                <a:gd name="T75" fmla="*/ 36 h 81"/>
                <a:gd name="T76" fmla="*/ 418 w 1722"/>
                <a:gd name="T77" fmla="*/ 44 h 81"/>
                <a:gd name="T78" fmla="*/ 391 w 1722"/>
                <a:gd name="T79" fmla="*/ 44 h 81"/>
                <a:gd name="T80" fmla="*/ 358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94 h 1699"/>
                <a:gd name="T18" fmla="*/ 53 w 93"/>
                <a:gd name="T19" fmla="*/ 552 h 1699"/>
                <a:gd name="T20" fmla="*/ 39 w 93"/>
                <a:gd name="T21" fmla="*/ 625 h 1699"/>
                <a:gd name="T22" fmla="*/ 39 w 93"/>
                <a:gd name="T23" fmla="*/ 683 h 1699"/>
                <a:gd name="T24" fmla="*/ 39 w 93"/>
                <a:gd name="T25" fmla="*/ 741 h 1699"/>
                <a:gd name="T26" fmla="*/ 39 w 93"/>
                <a:gd name="T27" fmla="*/ 799 h 1699"/>
                <a:gd name="T28" fmla="*/ 13 w 93"/>
                <a:gd name="T29" fmla="*/ 871 h 1699"/>
                <a:gd name="T30" fmla="*/ 0 w 93"/>
                <a:gd name="T31" fmla="*/ 929 h 1699"/>
                <a:gd name="T32" fmla="*/ 0 w 93"/>
                <a:gd name="T33" fmla="*/ 987 h 1699"/>
                <a:gd name="T34" fmla="*/ 26 w 93"/>
                <a:gd name="T35" fmla="*/ 1045 h 1699"/>
                <a:gd name="T36" fmla="*/ 26 w 93"/>
                <a:gd name="T37" fmla="*/ 1118 h 1699"/>
                <a:gd name="T38" fmla="*/ 13 w 93"/>
                <a:gd name="T39" fmla="*/ 1191 h 1699"/>
                <a:gd name="T40" fmla="*/ 13 w 93"/>
                <a:gd name="T41" fmla="*/ 1249 h 1699"/>
                <a:gd name="T42" fmla="*/ 13 w 93"/>
                <a:gd name="T43" fmla="*/ 1322 h 1699"/>
                <a:gd name="T44" fmla="*/ 13 w 93"/>
                <a:gd name="T45" fmla="*/ 1380 h 1699"/>
                <a:gd name="T46" fmla="*/ 0 w 93"/>
                <a:gd name="T47" fmla="*/ 1438 h 1699"/>
                <a:gd name="T48" fmla="*/ 0 w 93"/>
                <a:gd name="T49" fmla="*/ 1496 h 1699"/>
                <a:gd name="T50" fmla="*/ 13 w 93"/>
                <a:gd name="T51" fmla="*/ 1554 h 1699"/>
                <a:gd name="T52" fmla="*/ 53 w 93"/>
                <a:gd name="T53" fmla="*/ 1612 h 1699"/>
                <a:gd name="T54" fmla="*/ 53 w 93"/>
                <a:gd name="T55" fmla="*/ 1670 h 1699"/>
                <a:gd name="T56" fmla="*/ 26 w 93"/>
                <a:gd name="T57" fmla="*/ 1728 h 1699"/>
                <a:gd name="T58" fmla="*/ 53 w 93"/>
                <a:gd name="T59" fmla="*/ 1670 h 1699"/>
                <a:gd name="T60" fmla="*/ 39 w 93"/>
                <a:gd name="T61" fmla="*/ 1597 h 1699"/>
                <a:gd name="T62" fmla="*/ 26 w 93"/>
                <a:gd name="T63" fmla="*/ 1539 h 1699"/>
                <a:gd name="T64" fmla="*/ 26 w 93"/>
                <a:gd name="T65" fmla="*/ 1467 h 1699"/>
                <a:gd name="T66" fmla="*/ 26 w 93"/>
                <a:gd name="T67" fmla="*/ 1409 h 1699"/>
                <a:gd name="T68" fmla="*/ 26 w 93"/>
                <a:gd name="T69" fmla="*/ 1351 h 1699"/>
                <a:gd name="T70" fmla="*/ 26 w 93"/>
                <a:gd name="T71" fmla="*/ 1281 h 1699"/>
                <a:gd name="T72" fmla="*/ 26 w 93"/>
                <a:gd name="T73" fmla="*/ 1220 h 1699"/>
                <a:gd name="T74" fmla="*/ 53 w 93"/>
                <a:gd name="T75" fmla="*/ 1162 h 1699"/>
                <a:gd name="T76" fmla="*/ 66 w 93"/>
                <a:gd name="T77" fmla="*/ 1103 h 1699"/>
                <a:gd name="T78" fmla="*/ 39 w 93"/>
                <a:gd name="T79" fmla="*/ 1045 h 1699"/>
                <a:gd name="T80" fmla="*/ 13 w 93"/>
                <a:gd name="T81" fmla="*/ 987 h 1699"/>
                <a:gd name="T82" fmla="*/ 13 w 93"/>
                <a:gd name="T83" fmla="*/ 929 h 1699"/>
                <a:gd name="T84" fmla="*/ 26 w 93"/>
                <a:gd name="T85" fmla="*/ 871 h 1699"/>
                <a:gd name="T86" fmla="*/ 39 w 93"/>
                <a:gd name="T87" fmla="*/ 813 h 1699"/>
                <a:gd name="T88" fmla="*/ 39 w 93"/>
                <a:gd name="T89" fmla="*/ 755 h 1699"/>
                <a:gd name="T90" fmla="*/ 53 w 93"/>
                <a:gd name="T91" fmla="*/ 697 h 1699"/>
                <a:gd name="T92" fmla="*/ 66 w 93"/>
                <a:gd name="T93" fmla="*/ 639 h 1699"/>
                <a:gd name="T94" fmla="*/ 66 w 93"/>
                <a:gd name="T95" fmla="*/ 581 h 1699"/>
                <a:gd name="T96" fmla="*/ 53 w 93"/>
                <a:gd name="T97" fmla="*/ 523 h 1699"/>
                <a:gd name="T98" fmla="*/ 39 w 93"/>
                <a:gd name="T99" fmla="*/ 465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39 w 2527"/>
                <a:gd name="T9" fmla="*/ 87 h 117"/>
                <a:gd name="T10" fmla="*/ 660 w 2527"/>
                <a:gd name="T11" fmla="*/ 73 h 117"/>
                <a:gd name="T12" fmla="*/ 848 w 2527"/>
                <a:gd name="T13" fmla="*/ 58 h 117"/>
                <a:gd name="T14" fmla="*/ 956 w 2527"/>
                <a:gd name="T15" fmla="*/ 44 h 117"/>
                <a:gd name="T16" fmla="*/ 1076 w 2527"/>
                <a:gd name="T17" fmla="*/ 58 h 117"/>
                <a:gd name="T18" fmla="*/ 1224 w 2527"/>
                <a:gd name="T19" fmla="*/ 58 h 117"/>
                <a:gd name="T20" fmla="*/ 1374 w 2527"/>
                <a:gd name="T21" fmla="*/ 44 h 117"/>
                <a:gd name="T22" fmla="*/ 1481 w 2527"/>
                <a:gd name="T23" fmla="*/ 44 h 117"/>
                <a:gd name="T24" fmla="*/ 1589 w 2527"/>
                <a:gd name="T25" fmla="*/ 0 h 117"/>
                <a:gd name="T26" fmla="*/ 2517 w 2527"/>
                <a:gd name="T27" fmla="*/ 0 h 117"/>
                <a:gd name="T28" fmla="*/ 2517 w 2527"/>
                <a:gd name="T29" fmla="*/ 58 h 117"/>
                <a:gd name="T30" fmla="*/ 2396 w 2527"/>
                <a:gd name="T31" fmla="*/ 58 h 117"/>
                <a:gd name="T32" fmla="*/ 2289 w 2527"/>
                <a:gd name="T33" fmla="*/ 58 h 117"/>
                <a:gd name="T34" fmla="*/ 2168 w 2527"/>
                <a:gd name="T35" fmla="*/ 73 h 117"/>
                <a:gd name="T36" fmla="*/ 2045 w 2527"/>
                <a:gd name="T37" fmla="*/ 87 h 117"/>
                <a:gd name="T38" fmla="*/ 1898 w 2527"/>
                <a:gd name="T39" fmla="*/ 73 h 117"/>
                <a:gd name="T40" fmla="*/ 1790 w 2527"/>
                <a:gd name="T41" fmla="*/ 58 h 117"/>
                <a:gd name="T42" fmla="*/ 1669 w 2527"/>
                <a:gd name="T43" fmla="*/ 58 h 117"/>
                <a:gd name="T44" fmla="*/ 1562 w 2527"/>
                <a:gd name="T45" fmla="*/ 73 h 117"/>
                <a:gd name="T46" fmla="*/ 1454 w 2527"/>
                <a:gd name="T47" fmla="*/ 73 h 117"/>
                <a:gd name="T48" fmla="*/ 1347 w 2527"/>
                <a:gd name="T49" fmla="*/ 58 h 117"/>
                <a:gd name="T50" fmla="*/ 1103 w 2527"/>
                <a:gd name="T51" fmla="*/ 73 h 117"/>
                <a:gd name="T52" fmla="*/ 982 w 2527"/>
                <a:gd name="T53" fmla="*/ 73 h 117"/>
                <a:gd name="T54" fmla="*/ 861 w 2527"/>
                <a:gd name="T55" fmla="*/ 87 h 117"/>
                <a:gd name="T56" fmla="*/ 741 w 2527"/>
                <a:gd name="T57" fmla="*/ 73 h 117"/>
                <a:gd name="T58" fmla="*/ 606 w 2527"/>
                <a:gd name="T59" fmla="*/ 73 h 117"/>
                <a:gd name="T60" fmla="*/ 485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2708" name="Group 30"/>
          <p:cNvGrpSpPr>
            <a:grpSpLocks/>
          </p:cNvGrpSpPr>
          <p:nvPr/>
        </p:nvGrpSpPr>
        <p:grpSpPr bwMode="auto">
          <a:xfrm>
            <a:off x="0" y="1"/>
            <a:ext cx="1981200" cy="1958975"/>
            <a:chOff x="0" y="0"/>
            <a:chExt cx="1246" cy="1232"/>
          </a:xfrm>
        </p:grpSpPr>
        <p:sp>
          <p:nvSpPr>
            <p:cNvPr id="7271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sp>
          <p:nvSpPr>
            <p:cNvPr id="7271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sp>
          <p:nvSpPr>
            <p:cNvPr id="7271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grpSp>
      <p:sp>
        <p:nvSpPr>
          <p:cNvPr id="1062" name="Text Box 38"/>
          <p:cNvSpPr txBox="1">
            <a:spLocks noChangeArrowheads="1"/>
          </p:cNvSpPr>
          <p:nvPr/>
        </p:nvSpPr>
        <p:spPr bwMode="auto">
          <a:xfrm>
            <a:off x="449263" y="6537346"/>
            <a:ext cx="976312" cy="244475"/>
          </a:xfrm>
          <a:prstGeom prst="rect">
            <a:avLst/>
          </a:prstGeom>
          <a:noFill/>
          <a:ln w="12700">
            <a:noFill/>
            <a:miter lim="800000"/>
            <a:headEnd/>
            <a:tailEnd/>
          </a:ln>
          <a:effectLst/>
        </p:spPr>
        <p:txBody>
          <a:bodyPr wrap="none" lIns="91341" tIns="45671" rIns="91341" bIns="45671"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defTabSz="456726" eaLnBrk="1" hangingPunct="1">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58700" y="6509470"/>
            <a:ext cx="737005" cy="246217"/>
          </a:xfrm>
          <a:prstGeom prst="rect">
            <a:avLst/>
          </a:prstGeom>
          <a:noFill/>
          <a:ln w="12700">
            <a:noFill/>
            <a:miter lim="800000"/>
            <a:headEnd/>
            <a:tailEnd/>
          </a:ln>
          <a:effectLst/>
        </p:spPr>
        <p:txBody>
          <a:bodyPr wrap="none" lIns="91341" tIns="45671" rIns="91341" bIns="45671" anchor="ctr">
            <a:spAutoFit/>
          </a:bodyPr>
          <a:lstStyle/>
          <a:p>
            <a:pPr algn="ctr" defTabSz="456726" eaLnBrk="1" hangingPunct="1">
              <a:defRPr/>
            </a:pPr>
            <a:r>
              <a:rPr lang="en-US" sz="1000">
                <a:solidFill>
                  <a:srgbClr val="FFFFFF"/>
                </a:solidFill>
                <a:effectLst>
                  <a:outerShdw blurRad="38100" dist="38100" dir="2700000" algn="tl">
                    <a:srgbClr val="000000"/>
                  </a:outerShdw>
                </a:effectLst>
                <a:latin typeface="Comic Sans MS" charset="0"/>
              </a:rPr>
              <a:t>9.65.03f.</a:t>
            </a:r>
          </a:p>
        </p:txBody>
      </p:sp>
    </p:spTree>
    <p:extLst>
      <p:ext uri="{BB962C8B-B14F-4D97-AF65-F5344CB8AC3E}">
        <p14:creationId xmlns:p14="http://schemas.microsoft.com/office/powerpoint/2010/main" val="2099272850"/>
      </p:ext>
    </p:extLst>
  </p:cSld>
  <p:clrMap bg1="dk2" tx1="lt1" bg2="dk1" tx2="lt2" accent1="accent1" accent2="accent2" accent3="accent3" accent4="accent4" accent5="accent5" accent6="accent6" hlink="hlink" folHlink="folHlink"/>
  <p:sldLayoutIdLst>
    <p:sldLayoutId id="2147483751" r:id="rId1"/>
    <p:sldLayoutId id="2147483752" r:id="rId2"/>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6726"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3455"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0172"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6907"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543" indent="-342543"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174" indent="-285456"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1806" indent="-228363"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598537"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5258"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1982"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68711"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5430"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2160"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ea typeface="ＭＳ Ｐゴシック" charset="-128"/>
                <a:cs typeface="ＭＳ Ｐゴシック" charset="-128"/>
              </a:defRPr>
            </a:lvl1pPr>
          </a:lstStyle>
          <a:p>
            <a:pPr fontAlgn="base">
              <a:spcBef>
                <a:spcPct val="0"/>
              </a:spcBef>
              <a:spcAft>
                <a:spcPct val="0"/>
              </a:spcAft>
              <a:defRPr/>
            </a:pPr>
            <a:endParaRPr lang="en-US">
              <a:latin typeface="Arial"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ea typeface="ＭＳ Ｐゴシック" charset="-128"/>
                <a:cs typeface="ＭＳ Ｐゴシック" charset="-128"/>
              </a:defRPr>
            </a:lvl1pPr>
          </a:lstStyle>
          <a:p>
            <a:pPr fontAlgn="base">
              <a:spcBef>
                <a:spcPct val="0"/>
              </a:spcBef>
              <a:spcAft>
                <a:spcPct val="0"/>
              </a:spcAft>
              <a:defRPr/>
            </a:pPr>
            <a:endParaRPr lang="en-US">
              <a:latin typeface="Arial"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defRPr>
            </a:lvl1pPr>
          </a:lstStyle>
          <a:p>
            <a:pPr fontAlgn="base">
              <a:spcBef>
                <a:spcPct val="0"/>
              </a:spcBef>
              <a:spcAft>
                <a:spcPct val="0"/>
              </a:spcAft>
              <a:defRPr/>
            </a:pPr>
            <a:fld id="{D82F8CF3-95B7-1943-AA80-95F627E3B1F3}" type="slidenum">
              <a:rPr lang="en-US">
                <a:latin typeface="Arial" charset="0"/>
                <a:ea typeface="ＭＳ Ｐゴシック" charset="0"/>
                <a:cs typeface="ＭＳ Ｐゴシック" charset="0"/>
              </a:rPr>
              <a:pPr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1913354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808279989"/>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38242" name="Group 4"/>
          <p:cNvGrpSpPr>
            <a:grpSpLocks/>
          </p:cNvGrpSpPr>
          <p:nvPr/>
        </p:nvGrpSpPr>
        <p:grpSpPr bwMode="auto">
          <a:xfrm>
            <a:off x="0" y="0"/>
            <a:ext cx="9145588" cy="6845300"/>
            <a:chOff x="0" y="0"/>
            <a:chExt cx="5761" cy="4312"/>
          </a:xfrm>
        </p:grpSpPr>
        <p:sp>
          <p:nvSpPr>
            <p:cNvPr id="13824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dirty="0">
                <a:solidFill>
                  <a:srgbClr val="FFFFFF"/>
                </a:solidFill>
                <a:latin typeface="Arial" panose="020B0604020202020204" pitchFamily="34" charset="0"/>
              </a:endParaRPr>
            </a:p>
          </p:txBody>
        </p:sp>
        <p:sp useBgFill="1">
          <p:nvSpPr>
            <p:cNvPr id="13824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dirty="0">
                <a:latin typeface="Arial" panose="020B0604020202020204" pitchFamily="34" charset="0"/>
              </a:endParaRPr>
            </a:p>
          </p:txBody>
        </p:sp>
      </p:grpSp>
      <p:sp>
        <p:nvSpPr>
          <p:cNvPr id="13824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dirty="0"/>
              <a:t>Click to edit Master title style</a:t>
            </a:r>
          </a:p>
        </p:txBody>
      </p:sp>
      <p:sp>
        <p:nvSpPr>
          <p:cNvPr id="13824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4078511"/>
      </p:ext>
    </p:extLst>
  </p:cSld>
  <p:clrMap bg1="dk2" tx1="lt1" bg2="dk1"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b="1" i="0">
          <a:solidFill>
            <a:schemeClr val="tx1"/>
          </a:solidFill>
          <a:latin typeface="Arial" panose="020B0604020202020204"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9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a:ea typeface="+mn-ea"/>
                <a:cs typeface="+mn-cs"/>
              </a:defRPr>
            </a:lvl1pPr>
          </a:lstStyle>
          <a:p>
            <a:pPr>
              <a:defRPr/>
            </a:pPr>
            <a:endParaRPr lang="en-US"/>
          </a:p>
        </p:txBody>
      </p:sp>
      <p:sp>
        <p:nvSpPr>
          <p:cNvPr id="136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a:ea typeface="+mn-ea"/>
                <a:cs typeface="+mn-cs"/>
              </a:defRPr>
            </a:lvl1pPr>
          </a:lstStyle>
          <a:p>
            <a:pPr>
              <a:defRPr/>
            </a:pPr>
            <a:endParaRPr lang="en-US"/>
          </a:p>
        </p:txBody>
      </p:sp>
      <p:sp>
        <p:nvSpPr>
          <p:cNvPr id="136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charset="0"/>
              </a:defRPr>
            </a:lvl1pPr>
          </a:lstStyle>
          <a:p>
            <a:pPr>
              <a:defRPr/>
            </a:pPr>
            <a:fld id="{62331789-2165-914C-94B1-4A60AD1BA4AE}" type="slidenum">
              <a:rPr lang="en-US"/>
              <a:pPr>
                <a:defRPr/>
              </a:pPr>
              <a:t>‹#›</a:t>
            </a:fld>
            <a:endParaRPr lang="en-US"/>
          </a:p>
        </p:txBody>
      </p:sp>
    </p:spTree>
    <p:extLst>
      <p:ext uri="{BB962C8B-B14F-4D97-AF65-F5344CB8AC3E}">
        <p14:creationId xmlns:p14="http://schemas.microsoft.com/office/powerpoint/2010/main" val="393078612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7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4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4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5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60.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60.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97.xml"/><Relationship Id="rId5" Type="http://schemas.openxmlformats.org/officeDocument/2006/relationships/image" Target="../media/image23.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5.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71.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0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127.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40.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1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44.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5.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5.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77" name="Text Box 45"/>
          <p:cNvSpPr txBox="1">
            <a:spLocks noChangeArrowheads="1"/>
          </p:cNvSpPr>
          <p:nvPr/>
        </p:nvSpPr>
        <p:spPr bwMode="auto">
          <a:xfrm>
            <a:off x="0" y="592812"/>
            <a:ext cx="9144000" cy="1107996"/>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ar-SA" sz="6600" b="1" dirty="0">
                <a:latin typeface="Arial" panose="020B0604020202020204" pitchFamily="34" charset="0"/>
                <a:cs typeface="Arial" panose="020B0604020202020204" pitchFamily="34" charset="0"/>
              </a:rPr>
              <a:t>الموضوع العام للعهد الجديد</a:t>
            </a:r>
            <a:endParaRPr lang="en-US" sz="4800" b="1" dirty="0">
              <a:latin typeface="Arial" panose="020B0604020202020204" pitchFamily="34" charset="0"/>
              <a:cs typeface="Arial" panose="020B0604020202020204" pitchFamily="34" charset="0"/>
            </a:endParaRP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DA12F92B-A53C-B892-DFA8-1990548F1E3D}"/>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Tree>
    <p:extLst>
      <p:ext uri="{BB962C8B-B14F-4D97-AF65-F5344CB8AC3E}">
        <p14:creationId xmlns:p14="http://schemas.microsoft.com/office/powerpoint/2010/main" val="675647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7" name="Rectangle 1"/>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38" name="Text Box 2"/>
          <p:cNvSpPr txBox="1"/>
          <p:nvPr/>
        </p:nvSpPr>
        <p:spPr>
          <a:xfrm>
            <a:off x="898525" y="612775"/>
            <a:ext cx="7413625" cy="766877"/>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a:rPr>
              <a:t>العهد الإبراهيمي</a:t>
            </a:r>
          </a:p>
        </p:txBody>
      </p:sp>
      <p:sp>
        <p:nvSpPr>
          <p:cNvPr id="2739" name="Rectangle 3"/>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40" name="Text Box 4"/>
          <p:cNvSpPr txBox="1"/>
          <p:nvPr/>
        </p:nvSpPr>
        <p:spPr>
          <a:xfrm>
            <a:off x="8765704" y="87284"/>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1"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Arial"/>
              </a:rPr>
              <a:t> </a:t>
            </a:r>
          </a:p>
        </p:txBody>
      </p:sp>
      <p:sp>
        <p:nvSpPr>
          <p:cNvPr id="2741" name="Text Box 5"/>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تكوين ١٢:١-٣</a:t>
            </a:r>
          </a:p>
        </p:txBody>
      </p:sp>
      <p:sp>
        <p:nvSpPr>
          <p:cNvPr id="2742" name="Text Box 6"/>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r>
              <a:rPr kumimoji="0" sz="3200" b="1"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a:rPr>
              <a:t>الدعوة</a:t>
            </a:r>
            <a:r>
              <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 </a:t>
            </a: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endPar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endParaRPr>
          </a:p>
        </p:txBody>
      </p:sp>
      <p:sp>
        <p:nvSpPr>
          <p:cNvPr id="2743" name="AutoShape 7"/>
          <p:cNvSpPr/>
          <p:nvPr/>
        </p:nvSpPr>
        <p:spPr>
          <a:xfrm>
            <a:off x="1092200" y="3408362"/>
            <a:ext cx="2425700"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44" name="Text Box 8"/>
          <p:cNvSpPr txBox="1"/>
          <p:nvPr/>
        </p:nvSpPr>
        <p:spPr>
          <a:xfrm>
            <a:off x="1620708" y="5040312"/>
            <a:ext cx="1340110"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تثنية</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٣٠:١-١٠</a:t>
            </a:r>
          </a:p>
        </p:txBody>
      </p:sp>
      <p:sp>
        <p:nvSpPr>
          <p:cNvPr id="2745" name="Text Box 9"/>
          <p:cNvSpPr txBox="1"/>
          <p:nvPr/>
        </p:nvSpPr>
        <p:spPr>
          <a:xfrm>
            <a:off x="1530350" y="3633787"/>
            <a:ext cx="151923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الأرض</a:t>
            </a:r>
          </a:p>
        </p:txBody>
      </p:sp>
      <p:sp>
        <p:nvSpPr>
          <p:cNvPr id="2746" name="Text Box 10"/>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الأرض</a:t>
            </a:r>
          </a:p>
        </p:txBody>
      </p:sp>
      <p:sp>
        <p:nvSpPr>
          <p:cNvPr id="2747" name="Text Box 11"/>
          <p:cNvSpPr txBox="1"/>
          <p:nvPr/>
        </p:nvSpPr>
        <p:spPr>
          <a:xfrm>
            <a:off x="3855922" y="5041900"/>
            <a:ext cx="1336904"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٢ صموئيل</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٧:٤-١٦</a:t>
            </a:r>
          </a:p>
        </p:txBody>
      </p:sp>
      <p:sp>
        <p:nvSpPr>
          <p:cNvPr id="2748" name="Text Box 12"/>
          <p:cNvSpPr txBox="1"/>
          <p:nvPr/>
        </p:nvSpPr>
        <p:spPr>
          <a:xfrm>
            <a:off x="3805237" y="3644901"/>
            <a:ext cx="14827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النسل</a:t>
            </a:r>
          </a:p>
        </p:txBody>
      </p:sp>
      <p:sp>
        <p:nvSpPr>
          <p:cNvPr id="2749" name="Text Box 13"/>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Black"/>
              </a:rPr>
              <a:t>الداو</a:t>
            </a:r>
            <a:r>
              <a:rPr kumimoji="0" lang="en-US" sz="3600" b="0"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Black"/>
              </a:rPr>
              <a:t>,</a:t>
            </a:r>
            <a:r>
              <a:rPr kumimoji="0" sz="3600" b="0"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Black"/>
              </a:rPr>
              <a:t>دي</a:t>
            </a:r>
            <a:endParaRPr kumimoji="0" sz="3600" b="0"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Black"/>
            </a:endParaRPr>
          </a:p>
        </p:txBody>
      </p:sp>
      <p:sp>
        <p:nvSpPr>
          <p:cNvPr id="2750" name="Text Box 14"/>
          <p:cNvSpPr txBox="1"/>
          <p:nvPr/>
        </p:nvSpPr>
        <p:spPr>
          <a:xfrm>
            <a:off x="6012343"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lang="ar-JO"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إ</a:t>
            </a:r>
            <a:r>
              <a:rPr kumimoji="0" sz="2800" b="1" i="1" u="none" strike="noStrike" kern="0" cap="none" spc="0" normalizeH="0" baseline="0" noProof="0" dirty="0" err="1">
                <a:ln>
                  <a:noFill/>
                </a:ln>
                <a:solidFill>
                  <a:srgbClr val="A4FF94"/>
                </a:solidFill>
                <a:effectLst/>
                <a:uLnTx/>
                <a:uFillTx/>
                <a:latin typeface="Arial" panose="020B0604020202020204" pitchFamily="34" charset="0"/>
                <a:cs typeface="Arial" panose="020B0604020202020204" pitchFamily="34" charset="0"/>
                <a:sym typeface="Arial"/>
              </a:rPr>
              <a:t>رميا</a:t>
            </a:r>
            <a:endParaRPr kumimoji="0" sz="2800" b="1" i="0" u="none" strike="noStrike" kern="0" cap="none" spc="0" normalizeH="0" baseline="0" noProof="0" dirty="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٣١:٣١-٣٣</a:t>
            </a:r>
          </a:p>
        </p:txBody>
      </p:sp>
      <p:sp>
        <p:nvSpPr>
          <p:cNvPr id="2751" name="Text Box 15"/>
          <p:cNvSpPr txBox="1"/>
          <p:nvPr/>
        </p:nvSpPr>
        <p:spPr>
          <a:xfrm>
            <a:off x="5462587" y="3632201"/>
            <a:ext cx="26638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البركة </a:t>
            </a:r>
          </a:p>
        </p:txBody>
      </p:sp>
      <p:sp>
        <p:nvSpPr>
          <p:cNvPr id="2752" name="Text Box 16"/>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الجديد</a:t>
            </a:r>
          </a:p>
        </p:txBody>
      </p:sp>
      <p:sp>
        <p:nvSpPr>
          <p:cNvPr id="2753" name="Line 17"/>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54" name="Line 18"/>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55" name="Line 19"/>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grpSp>
        <p:nvGrpSpPr>
          <p:cNvPr id="2776" name="Group"/>
          <p:cNvGrpSpPr/>
          <p:nvPr/>
        </p:nvGrpSpPr>
        <p:grpSpPr>
          <a:xfrm>
            <a:off x="8005760" y="3427408"/>
            <a:ext cx="952505" cy="1249366"/>
            <a:chOff x="0" y="-1"/>
            <a:chExt cx="952504" cy="1249364"/>
          </a:xfrm>
        </p:grpSpPr>
        <p:sp>
          <p:nvSpPr>
            <p:cNvPr id="2756" name="AutoShape 21"/>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57" name="Rectangle 22"/>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58" name="Line 23"/>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59" name="Line 24"/>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0" name="Line 25"/>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1" name="Line 26"/>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2" name="Line 27"/>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3" name="Text Box 28"/>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2764" name="Text Box 29"/>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2765" name="Text Box 30"/>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2766" name="Text Box 31"/>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2767" name="Text Box 32"/>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2768" name="Text Box 33"/>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2769" name="Rectangle 34"/>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70" name="Text Box 35"/>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2771" name="Line 36"/>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72" name="Line 37"/>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73" name="Rectangle 38"/>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74" name="Rectangle 39"/>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75" name="Text Box 40"/>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2777" name="Text Box 41"/>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60</a:t>
            </a:r>
          </a:p>
        </p:txBody>
      </p:sp>
      <p:sp>
        <p:nvSpPr>
          <p:cNvPr id="2778" name="Text Box 42"/>
          <p:cNvSpPr txBox="1"/>
          <p:nvPr/>
        </p:nvSpPr>
        <p:spPr>
          <a:xfrm>
            <a:off x="7030974" y="6282145"/>
            <a:ext cx="1555870"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1"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grpSp>
        <p:nvGrpSpPr>
          <p:cNvPr id="2799" name="Group"/>
          <p:cNvGrpSpPr/>
          <p:nvPr/>
        </p:nvGrpSpPr>
        <p:grpSpPr>
          <a:xfrm>
            <a:off x="8005759" y="3436936"/>
            <a:ext cx="950919" cy="1231905"/>
            <a:chOff x="-1" y="-1"/>
            <a:chExt cx="950917" cy="1231904"/>
          </a:xfrm>
        </p:grpSpPr>
        <p:sp>
          <p:nvSpPr>
            <p:cNvPr id="2779" name="AutoShape 44"/>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80" name="Rectangle 45"/>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81" name="Line 46"/>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2" name="Line 47"/>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3" name="Line 48"/>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4" name="Line 49"/>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5" name="Line 50"/>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6" name="Line 51"/>
            <p:cNvSpPr txBox="1"/>
            <p:nvPr/>
          </p:nvSpPr>
          <p:spPr>
            <a:xfrm>
              <a:off x="199690" y="605627"/>
              <a:ext cx="317394"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787" name="Line 52"/>
            <p:cNvSpPr txBox="1"/>
            <p:nvPr/>
          </p:nvSpPr>
          <p:spPr>
            <a:xfrm>
              <a:off x="241051" y="754665"/>
              <a:ext cx="28212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788" name="Line 53"/>
            <p:cNvSpPr txBox="1"/>
            <p:nvPr/>
          </p:nvSpPr>
          <p:spPr>
            <a:xfrm>
              <a:off x="161152" y="878334"/>
              <a:ext cx="34143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789" name="Line 54"/>
            <p:cNvSpPr txBox="1"/>
            <p:nvPr/>
          </p:nvSpPr>
          <p:spPr>
            <a:xfrm>
              <a:off x="241640" y="985608"/>
              <a:ext cx="307776"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 </a:t>
              </a:r>
            </a:p>
          </p:txBody>
        </p:sp>
        <p:sp>
          <p:nvSpPr>
            <p:cNvPr id="2790" name="Line 55"/>
            <p:cNvSpPr txBox="1"/>
            <p:nvPr/>
          </p:nvSpPr>
          <p:spPr>
            <a:xfrm>
              <a:off x="174241" y="-1"/>
              <a:ext cx="386904" cy="2729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791" name="Line 56"/>
            <p:cNvSpPr txBox="1"/>
            <p:nvPr/>
          </p:nvSpPr>
          <p:spPr>
            <a:xfrm>
              <a:off x="221878" y="313896"/>
              <a:ext cx="367087"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792" name="Rectangle 57"/>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93" name="Line 58"/>
            <p:cNvSpPr txBox="1"/>
            <p:nvPr/>
          </p:nvSpPr>
          <p:spPr>
            <a:xfrm>
              <a:off x="229006" y="464307"/>
              <a:ext cx="399147"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794" name="Line 59"/>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95" name="Line 60"/>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96" name="Rectangle 61"/>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97" name="Rectangle 62"/>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98" name="Line 63"/>
            <p:cNvSpPr txBox="1"/>
            <p:nvPr/>
          </p:nvSpPr>
          <p:spPr>
            <a:xfrm>
              <a:off x="231633" y="204243"/>
              <a:ext cx="266097"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3" name="Rectangle 1"/>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04" name="Text Box 2"/>
          <p:cNvSpPr txBox="1"/>
          <p:nvPr/>
        </p:nvSpPr>
        <p:spPr>
          <a:xfrm>
            <a:off x="898525" y="612775"/>
            <a:ext cx="7413625" cy="705619"/>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a:cs typeface="Arial"/>
                <a:sym typeface="Arial"/>
              </a:rPr>
              <a:t>العهد الإبراهيمي</a:t>
            </a:r>
          </a:p>
        </p:txBody>
      </p:sp>
      <p:sp>
        <p:nvSpPr>
          <p:cNvPr id="2805" name="Rectangle 3"/>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06" name="Text Box 4"/>
          <p:cNvSpPr txBox="1"/>
          <p:nvPr/>
        </p:nvSpPr>
        <p:spPr>
          <a:xfrm>
            <a:off x="8759782" y="99722"/>
            <a:ext cx="174706" cy="375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a:cs typeface="Arial"/>
                <a:sym typeface="Arial"/>
              </a:rPr>
              <a:t> </a:t>
            </a:r>
          </a:p>
        </p:txBody>
      </p:sp>
      <p:sp>
        <p:nvSpPr>
          <p:cNvPr id="2807" name="Text Box 5"/>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a:cs typeface="Arial"/>
                <a:sym typeface="Arial"/>
              </a:rPr>
              <a:t>تكوين ١٢:١-٣</a:t>
            </a:r>
          </a:p>
        </p:txBody>
      </p:sp>
      <p:sp>
        <p:nvSpPr>
          <p:cNvPr id="2808" name="Text Box 6"/>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a:cs typeface="Arial"/>
                <a:sym typeface="Arial"/>
              </a:rPr>
              <a:t>)</a:t>
            </a:r>
            <a:r>
              <a:rPr kumimoji="0" sz="3200" b="1" i="0" u="none" strike="noStrike" kern="0" cap="none" spc="0" normalizeH="0" baseline="0" noProof="0" dirty="0" err="1">
                <a:ln>
                  <a:noFill/>
                </a:ln>
                <a:solidFill>
                  <a:srgbClr val="FAFD00"/>
                </a:solidFill>
                <a:effectLst/>
                <a:uLnTx/>
                <a:uFillTx/>
                <a:latin typeface="Arial"/>
                <a:cs typeface="Arial"/>
                <a:sym typeface="Arial"/>
              </a:rPr>
              <a:t>الدعوة</a:t>
            </a:r>
            <a:r>
              <a:rPr kumimoji="0" sz="3200" b="1" i="0" u="none" strike="noStrike" kern="0" cap="none" spc="0" normalizeH="0" baseline="0" noProof="0" dirty="0">
                <a:ln>
                  <a:noFill/>
                </a:ln>
                <a:solidFill>
                  <a:srgbClr val="FAFD00"/>
                </a:solidFill>
                <a:effectLst/>
                <a:uLnTx/>
                <a:uFillTx/>
                <a:latin typeface="Arial"/>
                <a:cs typeface="Arial"/>
                <a:sym typeface="Arial"/>
              </a:rPr>
              <a:t> </a:t>
            </a:r>
            <a:r>
              <a:rPr kumimoji="0" lang="en-US" sz="3200" b="1" i="0" u="none" strike="noStrike" kern="0" cap="none" spc="0" normalizeH="0" baseline="0" noProof="0" dirty="0">
                <a:ln>
                  <a:noFill/>
                </a:ln>
                <a:solidFill>
                  <a:srgbClr val="FAFD00"/>
                </a:solidFill>
                <a:effectLst/>
                <a:uLnTx/>
                <a:uFillTx/>
                <a:latin typeface="Arial"/>
                <a:cs typeface="Arial"/>
                <a:sym typeface="Arial"/>
              </a:rPr>
              <a:t>(</a:t>
            </a:r>
            <a:endParaRPr kumimoji="0" sz="3200" b="1" i="0" u="none" strike="noStrike" kern="0" cap="none" spc="0" normalizeH="0" baseline="0" noProof="0" dirty="0">
              <a:ln>
                <a:noFill/>
              </a:ln>
              <a:solidFill>
                <a:srgbClr val="FAFD00"/>
              </a:solidFill>
              <a:effectLst/>
              <a:uLnTx/>
              <a:uFillTx/>
              <a:latin typeface="Arial"/>
              <a:cs typeface="Arial"/>
              <a:sym typeface="Arial"/>
            </a:endParaRPr>
          </a:p>
        </p:txBody>
      </p:sp>
      <p:sp>
        <p:nvSpPr>
          <p:cNvPr id="2809" name="Text Box 7"/>
          <p:cNvSpPr txBox="1"/>
          <p:nvPr/>
        </p:nvSpPr>
        <p:spPr>
          <a:xfrm>
            <a:off x="1639266" y="5040312"/>
            <a:ext cx="1302993" cy="100858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تثنية</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٣١:١-١٠</a:t>
            </a:r>
          </a:p>
        </p:txBody>
      </p:sp>
      <p:sp>
        <p:nvSpPr>
          <p:cNvPr id="2810" name="Text Box 8"/>
          <p:cNvSpPr txBox="1"/>
          <p:nvPr/>
        </p:nvSpPr>
        <p:spPr>
          <a:xfrm>
            <a:off x="1530350" y="3633787"/>
            <a:ext cx="1519238" cy="609880"/>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الأرض</a:t>
            </a:r>
          </a:p>
        </p:txBody>
      </p:sp>
      <p:sp>
        <p:nvSpPr>
          <p:cNvPr id="2811" name="Text Box 9"/>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الأرض</a:t>
            </a:r>
          </a:p>
        </p:txBody>
      </p:sp>
      <p:sp>
        <p:nvSpPr>
          <p:cNvPr id="2812" name="AutoShape 10"/>
          <p:cNvSpPr/>
          <p:nvPr/>
        </p:nvSpPr>
        <p:spPr>
          <a:xfrm>
            <a:off x="3543300" y="3421062"/>
            <a:ext cx="2011365"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13" name="Text Box 11"/>
          <p:cNvSpPr txBox="1"/>
          <p:nvPr/>
        </p:nvSpPr>
        <p:spPr>
          <a:xfrm>
            <a:off x="3715870" y="5041900"/>
            <a:ext cx="1617010" cy="101129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٢ صموئيل</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٧:٤-١٦</a:t>
            </a:r>
          </a:p>
        </p:txBody>
      </p:sp>
      <p:sp>
        <p:nvSpPr>
          <p:cNvPr id="2814" name="Text Box 12"/>
          <p:cNvSpPr txBox="1"/>
          <p:nvPr/>
        </p:nvSpPr>
        <p:spPr>
          <a:xfrm>
            <a:off x="3805237" y="3644901"/>
            <a:ext cx="14827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النسل</a:t>
            </a:r>
          </a:p>
        </p:txBody>
      </p:sp>
      <p:sp>
        <p:nvSpPr>
          <p:cNvPr id="2815" name="Text Box 13"/>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الداو</a:t>
            </a:r>
            <a:r>
              <a:rPr kumimoji="0" lang="ar-JO" sz="3600" b="0" i="0" u="none" strike="noStrike" kern="0" cap="none" spc="0" normalizeH="0" baseline="0" noProof="0" dirty="0">
                <a:ln>
                  <a:noFill/>
                </a:ln>
                <a:solidFill>
                  <a:srgbClr val="FAFD00"/>
                </a:solidFill>
                <a:effectLst/>
                <a:uLnTx/>
                <a:uFillTx/>
                <a:latin typeface="Arial Black"/>
                <a:cs typeface="Arial Black"/>
                <a:sym typeface="Arial Black"/>
              </a:rPr>
              <a:t>و</a:t>
            </a: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دي</a:t>
            </a:r>
            <a:endParaRPr kumimoji="0" sz="3600" b="0" i="0" u="none" strike="noStrike" kern="0" cap="none" spc="0" normalizeH="0" baseline="0" noProof="0" dirty="0">
              <a:ln>
                <a:noFill/>
              </a:ln>
              <a:solidFill>
                <a:srgbClr val="FAFD00"/>
              </a:solidFill>
              <a:effectLst/>
              <a:uLnTx/>
              <a:uFillTx/>
              <a:latin typeface="Arial Black"/>
              <a:cs typeface="Arial Black"/>
              <a:sym typeface="Arial Black"/>
            </a:endParaRPr>
          </a:p>
        </p:txBody>
      </p:sp>
      <p:sp>
        <p:nvSpPr>
          <p:cNvPr id="2816" name="Text Box 14"/>
          <p:cNvSpPr txBox="1"/>
          <p:nvPr/>
        </p:nvSpPr>
        <p:spPr>
          <a:xfrm>
            <a:off x="6013929"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lang="ar-JO" sz="2800" b="1" i="1" kern="0" dirty="0">
                <a:solidFill>
                  <a:srgbClr val="A4FF94"/>
                </a:solidFill>
                <a:latin typeface="Arial"/>
                <a:cs typeface="Arial"/>
                <a:sym typeface="Arial"/>
              </a:rPr>
              <a:t>إ</a:t>
            </a:r>
            <a:r>
              <a:rPr kumimoji="0" sz="2800" b="1" i="1" u="none" strike="noStrike" kern="0" cap="none" spc="0" normalizeH="0" baseline="0" noProof="0" dirty="0" err="1">
                <a:ln>
                  <a:noFill/>
                </a:ln>
                <a:solidFill>
                  <a:srgbClr val="A4FF94"/>
                </a:solidFill>
                <a:effectLst/>
                <a:uLnTx/>
                <a:uFillTx/>
                <a:latin typeface="Arial"/>
                <a:cs typeface="Arial"/>
                <a:sym typeface="Arial"/>
              </a:rPr>
              <a:t>رميا</a:t>
            </a:r>
            <a:endParaRPr kumimoji="0" sz="2800" b="1" i="0" u="none" strike="noStrike" kern="0" cap="none" spc="0" normalizeH="0" baseline="0" noProof="0" dirty="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a:cs typeface="Arial"/>
                <a:sym typeface="Arial"/>
              </a:rPr>
              <a:t>٣١:٣١-٣٣</a:t>
            </a:r>
          </a:p>
        </p:txBody>
      </p:sp>
      <p:sp>
        <p:nvSpPr>
          <p:cNvPr id="2817" name="Text Box 15"/>
          <p:cNvSpPr txBox="1"/>
          <p:nvPr/>
        </p:nvSpPr>
        <p:spPr>
          <a:xfrm>
            <a:off x="5462587" y="3632201"/>
            <a:ext cx="26638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البركة </a:t>
            </a:r>
          </a:p>
        </p:txBody>
      </p:sp>
      <p:sp>
        <p:nvSpPr>
          <p:cNvPr id="2818" name="Text Box 16"/>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الجديد</a:t>
            </a:r>
          </a:p>
        </p:txBody>
      </p:sp>
      <p:sp>
        <p:nvSpPr>
          <p:cNvPr id="2819" name="Line 17"/>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0" name="Line 18"/>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1" name="Line 19"/>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grpSp>
        <p:nvGrpSpPr>
          <p:cNvPr id="2842" name="Group"/>
          <p:cNvGrpSpPr/>
          <p:nvPr/>
        </p:nvGrpSpPr>
        <p:grpSpPr>
          <a:xfrm>
            <a:off x="8005760" y="3427409"/>
            <a:ext cx="952504" cy="1249365"/>
            <a:chOff x="0" y="0"/>
            <a:chExt cx="952503" cy="1249363"/>
          </a:xfrm>
        </p:grpSpPr>
        <p:sp>
          <p:nvSpPr>
            <p:cNvPr id="2822" name="AutoShape 21"/>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23" name="Rectangle 22"/>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24" name="Line 23"/>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5" name="Line 24"/>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6" name="Line 25"/>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7" name="Line 26"/>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8" name="Line 27"/>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9" name="Text Box 28"/>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Gospels</a:t>
              </a:r>
            </a:p>
          </p:txBody>
        </p:sp>
        <p:sp>
          <p:nvSpPr>
            <p:cNvPr id="2830" name="Text Box 29"/>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Acts</a:t>
              </a:r>
            </a:p>
          </p:txBody>
        </p:sp>
        <p:sp>
          <p:nvSpPr>
            <p:cNvPr id="2831" name="Text Box 30"/>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Epistles</a:t>
              </a:r>
            </a:p>
          </p:txBody>
        </p:sp>
        <p:sp>
          <p:nvSpPr>
            <p:cNvPr id="2832" name="Text Box 31"/>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Revelation</a:t>
              </a:r>
            </a:p>
          </p:txBody>
        </p:sp>
        <p:sp>
          <p:nvSpPr>
            <p:cNvPr id="2833" name="Text Box 32"/>
            <p:cNvSpPr txBox="1"/>
            <p:nvPr/>
          </p:nvSpPr>
          <p:spPr>
            <a:xfrm>
              <a:off x="74609" y="-1"/>
              <a:ext cx="55902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Times New Roman"/>
                  <a:cs typeface="Times New Roman"/>
                  <a:sym typeface="Times New Roman"/>
                </a:rPr>
                <a:t>JESUS</a:t>
              </a:r>
            </a:p>
          </p:txBody>
        </p:sp>
        <p:sp>
          <p:nvSpPr>
            <p:cNvPr id="2834" name="Text Box 33"/>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Cross</a:t>
              </a:r>
            </a:p>
          </p:txBody>
        </p:sp>
        <p:sp>
          <p:nvSpPr>
            <p:cNvPr id="2835" name="Rectangle 34"/>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36" name="Text Box 35"/>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Church</a:t>
              </a:r>
            </a:p>
          </p:txBody>
        </p:sp>
        <p:sp>
          <p:nvSpPr>
            <p:cNvPr id="2837" name="Line 36"/>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38" name="Line 37"/>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39" name="Rectangle 38"/>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0" name="Rectangle 39"/>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1" name="Text Box 40"/>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Life</a:t>
              </a:r>
            </a:p>
          </p:txBody>
        </p:sp>
      </p:grpSp>
      <p:sp>
        <p:nvSpPr>
          <p:cNvPr id="2843" name="Text Box 41"/>
          <p:cNvSpPr txBox="1"/>
          <p:nvPr/>
        </p:nvSpPr>
        <p:spPr>
          <a:xfrm>
            <a:off x="8130177" y="6501129"/>
            <a:ext cx="259166"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Comic Sans MS"/>
                <a:sym typeface="Comic Sans MS"/>
              </a:rPr>
              <a:t>61</a:t>
            </a:r>
          </a:p>
        </p:txBody>
      </p:sp>
      <p:sp>
        <p:nvSpPr>
          <p:cNvPr id="2844" name="Text Box 42"/>
          <p:cNvSpPr txBox="1"/>
          <p:nvPr/>
        </p:nvSpPr>
        <p:spPr>
          <a:xfrm>
            <a:off x="7034417" y="6288516"/>
            <a:ext cx="1552160" cy="264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a:cs typeface="Arial"/>
                <a:sym typeface="Arial"/>
              </a:rPr>
              <a:t>Handbook pg. 39-41</a:t>
            </a:r>
          </a:p>
        </p:txBody>
      </p:sp>
      <p:grpSp>
        <p:nvGrpSpPr>
          <p:cNvPr id="2865" name="Group"/>
          <p:cNvGrpSpPr/>
          <p:nvPr/>
        </p:nvGrpSpPr>
        <p:grpSpPr>
          <a:xfrm>
            <a:off x="8005760" y="3436937"/>
            <a:ext cx="950917" cy="1231903"/>
            <a:chOff x="0" y="0"/>
            <a:chExt cx="950915" cy="1231902"/>
          </a:xfrm>
        </p:grpSpPr>
        <p:sp>
          <p:nvSpPr>
            <p:cNvPr id="2845" name="AutoShape 44"/>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6" name="Rectangle 45"/>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7" name="Line 46"/>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48" name="Line 47"/>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49" name="Line 48"/>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50" name="Line 49"/>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51" name="Line 50"/>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52" name="Line 51"/>
            <p:cNvSpPr txBox="1"/>
            <p:nvPr/>
          </p:nvSpPr>
          <p:spPr>
            <a:xfrm>
              <a:off x="199690" y="605627"/>
              <a:ext cx="412188"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الإنجيل</a:t>
              </a:r>
            </a:p>
          </p:txBody>
        </p:sp>
        <p:sp>
          <p:nvSpPr>
            <p:cNvPr id="2853" name="Line 52"/>
            <p:cNvSpPr txBox="1"/>
            <p:nvPr/>
          </p:nvSpPr>
          <p:spPr>
            <a:xfrm>
              <a:off x="241051" y="754665"/>
              <a:ext cx="329328"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أعمال</a:t>
              </a:r>
            </a:p>
          </p:txBody>
        </p:sp>
        <p:sp>
          <p:nvSpPr>
            <p:cNvPr id="2854" name="Line 53"/>
            <p:cNvSpPr txBox="1"/>
            <p:nvPr/>
          </p:nvSpPr>
          <p:spPr>
            <a:xfrm>
              <a:off x="161152" y="878334"/>
              <a:ext cx="410581"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الرسائل</a:t>
              </a:r>
            </a:p>
          </p:txBody>
        </p:sp>
        <p:sp>
          <p:nvSpPr>
            <p:cNvPr id="2855" name="Line 54"/>
            <p:cNvSpPr txBox="1"/>
            <p:nvPr/>
          </p:nvSpPr>
          <p:spPr>
            <a:xfrm>
              <a:off x="241640" y="985608"/>
              <a:ext cx="362057" cy="226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الرؤيا </a:t>
              </a:r>
            </a:p>
          </p:txBody>
        </p:sp>
        <p:sp>
          <p:nvSpPr>
            <p:cNvPr id="2856" name="Line 55"/>
            <p:cNvSpPr txBox="1"/>
            <p:nvPr/>
          </p:nvSpPr>
          <p:spPr>
            <a:xfrm>
              <a:off x="174241" y="-1"/>
              <a:ext cx="386904" cy="2729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Times New Roman"/>
                  <a:cs typeface="Times New Roman"/>
                  <a:sym typeface="Times New Roman"/>
                </a:rPr>
                <a:t>يسوع</a:t>
              </a:r>
            </a:p>
          </p:txBody>
        </p:sp>
        <p:sp>
          <p:nvSpPr>
            <p:cNvPr id="2857" name="Line 56"/>
            <p:cNvSpPr txBox="1"/>
            <p:nvPr/>
          </p:nvSpPr>
          <p:spPr>
            <a:xfrm>
              <a:off x="221878" y="313896"/>
              <a:ext cx="459589" cy="2257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الصليب</a:t>
              </a:r>
            </a:p>
          </p:txBody>
        </p:sp>
        <p:sp>
          <p:nvSpPr>
            <p:cNvPr id="2858" name="Rectangle 57"/>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59" name="Line 58"/>
            <p:cNvSpPr txBox="1"/>
            <p:nvPr/>
          </p:nvSpPr>
          <p:spPr>
            <a:xfrm>
              <a:off x="229006" y="464307"/>
              <a:ext cx="493723" cy="2401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الكنيسة </a:t>
              </a:r>
            </a:p>
          </p:txBody>
        </p:sp>
        <p:sp>
          <p:nvSpPr>
            <p:cNvPr id="2860" name="Line 59"/>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61" name="Line 60"/>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62" name="Rectangle 61"/>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63" name="Rectangle 62"/>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64" name="Line 63"/>
            <p:cNvSpPr txBox="1"/>
            <p:nvPr/>
          </p:nvSpPr>
          <p:spPr>
            <a:xfrm>
              <a:off x="231633" y="204243"/>
              <a:ext cx="348195" cy="236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 name="AutoShape 1"/>
          <p:cNvSpPr/>
          <p:nvPr/>
        </p:nvSpPr>
        <p:spPr>
          <a:xfrm>
            <a:off x="1092200" y="3408362"/>
            <a:ext cx="6926265"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0" name="Rectangle 2"/>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1" name="Text Box 3"/>
          <p:cNvSpPr txBox="1"/>
          <p:nvPr/>
        </p:nvSpPr>
        <p:spPr>
          <a:xfrm>
            <a:off x="898525" y="612775"/>
            <a:ext cx="7413625" cy="705619"/>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a:cs typeface="Arial"/>
                <a:sym typeface="Arial"/>
              </a:rPr>
              <a:t>العهد الإبراهيمي</a:t>
            </a:r>
          </a:p>
        </p:txBody>
      </p:sp>
      <p:sp>
        <p:nvSpPr>
          <p:cNvPr id="2872" name="Rectangle 4"/>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3" name="Text Box 5"/>
          <p:cNvSpPr txBox="1"/>
          <p:nvPr/>
        </p:nvSpPr>
        <p:spPr>
          <a:xfrm>
            <a:off x="8759782" y="99722"/>
            <a:ext cx="174706" cy="375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a:cs typeface="Arial"/>
                <a:sym typeface="Arial"/>
              </a:rPr>
              <a:t> </a:t>
            </a:r>
          </a:p>
        </p:txBody>
      </p:sp>
      <p:sp>
        <p:nvSpPr>
          <p:cNvPr id="2874" name="AutoShape 6"/>
          <p:cNvSpPr/>
          <p:nvPr/>
        </p:nvSpPr>
        <p:spPr>
          <a:xfrm>
            <a:off x="1150937" y="3441700"/>
            <a:ext cx="6924676" cy="2578100"/>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5" name="Text Box 7"/>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a:cs typeface="Arial"/>
                <a:sym typeface="Arial"/>
              </a:rPr>
              <a:t>تكوين ١٢:١-٣</a:t>
            </a:r>
          </a:p>
        </p:txBody>
      </p:sp>
      <p:sp>
        <p:nvSpPr>
          <p:cNvPr id="2876" name="Text Box 8"/>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a:cs typeface="Arial"/>
                <a:sym typeface="Arial"/>
              </a:rPr>
              <a:t>)</a:t>
            </a:r>
            <a:r>
              <a:rPr kumimoji="0" sz="3200" b="1" i="0" u="none" strike="noStrike" kern="0" cap="none" spc="0" normalizeH="0" baseline="0" noProof="0" dirty="0" err="1">
                <a:ln>
                  <a:noFill/>
                </a:ln>
                <a:solidFill>
                  <a:srgbClr val="FAFD00"/>
                </a:solidFill>
                <a:effectLst/>
                <a:uLnTx/>
                <a:uFillTx/>
                <a:latin typeface="Arial"/>
                <a:cs typeface="Arial"/>
                <a:sym typeface="Arial"/>
              </a:rPr>
              <a:t>الدعوة</a:t>
            </a:r>
            <a:r>
              <a:rPr kumimoji="0" sz="3200" b="1" i="0" u="none" strike="noStrike" kern="0" cap="none" spc="0" normalizeH="0" baseline="0" noProof="0" dirty="0">
                <a:ln>
                  <a:noFill/>
                </a:ln>
                <a:solidFill>
                  <a:srgbClr val="FAFD00"/>
                </a:solidFill>
                <a:effectLst/>
                <a:uLnTx/>
                <a:uFillTx/>
                <a:latin typeface="Arial"/>
                <a:cs typeface="Arial"/>
                <a:sym typeface="Arial"/>
              </a:rPr>
              <a:t> </a:t>
            </a:r>
            <a:r>
              <a:rPr kumimoji="0" lang="en-US" sz="3200" b="1" i="0" u="none" strike="noStrike" kern="0" cap="none" spc="0" normalizeH="0" baseline="0" noProof="0" dirty="0">
                <a:ln>
                  <a:noFill/>
                </a:ln>
                <a:solidFill>
                  <a:srgbClr val="FAFD00"/>
                </a:solidFill>
                <a:effectLst/>
                <a:uLnTx/>
                <a:uFillTx/>
                <a:latin typeface="Arial"/>
                <a:cs typeface="Arial"/>
                <a:sym typeface="Arial"/>
              </a:rPr>
              <a:t>(</a:t>
            </a:r>
            <a:endParaRPr kumimoji="0" sz="3200" b="1" i="0" u="none" strike="noStrike" kern="0" cap="none" spc="0" normalizeH="0" baseline="0" noProof="0" dirty="0">
              <a:ln>
                <a:noFill/>
              </a:ln>
              <a:solidFill>
                <a:srgbClr val="FAFD00"/>
              </a:solidFill>
              <a:effectLst/>
              <a:uLnTx/>
              <a:uFillTx/>
              <a:latin typeface="Arial"/>
              <a:cs typeface="Arial"/>
              <a:sym typeface="Arial"/>
            </a:endParaRPr>
          </a:p>
        </p:txBody>
      </p:sp>
      <p:sp>
        <p:nvSpPr>
          <p:cNvPr id="2877" name="Text Box 9"/>
          <p:cNvSpPr txBox="1"/>
          <p:nvPr/>
        </p:nvSpPr>
        <p:spPr>
          <a:xfrm>
            <a:off x="1639266" y="5040312"/>
            <a:ext cx="1302993" cy="100858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تثنية</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٣١:١-١٠</a:t>
            </a:r>
          </a:p>
        </p:txBody>
      </p:sp>
      <p:sp>
        <p:nvSpPr>
          <p:cNvPr id="2878" name="Text Box 10"/>
          <p:cNvSpPr txBox="1"/>
          <p:nvPr/>
        </p:nvSpPr>
        <p:spPr>
          <a:xfrm>
            <a:off x="1530350" y="3633787"/>
            <a:ext cx="1519238" cy="609880"/>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الأرض</a:t>
            </a:r>
          </a:p>
        </p:txBody>
      </p:sp>
      <p:sp>
        <p:nvSpPr>
          <p:cNvPr id="2879" name="Text Box 11"/>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الارض</a:t>
            </a:r>
          </a:p>
        </p:txBody>
      </p:sp>
      <p:sp>
        <p:nvSpPr>
          <p:cNvPr id="2880" name="Text Box 12"/>
          <p:cNvSpPr txBox="1"/>
          <p:nvPr/>
        </p:nvSpPr>
        <p:spPr>
          <a:xfrm>
            <a:off x="3715870" y="5041900"/>
            <a:ext cx="1617010" cy="101129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٢ صموئيل</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٧:٤-١٦</a:t>
            </a:r>
          </a:p>
        </p:txBody>
      </p:sp>
      <p:sp>
        <p:nvSpPr>
          <p:cNvPr id="2881" name="Text Box 13"/>
          <p:cNvSpPr txBox="1"/>
          <p:nvPr/>
        </p:nvSpPr>
        <p:spPr>
          <a:xfrm>
            <a:off x="3805237" y="3644901"/>
            <a:ext cx="14827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النسل</a:t>
            </a:r>
          </a:p>
        </p:txBody>
      </p:sp>
      <p:sp>
        <p:nvSpPr>
          <p:cNvPr id="2882" name="Text Box 14"/>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الداو</a:t>
            </a:r>
            <a:r>
              <a:rPr kumimoji="0" lang="ar-JO" sz="3600" b="0" i="0" u="none" strike="noStrike" kern="0" cap="none" spc="0" normalizeH="0" baseline="0" noProof="0" dirty="0">
                <a:ln>
                  <a:noFill/>
                </a:ln>
                <a:solidFill>
                  <a:srgbClr val="FAFD00"/>
                </a:solidFill>
                <a:effectLst/>
                <a:uLnTx/>
                <a:uFillTx/>
                <a:latin typeface="Arial Black"/>
                <a:cs typeface="Arial Black"/>
                <a:sym typeface="Arial Black"/>
              </a:rPr>
              <a:t>و</a:t>
            </a: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دي</a:t>
            </a:r>
            <a:endParaRPr kumimoji="0" sz="3600" b="0" i="0" u="none" strike="noStrike" kern="0" cap="none" spc="0" normalizeH="0" baseline="0" noProof="0" dirty="0">
              <a:ln>
                <a:noFill/>
              </a:ln>
              <a:solidFill>
                <a:srgbClr val="FAFD00"/>
              </a:solidFill>
              <a:effectLst/>
              <a:uLnTx/>
              <a:uFillTx/>
              <a:latin typeface="Arial Black"/>
              <a:cs typeface="Arial Black"/>
              <a:sym typeface="Arial Black"/>
            </a:endParaRPr>
          </a:p>
        </p:txBody>
      </p:sp>
      <p:sp>
        <p:nvSpPr>
          <p:cNvPr id="2883" name="AutoShape 15"/>
          <p:cNvSpPr/>
          <p:nvPr/>
        </p:nvSpPr>
        <p:spPr>
          <a:xfrm>
            <a:off x="5595937" y="3424237"/>
            <a:ext cx="2425703"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84" name="Text Box 16"/>
          <p:cNvSpPr txBox="1"/>
          <p:nvPr/>
        </p:nvSpPr>
        <p:spPr>
          <a:xfrm>
            <a:off x="6013929"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lang="ar-JO" sz="2800" b="1" i="1" kern="0" dirty="0">
                <a:solidFill>
                  <a:srgbClr val="A4FF94"/>
                </a:solidFill>
                <a:latin typeface="Arial"/>
                <a:cs typeface="Arial"/>
                <a:sym typeface="Arial"/>
              </a:rPr>
              <a:t>إ</a:t>
            </a:r>
            <a:r>
              <a:rPr kumimoji="0" sz="2800" b="1" i="1" u="none" strike="noStrike" kern="0" cap="none" spc="0" normalizeH="0" baseline="0" noProof="0" dirty="0" err="1">
                <a:ln>
                  <a:noFill/>
                </a:ln>
                <a:solidFill>
                  <a:srgbClr val="A4FF94"/>
                </a:solidFill>
                <a:effectLst/>
                <a:uLnTx/>
                <a:uFillTx/>
                <a:latin typeface="Arial"/>
                <a:cs typeface="Arial"/>
                <a:sym typeface="Arial"/>
              </a:rPr>
              <a:t>رميا</a:t>
            </a:r>
            <a:endParaRPr kumimoji="0" sz="2800" b="1" i="0" u="none" strike="noStrike" kern="0" cap="none" spc="0" normalizeH="0" baseline="0" noProof="0" dirty="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a:cs typeface="Arial"/>
                <a:sym typeface="Arial"/>
              </a:rPr>
              <a:t>٣١:٣١-٣٣</a:t>
            </a:r>
          </a:p>
        </p:txBody>
      </p:sp>
      <p:sp>
        <p:nvSpPr>
          <p:cNvPr id="2885" name="Text Box 17"/>
          <p:cNvSpPr txBox="1"/>
          <p:nvPr/>
        </p:nvSpPr>
        <p:spPr>
          <a:xfrm>
            <a:off x="5462587" y="3632201"/>
            <a:ext cx="26638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البركة </a:t>
            </a:r>
          </a:p>
        </p:txBody>
      </p:sp>
      <p:sp>
        <p:nvSpPr>
          <p:cNvPr id="2886" name="Text Box 18"/>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الجديد</a:t>
            </a:r>
          </a:p>
        </p:txBody>
      </p:sp>
      <p:sp>
        <p:nvSpPr>
          <p:cNvPr id="2887" name="Line 19"/>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88" name="Line 20"/>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89" name="Line 21"/>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90" name="Text Box 22"/>
          <p:cNvSpPr txBox="1"/>
          <p:nvPr/>
        </p:nvSpPr>
        <p:spPr>
          <a:xfrm>
            <a:off x="8130177" y="6501129"/>
            <a:ext cx="259166"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Comic Sans MS"/>
                <a:sym typeface="Comic Sans MS"/>
              </a:rPr>
              <a:t>62</a:t>
            </a:r>
          </a:p>
        </p:txBody>
      </p:sp>
      <p:sp>
        <p:nvSpPr>
          <p:cNvPr id="2891" name="Text Box 23"/>
          <p:cNvSpPr txBox="1"/>
          <p:nvPr/>
        </p:nvSpPr>
        <p:spPr>
          <a:xfrm>
            <a:off x="7034417" y="6288516"/>
            <a:ext cx="1552160" cy="264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a:cs typeface="Arial"/>
                <a:sym typeface="Arial"/>
              </a:rPr>
              <a:t>Handbook pg. 39-41</a:t>
            </a:r>
          </a:p>
        </p:txBody>
      </p:sp>
      <p:sp>
        <p:nvSpPr>
          <p:cNvPr id="2892" name="Text Box 24"/>
          <p:cNvSpPr txBox="1"/>
          <p:nvPr/>
        </p:nvSpPr>
        <p:spPr>
          <a:xfrm>
            <a:off x="8596530" y="6424929"/>
            <a:ext cx="228160" cy="383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Comic Sans MS"/>
                <a:sym typeface="Comic Sans MS"/>
              </a:rPr>
              <a:t>1</a:t>
            </a:r>
          </a:p>
        </p:txBody>
      </p:sp>
      <p:sp>
        <p:nvSpPr>
          <p:cNvPr id="2893" name="AutoShape 25"/>
          <p:cNvSpPr/>
          <p:nvPr/>
        </p:nvSpPr>
        <p:spPr>
          <a:xfrm>
            <a:off x="760412" y="677861"/>
            <a:ext cx="7589840" cy="5502278"/>
          </a:xfrm>
          <a:prstGeom prst="roundRect">
            <a:avLst>
              <a:gd name="adj" fmla="val 16667"/>
            </a:avLst>
          </a:prstGeom>
          <a:ln w="76200">
            <a:solidFill>
              <a:srgbClr val="FFFFFF"/>
            </a:solidFill>
          </a:ln>
          <a:effectLst>
            <a:outerShdw blurRad="63500" dist="99190" dir="3011665" rotWithShape="0">
              <a:srgbClr val="1A0004">
                <a:alpha val="74996"/>
              </a:srgbClr>
            </a:outerShdw>
          </a:effectLst>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4" name="Text Box 26"/>
          <p:cNvSpPr txBox="1"/>
          <p:nvPr/>
        </p:nvSpPr>
        <p:spPr>
          <a:xfrm>
            <a:off x="4460101" y="3149124"/>
            <a:ext cx="195219" cy="510537"/>
          </a:xfrm>
          <a:prstGeom prst="rect">
            <a:avLst/>
          </a:prstGeom>
          <a:ln w="12700">
            <a:miter lim="400000"/>
          </a:ln>
          <a:effectLst>
            <a:outerShdw blurRad="63500" dist="99190" dir="3011665"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2400" b="0">
                <a:solidFill>
                  <a:srgbClr val="00DFCA"/>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00DFCA"/>
                </a:solidFill>
                <a:effectLst/>
                <a:uLnTx/>
                <a:uFillTx/>
                <a:latin typeface="Comic Sans MS"/>
                <a:sym typeface="Comic Sans MS"/>
              </a:rPr>
              <a:t> </a:t>
            </a:r>
          </a:p>
        </p:txBody>
      </p:sp>
      <p:sp>
        <p:nvSpPr>
          <p:cNvPr id="2895" name="AutoShape 27"/>
          <p:cNvSpPr/>
          <p:nvPr/>
        </p:nvSpPr>
        <p:spPr>
          <a:xfrm>
            <a:off x="335755" y="345281"/>
            <a:ext cx="8377240" cy="6167438"/>
          </a:xfrm>
          <a:prstGeom prst="roundRect">
            <a:avLst>
              <a:gd name="adj" fmla="val 16667"/>
            </a:avLst>
          </a:prstGeom>
          <a:ln w="76200">
            <a:solidFill>
              <a:schemeClr val="accent1"/>
            </a:solidFill>
          </a:ln>
          <a:effectLst>
            <a:outerShdw blurRad="63500" dist="99190" dir="3011665" rotWithShape="0">
              <a:srgbClr val="1A0004">
                <a:alpha val="74996"/>
              </a:srgbClr>
            </a:outerShdw>
          </a:effectLst>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6" name="Text Box 28"/>
          <p:cNvSpPr txBox="1"/>
          <p:nvPr/>
        </p:nvSpPr>
        <p:spPr>
          <a:xfrm>
            <a:off x="4743450" y="2901474"/>
            <a:ext cx="204788" cy="510537"/>
          </a:xfrm>
          <a:prstGeom prst="rect">
            <a:avLst/>
          </a:prstGeom>
          <a:ln w="12700">
            <a:miter lim="400000"/>
          </a:ln>
          <a:effectLst>
            <a:outerShdw blurRad="63500" dist="99190" dir="3011665"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2400" b="0">
                <a:solidFill>
                  <a:srgbClr val="00DFCA"/>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00DFCA"/>
                </a:solidFill>
                <a:effectLst/>
                <a:uLnTx/>
                <a:uFillTx/>
                <a:latin typeface="Comic Sans MS"/>
                <a:sym typeface="Comic Sans MS"/>
              </a:rPr>
              <a:t> </a:t>
            </a:r>
          </a:p>
        </p:txBody>
      </p:sp>
      <p:grpSp>
        <p:nvGrpSpPr>
          <p:cNvPr id="2917" name="Group"/>
          <p:cNvGrpSpPr/>
          <p:nvPr/>
        </p:nvGrpSpPr>
        <p:grpSpPr>
          <a:xfrm>
            <a:off x="8005760" y="3436937"/>
            <a:ext cx="950917" cy="1231903"/>
            <a:chOff x="0" y="0"/>
            <a:chExt cx="950915" cy="1231902"/>
          </a:xfrm>
        </p:grpSpPr>
        <p:sp>
          <p:nvSpPr>
            <p:cNvPr id="2897" name="AutoShape 30"/>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8" name="Rectangle 31"/>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9" name="Line 32"/>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0" name="Line 33"/>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1" name="Line 34"/>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2" name="Line 35"/>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3" name="Line 36"/>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4" name="Line 37"/>
            <p:cNvSpPr txBox="1"/>
            <p:nvPr/>
          </p:nvSpPr>
          <p:spPr>
            <a:xfrm>
              <a:off x="199690" y="605627"/>
              <a:ext cx="412188"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الإنجيل</a:t>
              </a:r>
            </a:p>
          </p:txBody>
        </p:sp>
        <p:sp>
          <p:nvSpPr>
            <p:cNvPr id="2905" name="Line 38"/>
            <p:cNvSpPr txBox="1"/>
            <p:nvPr/>
          </p:nvSpPr>
          <p:spPr>
            <a:xfrm>
              <a:off x="241051" y="754665"/>
              <a:ext cx="329328"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أعمال</a:t>
              </a:r>
            </a:p>
          </p:txBody>
        </p:sp>
        <p:sp>
          <p:nvSpPr>
            <p:cNvPr id="2906" name="Line 39"/>
            <p:cNvSpPr txBox="1"/>
            <p:nvPr/>
          </p:nvSpPr>
          <p:spPr>
            <a:xfrm>
              <a:off x="161152" y="878334"/>
              <a:ext cx="410581"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الرسائل</a:t>
              </a:r>
            </a:p>
          </p:txBody>
        </p:sp>
        <p:sp>
          <p:nvSpPr>
            <p:cNvPr id="2907" name="Line 40"/>
            <p:cNvSpPr txBox="1"/>
            <p:nvPr/>
          </p:nvSpPr>
          <p:spPr>
            <a:xfrm>
              <a:off x="241640" y="985608"/>
              <a:ext cx="362057" cy="226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الرؤيا </a:t>
              </a:r>
            </a:p>
          </p:txBody>
        </p:sp>
        <p:sp>
          <p:nvSpPr>
            <p:cNvPr id="2908" name="Line 41"/>
            <p:cNvSpPr txBox="1"/>
            <p:nvPr/>
          </p:nvSpPr>
          <p:spPr>
            <a:xfrm>
              <a:off x="174241" y="-1"/>
              <a:ext cx="386904" cy="2729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Times New Roman"/>
                  <a:cs typeface="Times New Roman"/>
                  <a:sym typeface="Times New Roman"/>
                </a:rPr>
                <a:t>يسوع</a:t>
              </a:r>
            </a:p>
          </p:txBody>
        </p:sp>
        <p:sp>
          <p:nvSpPr>
            <p:cNvPr id="2909" name="Line 42"/>
            <p:cNvSpPr txBox="1"/>
            <p:nvPr/>
          </p:nvSpPr>
          <p:spPr>
            <a:xfrm>
              <a:off x="221878" y="313896"/>
              <a:ext cx="459589" cy="2257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الصليب</a:t>
              </a:r>
            </a:p>
          </p:txBody>
        </p:sp>
        <p:sp>
          <p:nvSpPr>
            <p:cNvPr id="2910" name="Rectangle 43"/>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911" name="Line 44"/>
            <p:cNvSpPr txBox="1"/>
            <p:nvPr/>
          </p:nvSpPr>
          <p:spPr>
            <a:xfrm>
              <a:off x="229006" y="464307"/>
              <a:ext cx="493723" cy="2401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الكنيسة </a:t>
              </a:r>
            </a:p>
          </p:txBody>
        </p:sp>
        <p:sp>
          <p:nvSpPr>
            <p:cNvPr id="2912" name="Line 45"/>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13" name="Line 46"/>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14" name="Rectangle 47"/>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915" name="Rectangle 48"/>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916" name="Line 49"/>
            <p:cNvSpPr txBox="1"/>
            <p:nvPr/>
          </p:nvSpPr>
          <p:spPr>
            <a:xfrm>
              <a:off x="231633" y="204243"/>
              <a:ext cx="348195" cy="236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883"/>
                                        </p:tgtEl>
                                        <p:attrNameLst>
                                          <p:attrName>style.visibility</p:attrName>
                                        </p:attrNameLst>
                                      </p:cBhvr>
                                      <p:to>
                                        <p:strVal val="visible"/>
                                      </p:to>
                                    </p:set>
                                    <p:animEffect transition="in" filter="fade">
                                      <p:cBhvr>
                                        <p:cTn id="7" dur="1000"/>
                                        <p:tgtEl>
                                          <p:spTgt spid="2883"/>
                                        </p:tgtEl>
                                      </p:cBhvr>
                                    </p:animEffect>
                                  </p:childTnLst>
                                </p:cTn>
                              </p:par>
                            </p:childTnLst>
                          </p:cTn>
                        </p:par>
                        <p:par>
                          <p:cTn id="8" fill="hold">
                            <p:stCondLst>
                              <p:cond delay="1000"/>
                            </p:stCondLst>
                            <p:childTnLst>
                              <p:par>
                                <p:cTn id="9" presetID="10" presetClass="entr" fill="hold" grpId="0" nodeType="afterEffect">
                                  <p:stCondLst>
                                    <p:cond delay="0"/>
                                  </p:stCondLst>
                                  <p:iterate>
                                    <p:tmAbs val="0"/>
                                  </p:iterate>
                                  <p:childTnLst>
                                    <p:set>
                                      <p:cBhvr>
                                        <p:cTn id="10" fill="hold"/>
                                        <p:tgtEl>
                                          <p:spTgt spid="2874"/>
                                        </p:tgtEl>
                                        <p:attrNameLst>
                                          <p:attrName>style.visibility</p:attrName>
                                        </p:attrNameLst>
                                      </p:cBhvr>
                                      <p:to>
                                        <p:strVal val="visible"/>
                                      </p:to>
                                    </p:set>
                                    <p:animEffect transition="in" filter="fade">
                                      <p:cBhvr>
                                        <p:cTn id="11" dur="1000"/>
                                        <p:tgtEl>
                                          <p:spTgt spid="2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4" grpId="0" animBg="1" advAuto="0"/>
      <p:bldP spid="2883"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1" name="AutoShape 1"/>
          <p:cNvSpPr/>
          <p:nvPr/>
        </p:nvSpPr>
        <p:spPr>
          <a:xfrm>
            <a:off x="1092200" y="3408362"/>
            <a:ext cx="6926265"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2" name="Rectangle 2"/>
          <p:cNvSpPr/>
          <p:nvPr/>
        </p:nvSpPr>
        <p:spPr>
          <a:xfrm>
            <a:off x="533400" y="457200"/>
            <a:ext cx="8032750" cy="5807075"/>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3" name="Text Box 3"/>
          <p:cNvSpPr txBox="1"/>
          <p:nvPr/>
        </p:nvSpPr>
        <p:spPr>
          <a:xfrm>
            <a:off x="898525" y="612775"/>
            <a:ext cx="7413625" cy="766877"/>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a:rPr>
              <a:t>العهد الإبراهيمي</a:t>
            </a:r>
          </a:p>
        </p:txBody>
      </p:sp>
      <p:sp>
        <p:nvSpPr>
          <p:cNvPr id="2924" name="Rectangle 4"/>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5" name="Text Box 5"/>
          <p:cNvSpPr txBox="1"/>
          <p:nvPr/>
        </p:nvSpPr>
        <p:spPr>
          <a:xfrm>
            <a:off x="8765704" y="87284"/>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Arial"/>
              </a:rPr>
              <a:t> </a:t>
            </a:r>
          </a:p>
        </p:txBody>
      </p:sp>
      <p:sp>
        <p:nvSpPr>
          <p:cNvPr id="2926" name="AutoShape 6"/>
          <p:cNvSpPr/>
          <p:nvPr/>
        </p:nvSpPr>
        <p:spPr>
          <a:xfrm>
            <a:off x="1150937" y="3441700"/>
            <a:ext cx="6924676" cy="2578100"/>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7" name="Text Box 7"/>
          <p:cNvSpPr txBox="1"/>
          <p:nvPr/>
        </p:nvSpPr>
        <p:spPr>
          <a:xfrm>
            <a:off x="2913060" y="1992311"/>
            <a:ext cx="3971928"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تكوين ١٢:١-٣</a:t>
            </a:r>
          </a:p>
        </p:txBody>
      </p:sp>
      <p:sp>
        <p:nvSpPr>
          <p:cNvPr id="2928" name="Text Box 8"/>
          <p:cNvSpPr txBox="1"/>
          <p:nvPr/>
        </p:nvSpPr>
        <p:spPr>
          <a:xfrm>
            <a:off x="3713162" y="1276349"/>
            <a:ext cx="2559053"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r>
              <a:rPr kumimoji="0" sz="3200" b="1"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a:rPr>
              <a:t>الدعوة</a:t>
            </a:r>
            <a:r>
              <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 ”)</a:t>
            </a:r>
          </a:p>
        </p:txBody>
      </p:sp>
      <p:sp>
        <p:nvSpPr>
          <p:cNvPr id="2929" name="Text Box 9"/>
          <p:cNvSpPr txBox="1"/>
          <p:nvPr/>
        </p:nvSpPr>
        <p:spPr>
          <a:xfrm>
            <a:off x="1620708" y="5040312"/>
            <a:ext cx="1340110"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تثنية</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٣٠:١-١٠</a:t>
            </a:r>
          </a:p>
        </p:txBody>
      </p:sp>
      <p:sp>
        <p:nvSpPr>
          <p:cNvPr id="2930" name="Text Box 10"/>
          <p:cNvSpPr txBox="1"/>
          <p:nvPr/>
        </p:nvSpPr>
        <p:spPr>
          <a:xfrm>
            <a:off x="1530350" y="3633787"/>
            <a:ext cx="151923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الأرض</a:t>
            </a:r>
          </a:p>
        </p:txBody>
      </p:sp>
      <p:sp>
        <p:nvSpPr>
          <p:cNvPr id="2931" name="Text Box 11"/>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أرض</a:t>
            </a:r>
          </a:p>
        </p:txBody>
      </p:sp>
      <p:sp>
        <p:nvSpPr>
          <p:cNvPr id="2932" name="Text Box 12"/>
          <p:cNvSpPr txBox="1"/>
          <p:nvPr/>
        </p:nvSpPr>
        <p:spPr>
          <a:xfrm>
            <a:off x="3806229" y="5041900"/>
            <a:ext cx="1436291"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٢ صموئيل</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٧:٤-١٦</a:t>
            </a:r>
          </a:p>
        </p:txBody>
      </p:sp>
      <p:sp>
        <p:nvSpPr>
          <p:cNvPr id="2933" name="Text Box 13"/>
          <p:cNvSpPr txBox="1"/>
          <p:nvPr/>
        </p:nvSpPr>
        <p:spPr>
          <a:xfrm>
            <a:off x="3805237" y="3644901"/>
            <a:ext cx="14827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النسل</a:t>
            </a:r>
          </a:p>
        </p:txBody>
      </p:sp>
      <p:sp>
        <p:nvSpPr>
          <p:cNvPr id="2934" name="Text Box 14"/>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الداودي</a:t>
            </a:r>
          </a:p>
        </p:txBody>
      </p:sp>
      <p:sp>
        <p:nvSpPr>
          <p:cNvPr id="2935" name="Text Box 15"/>
          <p:cNvSpPr txBox="1"/>
          <p:nvPr/>
        </p:nvSpPr>
        <p:spPr>
          <a:xfrm>
            <a:off x="6012343"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أرميا</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٣١:٣١-٣٣</a:t>
            </a:r>
          </a:p>
        </p:txBody>
      </p:sp>
      <p:sp>
        <p:nvSpPr>
          <p:cNvPr id="2936" name="Text Box 16"/>
          <p:cNvSpPr txBox="1"/>
          <p:nvPr/>
        </p:nvSpPr>
        <p:spPr>
          <a:xfrm>
            <a:off x="5462587" y="3602037"/>
            <a:ext cx="26638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البركة </a:t>
            </a:r>
          </a:p>
        </p:txBody>
      </p:sp>
      <p:sp>
        <p:nvSpPr>
          <p:cNvPr id="2937" name="Text Box 17"/>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جديد</a:t>
            </a:r>
          </a:p>
        </p:txBody>
      </p:sp>
      <p:sp>
        <p:nvSpPr>
          <p:cNvPr id="2938" name="Line 18"/>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39" name="Line 19"/>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0" name="Line 20"/>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1" name="Text Box 21"/>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63</a:t>
            </a:r>
          </a:p>
        </p:txBody>
      </p:sp>
      <p:sp>
        <p:nvSpPr>
          <p:cNvPr id="2942" name="Text Box 22"/>
          <p:cNvSpPr txBox="1"/>
          <p:nvPr/>
        </p:nvSpPr>
        <p:spPr>
          <a:xfrm>
            <a:off x="7030974" y="6282145"/>
            <a:ext cx="1555870"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sp>
        <p:nvSpPr>
          <p:cNvPr id="2943" name="Text Box 23"/>
          <p:cNvSpPr txBox="1"/>
          <p:nvPr/>
        </p:nvSpPr>
        <p:spPr>
          <a:xfrm>
            <a:off x="8601189" y="6447422"/>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1</a:t>
            </a:r>
          </a:p>
        </p:txBody>
      </p:sp>
      <p:grpSp>
        <p:nvGrpSpPr>
          <p:cNvPr id="2964" name="Group"/>
          <p:cNvGrpSpPr/>
          <p:nvPr/>
        </p:nvGrpSpPr>
        <p:grpSpPr>
          <a:xfrm>
            <a:off x="8005760" y="3427412"/>
            <a:ext cx="952505" cy="1249280"/>
            <a:chOff x="0" y="0"/>
            <a:chExt cx="952504" cy="1249279"/>
          </a:xfrm>
        </p:grpSpPr>
        <p:sp>
          <p:nvSpPr>
            <p:cNvPr id="2944" name="AutoShape 25"/>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45" name="Rectangle 26"/>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46" name="Line 27"/>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7" name="Line 28"/>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8" name="Line 29"/>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9" name="Line 30"/>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50" name="Line 31"/>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51" name="Text Box 32"/>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952" name="Text Box 33"/>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953" name="Text Box 34"/>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954" name="Text Box 35"/>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2955" name="Text Box 36"/>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956" name="Text Box 37"/>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957" name="Rectangle 38"/>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58" name="Text Box 39"/>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959" name="Line 40"/>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60" name="Line 41"/>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61" name="Rectangle 42"/>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2" name="Rectangle 43"/>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3" name="Text Box 44"/>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grpSp>
        <p:nvGrpSpPr>
          <p:cNvPr id="3017" name="Group"/>
          <p:cNvGrpSpPr/>
          <p:nvPr/>
        </p:nvGrpSpPr>
        <p:grpSpPr>
          <a:xfrm>
            <a:off x="1846259" y="500061"/>
            <a:ext cx="5807082" cy="5172080"/>
            <a:chOff x="-1" y="-1"/>
            <a:chExt cx="5807081" cy="5172079"/>
          </a:xfrm>
        </p:grpSpPr>
        <p:sp>
          <p:nvSpPr>
            <p:cNvPr id="2965" name="AutoShape 46"/>
            <p:cNvSpPr/>
            <p:nvPr/>
          </p:nvSpPr>
          <p:spPr>
            <a:xfrm>
              <a:off x="1586" y="-1"/>
              <a:ext cx="1774345" cy="666551"/>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6" name="Rectangle 47"/>
            <p:cNvSpPr/>
            <p:nvPr/>
          </p:nvSpPr>
          <p:spPr>
            <a:xfrm>
              <a:off x="-1" y="503083"/>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7" name="Rectangle 48"/>
            <p:cNvSpPr/>
            <p:nvPr/>
          </p:nvSpPr>
          <p:spPr>
            <a:xfrm>
              <a:off x="22217" y="464995"/>
              <a:ext cx="1215697"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8" name="Rectangle 49"/>
            <p:cNvSpPr/>
            <p:nvPr/>
          </p:nvSpPr>
          <p:spPr>
            <a:xfrm>
              <a:off x="912562" y="466581"/>
              <a:ext cx="84273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9" name="Text Box 50"/>
            <p:cNvSpPr txBox="1"/>
            <p:nvPr/>
          </p:nvSpPr>
          <p:spPr>
            <a:xfrm>
              <a:off x="261429" y="50783"/>
              <a:ext cx="254878"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defRPr sz="2400">
                  <a:solidFill>
                    <a:schemeClr val="accent2"/>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   </a:t>
              </a:r>
            </a:p>
          </p:txBody>
        </p:sp>
        <p:sp>
          <p:nvSpPr>
            <p:cNvPr id="2970" name="Text Box 51"/>
            <p:cNvSpPr txBox="1"/>
            <p:nvPr/>
          </p:nvSpPr>
          <p:spPr>
            <a:xfrm>
              <a:off x="501656" y="25391"/>
              <a:ext cx="76944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الخليقة </a:t>
              </a:r>
            </a:p>
          </p:txBody>
        </p:sp>
        <p:sp>
          <p:nvSpPr>
            <p:cNvPr id="2971" name="AutoShape 52"/>
            <p:cNvSpPr/>
            <p:nvPr/>
          </p:nvSpPr>
          <p:spPr>
            <a:xfrm>
              <a:off x="317414" y="393579"/>
              <a:ext cx="1774343" cy="666551"/>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2" name="Rectangle 53"/>
            <p:cNvSpPr/>
            <p:nvPr/>
          </p:nvSpPr>
          <p:spPr>
            <a:xfrm>
              <a:off x="317413" y="896662"/>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3" name="Rectangle 54"/>
            <p:cNvSpPr/>
            <p:nvPr/>
          </p:nvSpPr>
          <p:spPr>
            <a:xfrm>
              <a:off x="338044" y="858574"/>
              <a:ext cx="1215697"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4" name="Rectangle 55"/>
            <p:cNvSpPr/>
            <p:nvPr/>
          </p:nvSpPr>
          <p:spPr>
            <a:xfrm>
              <a:off x="1245846" y="860161"/>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5" name="Text Box 56"/>
            <p:cNvSpPr txBox="1"/>
            <p:nvPr/>
          </p:nvSpPr>
          <p:spPr>
            <a:xfrm>
              <a:off x="786139" y="414210"/>
              <a:ext cx="68929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ابراهيم</a:t>
              </a:r>
            </a:p>
          </p:txBody>
        </p:sp>
        <p:sp>
          <p:nvSpPr>
            <p:cNvPr id="2976" name="AutoShape 57"/>
            <p:cNvSpPr/>
            <p:nvPr/>
          </p:nvSpPr>
          <p:spPr>
            <a:xfrm>
              <a:off x="612607" y="771288"/>
              <a:ext cx="1774344" cy="666551"/>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7" name="Rectangle 58"/>
            <p:cNvSpPr/>
            <p:nvPr/>
          </p:nvSpPr>
          <p:spPr>
            <a:xfrm>
              <a:off x="611019" y="1274371"/>
              <a:ext cx="3018606"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8" name="Rectangle 59"/>
            <p:cNvSpPr/>
            <p:nvPr/>
          </p:nvSpPr>
          <p:spPr>
            <a:xfrm>
              <a:off x="631651" y="1236283"/>
              <a:ext cx="121569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9" name="Rectangle 60"/>
            <p:cNvSpPr/>
            <p:nvPr/>
          </p:nvSpPr>
          <p:spPr>
            <a:xfrm>
              <a:off x="1523582" y="1237870"/>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0" name="Text Box 61"/>
            <p:cNvSpPr txBox="1"/>
            <p:nvPr/>
          </p:nvSpPr>
          <p:spPr>
            <a:xfrm>
              <a:off x="994638" y="799855"/>
              <a:ext cx="729367"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يوسف </a:t>
              </a:r>
            </a:p>
          </p:txBody>
        </p:sp>
        <p:sp>
          <p:nvSpPr>
            <p:cNvPr id="2981" name="AutoShape 62"/>
            <p:cNvSpPr/>
            <p:nvPr/>
          </p:nvSpPr>
          <p:spPr>
            <a:xfrm>
              <a:off x="917324" y="1148998"/>
              <a:ext cx="1774344"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2" name="Rectangle 63"/>
            <p:cNvSpPr/>
            <p:nvPr/>
          </p:nvSpPr>
          <p:spPr>
            <a:xfrm>
              <a:off x="922084" y="1652080"/>
              <a:ext cx="3018606"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3" name="Rectangle 64"/>
            <p:cNvSpPr/>
            <p:nvPr/>
          </p:nvSpPr>
          <p:spPr>
            <a:xfrm>
              <a:off x="941129" y="1613992"/>
              <a:ext cx="121569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4" name="Rectangle 65"/>
            <p:cNvSpPr/>
            <p:nvPr/>
          </p:nvSpPr>
          <p:spPr>
            <a:xfrm>
              <a:off x="1840995" y="1615579"/>
              <a:ext cx="84273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5" name="Text Box 66"/>
            <p:cNvSpPr txBox="1"/>
            <p:nvPr/>
          </p:nvSpPr>
          <p:spPr>
            <a:xfrm>
              <a:off x="1419274" y="1190260"/>
              <a:ext cx="710130"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موسى </a:t>
              </a:r>
            </a:p>
          </p:txBody>
        </p:sp>
        <p:sp>
          <p:nvSpPr>
            <p:cNvPr id="2986" name="AutoShape 67"/>
            <p:cNvSpPr/>
            <p:nvPr/>
          </p:nvSpPr>
          <p:spPr>
            <a:xfrm>
              <a:off x="1279174" y="1533055"/>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7" name="Rectangle 68"/>
            <p:cNvSpPr/>
            <p:nvPr/>
          </p:nvSpPr>
          <p:spPr>
            <a:xfrm>
              <a:off x="1277587" y="2036137"/>
              <a:ext cx="3018606" cy="1210895"/>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8" name="Rectangle 69"/>
            <p:cNvSpPr/>
            <p:nvPr/>
          </p:nvSpPr>
          <p:spPr>
            <a:xfrm>
              <a:off x="1307741" y="1998049"/>
              <a:ext cx="121569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9" name="Rectangle 70"/>
            <p:cNvSpPr/>
            <p:nvPr/>
          </p:nvSpPr>
          <p:spPr>
            <a:xfrm>
              <a:off x="2190150" y="1999637"/>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0" name="Text Box 71"/>
            <p:cNvSpPr txBox="1"/>
            <p:nvPr/>
          </p:nvSpPr>
          <p:spPr>
            <a:xfrm>
              <a:off x="1761949" y="1560034"/>
              <a:ext cx="57708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يشوع</a:t>
              </a:r>
            </a:p>
          </p:txBody>
        </p:sp>
        <p:sp>
          <p:nvSpPr>
            <p:cNvPr id="2991" name="AutoShape 72"/>
            <p:cNvSpPr/>
            <p:nvPr/>
          </p:nvSpPr>
          <p:spPr>
            <a:xfrm>
              <a:off x="1566433" y="1915524"/>
              <a:ext cx="1774348" cy="666552"/>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2" name="Rectangle 73"/>
            <p:cNvSpPr/>
            <p:nvPr/>
          </p:nvSpPr>
          <p:spPr>
            <a:xfrm>
              <a:off x="1563259" y="2418609"/>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3" name="Rectangle 74"/>
            <p:cNvSpPr/>
            <p:nvPr/>
          </p:nvSpPr>
          <p:spPr>
            <a:xfrm>
              <a:off x="1583891" y="2380521"/>
              <a:ext cx="1215695" cy="106332"/>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4" name="Rectangle 75"/>
            <p:cNvSpPr/>
            <p:nvPr/>
          </p:nvSpPr>
          <p:spPr>
            <a:xfrm>
              <a:off x="2485344" y="2382107"/>
              <a:ext cx="842736" cy="106332"/>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5" name="Text Box 76"/>
            <p:cNvSpPr txBox="1"/>
            <p:nvPr/>
          </p:nvSpPr>
          <p:spPr>
            <a:xfrm>
              <a:off x="1622617" y="1942504"/>
              <a:ext cx="146835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فوضى سياسية</a:t>
              </a:r>
            </a:p>
          </p:txBody>
        </p:sp>
        <p:sp>
          <p:nvSpPr>
            <p:cNvPr id="2996" name="AutoShape 77"/>
            <p:cNvSpPr/>
            <p:nvPr/>
          </p:nvSpPr>
          <p:spPr>
            <a:xfrm>
              <a:off x="1842583" y="2294821"/>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7" name="Rectangle 78"/>
            <p:cNvSpPr/>
            <p:nvPr/>
          </p:nvSpPr>
          <p:spPr>
            <a:xfrm>
              <a:off x="1850518" y="2797903"/>
              <a:ext cx="3018605" cy="1210895"/>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8" name="Rectangle 79"/>
            <p:cNvSpPr/>
            <p:nvPr/>
          </p:nvSpPr>
          <p:spPr>
            <a:xfrm>
              <a:off x="1869563" y="2759815"/>
              <a:ext cx="1215695"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9" name="Rectangle 80"/>
            <p:cNvSpPr/>
            <p:nvPr/>
          </p:nvSpPr>
          <p:spPr>
            <a:xfrm>
              <a:off x="2772605" y="2761403"/>
              <a:ext cx="842734"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0" name="Text Box 81"/>
            <p:cNvSpPr txBox="1"/>
            <p:nvPr/>
          </p:nvSpPr>
          <p:spPr>
            <a:xfrm>
              <a:off x="2237120" y="2320213"/>
              <a:ext cx="767838"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الملوكي</a:t>
              </a:r>
            </a:p>
          </p:txBody>
        </p:sp>
        <p:sp>
          <p:nvSpPr>
            <p:cNvPr id="3001" name="AutoShape 82"/>
            <p:cNvSpPr/>
            <p:nvPr/>
          </p:nvSpPr>
          <p:spPr>
            <a:xfrm>
              <a:off x="2167931" y="2672531"/>
              <a:ext cx="1774347" cy="666549"/>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2" name="Rectangle 83"/>
            <p:cNvSpPr/>
            <p:nvPr/>
          </p:nvSpPr>
          <p:spPr>
            <a:xfrm>
              <a:off x="2166344" y="3175612"/>
              <a:ext cx="3018606" cy="1210895"/>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3" name="Rectangle 84"/>
            <p:cNvSpPr/>
            <p:nvPr/>
          </p:nvSpPr>
          <p:spPr>
            <a:xfrm>
              <a:off x="2183802" y="3137524"/>
              <a:ext cx="1215695"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4" name="Rectangle 85"/>
            <p:cNvSpPr/>
            <p:nvPr/>
          </p:nvSpPr>
          <p:spPr>
            <a:xfrm>
              <a:off x="3086845" y="3139112"/>
              <a:ext cx="842735"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5" name="Text Box 86"/>
            <p:cNvSpPr txBox="1"/>
            <p:nvPr/>
          </p:nvSpPr>
          <p:spPr>
            <a:xfrm>
              <a:off x="2649063" y="2707445"/>
              <a:ext cx="588302"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السبي</a:t>
              </a:r>
            </a:p>
          </p:txBody>
        </p:sp>
        <p:sp>
          <p:nvSpPr>
            <p:cNvPr id="3006" name="AutoShape 87"/>
            <p:cNvSpPr/>
            <p:nvPr/>
          </p:nvSpPr>
          <p:spPr>
            <a:xfrm>
              <a:off x="2461539" y="3062935"/>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7" name="Rectangle 88"/>
            <p:cNvSpPr/>
            <p:nvPr/>
          </p:nvSpPr>
          <p:spPr>
            <a:xfrm>
              <a:off x="2459951" y="3566018"/>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8" name="Rectangle 89"/>
            <p:cNvSpPr/>
            <p:nvPr/>
          </p:nvSpPr>
          <p:spPr>
            <a:xfrm>
              <a:off x="2485344" y="3527929"/>
              <a:ext cx="121569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9" name="Rectangle 90"/>
            <p:cNvSpPr/>
            <p:nvPr/>
          </p:nvSpPr>
          <p:spPr>
            <a:xfrm>
              <a:off x="3385213" y="3529517"/>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0" name="Text Box 91"/>
            <p:cNvSpPr txBox="1"/>
            <p:nvPr/>
          </p:nvSpPr>
          <p:spPr>
            <a:xfrm>
              <a:off x="2881781" y="3094675"/>
              <a:ext cx="70532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الصمت</a:t>
              </a:r>
            </a:p>
          </p:txBody>
        </p:sp>
        <p:sp>
          <p:nvSpPr>
            <p:cNvPr id="3011" name="AutoShape 92"/>
            <p:cNvSpPr/>
            <p:nvPr/>
          </p:nvSpPr>
          <p:spPr>
            <a:xfrm>
              <a:off x="2788475" y="3458101"/>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2" name="Text Box 93"/>
            <p:cNvSpPr txBox="1"/>
            <p:nvPr/>
          </p:nvSpPr>
          <p:spPr>
            <a:xfrm>
              <a:off x="3022923" y="3470797"/>
              <a:ext cx="254878"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defRPr sz="2400">
                  <a:solidFill>
                    <a:schemeClr val="accent1"/>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114FFB"/>
                  </a:solidFill>
                  <a:effectLst/>
                  <a:uLnTx/>
                  <a:uFillTx/>
                  <a:latin typeface="Arial" panose="020B0604020202020204" pitchFamily="34" charset="0"/>
                  <a:cs typeface="Arial" panose="020B0604020202020204" pitchFamily="34" charset="0"/>
                  <a:sym typeface="Helvetica"/>
                </a:rPr>
                <a:t>   </a:t>
              </a:r>
            </a:p>
          </p:txBody>
        </p:sp>
        <p:sp>
          <p:nvSpPr>
            <p:cNvPr id="3013" name="Rectangle 95"/>
            <p:cNvSpPr/>
            <p:nvPr/>
          </p:nvSpPr>
          <p:spPr>
            <a:xfrm>
              <a:off x="2788475" y="3961184"/>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4" name="Rectangle 96"/>
            <p:cNvSpPr/>
            <p:nvPr/>
          </p:nvSpPr>
          <p:spPr>
            <a:xfrm>
              <a:off x="2805933" y="3923096"/>
              <a:ext cx="1215695"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5" name="Rectangle 97"/>
            <p:cNvSpPr/>
            <p:nvPr/>
          </p:nvSpPr>
          <p:spPr>
            <a:xfrm>
              <a:off x="3710561" y="3924682"/>
              <a:ext cx="84273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6" name="Text Box 94"/>
            <p:cNvSpPr txBox="1"/>
            <p:nvPr/>
          </p:nvSpPr>
          <p:spPr>
            <a:xfrm>
              <a:off x="3215069" y="3458101"/>
              <a:ext cx="864019" cy="553998"/>
            </a:xfrm>
            <a:prstGeom prst="rect">
              <a:avLst/>
            </a:prstGeom>
            <a:noFill/>
            <a:ln w="12700" cap="flat">
              <a:noFill/>
              <a:miter lim="400000"/>
            </a:ln>
            <a:effectLst>
              <a:outerShdw blurRad="63500" dist="53881" dir="2700000" rotWithShape="0">
                <a:srgbClr val="474747">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3600">
                  <a:solidFill>
                    <a:schemeClr val="accent1"/>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3600" b="1" i="0" u="none" strike="noStrike" kern="0" cap="none" spc="0" normalizeH="0" baseline="0" noProof="0">
                  <a:ln>
                    <a:noFill/>
                  </a:ln>
                  <a:solidFill>
                    <a:srgbClr val="114FFB"/>
                  </a:solidFill>
                  <a:effectLst/>
                  <a:uLnTx/>
                  <a:uFillTx/>
                  <a:latin typeface="Arial" panose="020B0604020202020204" pitchFamily="34" charset="0"/>
                  <a:cs typeface="Arial" panose="020B0604020202020204" pitchFamily="34" charset="0"/>
                  <a:sym typeface="Helvetica"/>
                </a:rPr>
                <a:t>يسوع</a:t>
              </a:r>
            </a:p>
          </p:txBody>
        </p:sp>
      </p:grpSp>
      <p:grpSp>
        <p:nvGrpSpPr>
          <p:cNvPr id="3021" name="Group"/>
          <p:cNvGrpSpPr/>
          <p:nvPr/>
        </p:nvGrpSpPr>
        <p:grpSpPr>
          <a:xfrm>
            <a:off x="222245" y="690559"/>
            <a:ext cx="5513396" cy="4791083"/>
            <a:chOff x="0" y="0"/>
            <a:chExt cx="5513394" cy="4791081"/>
          </a:xfrm>
        </p:grpSpPr>
        <p:sp>
          <p:nvSpPr>
            <p:cNvPr id="3018" name="AutoShape 99"/>
            <p:cNvSpPr/>
            <p:nvPr/>
          </p:nvSpPr>
          <p:spPr>
            <a:xfrm>
              <a:off x="724039" y="661071"/>
              <a:ext cx="4789355" cy="4130011"/>
            </a:xfrm>
            <a:custGeom>
              <a:avLst/>
              <a:gdLst/>
              <a:ahLst/>
              <a:cxnLst>
                <a:cxn ang="0">
                  <a:pos x="wd2" y="hd2"/>
                </a:cxn>
                <a:cxn ang="5400000">
                  <a:pos x="wd2" y="hd2"/>
                </a:cxn>
                <a:cxn ang="10800000">
                  <a:pos x="wd2" y="hd2"/>
                </a:cxn>
                <a:cxn ang="16200000">
                  <a:pos x="wd2" y="hd2"/>
                </a:cxn>
              </a:cxnLst>
              <a:rect l="0" t="0" r="r" b="b"/>
              <a:pathLst>
                <a:path w="21600" h="21600" extrusionOk="0">
                  <a:moveTo>
                    <a:pt x="17579" y="12781"/>
                  </a:moveTo>
                  <a:lnTo>
                    <a:pt x="16543" y="14201"/>
                  </a:lnTo>
                  <a:lnTo>
                    <a:pt x="2072" y="0"/>
                  </a:lnTo>
                  <a:lnTo>
                    <a:pt x="0" y="2839"/>
                  </a:lnTo>
                  <a:lnTo>
                    <a:pt x="14471" y="17040"/>
                  </a:lnTo>
                  <a:lnTo>
                    <a:pt x="13435" y="18460"/>
                  </a:lnTo>
                  <a:lnTo>
                    <a:pt x="21600" y="21600"/>
                  </a:lnTo>
                  <a:lnTo>
                    <a:pt x="17579" y="12781"/>
                  </a:lnTo>
                  <a:close/>
                </a:path>
              </a:pathLst>
            </a:custGeom>
            <a:gradFill flip="none" rotWithShape="1">
              <a:gsLst>
                <a:gs pos="0">
                  <a:srgbClr val="000000"/>
                </a:gs>
                <a:gs pos="50000">
                  <a:srgbClr val="FF0000"/>
                </a:gs>
                <a:gs pos="100000">
                  <a:srgbClr val="000000"/>
                </a:gs>
              </a:gsLst>
              <a:lin ang="16200000" scaled="0"/>
            </a:gra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9" name="AutoShape 100"/>
            <p:cNvSpPr/>
            <p:nvPr/>
          </p:nvSpPr>
          <p:spPr>
            <a:xfrm>
              <a:off x="337748" y="285818"/>
              <a:ext cx="797255" cy="828721"/>
            </a:xfrm>
            <a:custGeom>
              <a:avLst/>
              <a:gdLst/>
              <a:ahLst/>
              <a:cxnLst>
                <a:cxn ang="0">
                  <a:pos x="wd2" y="hd2"/>
                </a:cxn>
                <a:cxn ang="5400000">
                  <a:pos x="wd2" y="hd2"/>
                </a:cxn>
                <a:cxn ang="10800000">
                  <a:pos x="wd2" y="hd2"/>
                </a:cxn>
                <a:cxn ang="16200000">
                  <a:pos x="wd2" y="hd2"/>
                </a:cxn>
              </a:cxnLst>
              <a:rect l="0" t="0" r="r" b="b"/>
              <a:pathLst>
                <a:path w="21600" h="21600" extrusionOk="0">
                  <a:moveTo>
                    <a:pt x="12449" y="0"/>
                  </a:moveTo>
                  <a:lnTo>
                    <a:pt x="0" y="14150"/>
                  </a:lnTo>
                  <a:lnTo>
                    <a:pt x="9151" y="21600"/>
                  </a:lnTo>
                  <a:lnTo>
                    <a:pt x="21600" y="7450"/>
                  </a:lnTo>
                  <a:lnTo>
                    <a:pt x="12449" y="0"/>
                  </a:lnTo>
                  <a:close/>
                </a:path>
              </a:pathLst>
            </a:custGeom>
            <a:gradFill flip="none" rotWithShape="1">
              <a:gsLst>
                <a:gs pos="0">
                  <a:srgbClr val="000000"/>
                </a:gs>
                <a:gs pos="50000">
                  <a:srgbClr val="FF0000"/>
                </a:gs>
                <a:gs pos="100000">
                  <a:srgbClr val="000000"/>
                </a:gs>
              </a:gsLst>
              <a:lin ang="16200000" scaled="0"/>
            </a:gra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20" name="AutoShape 101"/>
            <p:cNvSpPr/>
            <p:nvPr/>
          </p:nvSpPr>
          <p:spPr>
            <a:xfrm>
              <a:off x="-1" y="-1"/>
              <a:ext cx="628383" cy="685810"/>
            </a:xfrm>
            <a:custGeom>
              <a:avLst/>
              <a:gdLst/>
              <a:ahLst/>
              <a:cxnLst>
                <a:cxn ang="0">
                  <a:pos x="wd2" y="hd2"/>
                </a:cxn>
                <a:cxn ang="5400000">
                  <a:pos x="wd2" y="hd2"/>
                </a:cxn>
                <a:cxn ang="10800000">
                  <a:pos x="wd2" y="hd2"/>
                </a:cxn>
                <a:cxn ang="16200000">
                  <a:pos x="wd2" y="hd2"/>
                </a:cxn>
              </a:cxnLst>
              <a:rect l="0" t="0" r="r" b="b"/>
              <a:pathLst>
                <a:path w="21600" h="21600" extrusionOk="0">
                  <a:moveTo>
                    <a:pt x="15795" y="0"/>
                  </a:moveTo>
                  <a:lnTo>
                    <a:pt x="0" y="17099"/>
                  </a:lnTo>
                  <a:lnTo>
                    <a:pt x="5805" y="21600"/>
                  </a:lnTo>
                  <a:lnTo>
                    <a:pt x="21600" y="4501"/>
                  </a:lnTo>
                  <a:lnTo>
                    <a:pt x="15795" y="0"/>
                  </a:lnTo>
                  <a:close/>
                </a:path>
              </a:pathLst>
            </a:custGeom>
            <a:gradFill flip="none" rotWithShape="1">
              <a:gsLst>
                <a:gs pos="0">
                  <a:srgbClr val="000000"/>
                </a:gs>
                <a:gs pos="50000">
                  <a:srgbClr val="FF0000"/>
                </a:gs>
                <a:gs pos="100000">
                  <a:srgbClr val="000000"/>
                </a:gs>
              </a:gsLst>
              <a:lin ang="16200000" scaled="0"/>
            </a:gra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3021"/>
                                        </p:tgtEl>
                                        <p:attrNameLst>
                                          <p:attrName>style.visibility</p:attrName>
                                        </p:attrNameLst>
                                      </p:cBhvr>
                                      <p:to>
                                        <p:strVal val="visible"/>
                                      </p:to>
                                    </p:set>
                                    <p:anim calcmode="lin" valueType="num">
                                      <p:cBhvr>
                                        <p:cTn id="7" dur="1000" fill="hold"/>
                                        <p:tgtEl>
                                          <p:spTgt spid="3021"/>
                                        </p:tgtEl>
                                        <p:attrNameLst>
                                          <p:attrName>ppt_x</p:attrName>
                                        </p:attrNameLst>
                                      </p:cBhvr>
                                      <p:tavLst>
                                        <p:tav tm="0">
                                          <p:val>
                                            <p:strVal val="#ppt_x"/>
                                          </p:val>
                                        </p:tav>
                                        <p:tav tm="100000">
                                          <p:val>
                                            <p:strVal val="#ppt_x"/>
                                          </p:val>
                                        </p:tav>
                                      </p:tavLst>
                                    </p:anim>
                                    <p:anim calcmode="lin" valueType="num">
                                      <p:cBhvr>
                                        <p:cTn id="8" dur="1000" fill="hold"/>
                                        <p:tgtEl>
                                          <p:spTgt spid="30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7106" y="13940"/>
            <a:ext cx="9176545" cy="690806"/>
          </a:xfrm>
          <a:effectLst>
            <a:outerShdw blurRad="63500" dist="35921" dir="2700000" algn="ctr" rotWithShape="0">
              <a:srgbClr val="FF0000">
                <a:alpha val="74998"/>
              </a:srgbClr>
            </a:outerShdw>
          </a:effectLst>
        </p:spPr>
        <p:txBody>
          <a:bodyPr/>
          <a:lstStyle/>
          <a:p>
            <a:pPr rtl="1">
              <a:defRPr/>
            </a:pPr>
            <a:r>
              <a:rPr lang="ar-EG" sz="4800" dirty="0">
                <a:solidFill>
                  <a:srgbClr val="FFFFFF"/>
                </a:solidFill>
                <a:ea typeface="ＭＳ Ｐゴシック" charset="0"/>
              </a:rPr>
              <a:t>أمة واحدة تحت الله</a:t>
            </a:r>
            <a:endParaRPr lang="en-US" sz="3600" dirty="0">
              <a:solidFill>
                <a:srgbClr val="FFFFFF"/>
              </a:solidFill>
              <a:ea typeface="ＭＳ Ｐゴシック" charset="0"/>
            </a:endParaRPr>
          </a:p>
        </p:txBody>
      </p:sp>
      <p:pic>
        <p:nvPicPr>
          <p:cNvPr id="2" name="Picture 1" descr="Rev 1 CapturePaintingOneNationUnderG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67006"/>
            <a:ext cx="9144000" cy="6092161"/>
          </a:xfrm>
          <a:prstGeom prst="rect">
            <a:avLst/>
          </a:prstGeom>
        </p:spPr>
      </p:pic>
      <p:sp>
        <p:nvSpPr>
          <p:cNvPr id="6" name="Rectangle 2"/>
          <p:cNvSpPr txBox="1">
            <a:spLocks noChangeArrowheads="1"/>
          </p:cNvSpPr>
          <p:nvPr/>
        </p:nvSpPr>
        <p:spPr bwMode="auto">
          <a:xfrm>
            <a:off x="228600" y="6399219"/>
            <a:ext cx="8915400" cy="4587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http://</a:t>
            </a:r>
            <a:r>
              <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rPr>
              <a:t>jonmcnaughton.com</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/content/</a:t>
            </a:r>
            <a:r>
              <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rPr>
              <a:t>ZoomDetailPages</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a:t>
            </a:r>
            <a:r>
              <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rPr>
              <a:t>OneNationUnderGod.html</a:t>
            </a:r>
            <a:endParaRPr kumimoji="0" lang="en-US" sz="105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7" name="Rectangle 2"/>
          <p:cNvSpPr txBox="1">
            <a:spLocks noChangeArrowheads="1"/>
          </p:cNvSpPr>
          <p:nvPr/>
        </p:nvSpPr>
        <p:spPr bwMode="auto">
          <a:xfrm>
            <a:off x="-44996" y="704746"/>
            <a:ext cx="9176545" cy="465753"/>
          </a:xfrm>
          <a:prstGeom prst="rect">
            <a:avLst/>
          </a:prstGeom>
          <a:noFill/>
          <a:ln>
            <a:noFill/>
          </a:ln>
          <a:effectLst>
            <a:outerShdw blurRad="63500" dist="35921" dir="2700000" algn="ctr" rotWithShape="0">
              <a:srgbClr val="FF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بقلم جون مكنوتون (2012)</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21512112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655" y="76200"/>
            <a:ext cx="9176545" cy="690806"/>
          </a:xfrm>
          <a:effectLst>
            <a:outerShdw blurRad="63500" dist="35921" dir="2700000" algn="ctr" rotWithShape="0">
              <a:srgbClr val="FF0000">
                <a:alpha val="74998"/>
              </a:srgbClr>
            </a:outerShdw>
          </a:effectLst>
        </p:spPr>
        <p:txBody>
          <a:bodyPr/>
          <a:lstStyle/>
          <a:p>
            <a:pPr rtl="1">
              <a:defRPr/>
            </a:pPr>
            <a:r>
              <a:rPr lang="ar-EG" sz="3200" dirty="0">
                <a:solidFill>
                  <a:srgbClr val="FFFFFF"/>
                </a:solidFill>
                <a:ea typeface="ＭＳ Ｐゴシック" charset="0"/>
              </a:rPr>
              <a:t>يسوع المسيح ، الشخص الأكثر إثارة للجدل</a:t>
            </a:r>
            <a:endParaRPr lang="en-US" sz="2000" dirty="0">
              <a:solidFill>
                <a:srgbClr val="FFFFFF"/>
              </a:solidFill>
              <a:ea typeface="ＭＳ Ｐゴシック" charset="0"/>
            </a:endParaRPr>
          </a:p>
        </p:txBody>
      </p:sp>
      <p:sp>
        <p:nvSpPr>
          <p:cNvPr id="6" name="Rectangle 2"/>
          <p:cNvSpPr txBox="1">
            <a:spLocks noChangeArrowheads="1"/>
          </p:cNvSpPr>
          <p:nvPr/>
        </p:nvSpPr>
        <p:spPr bwMode="auto">
          <a:xfrm>
            <a:off x="228600" y="6399219"/>
            <a:ext cx="8915400" cy="4587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http://</a:t>
            </a:r>
            <a:r>
              <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rPr>
              <a:t>jonmcnaughton.com</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/content/</a:t>
            </a:r>
            <a:r>
              <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rPr>
              <a:t>ZoomDetailPages</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a:t>
            </a:r>
            <a:r>
              <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rPr>
              <a:t>OneNationUnderGod.html</a:t>
            </a:r>
            <a:endParaRPr kumimoji="0" lang="en-US" sz="105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pic>
        <p:nvPicPr>
          <p:cNvPr id="3" name="Picture 2"/>
          <p:cNvPicPr>
            <a:picLocks noChangeAspect="1"/>
          </p:cNvPicPr>
          <p:nvPr/>
        </p:nvPicPr>
        <p:blipFill>
          <a:blip r:embed="rId3"/>
          <a:stretch>
            <a:fillRect/>
          </a:stretch>
        </p:blipFill>
        <p:spPr>
          <a:xfrm>
            <a:off x="863077" y="782147"/>
            <a:ext cx="7644402" cy="5580413"/>
          </a:xfrm>
          <a:prstGeom prst="rect">
            <a:avLst/>
          </a:prstGeom>
        </p:spPr>
      </p:pic>
    </p:spTree>
    <p:extLst>
      <p:ext uri="{BB962C8B-B14F-4D97-AF65-F5344CB8AC3E}">
        <p14:creationId xmlns:p14="http://schemas.microsoft.com/office/powerpoint/2010/main" val="22306542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026"/>
          <p:cNvSpPr>
            <a:spLocks noGrp="1" noChangeArrowheads="1"/>
          </p:cNvSpPr>
          <p:nvPr>
            <p:ph type="ctrTitle"/>
          </p:nvPr>
        </p:nvSpPr>
        <p:spPr>
          <a:xfrm>
            <a:off x="4572000" y="304800"/>
            <a:ext cx="4191000" cy="762000"/>
          </a:xfrm>
        </p:spPr>
        <p:txBody>
          <a:bodyPr/>
          <a:lstStyle/>
          <a:p>
            <a:pPr algn="r" eaLnBrk="1" hangingPunct="1"/>
            <a:r>
              <a:rPr kumimoji="0" lang="ar-JO" sz="3200" dirty="0">
                <a:latin typeface="Arial" panose="020B0604020202020204" pitchFamily="34" charset="0"/>
                <a:ea typeface="Osaka" charset="0"/>
                <a:cs typeface="Arial" panose="020B0604020202020204" pitchFamily="34" charset="0"/>
              </a:rPr>
              <a:t>الخلاص في كلِّ العصور:</a:t>
            </a:r>
            <a:endParaRPr kumimoji="0" lang="en-US" sz="3200" dirty="0">
              <a:latin typeface="Arial" panose="020B0604020202020204" pitchFamily="34" charset="0"/>
              <a:ea typeface="Osaka" charset="0"/>
              <a:cs typeface="Arial" panose="020B0604020202020204" pitchFamily="34" charset="0"/>
            </a:endParaRPr>
          </a:p>
        </p:txBody>
      </p:sp>
      <p:pic>
        <p:nvPicPr>
          <p:cNvPr id="546820" name="Picture 1028" descr="Cross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2400" y="2667000"/>
            <a:ext cx="1447800" cy="399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6821" name="Rectangle 1029"/>
          <p:cNvSpPr>
            <a:spLocks noChangeArrowheads="1"/>
          </p:cNvSpPr>
          <p:nvPr/>
        </p:nvSpPr>
        <p:spPr bwMode="auto">
          <a:xfrm>
            <a:off x="5410200" y="3733800"/>
            <a:ext cx="3048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endParaRPr kumimoji="0" lang="en-US" sz="3200" b="0" i="0" u="none" strike="noStrike" kern="1200" cap="none" spc="0" normalizeH="0" baseline="0" noProof="0">
              <a:ln>
                <a:noFill/>
              </a:ln>
              <a:solidFill>
                <a:srgbClr val="FFFFFF"/>
              </a:solidFill>
              <a:effectLst/>
              <a:uLnTx/>
              <a:uFillTx/>
              <a:latin typeface="Helvetica" charset="0"/>
              <a:ea typeface="Osaka" charset="0"/>
              <a:cs typeface="Osaka" charset="0"/>
            </a:endParaRPr>
          </a:p>
        </p:txBody>
      </p:sp>
      <p:sp>
        <p:nvSpPr>
          <p:cNvPr id="546823" name="AutoShape 1031"/>
          <p:cNvSpPr>
            <a:spLocks noChangeArrowheads="1"/>
          </p:cNvSpPr>
          <p:nvPr/>
        </p:nvSpPr>
        <p:spPr bwMode="auto">
          <a:xfrm>
            <a:off x="2743200" y="3962400"/>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endParaRPr>
          </a:p>
        </p:txBody>
      </p:sp>
      <p:sp>
        <p:nvSpPr>
          <p:cNvPr id="546824" name="AutoShape 1032"/>
          <p:cNvSpPr>
            <a:spLocks noChangeArrowheads="1"/>
          </p:cNvSpPr>
          <p:nvPr/>
        </p:nvSpPr>
        <p:spPr bwMode="auto">
          <a:xfrm rot="10800000">
            <a:off x="5562600" y="3962400"/>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endParaRPr>
          </a:p>
        </p:txBody>
      </p:sp>
      <p:sp>
        <p:nvSpPr>
          <p:cNvPr id="546825" name="WordArt 1033"/>
          <p:cNvSpPr>
            <a:spLocks noChangeArrowheads="1" noChangeShapeType="1" noTextEdit="1"/>
          </p:cNvSpPr>
          <p:nvPr/>
        </p:nvSpPr>
        <p:spPr bwMode="auto">
          <a:xfrm>
            <a:off x="1371600" y="1600200"/>
            <a:ext cx="6731000"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12700">
                  <a:solidFill>
                    <a:srgbClr val="EAEAEA"/>
                  </a:solidFill>
                  <a:round/>
                  <a:headEnd/>
                  <a:tailEnd/>
                </a:ln>
                <a:solidFill>
                  <a:srgbClr val="FFFFFF"/>
                </a:solidFill>
                <a:effectLst>
                  <a:outerShdw blurRad="63500" dist="35921" dir="2700000" sy="50000" kx="2115830" algn="bl" rotWithShape="0">
                    <a:srgbClr val="C0C0C0"/>
                  </a:outerShdw>
                </a:effectLst>
                <a:uLnTx/>
                <a:uFillTx/>
                <a:latin typeface="Arial Black"/>
                <a:ea typeface="Arial Black"/>
                <a:cs typeface="Arial Black"/>
              </a:rPr>
              <a:t>مركزية الصليب</a:t>
            </a:r>
            <a:endParaRPr kumimoji="0" lang="en-US" sz="3600" b="0" i="0" u="none" strike="noStrike" kern="10" cap="none" spc="0" normalizeH="0" baseline="0" noProof="0" dirty="0">
              <a:ln w="12700">
                <a:solidFill>
                  <a:srgbClr val="EAEAEA"/>
                </a:solidFill>
                <a:round/>
                <a:headEnd/>
                <a:tailEnd/>
              </a:ln>
              <a:solidFill>
                <a:srgbClr val="FFFFFF"/>
              </a:solidFill>
              <a:effectLst>
                <a:outerShdw blurRad="63500" dist="35921" dir="2700000" sy="50000" kx="2115830" algn="bl" rotWithShape="0">
                  <a:srgbClr val="C0C0C0"/>
                </a:outerShdw>
              </a:effectLst>
              <a:uLnTx/>
              <a:uFillTx/>
              <a:latin typeface="Arial Black"/>
              <a:ea typeface="Arial Black"/>
              <a:cs typeface="Arial Black"/>
            </a:endParaRPr>
          </a:p>
        </p:txBody>
      </p:sp>
      <p:sp>
        <p:nvSpPr>
          <p:cNvPr id="191495" name="Rectangle 1034"/>
          <p:cNvSpPr>
            <a:spLocks noChangeArrowheads="1"/>
          </p:cNvSpPr>
          <p:nvPr/>
        </p:nvSpPr>
        <p:spPr bwMode="auto">
          <a:xfrm>
            <a:off x="6516216" y="3417912"/>
            <a:ext cx="2895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101600" algn="ctr" defTabSz="914400" rtl="1"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قبْلَ المسيح</a:t>
            </a:r>
          </a:p>
          <a:p>
            <a:pPr marL="0" marR="0" lvl="0" indent="101600" algn="ctr" defTabSz="914400" rtl="1"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التطلُّع </a:t>
            </a:r>
            <a:r>
              <a:rPr kumimoji="0" lang="ar-JO" sz="3600" b="1" i="0"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rPr>
              <a:t>للأمام</a:t>
            </a:r>
          </a:p>
          <a:p>
            <a:pPr marL="0" marR="0" lvl="0" indent="101600" algn="ctr" defTabSz="914400" rtl="1"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إلى</a:t>
            </a:r>
          </a:p>
          <a:p>
            <a:pPr marL="0" marR="0" lvl="0" indent="101600" algn="ctr" defTabSz="914400" rtl="1"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صليب المسيح</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546827" name="Rectangle 1035"/>
          <p:cNvSpPr>
            <a:spLocks noChangeArrowheads="1"/>
          </p:cNvSpPr>
          <p:nvPr/>
        </p:nvSpPr>
        <p:spPr bwMode="auto">
          <a:xfrm>
            <a:off x="95250" y="3415630"/>
            <a:ext cx="26670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101600" algn="ctr" defTabSz="914400" rtl="1"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Helvetica" charset="0"/>
                <a:ea typeface="Osaka" charset="0"/>
                <a:cs typeface="Osaka" charset="0"/>
              </a:rPr>
              <a:t>بعد المسيح</a:t>
            </a:r>
          </a:p>
          <a:p>
            <a:pPr marL="0" marR="0" lvl="0" indent="101600" algn="ctr" defTabSz="914400" rtl="1"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Helvetica" charset="0"/>
                <a:ea typeface="Osaka" charset="0"/>
                <a:cs typeface="Osaka" charset="0"/>
              </a:rPr>
              <a:t>الالتفات </a:t>
            </a:r>
            <a:r>
              <a:rPr kumimoji="0" lang="ar-JO" sz="3600" b="1" i="0"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rPr>
              <a:t>للخلف</a:t>
            </a:r>
          </a:p>
          <a:p>
            <a:pPr marL="0" marR="0" lvl="0" indent="101600" algn="ctr" defTabSz="914400" rtl="1"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Helvetica" charset="0"/>
                <a:ea typeface="Osaka" charset="0"/>
                <a:cs typeface="Osaka" charset="0"/>
              </a:rPr>
              <a:t>إلى</a:t>
            </a:r>
          </a:p>
          <a:p>
            <a:pPr marL="0" marR="0" lvl="0" indent="101600" algn="ctr" defTabSz="914400" rtl="1"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Helvetica" charset="0"/>
                <a:ea typeface="Osaka" charset="0"/>
                <a:cs typeface="Osaka" charset="0"/>
              </a:rPr>
              <a:t>صليب المسيح</a:t>
            </a:r>
            <a:endPar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endParaRPr>
          </a:p>
        </p:txBody>
      </p:sp>
    </p:spTree>
    <p:extLst>
      <p:ext uri="{BB962C8B-B14F-4D97-AF65-F5344CB8AC3E}">
        <p14:creationId xmlns:p14="http://schemas.microsoft.com/office/powerpoint/2010/main" val="848581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682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4682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nodePh="1">
                                  <p:stCondLst>
                                    <p:cond delay="0"/>
                                  </p:stCondLst>
                                  <p:endCondLst>
                                    <p:cond evt="begin" delay="0">
                                      <p:tn val="12"/>
                                    </p:cond>
                                  </p:endCondLst>
                                  <p:childTnLst>
                                    <p:set>
                                      <p:cBhvr>
                                        <p:cTn id="13" dur="1" fill="hold">
                                          <p:stCondLst>
                                            <p:cond delay="0"/>
                                          </p:stCondLst>
                                        </p:cTn>
                                        <p:tgtEl>
                                          <p:spTgt spid="546821"/>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468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68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0" fill="hold" grpId="0" nodeType="clickEffect">
                                  <p:stCondLst>
                                    <p:cond delay="0"/>
                                  </p:stCondLst>
                                  <p:childTnLst>
                                    <p:set>
                                      <p:cBhvr>
                                        <p:cTn id="22" dur="1" fill="hold">
                                          <p:stCondLst>
                                            <p:cond delay="0"/>
                                          </p:stCondLst>
                                        </p:cTn>
                                        <p:tgtEl>
                                          <p:spTgt spid="546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1" grpId="0"/>
      <p:bldP spid="546823" grpId="0" animBg="1"/>
      <p:bldP spid="546824" grpId="0" animBg="1"/>
      <p:bldP spid="546825" grpId="0"/>
      <p:bldP spid="5468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church 003.jpg">
            <a:extLst>
              <a:ext uri="{FF2B5EF4-FFF2-40B4-BE49-F238E27FC236}">
                <a16:creationId xmlns:a16="http://schemas.microsoft.com/office/drawing/2014/main" id="{9B5AADC4-E332-3A4B-9B69-BD6C95AFA8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571500"/>
            <a:ext cx="7874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0770" name="Rectangle 2">
            <a:extLst>
              <a:ext uri="{FF2B5EF4-FFF2-40B4-BE49-F238E27FC236}">
                <a16:creationId xmlns:a16="http://schemas.microsoft.com/office/drawing/2014/main" id="{D1CDB28F-7D3F-6F4F-BD03-7DF7793F128E}"/>
              </a:ext>
            </a:extLst>
          </p:cNvPr>
          <p:cNvSpPr>
            <a:spLocks noGrp="1" noChangeArrowheads="1"/>
          </p:cNvSpPr>
          <p:nvPr>
            <p:ph type="ctrTitle"/>
          </p:nvPr>
        </p:nvSpPr>
        <p:spPr>
          <a:xfrm>
            <a:off x="1524000" y="381000"/>
            <a:ext cx="6324600" cy="1752600"/>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ar-JO" sz="4400" b="1" dirty="0">
                <a:effectLst>
                  <a:glow rad="152400">
                    <a:schemeClr val="bg1">
                      <a:alpha val="75000"/>
                    </a:schemeClr>
                  </a:glow>
                </a:effectLst>
                <a:latin typeface="Arial" panose="020B0604020202020204" pitchFamily="34" charset="0"/>
                <a:cs typeface="Arial" panose="020B0604020202020204" pitchFamily="34" charset="0"/>
              </a:rPr>
              <a:t>وجهات نظر مختلفة            حول طبيعة الكنيسة</a:t>
            </a:r>
            <a:endParaRPr lang="en-US" dirty="0">
              <a:solidFill>
                <a:schemeClr val="bg1"/>
              </a:solidFill>
              <a:effectLst>
                <a:glow rad="152400">
                  <a:schemeClr val="bg1">
                    <a:alpha val="75000"/>
                  </a:schemeClr>
                </a:glow>
              </a:effectLst>
              <a:latin typeface="Arial" panose="020B0604020202020204" pitchFamily="34" charset="0"/>
              <a:cs typeface="Arial" panose="020B0604020202020204" pitchFamily="34" charset="0"/>
            </a:endParaRPr>
          </a:p>
        </p:txBody>
      </p:sp>
      <p:sp>
        <p:nvSpPr>
          <p:cNvPr id="4" name="Text Box 29">
            <a:extLst>
              <a:ext uri="{FF2B5EF4-FFF2-40B4-BE49-F238E27FC236}">
                <a16:creationId xmlns:a16="http://schemas.microsoft.com/office/drawing/2014/main" id="{00B344ED-B6E3-B64E-B86D-7FF11C11B896}"/>
              </a:ext>
            </a:extLst>
          </p:cNvPr>
          <p:cNvSpPr txBox="1">
            <a:spLocks noChangeArrowheads="1"/>
          </p:cNvSpPr>
          <p:nvPr/>
        </p:nvSpPr>
        <p:spPr bwMode="auto">
          <a:xfrm>
            <a:off x="8382000" y="71438"/>
            <a:ext cx="355600" cy="461962"/>
          </a:xfrm>
          <a:prstGeom prst="rect">
            <a:avLst/>
          </a:prstGeom>
          <a:noFill/>
          <a:ln>
            <a:noFill/>
          </a:ln>
          <a:effectLst>
            <a:outerShdw dist="35921"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7242-0AD3-364C-AF65-93528620AE0F}"/>
              </a:ext>
            </a:extLst>
          </p:cNvPr>
          <p:cNvSpPr>
            <a:spLocks noGrp="1"/>
          </p:cNvSpPr>
          <p:nvPr>
            <p:ph type="ctrTitle"/>
          </p:nvPr>
        </p:nvSpPr>
        <p:spPr>
          <a:xfrm>
            <a:off x="4781550" y="0"/>
            <a:ext cx="4362450" cy="1143000"/>
          </a:xfrm>
        </p:spPr>
        <p:txBody>
          <a:bodyPr/>
          <a:lstStyle/>
          <a:p>
            <a:r>
              <a:rPr lang="ar-JO" altLang="en-US" b="1" dirty="0">
                <a:latin typeface="Arial" panose="020B0604020202020204" pitchFamily="34" charset="0"/>
                <a:cs typeface="Arial" panose="020B0604020202020204" pitchFamily="34" charset="0"/>
              </a:rPr>
              <a:t>الطوائف</a:t>
            </a:r>
            <a:endParaRPr lang="en-US" altLang="en-US" b="1"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DCD6BE30-81D6-064C-8B61-83FEAFAF584F}"/>
              </a:ext>
            </a:extLst>
          </p:cNvPr>
          <p:cNvSpPr txBox="1">
            <a:spLocks/>
          </p:cNvSpPr>
          <p:nvPr/>
        </p:nvSpPr>
        <p:spPr bwMode="auto">
          <a:xfrm>
            <a:off x="4876800" y="1828800"/>
            <a:ext cx="4267200" cy="4343400"/>
          </a:xfrm>
          <a:prstGeom prst="rect">
            <a:avLst/>
          </a:prstGeom>
          <a:noFill/>
          <a:ln w="9525">
            <a:no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تصور شجرة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تاريخ الكنيسة هذه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العلاقات بين مختلف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فروع الكنيسة المسيحية</a:t>
            </a:r>
            <a:endPar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124931" name="Picture 4" descr="tree_of_church_history.jpg">
            <a:extLst>
              <a:ext uri="{FF2B5EF4-FFF2-40B4-BE49-F238E27FC236}">
                <a16:creationId xmlns:a16="http://schemas.microsoft.com/office/drawing/2014/main" id="{FDA1B021-B331-BF48-923A-C8854F2EB9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8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1728-FD10-2845-806F-20830AB84882}"/>
              </a:ext>
            </a:extLst>
          </p:cNvPr>
          <p:cNvSpPr>
            <a:spLocks noGrp="1"/>
          </p:cNvSpPr>
          <p:nvPr>
            <p:ph type="ctrTitle"/>
          </p:nvPr>
        </p:nvSpPr>
        <p:spPr>
          <a:xfrm>
            <a:off x="0" y="0"/>
            <a:ext cx="9144000" cy="1143000"/>
          </a:xfrm>
        </p:spPr>
        <p:txBody>
          <a:bodyPr/>
          <a:lstStyle/>
          <a:p>
            <a:pPr algn="r"/>
            <a:r>
              <a:rPr lang="en-US" altLang="en-US" b="1">
                <a:effectLst>
                  <a:outerShdw blurRad="38100" dist="38100" dir="2700000" algn="tl">
                    <a:srgbClr val="808080"/>
                  </a:outerShdw>
                </a:effectLst>
              </a:rPr>
              <a:t>Denominations</a:t>
            </a:r>
          </a:p>
        </p:txBody>
      </p:sp>
      <p:sp>
        <p:nvSpPr>
          <p:cNvPr id="4" name="Subtitle 2">
            <a:extLst>
              <a:ext uri="{FF2B5EF4-FFF2-40B4-BE49-F238E27FC236}">
                <a16:creationId xmlns:a16="http://schemas.microsoft.com/office/drawing/2014/main" id="{74883826-AD64-C24B-8F7C-663EC5ACD9AC}"/>
              </a:ext>
            </a:extLst>
          </p:cNvPr>
          <p:cNvSpPr txBox="1">
            <a:spLocks/>
          </p:cNvSpPr>
          <p:nvPr/>
        </p:nvSpPr>
        <p:spPr bwMode="auto">
          <a:xfrm>
            <a:off x="4876800" y="1828800"/>
            <a:ext cx="4267200" cy="4343400"/>
          </a:xfrm>
          <a:prstGeom prst="rect">
            <a:avLst/>
          </a:prstGeom>
          <a:noFill/>
          <a:ln w="9525">
            <a:no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panose="020B0600070205080204" pitchFamily="34" charset="-128"/>
              </a:rPr>
              <a:t>This tree of church history depicts the relationships between the various branches of the Christian Church</a:t>
            </a:r>
          </a:p>
        </p:txBody>
      </p:sp>
      <p:pic>
        <p:nvPicPr>
          <p:cNvPr id="125955" name="Picture 4" descr="tree_of_church_history.jpg">
            <a:extLst>
              <a:ext uri="{FF2B5EF4-FFF2-40B4-BE49-F238E27FC236}">
                <a16:creationId xmlns:a16="http://schemas.microsoft.com/office/drawing/2014/main" id="{D747525F-46CD-1D4C-9BFB-DB52A04117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56338"/>
            <a:ext cx="9144000" cy="131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77" name="Text Box 45"/>
          <p:cNvSpPr txBox="1">
            <a:spLocks noChangeArrowheads="1"/>
          </p:cNvSpPr>
          <p:nvPr/>
        </p:nvSpPr>
        <p:spPr bwMode="auto">
          <a:xfrm>
            <a:off x="395536" y="228600"/>
            <a:ext cx="5112568" cy="120032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ar-JO" sz="3600" b="1" dirty="0">
                <a:latin typeface="Arial" panose="020B0604020202020204" pitchFamily="34" charset="0"/>
                <a:cs typeface="Arial" panose="020B0604020202020204" pitchFamily="34" charset="0"/>
              </a:rPr>
              <a:t>عندما تنظر إلى الأرض من القمر                       فإنك ترى الصورة الكبيرة</a:t>
            </a: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Arial" panose="020B0604020202020204" pitchFamily="34" charset="0"/>
                <a:cs typeface="Arial" panose="020B0604020202020204" pitchFamily="34" charset="0"/>
              </a:rPr>
              <a:t> </a:t>
            </a:r>
          </a:p>
        </p:txBody>
      </p:sp>
      <p:sp>
        <p:nvSpPr>
          <p:cNvPr id="35" name="Title 34"/>
          <p:cNvSpPr>
            <a:spLocks noGrp="1"/>
          </p:cNvSpPr>
          <p:nvPr>
            <p:ph type="title" idx="4294967295"/>
          </p:nvPr>
        </p:nvSpPr>
        <p:spPr>
          <a:xfrm>
            <a:off x="395536" y="3276600"/>
            <a:ext cx="4968552" cy="1200329"/>
          </a:xfrm>
          <a:prstGeom prst="rect">
            <a:avLst/>
          </a:prstGeom>
          <a:ln w="12700">
            <a:miter lim="800000"/>
            <a:headEnd/>
            <a:tailEnd/>
          </a:ln>
          <a:effectLst>
            <a:outerShdw blurRad="63500" dist="71842" dir="2700000" algn="ctr" rotWithShape="0">
              <a:schemeClr val="bg2">
                <a:alpha val="74998"/>
              </a:schemeClr>
            </a:outerShdw>
          </a:effectLst>
        </p:spPr>
        <p:txBody>
          <a:bodyPr wrap="square">
            <a:spAutoFit/>
          </a:bodyPr>
          <a:lstStyle/>
          <a:p>
            <a:pPr algn="ctr" defTabSz="457200" eaLnBrk="1" hangingPunct="1">
              <a:spcBef>
                <a:spcPct val="50000"/>
              </a:spcBef>
              <a:defRPr/>
            </a:pPr>
            <a:r>
              <a:rPr lang="ar-JO" sz="3600" b="1" dirty="0">
                <a:solidFill>
                  <a:schemeClr val="tx1"/>
                </a:solidFill>
                <a:effectLst/>
                <a:latin typeface="Arial" panose="020B0604020202020204" pitchFamily="34" charset="0"/>
                <a:ea typeface="ＭＳ Ｐゴシック" charset="0"/>
                <a:cs typeface="Arial" panose="020B0604020202020204" pitchFamily="34" charset="0"/>
              </a:rPr>
              <a:t>ما هو الموضوع العام                                  في العهد الجديد؟</a:t>
            </a:r>
            <a:endParaRPr lang="en-US" sz="3600" b="1" dirty="0">
              <a:solidFill>
                <a:schemeClr val="tx1"/>
              </a:solidFill>
              <a:effectLst/>
              <a:latin typeface="Arial" panose="020B0604020202020204" pitchFamily="34" charset="0"/>
              <a:ea typeface="ＭＳ Ｐゴシック" charset="0"/>
              <a:cs typeface="Arial" panose="020B0604020202020204" pitchFamily="34" charset="0"/>
            </a:endParaRPr>
          </a:p>
        </p:txBody>
      </p:sp>
      <p:sp>
        <p:nvSpPr>
          <p:cNvPr id="37" name="Text Box 45"/>
          <p:cNvSpPr txBox="1">
            <a:spLocks noChangeArrowheads="1"/>
          </p:cNvSpPr>
          <p:nvPr/>
        </p:nvSpPr>
        <p:spPr bwMode="auto">
          <a:xfrm>
            <a:off x="395536" y="2098675"/>
            <a:ext cx="4968552" cy="71679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lnSpc>
                <a:spcPct val="125000"/>
              </a:lnSpc>
              <a:spcBef>
                <a:spcPct val="50000"/>
              </a:spcBef>
              <a:defRPr/>
            </a:pPr>
            <a:r>
              <a:rPr lang="ar-JO" sz="3600" b="1" dirty="0">
                <a:latin typeface="Arial" panose="020B0604020202020204" pitchFamily="34" charset="0"/>
                <a:cs typeface="Arial" panose="020B0604020202020204" pitchFamily="34" charset="0"/>
              </a:rPr>
              <a:t>على نحو مماثل</a:t>
            </a:r>
            <a:endParaRPr lang="en-US" sz="36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par>
                          <p:cTn id="8" fill="hold" nodeType="afterGroup">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P spid="35" grpId="0" animBg="1"/>
      <p:bldP spid="3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AF850B86-9F8B-854A-8896-4623F3A7D678}"/>
              </a:ext>
            </a:extLst>
          </p:cNvPr>
          <p:cNvSpPr>
            <a:spLocks noGrp="1" noChangeArrowheads="1"/>
          </p:cNvSpPr>
          <p:nvPr>
            <p:ph type="title"/>
          </p:nvPr>
        </p:nvSpPr>
        <p:spPr>
          <a:xfrm>
            <a:off x="152400" y="3200400"/>
            <a:ext cx="8915400" cy="1143000"/>
          </a:xfrm>
        </p:spPr>
        <p:txBody>
          <a:bodyPr/>
          <a:lstStyle/>
          <a:p>
            <a:pPr eaLnBrk="1" hangingPunct="1"/>
            <a:r>
              <a:rPr lang="ar-JO"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ما هو تعريف</a:t>
            </a:r>
            <a:r>
              <a:rPr lang="ar-JO" altLang="en-US" dirty="0">
                <a:solidFill>
                  <a:srgbClr val="FFFF00"/>
                </a:solidFill>
                <a:latin typeface="Arial" panose="020B0604020202020204" pitchFamily="34" charset="0"/>
                <a:ea typeface="ＭＳ Ｐゴシック" panose="020B0600070205080204" pitchFamily="34" charset="-128"/>
                <a:cs typeface="Arial" panose="020B0604020202020204" pitchFamily="34" charset="0"/>
              </a:rPr>
              <a:t>ك</a:t>
            </a:r>
            <a:r>
              <a:rPr lang="ar-JO"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الخاص للكنيسة المحلية؟</a:t>
            </a:r>
            <a:endPar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Text Box 29">
            <a:extLst>
              <a:ext uri="{FF2B5EF4-FFF2-40B4-BE49-F238E27FC236}">
                <a16:creationId xmlns:a16="http://schemas.microsoft.com/office/drawing/2014/main" id="{7C7A4361-4C17-2F47-8303-28F4527DA544}"/>
              </a:ext>
            </a:extLst>
          </p:cNvPr>
          <p:cNvSpPr txBox="1">
            <a:spLocks noChangeArrowheads="1"/>
          </p:cNvSpPr>
          <p:nvPr/>
        </p:nvSpPr>
        <p:spPr bwMode="auto">
          <a:xfrm>
            <a:off x="8382000" y="71438"/>
            <a:ext cx="355600" cy="461962"/>
          </a:xfrm>
          <a:prstGeom prst="rect">
            <a:avLst/>
          </a:prstGeom>
          <a:noFill/>
          <a:ln>
            <a:noFill/>
          </a:ln>
          <a:effectLst>
            <a:outerShdw dist="35921"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8</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1028" descr="nebula-bullets">
            <a:extLst>
              <a:ext uri="{FF2B5EF4-FFF2-40B4-BE49-F238E27FC236}">
                <a16:creationId xmlns:a16="http://schemas.microsoft.com/office/drawing/2014/main" id="{2A6E3390-95F2-4C40-81E2-9AA9BB41D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22" name="Rectangle 1026">
            <a:extLst>
              <a:ext uri="{FF2B5EF4-FFF2-40B4-BE49-F238E27FC236}">
                <a16:creationId xmlns:a16="http://schemas.microsoft.com/office/drawing/2014/main" id="{95698568-38D3-8D4D-B310-2B5CBDD6AA2C}"/>
              </a:ext>
            </a:extLst>
          </p:cNvPr>
          <p:cNvSpPr>
            <a:spLocks noGrp="1" noChangeArrowheads="1"/>
          </p:cNvSpPr>
          <p:nvPr>
            <p:ph type="title"/>
          </p:nvPr>
        </p:nvSpPr>
        <p:spPr>
          <a:xfrm>
            <a:off x="457200" y="990600"/>
            <a:ext cx="7620000" cy="838200"/>
          </a:xfrm>
          <a:effectLst>
            <a:outerShdw blurRad="63500" dist="35921" dir="2700000" algn="ctr" rotWithShape="0">
              <a:schemeClr val="tx2">
                <a:alpha val="74997"/>
              </a:schemeClr>
            </a:outerShdw>
          </a:effectLst>
        </p:spPr>
        <p:txBody>
          <a:bodyPr/>
          <a:lstStyle/>
          <a:p>
            <a:pPr eaLnBrk="1" hangingPunct="1"/>
            <a:r>
              <a:rPr lang="ar-JO" altLang="en-US"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التعريف الكتابي</a:t>
            </a:r>
            <a:endPar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515523" name="Rectangle 1027">
            <a:extLst>
              <a:ext uri="{FF2B5EF4-FFF2-40B4-BE49-F238E27FC236}">
                <a16:creationId xmlns:a16="http://schemas.microsoft.com/office/drawing/2014/main" id="{74FD44C1-4BC3-894F-B535-7826EED6C129}"/>
              </a:ext>
            </a:extLst>
          </p:cNvPr>
          <p:cNvSpPr>
            <a:spLocks noGrp="1" noChangeArrowheads="1"/>
          </p:cNvSpPr>
          <p:nvPr>
            <p:ph type="body" idx="1"/>
          </p:nvPr>
        </p:nvSpPr>
        <p:spPr>
          <a:xfrm>
            <a:off x="914400" y="2209800"/>
            <a:ext cx="8229600" cy="3840163"/>
          </a:xfrm>
          <a:effectLst>
            <a:outerShdw blurRad="63500" dist="35921" dir="2700000" algn="ctr" rotWithShape="0">
              <a:schemeClr val="tx2">
                <a:alpha val="74997"/>
              </a:schemeClr>
            </a:outerShdw>
          </a:effectLst>
        </p:spPr>
        <p:txBody>
          <a:bodyPr/>
          <a:lstStyle/>
          <a:p>
            <a:pPr algn="r" rtl="1"/>
            <a:r>
              <a:rPr lang="ar-JO" altLang="ja-JP" sz="40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الكنيسة هي جماعة حية من الناس في المسيح يسوع، منظمة لتحقيق هدف جماعي ثلاثي: العبادة، والبنيان، والتكاثر</a:t>
            </a:r>
            <a:endParaRPr lang="en-US" altLang="en-US" sz="4000"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Rectangle 1027">
            <a:extLst>
              <a:ext uri="{FF2B5EF4-FFF2-40B4-BE49-F238E27FC236}">
                <a16:creationId xmlns:a16="http://schemas.microsoft.com/office/drawing/2014/main" id="{0B3859CB-41B6-0C47-BACF-719F481D2CEC}"/>
              </a:ext>
            </a:extLst>
          </p:cNvPr>
          <p:cNvSpPr txBox="1">
            <a:spLocks noChangeArrowheads="1"/>
          </p:cNvSpPr>
          <p:nvPr/>
        </p:nvSpPr>
        <p:spPr bwMode="auto">
          <a:xfrm>
            <a:off x="838200" y="6096000"/>
            <a:ext cx="8305800" cy="7620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ديناميكيات الكنيسة (دورة ب ي ي العالمية)، 40</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a:t>
            </a:r>
            <a:endParaRPr kumimoji="0" lang="en-US" sz="32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6" name="Text Box 29">
            <a:extLst>
              <a:ext uri="{FF2B5EF4-FFF2-40B4-BE49-F238E27FC236}">
                <a16:creationId xmlns:a16="http://schemas.microsoft.com/office/drawing/2014/main" id="{10EA4FFD-872B-0847-82C5-4DE21278F25F}"/>
              </a:ext>
            </a:extLst>
          </p:cNvPr>
          <p:cNvSpPr txBox="1">
            <a:spLocks noChangeArrowheads="1"/>
          </p:cNvSpPr>
          <p:nvPr/>
        </p:nvSpPr>
        <p:spPr bwMode="auto">
          <a:xfrm>
            <a:off x="8382000" y="71438"/>
            <a:ext cx="355600" cy="461962"/>
          </a:xfrm>
          <a:prstGeom prst="rect">
            <a:avLst/>
          </a:prstGeom>
          <a:noFill/>
          <a:ln>
            <a:noFill/>
          </a:ln>
          <a:effectLst>
            <a:outerShdw dist="35921"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0" y="0"/>
            <a:ext cx="9144000" cy="1052736"/>
          </a:xfrm>
          <a:effectLst>
            <a:outerShdw blurRad="63500" dist="35921" dir="2700000" algn="ctr" rotWithShape="0">
              <a:schemeClr val="tx1">
                <a:alpha val="74998"/>
              </a:schemeClr>
            </a:outerShdw>
          </a:effectLst>
        </p:spPr>
        <p:txBody>
          <a:bodyPr/>
          <a:lstStyle/>
          <a:p>
            <a:pPr eaLnBrk="1" hangingPunct="1">
              <a:defRPr/>
            </a:pPr>
            <a:r>
              <a:rPr lang="ar-JO" sz="4800" dirty="0">
                <a:effectLst>
                  <a:glow rad="139700">
                    <a:schemeClr val="tx1">
                      <a:alpha val="90000"/>
                    </a:schemeClr>
                  </a:glow>
                </a:effectLst>
                <a:cs typeface="Arial" panose="020B0604020202020204" pitchFamily="34" charset="0"/>
              </a:rPr>
              <a:t>التدابير (أف 3: 2)</a:t>
            </a:r>
            <a:endParaRPr lang="en-US" sz="2000" dirty="0">
              <a:effectLst>
                <a:glow rad="139700">
                  <a:schemeClr val="tx1">
                    <a:alpha val="90000"/>
                  </a:schemeClr>
                </a:glow>
              </a:effectLst>
              <a:cs typeface="Arial" panose="020B0604020202020204" pitchFamily="34" charset="0"/>
            </a:endParaRPr>
          </a:p>
        </p:txBody>
      </p:sp>
      <p:grpSp>
        <p:nvGrpSpPr>
          <p:cNvPr id="7" name="Group 6"/>
          <p:cNvGrpSpPr>
            <a:grpSpLocks/>
          </p:cNvGrpSpPr>
          <p:nvPr/>
        </p:nvGrpSpPr>
        <p:grpSpPr bwMode="auto">
          <a:xfrm>
            <a:off x="34928" y="4581528"/>
            <a:ext cx="4321175" cy="2303463"/>
            <a:chOff x="35496" y="4581128"/>
            <a:chExt cx="4320480" cy="2304256"/>
          </a:xfrm>
        </p:grpSpPr>
        <p:sp>
          <p:nvSpPr>
            <p:cNvPr id="613386" name="Left Arrow 1"/>
            <p:cNvSpPr>
              <a:spLocks noChangeArrowheads="1"/>
            </p:cNvSpPr>
            <p:nvPr/>
          </p:nvSpPr>
          <p:spPr bwMode="auto">
            <a:xfrm>
              <a:off x="35496" y="4581128"/>
              <a:ext cx="4320480" cy="2304256"/>
            </a:xfrm>
            <a:prstGeom prst="leftArrow">
              <a:avLst>
                <a:gd name="adj1" fmla="val 79269"/>
                <a:gd name="adj2" fmla="val 50000"/>
              </a:avLst>
            </a:prstGeom>
            <a:solidFill>
              <a:srgbClr val="800000"/>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4"/>
            <p:cNvSpPr>
              <a:spLocks noChangeArrowheads="1"/>
            </p:cNvSpPr>
            <p:nvPr/>
          </p:nvSpPr>
          <p:spPr bwMode="auto">
            <a:xfrm>
              <a:off x="395536" y="4941168"/>
              <a:ext cx="3672408" cy="1440160"/>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24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الزمن قبل تدبير بولس </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24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(يدخل الأمم من خلال إسرائيل تحت الناموس)</a:t>
              </a:r>
              <a:endPar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endParaRPr>
            </a:p>
          </p:txBody>
        </p:sp>
      </p:grpSp>
      <p:grpSp>
        <p:nvGrpSpPr>
          <p:cNvPr id="11" name="Group 10"/>
          <p:cNvGrpSpPr>
            <a:grpSpLocks/>
          </p:cNvGrpSpPr>
          <p:nvPr/>
        </p:nvGrpSpPr>
        <p:grpSpPr bwMode="auto">
          <a:xfrm>
            <a:off x="4427538" y="4581528"/>
            <a:ext cx="4608512" cy="2303463"/>
            <a:chOff x="4427984" y="4581128"/>
            <a:chExt cx="4608512" cy="2304256"/>
          </a:xfrm>
        </p:grpSpPr>
        <p:sp>
          <p:nvSpPr>
            <p:cNvPr id="613384" name="Left Arrow 8"/>
            <p:cNvSpPr>
              <a:spLocks noChangeArrowheads="1"/>
            </p:cNvSpPr>
            <p:nvPr/>
          </p:nvSpPr>
          <p:spPr bwMode="auto">
            <a:xfrm rot="10800000">
              <a:off x="4427984" y="4581128"/>
              <a:ext cx="4608512" cy="2304256"/>
            </a:xfrm>
            <a:prstGeom prst="leftArrow">
              <a:avLst>
                <a:gd name="adj1" fmla="val 78231"/>
                <a:gd name="adj2" fmla="val 50000"/>
              </a:avLst>
            </a:prstGeom>
            <a:solidFill>
              <a:srgbClr val="000090"/>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 name="Rectangle 4"/>
            <p:cNvSpPr>
              <a:spLocks noChangeArrowheads="1"/>
            </p:cNvSpPr>
            <p:nvPr/>
          </p:nvSpPr>
          <p:spPr bwMode="auto">
            <a:xfrm>
              <a:off x="4427984" y="4941168"/>
              <a:ext cx="4104456" cy="1440160"/>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24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زمن تدبير بولس </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24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(الأمم متساوون مع اليهود تحت النعمة)</a:t>
              </a:r>
              <a:endPar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endParaRPr>
            </a:p>
          </p:txBody>
        </p:sp>
      </p:grpSp>
      <p:sp>
        <p:nvSpPr>
          <p:cNvPr id="4" name="Rectangle 4"/>
          <p:cNvSpPr>
            <a:spLocks noChangeArrowheads="1"/>
          </p:cNvSpPr>
          <p:nvPr/>
        </p:nvSpPr>
        <p:spPr bwMode="auto">
          <a:xfrm>
            <a:off x="179512" y="1196752"/>
            <a:ext cx="2592288" cy="3240360"/>
          </a:xfrm>
          <a:prstGeom prst="rect">
            <a:avLst/>
          </a:prstGeom>
          <a:noFill/>
          <a:ln w="9525">
            <a:noFill/>
            <a:miter lim="800000"/>
            <a:headEnd/>
            <a:tailEnd/>
          </a:ln>
          <a:effectLst/>
        </p:spPr>
        <p:txBody>
          <a:bodyPr lIns="91427" tIns="45714" rIns="91427" bIns="45714"/>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أنتم تعلمون أن الله منحني </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المسؤولية الخاصة</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لتقديم نعمته لكم أيها الأمم </a:t>
            </a:r>
            <a:br>
              <a:rPr kumimoji="0" lang="en-US" sz="2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br>
            <a:r>
              <a:rPr kumimoji="0" lang="en-US" sz="2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(NLT)</a:t>
            </a:r>
          </a:p>
        </p:txBody>
      </p:sp>
      <p:sp>
        <p:nvSpPr>
          <p:cNvPr id="5" name="Rectangle 4"/>
          <p:cNvSpPr>
            <a:spLocks noChangeArrowheads="1"/>
          </p:cNvSpPr>
          <p:nvPr/>
        </p:nvSpPr>
        <p:spPr bwMode="auto">
          <a:xfrm>
            <a:off x="2843808" y="1196752"/>
            <a:ext cx="2070484" cy="3240360"/>
          </a:xfrm>
          <a:prstGeom prst="rect">
            <a:avLst/>
          </a:prstGeom>
          <a:noFill/>
          <a:ln w="9525">
            <a:noFill/>
            <a:miter lim="800000"/>
            <a:headEnd/>
            <a:tailEnd/>
          </a:ln>
          <a:effectLst/>
        </p:spPr>
        <p:txBody>
          <a:bodyPr lIns="91427" tIns="45714" rIns="91427" bIns="45714"/>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لقد سمعتم عن </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وكالة</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نعمة الله المعطاة لي من أجلكم </a:t>
            </a:r>
            <a:br>
              <a:rPr kumimoji="0" lang="en-US" sz="2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br>
            <a:r>
              <a:rPr kumimoji="0" lang="en-US" sz="2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(NAU)</a:t>
            </a:r>
          </a:p>
        </p:txBody>
      </p:sp>
      <p:sp>
        <p:nvSpPr>
          <p:cNvPr id="6" name="Rectangle 5"/>
          <p:cNvSpPr>
            <a:spLocks noChangeArrowheads="1"/>
          </p:cNvSpPr>
          <p:nvPr/>
        </p:nvSpPr>
        <p:spPr bwMode="auto">
          <a:xfrm>
            <a:off x="4860032" y="1196752"/>
            <a:ext cx="4283968" cy="3744416"/>
          </a:xfrm>
          <a:prstGeom prst="rect">
            <a:avLst/>
          </a:prstGeom>
          <a:noFill/>
          <a:ln w="9525">
            <a:noFill/>
            <a:miter lim="800000"/>
            <a:headEnd/>
            <a:tailEnd/>
          </a:ln>
          <a:effectLst/>
        </p:spPr>
        <p:txBody>
          <a:bodyPr lIns="91427" tIns="45714" rIns="91427" bIns="45714"/>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FFFF00"/>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FFFF00"/>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إدارة</a:t>
            </a:r>
            <a:r>
              <a:rPr kumimoji="0" lang="ru-RU" sz="2400" b="1" i="0" u="none" strike="noStrike" kern="1200" cap="none" spc="0" normalizeH="0" baseline="0" noProof="0" dirty="0">
                <a:ln>
                  <a:noFill/>
                </a:ln>
                <a:solidFill>
                  <a:srgbClr val="FFFF00"/>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en-US" sz="2400" b="1" i="0" u="none" strike="noStrike" kern="1200" cap="none" spc="0" normalizeH="0" baseline="0" noProof="0" dirty="0">
                <a:ln>
                  <a:noFill/>
                </a:ln>
                <a:solidFill>
                  <a:srgbClr val="FFFF00"/>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 (NIV)</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dirty="0">
                <a:ln>
                  <a:noFill/>
                </a:ln>
                <a:solidFill>
                  <a:srgbClr val="FFFF00"/>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FFFF00"/>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تدبير</a:t>
            </a:r>
            <a:r>
              <a:rPr kumimoji="0" lang="ru-RU" sz="2400" b="1" i="0" u="none" strike="noStrike" kern="1200" cap="none" spc="0" normalizeH="0" baseline="0" noProof="0" dirty="0">
                <a:ln>
                  <a:noFill/>
                </a:ln>
                <a:solidFill>
                  <a:srgbClr val="FFFF00"/>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en-US" sz="2400" b="1" i="0" u="none" strike="noStrike" kern="1200" cap="none" spc="0" normalizeH="0" baseline="0" noProof="0" dirty="0">
                <a:ln>
                  <a:noFill/>
                </a:ln>
                <a:solidFill>
                  <a:srgbClr val="FFFF00"/>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 (KJV)</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endParaRPr kumimoji="0" lang="en-US" sz="2400" b="1" i="0" u="none" strike="noStrike" kern="1200" cap="none" spc="0" normalizeH="0" baseline="0" noProof="0" dirty="0">
              <a:ln>
                <a:noFill/>
              </a:ln>
              <a:solidFill>
                <a:srgbClr val="FFFF00"/>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oivkonomi,a (Greek)</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charset="0"/>
                <a:cs typeface="Arial" panose="020B0604020202020204" pitchFamily="34" charset="0"/>
              </a:rPr>
              <a:t>oi;koj</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(house) +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charset="0"/>
                <a:cs typeface="Arial" panose="020B0604020202020204" pitchFamily="34" charset="0"/>
              </a:rPr>
              <a:t>no,moj</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ru-RU"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مسؤولية الإدارة ، وإدارة الأسرة، والتوجيه ، والوظيفة </a:t>
            </a:r>
            <a:r>
              <a:rPr kumimoji="0" lang="ru-RU"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(BDAG)</a:t>
            </a:r>
            <a:endParaRPr kumimoji="0" lang="en-US" sz="2400" b="1" i="0" u="none" strike="noStrike" kern="1200" cap="none" spc="0" normalizeH="0" baseline="0" noProof="0" dirty="0">
              <a:ln>
                <a:noFill/>
              </a:ln>
              <a:solidFill>
                <a:srgbClr val="FFFF00"/>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endParaRPr>
          </a:p>
        </p:txBody>
      </p:sp>
      <p:pic>
        <p:nvPicPr>
          <p:cNvPr id="3" name="Picture 2">
            <a:extLst>
              <a:ext uri="{FF2B5EF4-FFF2-40B4-BE49-F238E27FC236}">
                <a16:creationId xmlns:a16="http://schemas.microsoft.com/office/drawing/2014/main" id="{55D924B7-AE1D-204D-BC3A-0975D19D6449}"/>
              </a:ext>
            </a:extLst>
          </p:cNvPr>
          <p:cNvPicPr>
            <a:picLocks noChangeAspect="1"/>
          </p:cNvPicPr>
          <p:nvPr/>
        </p:nvPicPr>
        <p:blipFill>
          <a:blip r:embed="rId4"/>
          <a:stretch>
            <a:fillRect/>
          </a:stretch>
        </p:blipFill>
        <p:spPr>
          <a:xfrm>
            <a:off x="5180695" y="2264493"/>
            <a:ext cx="3841087" cy="1092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2931" name="Rectangle 252930"/>
          <p:cNvSpPr>
            <a:spLocks noChangeArrowheads="1"/>
          </p:cNvSpPr>
          <p:nvPr/>
        </p:nvSpPr>
        <p:spPr bwMode="auto">
          <a:xfrm>
            <a:off x="1258889" y="1341439"/>
            <a:ext cx="7921625" cy="647700"/>
          </a:xfrm>
          <a:prstGeom prst="rect">
            <a:avLst/>
          </a:prstGeom>
          <a:solidFill>
            <a:srgbClr val="660066"/>
          </a:solidFill>
          <a:ln w="9525">
            <a:solidFill>
              <a:schemeClr val="tx1"/>
            </a:solidFill>
            <a:round/>
            <a:headEnd/>
            <a:tailEnd/>
          </a:ln>
        </p:spPr>
        <p:txBody>
          <a:bodyPr lIns="91427" tIns="45714" rIns="91427" bIns="4571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25" name="Group 24"/>
          <p:cNvGrpSpPr>
            <a:grpSpLocks/>
          </p:cNvGrpSpPr>
          <p:nvPr/>
        </p:nvGrpSpPr>
        <p:grpSpPr bwMode="auto">
          <a:xfrm rot="10800000">
            <a:off x="4986338" y="1773238"/>
            <a:ext cx="1655762" cy="2303462"/>
            <a:chOff x="539552" y="4581128"/>
            <a:chExt cx="1656184" cy="2304256"/>
          </a:xfrm>
        </p:grpSpPr>
        <p:sp>
          <p:nvSpPr>
            <p:cNvPr id="615457" name="Left Arrow 25"/>
            <p:cNvSpPr>
              <a:spLocks noChangeArrowheads="1"/>
            </p:cNvSpPr>
            <p:nvPr/>
          </p:nvSpPr>
          <p:spPr bwMode="auto">
            <a:xfrm>
              <a:off x="539552" y="4581128"/>
              <a:ext cx="1611178" cy="2304256"/>
            </a:xfrm>
            <a:prstGeom prst="leftArrow">
              <a:avLst>
                <a:gd name="adj1" fmla="val 79269"/>
                <a:gd name="adj2" fmla="val 50000"/>
              </a:avLst>
            </a:prstGeom>
            <a:solidFill>
              <a:srgbClr val="8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7" name="Rectangle 4"/>
            <p:cNvSpPr>
              <a:spLocks noChangeArrowheads="1"/>
            </p:cNvSpPr>
            <p:nvPr/>
          </p:nvSpPr>
          <p:spPr bwMode="auto">
            <a:xfrm rot="10800000">
              <a:off x="728575" y="5229200"/>
              <a:ext cx="1467161" cy="1152128"/>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5</a:t>
              </a: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الموسوي</a:t>
              </a:r>
              <a:b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b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2: 15</a:t>
              </a: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p>
          </p:txBody>
        </p:sp>
      </p:grpSp>
      <p:grpSp>
        <p:nvGrpSpPr>
          <p:cNvPr id="7" name="Group 6"/>
          <p:cNvGrpSpPr>
            <a:grpSpLocks/>
          </p:cNvGrpSpPr>
          <p:nvPr/>
        </p:nvGrpSpPr>
        <p:grpSpPr bwMode="auto">
          <a:xfrm rot="10800000">
            <a:off x="-36513" y="1773238"/>
            <a:ext cx="1655763" cy="2303462"/>
            <a:chOff x="539552" y="4581128"/>
            <a:chExt cx="1656183" cy="2304256"/>
          </a:xfrm>
        </p:grpSpPr>
        <p:sp>
          <p:nvSpPr>
            <p:cNvPr id="615455" name="Left Arrow 1"/>
            <p:cNvSpPr>
              <a:spLocks noChangeArrowheads="1"/>
            </p:cNvSpPr>
            <p:nvPr/>
          </p:nvSpPr>
          <p:spPr bwMode="auto">
            <a:xfrm>
              <a:off x="539552" y="4581128"/>
              <a:ext cx="1611178" cy="2304256"/>
            </a:xfrm>
            <a:prstGeom prst="leftArrow">
              <a:avLst>
                <a:gd name="adj1" fmla="val 79269"/>
                <a:gd name="adj2" fmla="val 50000"/>
              </a:avLst>
            </a:prstGeom>
            <a:solidFill>
              <a:srgbClr val="CC3300"/>
            </a:solidFill>
            <a:ln w="9525">
              <a:solidFill>
                <a:srgbClr val="FFFFFF"/>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4"/>
            <p:cNvSpPr>
              <a:spLocks noChangeArrowheads="1"/>
            </p:cNvSpPr>
            <p:nvPr/>
          </p:nvSpPr>
          <p:spPr bwMode="auto">
            <a:xfrm rot="10800000">
              <a:off x="1043608" y="5229200"/>
              <a:ext cx="1152127" cy="1152128"/>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1</a:t>
              </a: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قبل السقوط</a:t>
              </a:r>
              <a:endPar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endParaRPr>
            </a:p>
          </p:txBody>
        </p:sp>
      </p:grpSp>
      <p:sp>
        <p:nvSpPr>
          <p:cNvPr id="252930" name="Rectangle 2"/>
          <p:cNvSpPr>
            <a:spLocks noGrp="1" noChangeArrowheads="1"/>
          </p:cNvSpPr>
          <p:nvPr>
            <p:ph type="title"/>
          </p:nvPr>
        </p:nvSpPr>
        <p:spPr>
          <a:xfrm>
            <a:off x="0" y="0"/>
            <a:ext cx="9144000" cy="1052736"/>
          </a:xfrm>
          <a:effectLst>
            <a:outerShdw blurRad="63500" dist="35921" dir="2700000" algn="ctr" rotWithShape="0">
              <a:schemeClr val="tx1">
                <a:alpha val="74998"/>
              </a:schemeClr>
            </a:outerShdw>
          </a:effectLst>
        </p:spPr>
        <p:txBody>
          <a:bodyPr/>
          <a:lstStyle/>
          <a:p>
            <a:pPr eaLnBrk="1" hangingPunct="1">
              <a:defRPr/>
            </a:pPr>
            <a:r>
              <a:rPr lang="ar-JO" dirty="0">
                <a:effectLst>
                  <a:glow rad="139700">
                    <a:schemeClr val="tx1">
                      <a:alpha val="90000"/>
                    </a:schemeClr>
                  </a:glow>
                </a:effectLst>
                <a:cs typeface="Arial" panose="020B0604020202020204" pitchFamily="34" charset="0"/>
              </a:rPr>
              <a:t>التدابير في أفسس</a:t>
            </a:r>
            <a:endParaRPr lang="en-US" sz="1600" dirty="0">
              <a:effectLst>
                <a:glow rad="139700">
                  <a:schemeClr val="tx1">
                    <a:alpha val="90000"/>
                  </a:schemeClr>
                </a:glow>
              </a:effectLst>
              <a:cs typeface="Arial" panose="020B0604020202020204" pitchFamily="34" charset="0"/>
            </a:endParaRPr>
          </a:p>
        </p:txBody>
      </p:sp>
      <p:grpSp>
        <p:nvGrpSpPr>
          <p:cNvPr id="11" name="Group 10"/>
          <p:cNvGrpSpPr>
            <a:grpSpLocks/>
          </p:cNvGrpSpPr>
          <p:nvPr/>
        </p:nvGrpSpPr>
        <p:grpSpPr bwMode="auto">
          <a:xfrm>
            <a:off x="6242050" y="1773238"/>
            <a:ext cx="1827213" cy="2303462"/>
            <a:chOff x="4427982" y="4581128"/>
            <a:chExt cx="3727202" cy="2304256"/>
          </a:xfrm>
        </p:grpSpPr>
        <p:sp>
          <p:nvSpPr>
            <p:cNvPr id="615453" name="Left Arrow 8"/>
            <p:cNvSpPr>
              <a:spLocks noChangeArrowheads="1"/>
            </p:cNvSpPr>
            <p:nvPr/>
          </p:nvSpPr>
          <p:spPr bwMode="auto">
            <a:xfrm rot="10800000">
              <a:off x="4427982" y="4581128"/>
              <a:ext cx="3727202" cy="2304256"/>
            </a:xfrm>
            <a:prstGeom prst="leftArrow">
              <a:avLst>
                <a:gd name="adj1" fmla="val 78231"/>
                <a:gd name="adj2" fmla="val 50001"/>
              </a:avLst>
            </a:prstGeom>
            <a:solidFill>
              <a:srgbClr val="000090"/>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 name="Rectangle 4"/>
            <p:cNvSpPr>
              <a:spLocks noChangeArrowheads="1"/>
            </p:cNvSpPr>
            <p:nvPr/>
          </p:nvSpPr>
          <p:spPr bwMode="auto">
            <a:xfrm>
              <a:off x="4932900" y="5085184"/>
              <a:ext cx="2699007" cy="1440160"/>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6</a:t>
              </a: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الكنيسة</a:t>
              </a:r>
              <a:endPar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3: 2، 9</a:t>
              </a: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p>
          </p:txBody>
        </p:sp>
      </p:grpSp>
      <p:sp>
        <p:nvSpPr>
          <p:cNvPr id="615431" name="Text Box 4"/>
          <p:cNvSpPr txBox="1">
            <a:spLocks noChangeArrowheads="1"/>
          </p:cNvSpPr>
          <p:nvPr/>
        </p:nvSpPr>
        <p:spPr bwMode="auto">
          <a:xfrm>
            <a:off x="8316913" y="44451"/>
            <a:ext cx="881946"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180ح</a:t>
            </a:r>
            <a:endParaRPr kumimoji="0" lang="en-US" sz="2400" b="1" i="0"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grpSp>
        <p:nvGrpSpPr>
          <p:cNvPr id="16" name="Group 15"/>
          <p:cNvGrpSpPr>
            <a:grpSpLocks/>
          </p:cNvGrpSpPr>
          <p:nvPr/>
        </p:nvGrpSpPr>
        <p:grpSpPr bwMode="auto">
          <a:xfrm rot="10800000">
            <a:off x="827088" y="1773238"/>
            <a:ext cx="2047875" cy="2303462"/>
            <a:chOff x="539552" y="4581128"/>
            <a:chExt cx="2047728" cy="2304256"/>
          </a:xfrm>
        </p:grpSpPr>
        <p:sp>
          <p:nvSpPr>
            <p:cNvPr id="615451" name="Left Arrow 16"/>
            <p:cNvSpPr>
              <a:spLocks noChangeArrowheads="1"/>
            </p:cNvSpPr>
            <p:nvPr/>
          </p:nvSpPr>
          <p:spPr bwMode="auto">
            <a:xfrm>
              <a:off x="539552" y="4581128"/>
              <a:ext cx="1611178" cy="2304256"/>
            </a:xfrm>
            <a:prstGeom prst="leftArrow">
              <a:avLst>
                <a:gd name="adj1" fmla="val 79269"/>
                <a:gd name="adj2" fmla="val 50000"/>
              </a:avLst>
            </a:prstGeom>
            <a:solidFill>
              <a:srgbClr val="CC3300"/>
            </a:solidFill>
            <a:ln w="9525">
              <a:solidFill>
                <a:srgbClr val="FFFFFF"/>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 name="Rectangle 4"/>
            <p:cNvSpPr>
              <a:spLocks noChangeArrowheads="1"/>
            </p:cNvSpPr>
            <p:nvPr/>
          </p:nvSpPr>
          <p:spPr bwMode="auto">
            <a:xfrm rot="10800000">
              <a:off x="859088" y="5229200"/>
              <a:ext cx="1728192" cy="1152128"/>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2</a:t>
              </a: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الضمير</a:t>
              </a:r>
              <a:endPar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endParaRPr>
            </a:p>
          </p:txBody>
        </p:sp>
      </p:grpSp>
      <p:grpSp>
        <p:nvGrpSpPr>
          <p:cNvPr id="19" name="Group 18"/>
          <p:cNvGrpSpPr>
            <a:grpSpLocks/>
          </p:cNvGrpSpPr>
          <p:nvPr/>
        </p:nvGrpSpPr>
        <p:grpSpPr bwMode="auto">
          <a:xfrm rot="10800000">
            <a:off x="2266951" y="1773238"/>
            <a:ext cx="1863725" cy="2303462"/>
            <a:chOff x="539552" y="4581128"/>
            <a:chExt cx="1863208" cy="2304256"/>
          </a:xfrm>
        </p:grpSpPr>
        <p:sp>
          <p:nvSpPr>
            <p:cNvPr id="563225" name="Left Arrow 19"/>
            <p:cNvSpPr>
              <a:spLocks noChangeArrowheads="1"/>
            </p:cNvSpPr>
            <p:nvPr/>
          </p:nvSpPr>
          <p:spPr bwMode="auto">
            <a:xfrm>
              <a:off x="596686" y="4609713"/>
              <a:ext cx="1610865" cy="2304256"/>
            </a:xfrm>
            <a:prstGeom prst="leftArrow">
              <a:avLst>
                <a:gd name="adj1" fmla="val 79269"/>
                <a:gd name="adj2" fmla="val 50000"/>
              </a:avLst>
            </a:prstGeom>
            <a:solidFill>
              <a:srgbClr val="CC3300"/>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solidFill>
                    <a:srgbClr val="FFFFFF"/>
                  </a:solid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 name="Rectangle 4"/>
            <p:cNvSpPr>
              <a:spLocks noChangeArrowheads="1"/>
            </p:cNvSpPr>
            <p:nvPr/>
          </p:nvSpPr>
          <p:spPr bwMode="auto">
            <a:xfrm rot="10800000">
              <a:off x="746576" y="5229200"/>
              <a:ext cx="1656184" cy="1152128"/>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3</a:t>
              </a: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الحكومات</a:t>
              </a:r>
              <a:endPar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endParaRPr>
            </a:p>
          </p:txBody>
        </p:sp>
      </p:grpSp>
      <p:grpSp>
        <p:nvGrpSpPr>
          <p:cNvPr id="28" name="Group 27"/>
          <p:cNvGrpSpPr>
            <a:grpSpLocks/>
          </p:cNvGrpSpPr>
          <p:nvPr/>
        </p:nvGrpSpPr>
        <p:grpSpPr bwMode="auto">
          <a:xfrm rot="10800000">
            <a:off x="7667625" y="1773238"/>
            <a:ext cx="1657350" cy="2303462"/>
            <a:chOff x="539552" y="4581128"/>
            <a:chExt cx="1656184" cy="2304256"/>
          </a:xfrm>
        </p:grpSpPr>
        <p:sp>
          <p:nvSpPr>
            <p:cNvPr id="563223" name="Left Arrow 28"/>
            <p:cNvSpPr>
              <a:spLocks noChangeArrowheads="1"/>
            </p:cNvSpPr>
            <p:nvPr/>
          </p:nvSpPr>
          <p:spPr bwMode="auto">
            <a:xfrm>
              <a:off x="568107" y="4609713"/>
              <a:ext cx="1611765" cy="2304256"/>
            </a:xfrm>
            <a:prstGeom prst="leftArrow">
              <a:avLst>
                <a:gd name="adj1" fmla="val 79269"/>
                <a:gd name="adj2" fmla="val 50000"/>
              </a:avLst>
            </a:pr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 name="Rectangle 4"/>
            <p:cNvSpPr>
              <a:spLocks noChangeArrowheads="1"/>
            </p:cNvSpPr>
            <p:nvPr/>
          </p:nvSpPr>
          <p:spPr bwMode="auto">
            <a:xfrm rot="10800000">
              <a:off x="728575" y="5301208"/>
              <a:ext cx="1467161" cy="1152128"/>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7</a:t>
              </a: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الألفية</a:t>
              </a:r>
              <a:b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b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1: 9-10</a:t>
              </a: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p>
          </p:txBody>
        </p:sp>
      </p:grpSp>
      <p:grpSp>
        <p:nvGrpSpPr>
          <p:cNvPr id="22" name="Group 21"/>
          <p:cNvGrpSpPr>
            <a:grpSpLocks/>
          </p:cNvGrpSpPr>
          <p:nvPr/>
        </p:nvGrpSpPr>
        <p:grpSpPr bwMode="auto">
          <a:xfrm rot="10800000">
            <a:off x="3708400" y="1773238"/>
            <a:ext cx="1677988" cy="2303462"/>
            <a:chOff x="539552" y="4581128"/>
            <a:chExt cx="1678688" cy="2304256"/>
          </a:xfrm>
        </p:grpSpPr>
        <p:sp>
          <p:nvSpPr>
            <p:cNvPr id="563221" name="Left Arrow 22"/>
            <p:cNvSpPr>
              <a:spLocks noChangeArrowheads="1"/>
            </p:cNvSpPr>
            <p:nvPr/>
          </p:nvSpPr>
          <p:spPr bwMode="auto">
            <a:xfrm>
              <a:off x="539552" y="4609713"/>
              <a:ext cx="1610397" cy="2304256"/>
            </a:xfrm>
            <a:prstGeom prst="leftArrow">
              <a:avLst>
                <a:gd name="adj1" fmla="val 79269"/>
                <a:gd name="adj2" fmla="val 50000"/>
              </a:avLst>
            </a:prstGeom>
            <a:solidFill>
              <a:srgbClr val="CC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solidFill>
                    <a:srgbClr val="FFFFFF"/>
                  </a:solid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4" name="Rectangle 4"/>
            <p:cNvSpPr>
              <a:spLocks noChangeArrowheads="1"/>
            </p:cNvSpPr>
            <p:nvPr/>
          </p:nvSpPr>
          <p:spPr bwMode="auto">
            <a:xfrm rot="10800000">
              <a:off x="634064" y="5229200"/>
              <a:ext cx="1584176" cy="1152128"/>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4</a:t>
              </a: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الآبائي</a:t>
              </a:r>
              <a:endPar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endParaRPr>
            </a:p>
          </p:txBody>
        </p:sp>
      </p:grpSp>
      <p:sp>
        <p:nvSpPr>
          <p:cNvPr id="40" name="Rectangle 39"/>
          <p:cNvSpPr>
            <a:spLocks noChangeArrowheads="1"/>
          </p:cNvSpPr>
          <p:nvPr/>
        </p:nvSpPr>
        <p:spPr bwMode="auto">
          <a:xfrm>
            <a:off x="-34924" y="3573464"/>
            <a:ext cx="7775575" cy="647700"/>
          </a:xfrm>
          <a:prstGeom prst="rect">
            <a:avLst/>
          </a:prstGeom>
          <a:solidFill>
            <a:srgbClr val="004F00"/>
          </a:solidFill>
          <a:ln w="9525">
            <a:solidFill>
              <a:schemeClr val="tx1"/>
            </a:solidFill>
            <a:round/>
            <a:headEnd/>
            <a:tailEnd/>
          </a:ln>
        </p:spPr>
        <p:txBody>
          <a:bodyPr lIns="91427" tIns="45714" rIns="91427" bIns="4571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2" name="Rectangle 41"/>
          <p:cNvSpPr>
            <a:spLocks noChangeArrowheads="1"/>
          </p:cNvSpPr>
          <p:nvPr/>
        </p:nvSpPr>
        <p:spPr bwMode="auto">
          <a:xfrm>
            <a:off x="-34924" y="4221163"/>
            <a:ext cx="7775575" cy="647700"/>
          </a:xfrm>
          <a:prstGeom prst="rect">
            <a:avLst/>
          </a:prstGeom>
          <a:solidFill>
            <a:srgbClr val="FFFF00"/>
          </a:solidFill>
          <a:ln w="9525">
            <a:solidFill>
              <a:schemeClr val="tx1"/>
            </a:solidFill>
            <a:round/>
            <a:headEnd/>
            <a:tailEnd/>
          </a:ln>
        </p:spPr>
        <p:txBody>
          <a:bodyPr lIns="91427" tIns="45714" rIns="91427" bIns="4571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3" name="Rectangle 4"/>
          <p:cNvSpPr>
            <a:spLocks noChangeArrowheads="1"/>
          </p:cNvSpPr>
          <p:nvPr/>
        </p:nvSpPr>
        <p:spPr bwMode="auto">
          <a:xfrm>
            <a:off x="36881" y="4149081"/>
            <a:ext cx="7704856" cy="720080"/>
          </a:xfrm>
          <a:prstGeom prst="rect">
            <a:avLst/>
          </a:prstGeom>
          <a:noFill/>
          <a:ln w="9525">
            <a:noFill/>
            <a:miter lim="800000"/>
            <a:headEnd/>
            <a:tailEnd/>
          </a:ln>
          <a:effectLst/>
        </p:spPr>
        <p:txBody>
          <a:bodyPr lIns="91427" tIns="45714" rIns="91427" bIns="45714" anchor="ct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24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الإعلان المتدرج</a:t>
            </a:r>
            <a:endPar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endParaRPr>
          </a:p>
        </p:txBody>
      </p:sp>
      <p:grpSp>
        <p:nvGrpSpPr>
          <p:cNvPr id="615439" name="Group 252928"/>
          <p:cNvGrpSpPr>
            <a:grpSpLocks/>
          </p:cNvGrpSpPr>
          <p:nvPr/>
        </p:nvGrpSpPr>
        <p:grpSpPr bwMode="auto">
          <a:xfrm>
            <a:off x="5724528" y="1268413"/>
            <a:ext cx="1368425" cy="2952750"/>
            <a:chOff x="5652120" y="1484784"/>
            <a:chExt cx="1224136" cy="2376264"/>
          </a:xfrm>
        </p:grpSpPr>
        <p:sp>
          <p:nvSpPr>
            <p:cNvPr id="615443" name="Rectangle 30"/>
            <p:cNvSpPr>
              <a:spLocks noChangeArrowheads="1"/>
            </p:cNvSpPr>
            <p:nvPr/>
          </p:nvSpPr>
          <p:spPr bwMode="auto">
            <a:xfrm>
              <a:off x="5652120" y="1988840"/>
              <a:ext cx="1224136" cy="330703"/>
            </a:xfrm>
            <a:prstGeom prst="rect">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15444" name="Rectangle 32"/>
            <p:cNvSpPr>
              <a:spLocks noChangeArrowheads="1"/>
            </p:cNvSpPr>
            <p:nvPr/>
          </p:nvSpPr>
          <p:spPr bwMode="auto">
            <a:xfrm rot="-5400000">
              <a:off x="5076056" y="2509612"/>
              <a:ext cx="2376264" cy="326608"/>
            </a:xfrm>
            <a:prstGeom prst="rect">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38" name="Rectangle 4"/>
          <p:cNvSpPr>
            <a:spLocks noChangeArrowheads="1"/>
          </p:cNvSpPr>
          <p:nvPr/>
        </p:nvSpPr>
        <p:spPr bwMode="auto">
          <a:xfrm>
            <a:off x="1331640" y="1268760"/>
            <a:ext cx="7704856" cy="720080"/>
          </a:xfrm>
          <a:prstGeom prst="rect">
            <a:avLst/>
          </a:prstGeom>
          <a:noFill/>
          <a:ln w="9525">
            <a:noFill/>
            <a:miter lim="800000"/>
            <a:headEnd/>
            <a:tailEnd/>
          </a:ln>
          <a:effectLst/>
        </p:spPr>
        <p:txBody>
          <a:bodyPr lIns="91427" tIns="45714" rIns="91427" bIns="45714" anchor="ct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24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الخلاص بالنعمة بالإيمان</a:t>
            </a:r>
            <a:endPar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endParaRPr>
          </a:p>
        </p:txBody>
      </p:sp>
      <p:sp>
        <p:nvSpPr>
          <p:cNvPr id="41" name="Rectangle 4"/>
          <p:cNvSpPr>
            <a:spLocks noChangeArrowheads="1"/>
          </p:cNvSpPr>
          <p:nvPr/>
        </p:nvSpPr>
        <p:spPr bwMode="auto">
          <a:xfrm>
            <a:off x="4932040" y="3501008"/>
            <a:ext cx="2592288" cy="720080"/>
          </a:xfrm>
          <a:prstGeom prst="rect">
            <a:avLst/>
          </a:prstGeom>
          <a:noFill/>
          <a:ln w="9525">
            <a:noFill/>
            <a:miter lim="800000"/>
            <a:headEnd/>
            <a:tailEnd/>
          </a:ln>
          <a:effectLst/>
        </p:spPr>
        <p:txBody>
          <a:bodyPr lIns="91427" tIns="45714" rIns="91427" bIns="45714" anchor="ct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ar-JO" sz="20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إسرائيل     </a:t>
            </a:r>
            <a:r>
              <a:rPr kumimoji="0" lang="en-US" sz="20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rPr>
              <a:t>الكنيسة</a:t>
            </a:r>
            <a:endParaRPr kumimoji="0" lang="en-US" sz="2000" b="1" i="0" u="none" strike="noStrike" kern="1200" cap="none" spc="0" normalizeH="0" baseline="0" noProof="0" dirty="0">
              <a:ln>
                <a:noFill/>
              </a:ln>
              <a:solidFill>
                <a:srgbClr val="FFFFFF"/>
              </a:solidFill>
              <a:effectLst>
                <a:glow rad="139700">
                  <a:srgbClr val="000000">
                    <a:alpha val="90000"/>
                  </a:srgbClr>
                </a:glow>
              </a:effectLst>
              <a:uLnTx/>
              <a:uFillTx/>
              <a:latin typeface="Arial" panose="020B0604020202020204" pitchFamily="34" charset="0"/>
              <a:ea typeface="ＭＳ Ｐゴシック" charset="0"/>
              <a:cs typeface="Arial" panose="020B0604020202020204" pitchFamily="34" charset="0"/>
            </a:endParaRPr>
          </a:p>
        </p:txBody>
      </p:sp>
      <p:sp>
        <p:nvSpPr>
          <p:cNvPr id="615442" name="Text Box 4"/>
          <p:cNvSpPr txBox="1">
            <a:spLocks noChangeArrowheads="1"/>
          </p:cNvSpPr>
          <p:nvPr/>
        </p:nvSpPr>
        <p:spPr bwMode="auto">
          <a:xfrm>
            <a:off x="-36513" y="6524625"/>
            <a:ext cx="9217026" cy="30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مقتبسة من بول بين وير، فهم نبوات الأزمنة الأخيرة، الطبعة الثانية (شيكاغو: مودي، 2006)، 88</a:t>
            </a:r>
            <a:endParaRPr kumimoji="0" lang="en-US" sz="1400" b="1" i="0"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2931"/>
                                        </p:tgtEl>
                                        <p:attrNameLst>
                                          <p:attrName>style.visibility</p:attrName>
                                        </p:attrNameLst>
                                      </p:cBhvr>
                                      <p:to>
                                        <p:strVal val="visible"/>
                                      </p:to>
                                    </p:set>
                                    <p:animEffect transition="in" filter="wipe(left)">
                                      <p:cBhvr>
                                        <p:cTn id="42" dur="500"/>
                                        <p:tgtEl>
                                          <p:spTgt spid="252931"/>
                                        </p:tgtEl>
                                      </p:cBhvr>
                                    </p:animEffect>
                                  </p:childTnLst>
                                </p:cTn>
                              </p:par>
                              <p:par>
                                <p:cTn id="43" presetID="22" presetClass="entr" presetSubtype="8"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par>
                                <p:cTn id="51" presetID="22" presetClass="entr" presetSubtype="8"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par>
                                <p:cTn id="59" presetID="22" presetClass="entr" presetSubtype="8"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left)">
                                      <p:cBhvr>
                                        <p:cTn id="6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animBg="1"/>
      <p:bldP spid="40"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42"/>
          <p:cNvSpPr>
            <a:spLocks noGrp="1" noChangeArrowheads="1"/>
          </p:cNvSpPr>
          <p:nvPr>
            <p:ph type="title" idx="4294967295"/>
          </p:nvPr>
        </p:nvSpPr>
        <p:spPr bwMode="auto">
          <a:xfrm>
            <a:off x="0" y="838200"/>
            <a:ext cx="2895600"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r>
              <a:rPr lang="en-US" sz="2800">
                <a:solidFill>
                  <a:schemeClr val="bg1"/>
                </a:solidFill>
                <a:latin typeface="Times" charset="0"/>
                <a:ea typeface="ＭＳ Ｐゴシック" charset="0"/>
                <a:cs typeface="ＭＳ Ｐゴシック" charset="0"/>
              </a:rPr>
              <a:t>The Glory of God</a:t>
            </a:r>
          </a:p>
        </p:txBody>
      </p:sp>
      <p:grpSp>
        <p:nvGrpSpPr>
          <p:cNvPr id="305154" name="Group 43"/>
          <p:cNvGrpSpPr>
            <a:grpSpLocks/>
          </p:cNvGrpSpPr>
          <p:nvPr/>
        </p:nvGrpSpPr>
        <p:grpSpPr bwMode="auto">
          <a:xfrm>
            <a:off x="0" y="0"/>
            <a:ext cx="9144000" cy="6858000"/>
            <a:chOff x="0" y="0"/>
            <a:chExt cx="5760" cy="4320"/>
          </a:xfrm>
        </p:grpSpPr>
        <p:pic>
          <p:nvPicPr>
            <p:cNvPr id="305155"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156" name="WordArt 45"/>
            <p:cNvSpPr>
              <a:spLocks noChangeArrowheads="1" noChangeShapeType="1" noTextEdit="1"/>
            </p:cNvSpPr>
            <p:nvPr/>
          </p:nvSpPr>
          <p:spPr bwMode="auto">
            <a:xfrm>
              <a:off x="600" y="741"/>
              <a:ext cx="5160" cy="293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9525">
                    <a:round/>
                    <a:headEnd/>
                    <a:tailEnd/>
                  </a:ln>
                  <a:gradFill rotWithShape="1">
                    <a:gsLst>
                      <a:gs pos="0">
                        <a:srgbClr val="707070"/>
                      </a:gs>
                      <a:gs pos="50000">
                        <a:srgbClr val="FFFFFF"/>
                      </a:gs>
                      <a:gs pos="100000">
                        <a:srgbClr val="707070"/>
                      </a:gs>
                    </a:gsLst>
                    <a:lin ang="2700000" scaled="1"/>
                  </a:gradFill>
                  <a:effectLst/>
                  <a:uLnTx/>
                  <a:uFillTx/>
                  <a:latin typeface="Impact"/>
                  <a:ea typeface="Impact"/>
                  <a:cs typeface="Impact"/>
                </a:rPr>
                <a:t>مجد الله</a:t>
              </a:r>
              <a:endParaRPr kumimoji="0" lang="en-US" sz="3600" b="0" i="0" u="none" strike="noStrike" kern="10" cap="none" spc="0" normalizeH="0" baseline="0" noProof="0" dirty="0">
                <a:ln w="9525">
                  <a:round/>
                  <a:headEnd/>
                  <a:tailEnd/>
                </a:ln>
                <a:gradFill rotWithShape="1">
                  <a:gsLst>
                    <a:gs pos="0">
                      <a:srgbClr val="707070"/>
                    </a:gs>
                    <a:gs pos="50000">
                      <a:srgbClr val="FFFFFF"/>
                    </a:gs>
                    <a:gs pos="100000">
                      <a:srgbClr val="707070"/>
                    </a:gs>
                  </a:gsLst>
                  <a:lin ang="2700000" scaled="1"/>
                </a:gradFill>
                <a:effectLst/>
                <a:uLnTx/>
                <a:uFillTx/>
                <a:latin typeface="Impact"/>
                <a:ea typeface="Impact"/>
                <a:cs typeface="Impact"/>
              </a:endParaRPr>
            </a:p>
          </p:txBody>
        </p:sp>
      </p:gr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Line 1026"/>
          <p:cNvSpPr>
            <a:spLocks noChangeShapeType="1"/>
          </p:cNvSpPr>
          <p:nvPr/>
        </p:nvSpPr>
        <p:spPr bwMode="auto">
          <a:xfrm>
            <a:off x="3455988" y="1546225"/>
            <a:ext cx="1817687" cy="0"/>
          </a:xfrm>
          <a:prstGeom prst="line">
            <a:avLst/>
          </a:prstGeom>
          <a:noFill/>
          <a:ln w="25400">
            <a:solidFill>
              <a:srgbClr val="777777"/>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7091" name="Rectangle 1027"/>
          <p:cNvSpPr>
            <a:spLocks noChangeArrowheads="1"/>
          </p:cNvSpPr>
          <p:nvPr/>
        </p:nvSpPr>
        <p:spPr bwMode="auto">
          <a:xfrm>
            <a:off x="1963738" y="4578350"/>
            <a:ext cx="817562" cy="4591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1</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092" name="Rectangle 1028"/>
          <p:cNvSpPr>
            <a:spLocks noChangeArrowheads="1"/>
          </p:cNvSpPr>
          <p:nvPr/>
        </p:nvSpPr>
        <p:spPr bwMode="auto">
          <a:xfrm>
            <a:off x="2319338" y="365283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2</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093" name="Rectangle 1029"/>
          <p:cNvSpPr>
            <a:spLocks noChangeArrowheads="1"/>
          </p:cNvSpPr>
          <p:nvPr/>
        </p:nvSpPr>
        <p:spPr bwMode="auto">
          <a:xfrm>
            <a:off x="3190875" y="289718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3</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094" name="Rectangle 1030"/>
          <p:cNvSpPr>
            <a:spLocks noChangeArrowheads="1"/>
          </p:cNvSpPr>
          <p:nvPr/>
        </p:nvSpPr>
        <p:spPr bwMode="auto">
          <a:xfrm>
            <a:off x="4529138" y="26320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4</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095" name="Rectangle 1031"/>
          <p:cNvSpPr>
            <a:spLocks noChangeArrowheads="1"/>
          </p:cNvSpPr>
          <p:nvPr/>
        </p:nvSpPr>
        <p:spPr bwMode="auto">
          <a:xfrm>
            <a:off x="5489575" y="29368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5</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07207" name="Rectangle 1032"/>
          <p:cNvSpPr>
            <a:spLocks noChangeArrowheads="1"/>
          </p:cNvSpPr>
          <p:nvPr/>
        </p:nvSpPr>
        <p:spPr bwMode="auto">
          <a:xfrm>
            <a:off x="6018213" y="3384550"/>
            <a:ext cx="817562"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6</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097" name="Rectangle 1033"/>
          <p:cNvSpPr>
            <a:spLocks noChangeArrowheads="1"/>
          </p:cNvSpPr>
          <p:nvPr/>
        </p:nvSpPr>
        <p:spPr bwMode="auto">
          <a:xfrm>
            <a:off x="6454775" y="408940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7</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098" name="Rectangle 1034"/>
          <p:cNvSpPr>
            <a:spLocks noChangeArrowheads="1"/>
          </p:cNvSpPr>
          <p:nvPr/>
        </p:nvSpPr>
        <p:spPr bwMode="auto">
          <a:xfrm>
            <a:off x="7127875" y="481965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8</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07210" name="Freeform 1035"/>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7100" name="Oval 1036"/>
          <p:cNvSpPr>
            <a:spLocks noChangeArrowheads="1"/>
          </p:cNvSpPr>
          <p:nvPr/>
        </p:nvSpPr>
        <p:spPr bwMode="auto">
          <a:xfrm>
            <a:off x="3025775" y="938213"/>
            <a:ext cx="2700338" cy="798512"/>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307212" name="Group 1037"/>
          <p:cNvGrpSpPr>
            <a:grpSpLocks/>
          </p:cNvGrpSpPr>
          <p:nvPr/>
        </p:nvGrpSpPr>
        <p:grpSpPr bwMode="auto">
          <a:xfrm>
            <a:off x="2133600" y="2870200"/>
            <a:ext cx="5403850" cy="2452688"/>
            <a:chOff x="1344" y="1808"/>
            <a:chExt cx="3404" cy="1545"/>
          </a:xfrm>
        </p:grpSpPr>
        <p:sp>
          <p:nvSpPr>
            <p:cNvPr id="307222" name="Line 1038"/>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7223" name="Line 1039"/>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7224" name="Line 1040"/>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7225" name="Line 1041"/>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7226" name="Line 1042"/>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7227" name="Line 1043"/>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7228" name="Line 1044"/>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7229" name="Line 1045"/>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7110" name="Rectangle 1046"/>
            <p:cNvSpPr>
              <a:spLocks noChangeArrowheads="1"/>
            </p:cNvSpPr>
            <p:nvPr/>
          </p:nvSpPr>
          <p:spPr bwMode="auto">
            <a:xfrm rot="5246759">
              <a:off x="2189" y="2384"/>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Arial" panose="020B0604020202020204" pitchFamily="34" charset="0"/>
                  <a:ea typeface="ＭＳ Ｐゴシック" charset="0"/>
                  <a:cs typeface="Arial" panose="020B0604020202020204" pitchFamily="34" charset="0"/>
                </a:rPr>
                <a:t>النبوات</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111" name="Rectangle 1047"/>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C0128"/>
                  </a:solidFill>
                  <a:effectLst/>
                  <a:uLnTx/>
                  <a:uFillTx/>
                  <a:latin typeface="Arial" panose="020B0604020202020204" pitchFamily="34" charset="0"/>
                  <a:ea typeface="ＭＳ Ｐゴシック" charset="0"/>
                  <a:cs typeface="Arial" panose="020B0604020202020204" pitchFamily="34" charset="0"/>
                </a:rPr>
                <a:t>الرؤيا</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112" name="Rectangle 1048"/>
            <p:cNvSpPr>
              <a:spLocks noChangeArrowheads="1"/>
            </p:cNvSpPr>
            <p:nvPr/>
          </p:nvSpPr>
          <p:spPr bwMode="auto">
            <a:xfrm rot="3267768">
              <a:off x="1817" y="2524"/>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Arial" panose="020B0604020202020204" pitchFamily="34" charset="0"/>
                  <a:ea typeface="ＭＳ Ｐゴシック" charset="0"/>
                  <a:cs typeface="Arial" panose="020B0604020202020204" pitchFamily="34" charset="0"/>
                </a:rPr>
                <a:t>الكتابات</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113" name="Rectangle 1049"/>
            <p:cNvSpPr>
              <a:spLocks noChangeArrowheads="1"/>
            </p:cNvSpPr>
            <p:nvPr/>
          </p:nvSpPr>
          <p:spPr bwMode="auto">
            <a:xfrm rot="20643327">
              <a:off x="3427"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C0128"/>
                  </a:solidFill>
                  <a:effectLst/>
                  <a:uLnTx/>
                  <a:uFillTx/>
                  <a:latin typeface="Arial" panose="020B0604020202020204" pitchFamily="34" charset="0"/>
                  <a:ea typeface="ＭＳ Ｐゴシック" charset="0"/>
                  <a:cs typeface="Arial" panose="020B0604020202020204" pitchFamily="34" charset="0"/>
                </a:rPr>
                <a:t>الرسائل</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114" name="Rectangle 1050"/>
            <p:cNvSpPr>
              <a:spLocks noChangeArrowheads="1"/>
            </p:cNvSpPr>
            <p:nvPr/>
          </p:nvSpPr>
          <p:spPr bwMode="auto">
            <a:xfrm rot="19276533">
              <a:off x="3353" y="2466"/>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C0128"/>
                  </a:solidFill>
                  <a:effectLst/>
                  <a:uLnTx/>
                  <a:uFillTx/>
                  <a:latin typeface="Arial" panose="020B0604020202020204" pitchFamily="34" charset="0"/>
                  <a:ea typeface="ＭＳ Ｐゴシック" charset="0"/>
                  <a:cs typeface="Arial" panose="020B0604020202020204" pitchFamily="34" charset="0"/>
                </a:rPr>
                <a:t>أعمال</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115" name="Rectangle 1051"/>
            <p:cNvSpPr>
              <a:spLocks noChangeArrowheads="1"/>
            </p:cNvSpPr>
            <p:nvPr/>
          </p:nvSpPr>
          <p:spPr bwMode="auto">
            <a:xfrm rot="1755647">
              <a:off x="1601" y="2790"/>
              <a:ext cx="1041"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wrap="squar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Arial" panose="020B0604020202020204" pitchFamily="34" charset="0"/>
                  <a:ea typeface="ＭＳ Ｐゴシック" charset="0"/>
                  <a:cs typeface="Arial" panose="020B0604020202020204" pitchFamily="34" charset="0"/>
                </a:rPr>
                <a:t>التاريخ</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116" name="Rectangle 1052"/>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Arial" panose="020B0604020202020204" pitchFamily="34" charset="0"/>
                  <a:ea typeface="ＭＳ Ｐゴシック" charset="0"/>
                  <a:cs typeface="Arial" panose="020B0604020202020204" pitchFamily="34" charset="0"/>
                </a:rPr>
                <a:t>الشريعة</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117" name="Rectangle 1053"/>
            <p:cNvSpPr>
              <a:spLocks noChangeArrowheads="1"/>
            </p:cNvSpPr>
            <p:nvPr/>
          </p:nvSpPr>
          <p:spPr bwMode="auto">
            <a:xfrm rot="18254599">
              <a:off x="2947" y="2338"/>
              <a:ext cx="749" cy="231"/>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C0128"/>
                  </a:solidFill>
                  <a:effectLst/>
                  <a:uLnTx/>
                  <a:uFillTx/>
                  <a:latin typeface="Arial" panose="020B0604020202020204" pitchFamily="34" charset="0"/>
                  <a:ea typeface="ＭＳ Ｐゴシック" charset="0"/>
                  <a:cs typeface="Arial" panose="020B0604020202020204" pitchFamily="34" charset="0"/>
                </a:rPr>
                <a:t>الأناجيل</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grpSp>
      <p:sp>
        <p:nvSpPr>
          <p:cNvPr id="217118" name="Rectangle 1054"/>
          <p:cNvSpPr>
            <a:spLocks noChangeArrowheads="1"/>
          </p:cNvSpPr>
          <p:nvPr/>
        </p:nvSpPr>
        <p:spPr bwMode="auto">
          <a:xfrm>
            <a:off x="3548062" y="182563"/>
            <a:ext cx="1524003" cy="36676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28FD53"/>
                </a:solidFill>
                <a:effectLst/>
                <a:uLnTx/>
                <a:uFillTx/>
                <a:latin typeface="Arial" panose="020B0604020202020204" pitchFamily="34" charset="0"/>
                <a:ea typeface="ＭＳ Ｐゴシック" charset="0"/>
                <a:cs typeface="Arial" panose="020B0604020202020204" pitchFamily="34" charset="0"/>
              </a:rPr>
              <a:t>1600 سنة</a:t>
            </a:r>
            <a:endParaRPr kumimoji="0" lang="en-US" sz="1800" b="1" i="0" u="none" strike="noStrike" kern="1200" cap="none" spc="0" normalizeH="0" baseline="0" noProof="0" dirty="0">
              <a:ln>
                <a:noFill/>
              </a:ln>
              <a:solidFill>
                <a:srgbClr val="28FD53"/>
              </a:solidFill>
              <a:effectLst/>
              <a:uLnTx/>
              <a:uFillTx/>
              <a:latin typeface="Arial" panose="020B0604020202020204" pitchFamily="34" charset="0"/>
              <a:ea typeface="ＭＳ Ｐゴシック" charset="0"/>
              <a:cs typeface="Arial" panose="020B0604020202020204" pitchFamily="34" charset="0"/>
            </a:endParaRPr>
          </a:p>
        </p:txBody>
      </p:sp>
      <p:sp>
        <p:nvSpPr>
          <p:cNvPr id="217119" name="Rectangle 1055"/>
          <p:cNvSpPr>
            <a:spLocks noChangeArrowheads="1"/>
          </p:cNvSpPr>
          <p:nvPr/>
        </p:nvSpPr>
        <p:spPr bwMode="auto">
          <a:xfrm>
            <a:off x="3643306" y="531813"/>
            <a:ext cx="1214446" cy="36676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28FD53"/>
                </a:solidFill>
                <a:effectLst/>
                <a:uLnTx/>
                <a:uFillTx/>
                <a:latin typeface="Arial" panose="020B0604020202020204" pitchFamily="34" charset="0"/>
                <a:ea typeface="ＭＳ Ｐゴシック" charset="0"/>
                <a:cs typeface="Arial" panose="020B0604020202020204" pitchFamily="34" charset="0"/>
              </a:rPr>
              <a:t>40 كاتب</a:t>
            </a:r>
            <a:endParaRPr kumimoji="0" lang="en-US" sz="1800" b="1" i="0" u="none" strike="noStrike" kern="1200" cap="none" spc="0" normalizeH="0" baseline="0" noProof="0" dirty="0">
              <a:ln>
                <a:noFill/>
              </a:ln>
              <a:solidFill>
                <a:srgbClr val="28FD53"/>
              </a:solidFill>
              <a:effectLst/>
              <a:uLnTx/>
              <a:uFillTx/>
              <a:latin typeface="Arial" panose="020B0604020202020204" pitchFamily="34" charset="0"/>
              <a:ea typeface="ＭＳ Ｐゴシック" charset="0"/>
              <a:cs typeface="Arial" panose="020B0604020202020204" pitchFamily="34" charset="0"/>
            </a:endParaRPr>
          </a:p>
        </p:txBody>
      </p:sp>
      <p:sp>
        <p:nvSpPr>
          <p:cNvPr id="217120" name="Rectangle 1056"/>
          <p:cNvSpPr>
            <a:spLocks noChangeArrowheads="1"/>
          </p:cNvSpPr>
          <p:nvPr/>
        </p:nvSpPr>
        <p:spPr bwMode="auto">
          <a:xfrm>
            <a:off x="3670300" y="968375"/>
            <a:ext cx="1685925" cy="33337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EF800"/>
                </a:solidFill>
                <a:effectLst/>
                <a:uLnTx/>
                <a:uFillTx/>
                <a:latin typeface="Arial" panose="020B0604020202020204" pitchFamily="34" charset="0"/>
                <a:ea typeface="ＭＳ Ｐゴシック" charset="0"/>
                <a:cs typeface="Arial" panose="020B0604020202020204" pitchFamily="34" charset="0"/>
              </a:rPr>
              <a:t>موضوع واحد</a:t>
            </a:r>
            <a:endParaRPr kumimoji="0" lang="en-US" sz="1600" b="1" i="0" u="none" strike="noStrike" kern="1200" cap="none" spc="0" normalizeH="0" baseline="0" noProof="0" dirty="0">
              <a:ln>
                <a:noFill/>
              </a:ln>
              <a:solidFill>
                <a:srgbClr val="FEF800"/>
              </a:solidFill>
              <a:effectLst/>
              <a:uLnTx/>
              <a:uFillTx/>
              <a:latin typeface="Arial" panose="020B0604020202020204" pitchFamily="34" charset="0"/>
              <a:ea typeface="ＭＳ Ｐゴシック" charset="0"/>
              <a:cs typeface="Arial" panose="020B0604020202020204" pitchFamily="34" charset="0"/>
            </a:endParaRPr>
          </a:p>
        </p:txBody>
      </p:sp>
      <p:sp>
        <p:nvSpPr>
          <p:cNvPr id="217121" name="Rectangle 1057"/>
          <p:cNvSpPr>
            <a:spLocks noChangeArrowheads="1"/>
          </p:cNvSpPr>
          <p:nvPr/>
        </p:nvSpPr>
        <p:spPr bwMode="auto">
          <a:xfrm>
            <a:off x="3055938" y="1179513"/>
            <a:ext cx="2868612" cy="39370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EF800"/>
                </a:solidFill>
                <a:effectLst/>
                <a:uLnTx/>
                <a:uFillTx/>
                <a:latin typeface="Arial" panose="020B0604020202020204" pitchFamily="34" charset="0"/>
                <a:ea typeface="ＭＳ Ｐゴシック" charset="0"/>
                <a:cs typeface="Arial" panose="020B0604020202020204" pitchFamily="34" charset="0"/>
              </a:rPr>
              <a:t>مجد الله</a:t>
            </a:r>
            <a:endParaRPr kumimoji="0" lang="en-US" sz="2000" b="1" i="0" u="none" strike="noStrike" kern="1200" cap="none" spc="0" normalizeH="0" baseline="0" noProof="0" dirty="0">
              <a:ln>
                <a:noFill/>
              </a:ln>
              <a:solidFill>
                <a:srgbClr val="FEF800"/>
              </a:solidFill>
              <a:effectLst/>
              <a:uLnTx/>
              <a:uFillTx/>
              <a:latin typeface="Arial" panose="020B0604020202020204" pitchFamily="34" charset="0"/>
              <a:ea typeface="ＭＳ Ｐゴシック" charset="0"/>
              <a:cs typeface="Arial" panose="020B0604020202020204" pitchFamily="34" charset="0"/>
            </a:endParaRPr>
          </a:p>
        </p:txBody>
      </p:sp>
      <p:sp>
        <p:nvSpPr>
          <p:cNvPr id="307217" name="Text Box 1062"/>
          <p:cNvSpPr txBox="1">
            <a:spLocks noChangeArrowheads="1"/>
          </p:cNvSpPr>
          <p:nvPr/>
        </p:nvSpPr>
        <p:spPr bwMode="auto">
          <a:xfrm>
            <a:off x="8092135" y="6444377"/>
            <a:ext cx="32573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15</a:t>
            </a:r>
          </a:p>
        </p:txBody>
      </p:sp>
      <p:sp>
        <p:nvSpPr>
          <p:cNvPr id="217127" name="Rectangle 1063"/>
          <p:cNvSpPr>
            <a:spLocks noChangeArrowheads="1"/>
          </p:cNvSpPr>
          <p:nvPr/>
        </p:nvSpPr>
        <p:spPr bwMode="auto">
          <a:xfrm>
            <a:off x="7664697" y="6438027"/>
            <a:ext cx="572593"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7.5.06.</a:t>
            </a:r>
            <a:endParaRPr kumimoji="0" lang="en-US" sz="1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ＭＳ Ｐゴシック" charset="0"/>
              <a:cs typeface="Arial" panose="020B0604020202020204" pitchFamily="34" charset="0"/>
            </a:endParaRPr>
          </a:p>
        </p:txBody>
      </p:sp>
      <p:sp>
        <p:nvSpPr>
          <p:cNvPr id="307219" name="Text Box 1064"/>
          <p:cNvSpPr txBox="1">
            <a:spLocks noChangeArrowheads="1"/>
          </p:cNvSpPr>
          <p:nvPr/>
        </p:nvSpPr>
        <p:spPr bwMode="auto">
          <a:xfrm>
            <a:off x="8469313" y="6356350"/>
            <a:ext cx="5826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7220" name="Text Box 1065"/>
          <p:cNvSpPr txBox="1">
            <a:spLocks noChangeArrowheads="1"/>
          </p:cNvSpPr>
          <p:nvPr/>
        </p:nvSpPr>
        <p:spPr bwMode="auto">
          <a:xfrm>
            <a:off x="481013" y="64436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©2003 TBBMI</a:t>
            </a:r>
          </a:p>
        </p:txBody>
      </p:sp>
      <p:sp>
        <p:nvSpPr>
          <p:cNvPr id="307221" name="Rectangle 1066"/>
          <p:cNvSpPr>
            <a:spLocks noGrp="1" noChangeArrowheads="1"/>
          </p:cNvSpPr>
          <p:nvPr>
            <p:ph type="title" idx="4294967295"/>
          </p:nvPr>
        </p:nvSpPr>
        <p:spPr bwMode="auto">
          <a:xfrm>
            <a:off x="0" y="838200"/>
            <a:ext cx="2895600"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r>
              <a:rPr lang="ar-JO" sz="2800" b="1" dirty="0">
                <a:solidFill>
                  <a:schemeClr val="bg1"/>
                </a:solidFill>
                <a:latin typeface="Arial" panose="020B0604020202020204" pitchFamily="34" charset="0"/>
                <a:ea typeface="ＭＳ Ｐゴシック" charset="0"/>
                <a:cs typeface="Arial" panose="020B0604020202020204" pitchFamily="34" charset="0"/>
              </a:rPr>
              <a:t>مجد الله</a:t>
            </a:r>
            <a:endParaRPr lang="en-US" sz="28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834FC0B2-C196-59BF-5523-B15B5174CBE0}"/>
              </a:ext>
            </a:extLst>
          </p:cNvPr>
          <p:cNvSpPr txBox="1"/>
          <p:nvPr/>
        </p:nvSpPr>
        <p:spPr>
          <a:xfrm>
            <a:off x="2985517" y="6362164"/>
            <a:ext cx="3098651" cy="523220"/>
          </a:xfrm>
          <a:prstGeom prst="rect">
            <a:avLst/>
          </a:prstGeom>
          <a:solidFill>
            <a:srgbClr val="000169"/>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الكتاب المقدس المفتوح</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17121"/>
                                        </p:tgtEl>
                                        <p:attrNameLst>
                                          <p:attrName>style.visibility</p:attrName>
                                        </p:attrNameLst>
                                      </p:cBhvr>
                                      <p:to>
                                        <p:strVal val="visible"/>
                                      </p:to>
                                    </p:set>
                                    <p:anim calcmode="lin" valueType="num">
                                      <p:cBhvr>
                                        <p:cTn id="7" dur="500" fill="hold"/>
                                        <p:tgtEl>
                                          <p:spTgt spid="217121"/>
                                        </p:tgtEl>
                                        <p:attrNameLst>
                                          <p:attrName>ppt_w</p:attrName>
                                        </p:attrNameLst>
                                      </p:cBhvr>
                                      <p:tavLst>
                                        <p:tav tm="0">
                                          <p:val>
                                            <p:strVal val="(6*min(max(#ppt_w*#ppt_h,.3),1)-7.4)/-.7*#ppt_w"/>
                                          </p:val>
                                        </p:tav>
                                        <p:tav tm="100000">
                                          <p:val>
                                            <p:strVal val="#ppt_w"/>
                                          </p:val>
                                        </p:tav>
                                      </p:tavLst>
                                    </p:anim>
                                    <p:anim calcmode="lin" valueType="num">
                                      <p:cBhvr>
                                        <p:cTn id="8" dur="500" fill="hold"/>
                                        <p:tgtEl>
                                          <p:spTgt spid="217121"/>
                                        </p:tgtEl>
                                        <p:attrNameLst>
                                          <p:attrName>ppt_h</p:attrName>
                                        </p:attrNameLst>
                                      </p:cBhvr>
                                      <p:tavLst>
                                        <p:tav tm="0">
                                          <p:val>
                                            <p:strVal val="(6*min(max(#ppt_w*#ppt_h,.3),1)-7.4)/-.7*#ppt_h"/>
                                          </p:val>
                                        </p:tav>
                                        <p:tav tm="100000">
                                          <p:val>
                                            <p:strVal val="#ppt_h"/>
                                          </p:val>
                                        </p:tav>
                                      </p:tavLst>
                                    </p:anim>
                                    <p:anim calcmode="lin" valueType="num">
                                      <p:cBhvr>
                                        <p:cTn id="9" dur="500" fill="hold"/>
                                        <p:tgtEl>
                                          <p:spTgt spid="217121"/>
                                        </p:tgtEl>
                                        <p:attrNameLst>
                                          <p:attrName>ppt_x</p:attrName>
                                        </p:attrNameLst>
                                      </p:cBhvr>
                                      <p:tavLst>
                                        <p:tav tm="0">
                                          <p:val>
                                            <p:fltVal val="0.5"/>
                                          </p:val>
                                        </p:tav>
                                        <p:tav tm="100000">
                                          <p:val>
                                            <p:strVal val="#ppt_x"/>
                                          </p:val>
                                        </p:tav>
                                      </p:tavLst>
                                    </p:anim>
                                    <p:anim calcmode="lin" valueType="num">
                                      <p:cBhvr>
                                        <p:cTn id="10" dur="500" fill="hold"/>
                                        <p:tgtEl>
                                          <p:spTgt spid="21712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17100"/>
                                        </p:tgtEl>
                                        <p:attrNameLst>
                                          <p:attrName>style.visibility</p:attrName>
                                        </p:attrNameLst>
                                      </p:cBhvr>
                                      <p:to>
                                        <p:strVal val="visible"/>
                                      </p:to>
                                    </p:set>
                                    <p:anim calcmode="lin" valueType="num">
                                      <p:cBhvr>
                                        <p:cTn id="14" dur="500" fill="hold"/>
                                        <p:tgtEl>
                                          <p:spTgt spid="217100"/>
                                        </p:tgtEl>
                                        <p:attrNameLst>
                                          <p:attrName>ppt_w</p:attrName>
                                        </p:attrNameLst>
                                      </p:cBhvr>
                                      <p:tavLst>
                                        <p:tav tm="0">
                                          <p:val>
                                            <p:fltVal val="0"/>
                                          </p:val>
                                        </p:tav>
                                        <p:tav tm="100000">
                                          <p:val>
                                            <p:strVal val="#ppt_w"/>
                                          </p:val>
                                        </p:tav>
                                      </p:tavLst>
                                    </p:anim>
                                    <p:anim calcmode="lin" valueType="num">
                                      <p:cBhvr>
                                        <p:cTn id="15" dur="500" fill="hold"/>
                                        <p:tgtEl>
                                          <p:spTgt spid="217100"/>
                                        </p:tgtEl>
                                        <p:attrNameLst>
                                          <p:attrName>ppt_h</p:attrName>
                                        </p:attrNameLst>
                                      </p:cBhvr>
                                      <p:tavLst>
                                        <p:tav tm="0">
                                          <p:val>
                                            <p:fltVal val="0"/>
                                          </p:val>
                                        </p:tav>
                                        <p:tav tm="100000">
                                          <p:val>
                                            <p:strVal val="#ppt_h"/>
                                          </p:val>
                                        </p:tav>
                                      </p:tavLst>
                                    </p:anim>
                                    <p:anim calcmode="lin" valueType="num">
                                      <p:cBhvr>
                                        <p:cTn id="16" dur="500" fill="hold"/>
                                        <p:tgtEl>
                                          <p:spTgt spid="217100"/>
                                        </p:tgtEl>
                                        <p:attrNameLst>
                                          <p:attrName>ppt_x</p:attrName>
                                        </p:attrNameLst>
                                      </p:cBhvr>
                                      <p:tavLst>
                                        <p:tav tm="0">
                                          <p:val>
                                            <p:fltVal val="0.5"/>
                                          </p:val>
                                        </p:tav>
                                        <p:tav tm="100000">
                                          <p:val>
                                            <p:strVal val="#ppt_x"/>
                                          </p:val>
                                        </p:tav>
                                      </p:tavLst>
                                    </p:anim>
                                    <p:anim calcmode="lin" valueType="num">
                                      <p:cBhvr>
                                        <p:cTn id="17" dur="500" fill="hold"/>
                                        <p:tgtEl>
                                          <p:spTgt spid="2171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0" grpId="0" animBg="1"/>
      <p:bldP spid="21712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1037"/>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Glory and the Cross</a:t>
            </a:r>
          </a:p>
        </p:txBody>
      </p:sp>
      <p:sp>
        <p:nvSpPr>
          <p:cNvPr id="309250" name="Text Box 1026"/>
          <p:cNvSpPr txBox="1">
            <a:spLocks noChangeArrowheads="1"/>
          </p:cNvSpPr>
          <p:nvPr/>
        </p:nvSpPr>
        <p:spPr bwMode="auto">
          <a:xfrm>
            <a:off x="8102600" y="5892800"/>
            <a:ext cx="952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309251" name="Text Box 1027"/>
          <p:cNvSpPr txBox="1">
            <a:spLocks noChangeArrowheads="1"/>
          </p:cNvSpPr>
          <p:nvPr/>
        </p:nvSpPr>
        <p:spPr bwMode="auto">
          <a:xfrm>
            <a:off x="8218488" y="6361113"/>
            <a:ext cx="9255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omic Sans MS" charset="0"/>
                <a:ea typeface="ＭＳ Ｐゴシック" charset="0"/>
              </a:rPr>
              <a:t>06-31</a:t>
            </a:r>
          </a:p>
        </p:txBody>
      </p:sp>
      <p:pic>
        <p:nvPicPr>
          <p:cNvPr id="309252" name="Picture 1028"/>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309253" name="Picture 10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390" name="WordArt 1030"/>
          <p:cNvSpPr>
            <a:spLocks noChangeArrowheads="1" noChangeShapeType="1" noTextEdit="1"/>
          </p:cNvSpPr>
          <p:nvPr/>
        </p:nvSpPr>
        <p:spPr bwMode="auto">
          <a:xfrm>
            <a:off x="519113" y="1593850"/>
            <a:ext cx="8145462" cy="4038600"/>
          </a:xfrm>
          <a:prstGeom prst="rect">
            <a:avLst/>
          </a:prstGeom>
        </p:spPr>
        <p:txBody>
          <a:bodyPr wrap="none" fromWordArt="1">
            <a:prstTxWarp prst="textCascadeUp">
              <a:avLst>
                <a:gd name="adj" fmla="val 6294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rgbClr val="000000">
                      <a:alpha val="74997"/>
                    </a:srgbClr>
                  </a:outerShdw>
                </a:effectLst>
                <a:uLnTx/>
                <a:uFillTx/>
                <a:latin typeface="Impact"/>
                <a:ea typeface="Impact"/>
                <a:cs typeface="Impact"/>
              </a:rPr>
              <a:t>مجد الله</a:t>
            </a:r>
            <a:endParaRPr kumimoji="0" lang="en-US" sz="3600" b="0" i="0" u="none" strike="noStrike" kern="10" cap="none" spc="0" normalizeH="0" baseline="0" noProof="0" dirty="0">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rgbClr val="000000">
                    <a:alpha val="74997"/>
                  </a:srgbClr>
                </a:outerShdw>
              </a:effectLst>
              <a:uLnTx/>
              <a:uFillTx/>
              <a:latin typeface="Impact"/>
              <a:ea typeface="Impact"/>
              <a:cs typeface="Impact"/>
            </a:endParaRPr>
          </a:p>
        </p:txBody>
      </p:sp>
      <p:pic>
        <p:nvPicPr>
          <p:cNvPr id="144391" name="Picture 103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54431" y="-185738"/>
            <a:ext cx="4392613" cy="627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9256" name="Text Box 1032"/>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Comic Sans MS" charset="0"/>
                <a:ea typeface="ＭＳ Ｐゴシック" charset="0"/>
              </a:rPr>
              <a:t> </a:t>
            </a:r>
          </a:p>
        </p:txBody>
      </p:sp>
      <p:sp>
        <p:nvSpPr>
          <p:cNvPr id="309257" name="Text Box 1033"/>
          <p:cNvSpPr txBox="1">
            <a:spLocks noChangeArrowheads="1"/>
          </p:cNvSpPr>
          <p:nvPr/>
        </p:nvSpPr>
        <p:spPr bwMode="auto">
          <a:xfrm>
            <a:off x="481013" y="63928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©2003 TBBMI</a:t>
            </a:r>
          </a:p>
        </p:txBody>
      </p:sp>
      <p:sp>
        <p:nvSpPr>
          <p:cNvPr id="144394" name="Rectangle 1034"/>
          <p:cNvSpPr>
            <a:spLocks noChangeArrowheads="1"/>
          </p:cNvSpPr>
          <p:nvPr/>
        </p:nvSpPr>
        <p:spPr bwMode="auto">
          <a:xfrm>
            <a:off x="7621588" y="6388100"/>
            <a:ext cx="658812"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cs typeface="+mn-cs"/>
              </a:rPr>
              <a:t>7.5.06.</a:t>
            </a:r>
            <a:endParaRPr kumimoji="0" 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charset="0"/>
              <a:ea typeface="ＭＳ Ｐゴシック" charset="0"/>
              <a:cs typeface="+mn-cs"/>
            </a:endParaRPr>
          </a:p>
        </p:txBody>
      </p:sp>
      <p:sp>
        <p:nvSpPr>
          <p:cNvPr id="144395" name="Rectangle 1035"/>
          <p:cNvSpPr>
            <a:spLocks noChangeArrowheads="1"/>
          </p:cNvSpPr>
          <p:nvPr/>
        </p:nvSpPr>
        <p:spPr bwMode="auto">
          <a:xfrm>
            <a:off x="8091488" y="6383338"/>
            <a:ext cx="339725"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cs typeface="+mn-cs"/>
              </a:rPr>
              <a:t>40</a:t>
            </a:r>
            <a:endParaRPr kumimoji="0" 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charset="0"/>
              <a:ea typeface="ＭＳ Ｐゴシック" charset="0"/>
              <a:cs typeface="+mn-cs"/>
            </a:endParaRPr>
          </a:p>
        </p:txBody>
      </p:sp>
      <p:sp>
        <p:nvSpPr>
          <p:cNvPr id="309260" name="Text Box 1036"/>
          <p:cNvSpPr txBox="1">
            <a:spLocks noChangeArrowheads="1"/>
          </p:cNvSpPr>
          <p:nvPr/>
        </p:nvSpPr>
        <p:spPr bwMode="auto">
          <a:xfrm>
            <a:off x="8502650" y="6375400"/>
            <a:ext cx="323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omic Sans MS" charset="0"/>
                <a:ea typeface="ＭＳ Ｐゴシック" charset="0"/>
              </a:rPr>
              <a:t>1</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4390"/>
                                        </p:tgtEl>
                                        <p:attrNameLst>
                                          <p:attrName>style.visibility</p:attrName>
                                        </p:attrNameLst>
                                      </p:cBhvr>
                                      <p:to>
                                        <p:strVal val="visible"/>
                                      </p:to>
                                    </p:set>
                                    <p:animEffect transition="in" filter="wipe(left)">
                                      <p:cBhvr>
                                        <p:cTn id="7" dur="500"/>
                                        <p:tgtEl>
                                          <p:spTgt spid="144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44391"/>
                                        </p:tgtEl>
                                        <p:attrNameLst>
                                          <p:attrName>style.visibility</p:attrName>
                                        </p:attrNameLst>
                                      </p:cBhvr>
                                      <p:to>
                                        <p:strVal val="visible"/>
                                      </p:to>
                                    </p:set>
                                    <p:anim calcmode="lin" valueType="num">
                                      <p:cBhvr>
                                        <p:cTn id="12" dur="500" fill="hold"/>
                                        <p:tgtEl>
                                          <p:spTgt spid="144391"/>
                                        </p:tgtEl>
                                        <p:attrNameLst>
                                          <p:attrName>ppt_w</p:attrName>
                                        </p:attrNameLst>
                                      </p:cBhvr>
                                      <p:tavLst>
                                        <p:tav tm="0">
                                          <p:val>
                                            <p:fltVal val="0"/>
                                          </p:val>
                                        </p:tav>
                                        <p:tav tm="100000">
                                          <p:val>
                                            <p:strVal val="#ppt_w"/>
                                          </p:val>
                                        </p:tav>
                                      </p:tavLst>
                                    </p:anim>
                                    <p:anim calcmode="lin" valueType="num">
                                      <p:cBhvr>
                                        <p:cTn id="13" dur="500" fill="hold"/>
                                        <p:tgtEl>
                                          <p:spTgt spid="144391"/>
                                        </p:tgtEl>
                                        <p:attrNameLst>
                                          <p:attrName>ppt_h</p:attrName>
                                        </p:attrNameLst>
                                      </p:cBhvr>
                                      <p:tavLst>
                                        <p:tav tm="0">
                                          <p:val>
                                            <p:fltVal val="0"/>
                                          </p:val>
                                        </p:tav>
                                        <p:tav tm="100000">
                                          <p:val>
                                            <p:strVal val="#ppt_h"/>
                                          </p:val>
                                        </p:tav>
                                      </p:tavLst>
                                    </p:anim>
                                    <p:anim calcmode="lin" valueType="num">
                                      <p:cBhvr>
                                        <p:cTn id="14" dur="500" fill="hold"/>
                                        <p:tgtEl>
                                          <p:spTgt spid="144391"/>
                                        </p:tgtEl>
                                        <p:attrNameLst>
                                          <p:attrName>ppt_x</p:attrName>
                                        </p:attrNameLst>
                                      </p:cBhvr>
                                      <p:tavLst>
                                        <p:tav tm="0">
                                          <p:val>
                                            <p:fltVal val="0.5"/>
                                          </p:val>
                                        </p:tav>
                                        <p:tav tm="100000">
                                          <p:val>
                                            <p:strVal val="#ppt_x"/>
                                          </p:val>
                                        </p:tav>
                                      </p:tavLst>
                                    </p:anim>
                                    <p:anim calcmode="lin" valueType="num">
                                      <p:cBhvr>
                                        <p:cTn id="15" dur="500" fill="hold"/>
                                        <p:tgtEl>
                                          <p:spTgt spid="14439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5" name="Picture 1" descr="Picture 1"/>
          <p:cNvPicPr>
            <a:picLocks noChangeAspect="1"/>
          </p:cNvPicPr>
          <p:nvPr/>
        </p:nvPicPr>
        <p:blipFill>
          <a:blip r:embed="rId3"/>
          <a:stretch>
            <a:fillRect/>
          </a:stretch>
        </p:blipFill>
        <p:spPr>
          <a:xfrm>
            <a:off x="663575" y="609600"/>
            <a:ext cx="7835900" cy="5629275"/>
          </a:xfrm>
          <a:prstGeom prst="rect">
            <a:avLst/>
          </a:prstGeom>
          <a:ln w="12700">
            <a:miter lim="400000"/>
          </a:ln>
        </p:spPr>
      </p:pic>
      <p:sp>
        <p:nvSpPr>
          <p:cNvPr id="3026" name="Rectangle 2"/>
          <p:cNvSpPr/>
          <p:nvPr/>
        </p:nvSpPr>
        <p:spPr>
          <a:xfrm>
            <a:off x="623887" y="596900"/>
            <a:ext cx="7861301" cy="5638800"/>
          </a:xfrm>
          <a:prstGeom prst="rect">
            <a:avLst/>
          </a:prstGeom>
          <a:solidFill>
            <a:srgbClr val="1A0004">
              <a:alpha val="50193"/>
            </a:srgbClr>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27" name="Rectangle 3"/>
          <p:cNvSpPr/>
          <p:nvPr/>
        </p:nvSpPr>
        <p:spPr>
          <a:xfrm>
            <a:off x="630237" y="596900"/>
            <a:ext cx="7870826" cy="5651500"/>
          </a:xfrm>
          <a:prstGeom prst="rect">
            <a:avLst/>
          </a:prstGeom>
          <a:ln w="155575">
            <a:solidFill>
              <a:schemeClr val="accent2"/>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28" name="Text Box 4"/>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sp>
        <p:nvSpPr>
          <p:cNvPr id="3029" name="Text Box 5"/>
          <p:cNvSpPr txBox="1"/>
          <p:nvPr/>
        </p:nvSpPr>
        <p:spPr>
          <a:xfrm>
            <a:off x="855662" y="5056187"/>
            <a:ext cx="7350126" cy="1010529"/>
          </a:xfrm>
          <a:prstGeom prst="rect">
            <a:avLst/>
          </a:prstGeom>
          <a:ln w="12700">
            <a:miter lim="400000"/>
          </a:ln>
          <a:effectLst>
            <a:outerShdw blurRad="63500" dist="53881"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1400"/>
              </a:spcBef>
              <a:spcAft>
                <a:spcPts val="0"/>
              </a:spcAft>
              <a:buClrTx/>
              <a:buSzTx/>
              <a:buFontTx/>
              <a:buNone/>
              <a:tabLst/>
              <a:defRPr sz="2400">
                <a:solidFill>
                  <a:srgbClr val="FFFFFF"/>
                </a:solidFill>
                <a:latin typeface="Comic Sans MS"/>
                <a:ea typeface="Comic Sans MS"/>
                <a:cs typeface="Comic Sans MS"/>
                <a:sym typeface="Comic Sans MS"/>
              </a:defRPr>
            </a:pP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بستان</a:t>
            </a: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جُث</a:t>
            </a:r>
            <a:r>
              <a:rPr lang="ar-JO" sz="2400" b="1" kern="0" dirty="0">
                <a:solidFill>
                  <a:srgbClr val="FFFFFF"/>
                </a:solidFill>
                <a:latin typeface="Arial" panose="020B0604020202020204" pitchFamily="34" charset="0"/>
                <a:cs typeface="Arial" panose="020B0604020202020204" pitchFamily="34" charset="0"/>
                <a:sym typeface="Comic Sans MS"/>
              </a:rPr>
              <a:t>س</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يماني</a:t>
            </a:r>
            <a:endPar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endParaRPr>
          </a:p>
          <a:p>
            <a:pPr marL="0" marR="0" lvl="0" indent="0" algn="ctr" defTabSz="914400" rtl="1" eaLnBrk="1" fontAlgn="auto" latinLnBrk="0" hangingPunct="0">
              <a:lnSpc>
                <a:spcPct val="100000"/>
              </a:lnSpc>
              <a:spcBef>
                <a:spcPts val="1400"/>
              </a:spcBef>
              <a:spcAft>
                <a:spcPts val="0"/>
              </a:spcAft>
              <a:buClrTx/>
              <a:buSzTx/>
              <a:buFontTx/>
              <a:buNone/>
              <a:tabLst/>
              <a:defRPr sz="2400">
                <a:solidFill>
                  <a:srgbClr val="FFFFFF"/>
                </a:solidFill>
                <a:latin typeface="Comic Sans MS"/>
                <a:ea typeface="Comic Sans MS"/>
                <a:cs typeface="Comic Sans MS"/>
                <a:sym typeface="Comic Sans MS"/>
              </a:defRPr>
            </a:pP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جبل</a:t>
            </a: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الزيتون</a:t>
            </a: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أورشليم</a:t>
            </a:r>
            <a:endPar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endParaRPr>
          </a:p>
        </p:txBody>
      </p:sp>
      <p:sp>
        <p:nvSpPr>
          <p:cNvPr id="3030" name="Text Box 6"/>
          <p:cNvSpPr txBox="1"/>
          <p:nvPr/>
        </p:nvSpPr>
        <p:spPr>
          <a:xfrm>
            <a:off x="760412" y="1243011"/>
            <a:ext cx="7883526" cy="1892822"/>
          </a:xfrm>
          <a:prstGeom prst="rect">
            <a:avLst/>
          </a:prstGeom>
          <a:ln w="12700">
            <a:miter lim="400000"/>
          </a:ln>
          <a:effectLst>
            <a:outerShdw blurRad="63500" dist="10776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7000"/>
              </a:spcBef>
              <a:defRPr sz="11700">
                <a:solidFill>
                  <a:srgbClr val="FFFFFF"/>
                </a:solidFill>
              </a:defRPr>
            </a:lvl1pPr>
          </a:lstStyle>
          <a:p>
            <a:pPr marL="0" marR="0" lvl="0" indent="0" algn="ctr" defTabSz="914400" rtl="1" eaLnBrk="1" fontAlgn="auto" latinLnBrk="0" hangingPunct="0">
              <a:lnSpc>
                <a:spcPct val="100000"/>
              </a:lnSpc>
              <a:spcBef>
                <a:spcPts val="7000"/>
              </a:spcBef>
              <a:spcAft>
                <a:spcPts val="0"/>
              </a:spcAft>
              <a:buClrTx/>
              <a:buSzTx/>
              <a:buFontTx/>
              <a:buNone/>
              <a:tabLst/>
              <a:defRPr/>
            </a:pPr>
            <a:r>
              <a:rPr kumimoji="0" sz="117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ماذا بعد؟</a:t>
            </a:r>
          </a:p>
        </p:txBody>
      </p:sp>
      <p:sp>
        <p:nvSpPr>
          <p:cNvPr id="3031" name="Text Box 7"/>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64</a:t>
            </a:r>
          </a:p>
        </p:txBody>
      </p:sp>
      <p:grpSp>
        <p:nvGrpSpPr>
          <p:cNvPr id="3052" name="Group"/>
          <p:cNvGrpSpPr/>
          <p:nvPr/>
        </p:nvGrpSpPr>
        <p:grpSpPr>
          <a:xfrm>
            <a:off x="8005760" y="3427408"/>
            <a:ext cx="952505" cy="1249366"/>
            <a:chOff x="0" y="-1"/>
            <a:chExt cx="952504" cy="1249364"/>
          </a:xfrm>
        </p:grpSpPr>
        <p:sp>
          <p:nvSpPr>
            <p:cNvPr id="3032" name="AutoShape 9"/>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33" name="Rectangle 10"/>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34" name="Line 11"/>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5" name="Line 12"/>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6" name="Line 13"/>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7" name="Line 14"/>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8" name="Line 15"/>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9" name="Text Box 16"/>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040" name="Text Box 17"/>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041" name="Text Box 18"/>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042" name="Text Box 19"/>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043" name="Text Box 20"/>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044" name="Text Box 21"/>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045" name="Rectangle 22"/>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46" name="Text Box 23"/>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047" name="Line 24"/>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48" name="Line 25"/>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49" name="Rectangle 26"/>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0" name="Rectangle 27"/>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1" name="Text Box 28"/>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053" name="Text Box 29"/>
          <p:cNvSpPr txBox="1"/>
          <p:nvPr/>
        </p:nvSpPr>
        <p:spPr>
          <a:xfrm>
            <a:off x="8601189" y="6450597"/>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1</a:t>
            </a:r>
          </a:p>
        </p:txBody>
      </p:sp>
      <p:grpSp>
        <p:nvGrpSpPr>
          <p:cNvPr id="3074" name="Group"/>
          <p:cNvGrpSpPr/>
          <p:nvPr/>
        </p:nvGrpSpPr>
        <p:grpSpPr>
          <a:xfrm>
            <a:off x="8005760" y="3427412"/>
            <a:ext cx="952505" cy="1249280"/>
            <a:chOff x="0" y="0"/>
            <a:chExt cx="952504" cy="1249279"/>
          </a:xfrm>
        </p:grpSpPr>
        <p:sp>
          <p:nvSpPr>
            <p:cNvPr id="3054" name="AutoShape 31"/>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5" name="Rectangle 32"/>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6" name="Line 33"/>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57" name="Line 34"/>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58" name="Line 35"/>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59" name="Line 36"/>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60" name="Line 37"/>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61" name="Text Box 38"/>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062" name="Text Box 39"/>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063" name="Text Box 40"/>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064" name="Text Box 41"/>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065" name="Text Box 42"/>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066" name="Text Box 43"/>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067" name="Rectangle 44"/>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68" name="Text Box 45"/>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069" name="Line 46"/>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70" name="Line 47"/>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71" name="Rectangle 48"/>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72" name="Rectangle 49"/>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73" name="Text Box 50"/>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026"/>
                                        </p:tgtEl>
                                        <p:attrNameLst>
                                          <p:attrName>style.visibility</p:attrName>
                                        </p:attrNameLst>
                                      </p:cBhvr>
                                      <p:to>
                                        <p:strVal val="visible"/>
                                      </p:to>
                                    </p:set>
                                    <p:animEffect transition="in" filter="wipe(up)">
                                      <p:cBhvr>
                                        <p:cTn id="7" dur="1000"/>
                                        <p:tgtEl>
                                          <p:spTgt spid="3026"/>
                                        </p:tgtEl>
                                      </p:cBhvr>
                                    </p:animEffect>
                                  </p:childTnLst>
                                </p:cTn>
                              </p:par>
                            </p:childTnLst>
                          </p:cTn>
                        </p:par>
                        <p:par>
                          <p:cTn id="8" fill="hold">
                            <p:stCondLst>
                              <p:cond delay="1000"/>
                            </p:stCondLst>
                            <p:childTnLst>
                              <p:par>
                                <p:cTn id="9" presetID="10" presetClass="entr" fill="hold" grpId="0" nodeType="afterEffect">
                                  <p:stCondLst>
                                    <p:cond delay="0"/>
                                  </p:stCondLst>
                                  <p:iterate>
                                    <p:tmAbs val="0"/>
                                  </p:iterate>
                                  <p:childTnLst>
                                    <p:set>
                                      <p:cBhvr>
                                        <p:cTn id="10" fill="hold"/>
                                        <p:tgtEl>
                                          <p:spTgt spid="3030"/>
                                        </p:tgtEl>
                                        <p:attrNameLst>
                                          <p:attrName>style.visibility</p:attrName>
                                        </p:attrNameLst>
                                      </p:cBhvr>
                                      <p:to>
                                        <p:strVal val="visible"/>
                                      </p:to>
                                    </p:set>
                                    <p:animEffect transition="in" filter="fade">
                                      <p:cBhvr>
                                        <p:cTn id="11" dur="1000"/>
                                        <p:tgtEl>
                                          <p:spTgt spid="3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animBg="1" advAuto="0"/>
      <p:bldP spid="3030"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233" name="Group 30"/>
          <p:cNvGrpSpPr>
            <a:grpSpLocks/>
          </p:cNvGrpSpPr>
          <p:nvPr/>
        </p:nvGrpSpPr>
        <p:grpSpPr bwMode="auto">
          <a:xfrm>
            <a:off x="623889" y="596900"/>
            <a:ext cx="7877175" cy="5651500"/>
            <a:chOff x="393" y="376"/>
            <a:chExt cx="4962" cy="3560"/>
          </a:xfrm>
        </p:grpSpPr>
        <p:pic>
          <p:nvPicPr>
            <p:cNvPr id="223259"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3260"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3261"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23234" name="Text Box 5"/>
          <p:cNvSpPr txBox="1">
            <a:spLocks noChangeArrowheads="1"/>
          </p:cNvSpPr>
          <p:nvPr/>
        </p:nvSpPr>
        <p:spPr bwMode="auto">
          <a:xfrm>
            <a:off x="8721226" y="88923"/>
            <a:ext cx="254999" cy="400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341" tIns="45671" rIns="91341" bIns="45671"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Arial" panose="020B0604020202020204" pitchFamily="34" charset="0"/>
                <a:cs typeface="Arial" panose="020B0604020202020204" pitchFamily="34" charset="0"/>
              </a:rPr>
              <a:t> </a:t>
            </a:r>
          </a:p>
        </p:txBody>
      </p:sp>
      <p:sp>
        <p:nvSpPr>
          <p:cNvPr id="614426" name="Text Box 26"/>
          <p:cNvSpPr txBox="1">
            <a:spLocks noChangeArrowheads="1"/>
          </p:cNvSpPr>
          <p:nvPr/>
        </p:nvSpPr>
        <p:spPr bwMode="auto">
          <a:xfrm>
            <a:off x="879686" y="1326870"/>
            <a:ext cx="7280275" cy="1938893"/>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1341" tIns="45671" rIns="91341" bIns="45671">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وَفِي تِلْكَ الأَيَّامِ جَاءَ يُوحَنَّا الْمَعْمَدَانُ يَكْرِزُ فِي بَرِّيَّةِ الْيَهُودِيَّةِ ٢ قَائِلاً: «تُوبُوا لأَنَّهُ قَدِ اقْتَرَبَ </a:t>
            </a:r>
            <a:r>
              <a:rPr kumimoji="0" lang="ar-SA" sz="4000" b="1" i="0" u="none" strike="noStrike" kern="1200" cap="none" spc="0" normalizeH="0" baseline="0" noProof="0" dirty="0">
                <a:ln>
                  <a:noFill/>
                </a:ln>
                <a:solidFill>
                  <a:srgbClr val="00FFFF"/>
                </a:solidFill>
                <a:effectLst/>
                <a:uLnTx/>
                <a:uFillTx/>
                <a:latin typeface="Arial" panose="020B0604020202020204" pitchFamily="34" charset="0"/>
                <a:cs typeface="Arial" panose="020B0604020202020204" pitchFamily="34" charset="0"/>
              </a:rPr>
              <a:t>مَلَكُوتُ السَّماوَاتِ</a:t>
            </a: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4427" name="Rectangle 27"/>
          <p:cNvSpPr>
            <a:spLocks noChangeArrowheads="1"/>
          </p:cNvSpPr>
          <p:nvPr/>
        </p:nvSpPr>
        <p:spPr bwMode="auto">
          <a:xfrm>
            <a:off x="8098586" y="6514277"/>
            <a:ext cx="325530" cy="246122"/>
          </a:xfrm>
          <a:prstGeom prst="rect">
            <a:avLst/>
          </a:prstGeom>
          <a:noFill/>
          <a:ln w="12700">
            <a:noFill/>
            <a:miter lim="800000"/>
            <a:headEnd/>
            <a:tailEnd/>
          </a:ln>
          <a:effectLst/>
        </p:spPr>
        <p:txBody>
          <a:bodyPr wrap="none" lIns="91341" tIns="45671" rIns="91341" bIns="45671" anchor="ctr">
            <a:spAutoFit/>
          </a:body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65</a:t>
            </a:r>
          </a:p>
        </p:txBody>
      </p:sp>
      <p:sp>
        <p:nvSpPr>
          <p:cNvPr id="3" name="Title 2"/>
          <p:cNvSpPr>
            <a:spLocks noGrp="1"/>
          </p:cNvSpPr>
          <p:nvPr>
            <p:ph type="title" idx="4294967295"/>
          </p:nvPr>
        </p:nvSpPr>
        <p:spPr>
          <a:xfrm>
            <a:off x="468313" y="4724400"/>
            <a:ext cx="8229600" cy="1143000"/>
          </a:xfrm>
          <a:prstGeom prst="rect">
            <a:avLst/>
          </a:prstGeom>
        </p:spPr>
        <p:txBody>
          <a:bodyPr lIns="91341" tIns="45671" rIns="91341" bIns="45671"/>
          <a:lstStyle/>
          <a:p>
            <a:pPr algn="ctr">
              <a:defRPr/>
            </a:pPr>
            <a:r>
              <a:rPr lang="ar-SA" b="1" kern="1200" dirty="0">
                <a:solidFill>
                  <a:srgbClr val="FFFFFF"/>
                </a:solidFill>
                <a:effectLst/>
                <a:latin typeface="Arial" panose="020B0604020202020204" pitchFamily="34" charset="0"/>
                <a:ea typeface="ＭＳ Ｐゴシック"/>
                <a:cs typeface="Arial" panose="020B0604020202020204" pitchFamily="34" charset="0"/>
              </a:rPr>
              <a:t>متى ٣ : ١-٢</a:t>
            </a:r>
          </a:p>
        </p:txBody>
      </p:sp>
      <p:grpSp>
        <p:nvGrpSpPr>
          <p:cNvPr id="31" name="Group">
            <a:extLst>
              <a:ext uri="{FF2B5EF4-FFF2-40B4-BE49-F238E27FC236}">
                <a16:creationId xmlns:a16="http://schemas.microsoft.com/office/drawing/2014/main" id="{3C19FABE-58F1-066B-2BE5-0009FC6DA490}"/>
              </a:ext>
            </a:extLst>
          </p:cNvPr>
          <p:cNvGrpSpPr/>
          <p:nvPr/>
        </p:nvGrpSpPr>
        <p:grpSpPr>
          <a:xfrm>
            <a:off x="8005760" y="3427412"/>
            <a:ext cx="952505" cy="1249280"/>
            <a:chOff x="0" y="0"/>
            <a:chExt cx="952504" cy="1249279"/>
          </a:xfrm>
        </p:grpSpPr>
        <p:sp>
          <p:nvSpPr>
            <p:cNvPr id="32" name="AutoShape 31">
              <a:extLst>
                <a:ext uri="{FF2B5EF4-FFF2-40B4-BE49-F238E27FC236}">
                  <a16:creationId xmlns:a16="http://schemas.microsoft.com/office/drawing/2014/main" id="{9317C872-7EDA-9B51-5A5F-06C6D6098A32}"/>
                </a:ext>
              </a:extLst>
            </p:cNvPr>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 name="Rectangle 32">
              <a:extLst>
                <a:ext uri="{FF2B5EF4-FFF2-40B4-BE49-F238E27FC236}">
                  <a16:creationId xmlns:a16="http://schemas.microsoft.com/office/drawing/2014/main" id="{8B68DB8D-EE4E-21A3-D118-9070BEA4F2D7}"/>
                </a:ext>
              </a:extLst>
            </p:cNvPr>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4" name="Line 33">
              <a:extLst>
                <a:ext uri="{FF2B5EF4-FFF2-40B4-BE49-F238E27FC236}">
                  <a16:creationId xmlns:a16="http://schemas.microsoft.com/office/drawing/2014/main" id="{02D84E0E-D9F8-4E06-9A05-EE5B9835C179}"/>
                </a:ext>
              </a:extLst>
            </p:cNvPr>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Line 34">
              <a:extLst>
                <a:ext uri="{FF2B5EF4-FFF2-40B4-BE49-F238E27FC236}">
                  <a16:creationId xmlns:a16="http://schemas.microsoft.com/office/drawing/2014/main" id="{1A337D95-30AC-925D-F1CD-41C3467DF122}"/>
                </a:ext>
              </a:extLst>
            </p:cNvPr>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Line 35">
              <a:extLst>
                <a:ext uri="{FF2B5EF4-FFF2-40B4-BE49-F238E27FC236}">
                  <a16:creationId xmlns:a16="http://schemas.microsoft.com/office/drawing/2014/main" id="{340E36DD-FBD4-3F2C-9FDD-891EB8E11C80}"/>
                </a:ext>
              </a:extLst>
            </p:cNvPr>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Line 36">
              <a:extLst>
                <a:ext uri="{FF2B5EF4-FFF2-40B4-BE49-F238E27FC236}">
                  <a16:creationId xmlns:a16="http://schemas.microsoft.com/office/drawing/2014/main" id="{DF413B41-57E8-9C3C-C797-C508B6D1F4A3}"/>
                </a:ext>
              </a:extLst>
            </p:cNvPr>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Line 37">
              <a:extLst>
                <a:ext uri="{FF2B5EF4-FFF2-40B4-BE49-F238E27FC236}">
                  <a16:creationId xmlns:a16="http://schemas.microsoft.com/office/drawing/2014/main" id="{F4FDA15D-0561-0473-DC3B-B737F9A281C6}"/>
                </a:ext>
              </a:extLst>
            </p:cNvPr>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Text Box 38">
              <a:extLst>
                <a:ext uri="{FF2B5EF4-FFF2-40B4-BE49-F238E27FC236}">
                  <a16:creationId xmlns:a16="http://schemas.microsoft.com/office/drawing/2014/main" id="{526BF07B-1CB3-6F6A-3BD2-818E928BBB40}"/>
                </a:ext>
              </a:extLst>
            </p:cNvPr>
            <p:cNvSpPr txBox="1"/>
            <p:nvPr/>
          </p:nvSpPr>
          <p:spPr>
            <a:xfrm>
              <a:off x="200023" y="614144"/>
              <a:ext cx="32380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الإنجيل</a:t>
              </a:r>
            </a:p>
          </p:txBody>
        </p:sp>
        <p:sp>
          <p:nvSpPr>
            <p:cNvPr id="40" name="Text Box 39">
              <a:extLst>
                <a:ext uri="{FF2B5EF4-FFF2-40B4-BE49-F238E27FC236}">
                  <a16:creationId xmlns:a16="http://schemas.microsoft.com/office/drawing/2014/main" id="{000F811A-2CC8-114A-A5A5-43F8A528CEA9}"/>
                </a:ext>
              </a:extLst>
            </p:cNvPr>
            <p:cNvSpPr txBox="1"/>
            <p:nvPr/>
          </p:nvSpPr>
          <p:spPr>
            <a:xfrm>
              <a:off x="311584" y="728842"/>
              <a:ext cx="280526"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أعمال</a:t>
              </a:r>
            </a:p>
          </p:txBody>
        </p:sp>
        <p:sp>
          <p:nvSpPr>
            <p:cNvPr id="41" name="Text Box 40">
              <a:extLst>
                <a:ext uri="{FF2B5EF4-FFF2-40B4-BE49-F238E27FC236}">
                  <a16:creationId xmlns:a16="http://schemas.microsoft.com/office/drawing/2014/main" id="{FDD15906-CFCF-FF35-14C7-2E6570F64370}"/>
                </a:ext>
              </a:extLst>
            </p:cNvPr>
            <p:cNvSpPr txBox="1"/>
            <p:nvPr/>
          </p:nvSpPr>
          <p:spPr>
            <a:xfrm>
              <a:off x="207960" y="893196"/>
              <a:ext cx="336632"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الرسائل</a:t>
              </a:r>
            </a:p>
          </p:txBody>
        </p:sp>
        <p:sp>
          <p:nvSpPr>
            <p:cNvPr id="42" name="Text Box 41">
              <a:extLst>
                <a:ext uri="{FF2B5EF4-FFF2-40B4-BE49-F238E27FC236}">
                  <a16:creationId xmlns:a16="http://schemas.microsoft.com/office/drawing/2014/main" id="{A7503CF6-286A-B15C-F35E-2980464D1B69}"/>
                </a:ext>
              </a:extLst>
            </p:cNvPr>
            <p:cNvSpPr txBox="1"/>
            <p:nvPr/>
          </p:nvSpPr>
          <p:spPr>
            <a:xfrm>
              <a:off x="285129" y="1036400"/>
              <a:ext cx="27571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الرؤيا</a:t>
              </a:r>
            </a:p>
          </p:txBody>
        </p:sp>
        <p:sp>
          <p:nvSpPr>
            <p:cNvPr id="43" name="Text Box 42">
              <a:extLst>
                <a:ext uri="{FF2B5EF4-FFF2-40B4-BE49-F238E27FC236}">
                  <a16:creationId xmlns:a16="http://schemas.microsoft.com/office/drawing/2014/main" id="{B265FE14-ACAE-6B2A-A976-928871134601}"/>
                </a:ext>
              </a:extLst>
            </p:cNvPr>
            <p:cNvSpPr txBox="1"/>
            <p:nvPr/>
          </p:nvSpPr>
          <p:spPr>
            <a:xfrm>
              <a:off x="135125" y="0"/>
              <a:ext cx="35747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44" name="Text Box 43">
              <a:extLst>
                <a:ext uri="{FF2B5EF4-FFF2-40B4-BE49-F238E27FC236}">
                  <a16:creationId xmlns:a16="http://schemas.microsoft.com/office/drawing/2014/main" id="{E4A18BA2-1C9A-3CBE-FC86-105E0E2120CB}"/>
                </a:ext>
              </a:extLst>
            </p:cNvPr>
            <p:cNvSpPr txBox="1"/>
            <p:nvPr/>
          </p:nvSpPr>
          <p:spPr>
            <a:xfrm>
              <a:off x="222247" y="322409"/>
              <a:ext cx="370294"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الصليب</a:t>
              </a:r>
            </a:p>
          </p:txBody>
        </p:sp>
        <p:sp>
          <p:nvSpPr>
            <p:cNvPr id="45" name="Rectangle 44">
              <a:extLst>
                <a:ext uri="{FF2B5EF4-FFF2-40B4-BE49-F238E27FC236}">
                  <a16:creationId xmlns:a16="http://schemas.microsoft.com/office/drawing/2014/main" id="{75602CDD-D36C-BBDA-944E-43BB81A5988F}"/>
                </a:ext>
              </a:extLst>
            </p:cNvPr>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46" name="Text Box 45">
              <a:extLst>
                <a:ext uri="{FF2B5EF4-FFF2-40B4-BE49-F238E27FC236}">
                  <a16:creationId xmlns:a16="http://schemas.microsoft.com/office/drawing/2014/main" id="{59C5E26F-01FF-6BE8-F43E-511EA9B92C6D}"/>
                </a:ext>
              </a:extLst>
            </p:cNvPr>
            <p:cNvSpPr txBox="1"/>
            <p:nvPr/>
          </p:nvSpPr>
          <p:spPr>
            <a:xfrm>
              <a:off x="229389" y="449830"/>
              <a:ext cx="376706"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الكنيسة </a:t>
              </a:r>
            </a:p>
          </p:txBody>
        </p:sp>
        <p:sp>
          <p:nvSpPr>
            <p:cNvPr id="47" name="Line 46">
              <a:extLst>
                <a:ext uri="{FF2B5EF4-FFF2-40B4-BE49-F238E27FC236}">
                  <a16:creationId xmlns:a16="http://schemas.microsoft.com/office/drawing/2014/main" id="{BC9949F1-53F3-6BD5-E088-7649CB075A62}"/>
                </a:ext>
              </a:extLst>
            </p:cNvPr>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Line 47">
              <a:extLst>
                <a:ext uri="{FF2B5EF4-FFF2-40B4-BE49-F238E27FC236}">
                  <a16:creationId xmlns:a16="http://schemas.microsoft.com/office/drawing/2014/main" id="{51D24EE9-FBD7-9393-CEAF-437E6DF41954}"/>
                </a:ext>
              </a:extLst>
            </p:cNvPr>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EBA7A65-D188-4011-A87B-C9349EEB3A6E}"/>
                </a:ext>
              </a:extLst>
            </p:cNvPr>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50" name="Rectangle 49">
              <a:extLst>
                <a:ext uri="{FF2B5EF4-FFF2-40B4-BE49-F238E27FC236}">
                  <a16:creationId xmlns:a16="http://schemas.microsoft.com/office/drawing/2014/main" id="{78AD0DAE-C99B-3CA9-3FC9-529171795526}"/>
                </a:ext>
              </a:extLst>
            </p:cNvPr>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51" name="Text Box 50">
              <a:extLst>
                <a:ext uri="{FF2B5EF4-FFF2-40B4-BE49-F238E27FC236}">
                  <a16:creationId xmlns:a16="http://schemas.microsoft.com/office/drawing/2014/main" id="{6B06118E-2BDB-072F-5F57-F4190CCBE2EE}"/>
                </a:ext>
              </a:extLst>
            </p:cNvPr>
            <p:cNvSpPr txBox="1"/>
            <p:nvPr/>
          </p:nvSpPr>
          <p:spPr>
            <a:xfrm>
              <a:off x="232019" y="179473"/>
              <a:ext cx="25487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0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حياة</a:t>
              </a:r>
            </a:p>
          </p:txBody>
        </p:sp>
      </p:gr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1" name="Group"/>
          <p:cNvGrpSpPr/>
          <p:nvPr/>
        </p:nvGrpSpPr>
        <p:grpSpPr>
          <a:xfrm>
            <a:off x="639760" y="601660"/>
            <a:ext cx="7875594" cy="5651506"/>
            <a:chOff x="0" y="0"/>
            <a:chExt cx="7875592" cy="5651505"/>
          </a:xfrm>
        </p:grpSpPr>
        <p:pic>
          <p:nvPicPr>
            <p:cNvPr id="3078"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079"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0"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082"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103" name="Group"/>
          <p:cNvGrpSpPr/>
          <p:nvPr/>
        </p:nvGrpSpPr>
        <p:grpSpPr>
          <a:xfrm>
            <a:off x="8005760" y="3427408"/>
            <a:ext cx="952505" cy="1249366"/>
            <a:chOff x="0" y="-1"/>
            <a:chExt cx="952504" cy="1249364"/>
          </a:xfrm>
        </p:grpSpPr>
        <p:sp>
          <p:nvSpPr>
            <p:cNvPr id="3083"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4"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5"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6"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7"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8"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9"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90"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091"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092"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093"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094"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095"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096"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97"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098"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99"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00"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1"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2"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104" name="Text Box 27"/>
          <p:cNvSpPr txBox="1"/>
          <p:nvPr/>
        </p:nvSpPr>
        <p:spPr>
          <a:xfrm>
            <a:off x="757237" y="1109661"/>
            <a:ext cx="7512051" cy="3354760"/>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3800">
                <a:solidFill>
                  <a:srgbClr val="FFFFFF"/>
                </a:solidFill>
              </a:defRPr>
            </a:pPr>
            <a:r>
              <a:rPr kumimoji="0" sz="3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ٱبْتَدَأَ يَسُوعُ يَكْرِزُ وَيَقُولُ :« تُوبُوا لِأَنَّهُ قَدِ ٱقْتَرَبَ </a:t>
            </a:r>
            <a:r>
              <a:rPr kumimoji="0" sz="38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مَلَكُوتُ ٱلسَّمَاوَاتِ</a:t>
            </a:r>
            <a:r>
              <a:rPr kumimoji="0" sz="3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.وَكَانَ يَسُوعُ يَطُوفُ كُلَّ ٱلْجَلِيلِ يُعَلِّمُ فِي مَجَامِعِهِمْ، </a:t>
            </a:r>
            <a:r>
              <a:rPr kumimoji="0" sz="38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وَيَكْرِزُ بِبِشَارَةِ ٱلْمَلَكُوتِ</a:t>
            </a:r>
            <a:r>
              <a:rPr kumimoji="0" sz="3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a:t>
            </a:r>
          </a:p>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2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متى . ٤ :١٧, ٢٣</a:t>
            </a:r>
          </a:p>
        </p:txBody>
      </p:sp>
      <p:sp>
        <p:nvSpPr>
          <p:cNvPr id="3105" name="Text Box 28"/>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65</a:t>
            </a:r>
          </a:p>
        </p:txBody>
      </p:sp>
      <p:grpSp>
        <p:nvGrpSpPr>
          <p:cNvPr id="3126" name="Group"/>
          <p:cNvGrpSpPr/>
          <p:nvPr/>
        </p:nvGrpSpPr>
        <p:grpSpPr>
          <a:xfrm>
            <a:off x="8005760" y="3427412"/>
            <a:ext cx="952505" cy="1249280"/>
            <a:chOff x="0" y="0"/>
            <a:chExt cx="952504" cy="1249279"/>
          </a:xfrm>
        </p:grpSpPr>
        <p:sp>
          <p:nvSpPr>
            <p:cNvPr id="3106"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7"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8"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09"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0"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1"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2"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3"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114"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115"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116"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117"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118"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119"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0"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121"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22"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23"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4"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5"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34146" name="Rectangle 2"/>
          <p:cNvSpPr>
            <a:spLocks noGrp="1" noChangeArrowheads="1"/>
          </p:cNvSpPr>
          <p:nvPr>
            <p:ph type="title"/>
          </p:nvPr>
        </p:nvSpPr>
        <p:spPr>
          <a:xfrm>
            <a:off x="1524000" y="4869160"/>
            <a:ext cx="6629400" cy="1752600"/>
          </a:xfrm>
          <a:effectLst>
            <a:outerShdw blurRad="63500" dist="38099" dir="2700000" algn="ctr" rotWithShape="0">
              <a:srgbClr val="000000">
                <a:alpha val="74998"/>
              </a:srgbClr>
            </a:outerShdw>
          </a:effectLst>
        </p:spPr>
        <p:txBody>
          <a:bodyPr/>
          <a:lstStyle/>
          <a:p>
            <a:pPr>
              <a:defRPr/>
            </a:pPr>
            <a:r>
              <a:rPr lang="ar-JO" sz="5400" dirty="0">
                <a:ea typeface="ＭＳ Ｐゴシック" charset="0"/>
                <a:cs typeface="Arial" panose="020B0604020202020204" pitchFamily="34" charset="0"/>
              </a:rPr>
              <a:t>الفداء يعني</a:t>
            </a:r>
            <a:br>
              <a:rPr lang="en-US" sz="5400" dirty="0">
                <a:ea typeface="ＭＳ Ｐゴシック" charset="0"/>
                <a:cs typeface="Arial" panose="020B0604020202020204" pitchFamily="34" charset="0"/>
              </a:rPr>
            </a:br>
            <a:r>
              <a:rPr lang="en-US" altLang="ja-JP" sz="5400" dirty="0">
                <a:ea typeface="ＭＳ Ｐゴシック" charset="0"/>
                <a:cs typeface="Arial" panose="020B0604020202020204" pitchFamily="34" charset="0"/>
              </a:rPr>
              <a:t>"</a:t>
            </a:r>
            <a:r>
              <a:rPr lang="ar-JO" sz="5400" dirty="0">
                <a:ea typeface="ＭＳ Ｐゴシック" charset="0"/>
                <a:cs typeface="Arial" panose="020B0604020202020204" pitchFamily="34" charset="0"/>
              </a:rPr>
              <a:t>التحرر من خلال الفدية</a:t>
            </a:r>
            <a:r>
              <a:rPr lang="en-US" altLang="ja-JP" sz="5400" dirty="0">
                <a:ea typeface="ＭＳ Ｐゴシック" charset="0"/>
                <a:cs typeface="Arial" panose="020B0604020202020204" pitchFamily="34" charset="0"/>
              </a:rPr>
              <a:t>"</a:t>
            </a:r>
            <a:endParaRPr lang="en-US" sz="6000" dirty="0">
              <a:ea typeface="ＭＳ Ｐゴシック"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29" name="Group 30"/>
          <p:cNvGrpSpPr>
            <a:grpSpLocks/>
          </p:cNvGrpSpPr>
          <p:nvPr/>
        </p:nvGrpSpPr>
        <p:grpSpPr bwMode="auto">
          <a:xfrm>
            <a:off x="623889" y="596900"/>
            <a:ext cx="7877175" cy="5651500"/>
            <a:chOff x="393" y="376"/>
            <a:chExt cx="4962" cy="3560"/>
          </a:xfrm>
        </p:grpSpPr>
        <p:pic>
          <p:nvPicPr>
            <p:cNvPr id="227334"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7335"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7336"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27330" name="Text Box 5"/>
          <p:cNvSpPr txBox="1">
            <a:spLocks noChangeArrowheads="1"/>
          </p:cNvSpPr>
          <p:nvPr/>
        </p:nvSpPr>
        <p:spPr bwMode="auto">
          <a:xfrm>
            <a:off x="8721226" y="88923"/>
            <a:ext cx="254999" cy="400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341" tIns="45671" rIns="91341" bIns="45671"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Arial" panose="020B0604020202020204" pitchFamily="34" charset="0"/>
                <a:cs typeface="Arial" panose="020B0604020202020204" pitchFamily="34" charset="0"/>
              </a:rPr>
              <a:t> </a:t>
            </a:r>
          </a:p>
        </p:txBody>
      </p:sp>
      <p:sp>
        <p:nvSpPr>
          <p:cNvPr id="614426" name="Text Box 26"/>
          <p:cNvSpPr txBox="1">
            <a:spLocks noChangeArrowheads="1"/>
          </p:cNvSpPr>
          <p:nvPr/>
        </p:nvSpPr>
        <p:spPr bwMode="auto">
          <a:xfrm>
            <a:off x="941893" y="1026783"/>
            <a:ext cx="6968618" cy="3785553"/>
          </a:xfrm>
          <a:prstGeom prst="rect">
            <a:avLst/>
          </a:prstGeom>
          <a:noFill/>
          <a:ln w="12700">
            <a:noFill/>
            <a:miter lim="800000"/>
            <a:headEnd/>
            <a:tailEnd/>
          </a:ln>
          <a:effectLst>
            <a:outerShdw blurRad="63500" dist="89803" dir="2700000" algn="ctr" rotWithShape="0">
              <a:schemeClr val="bg2">
                <a:alpha val="74998"/>
              </a:schemeClr>
            </a:outerShdw>
          </a:effectLst>
        </p:spPr>
        <p:txBody>
          <a:bodyPr wrap="square" lIns="91341" tIns="45671" rIns="91341" bIns="45671">
            <a:spAutoFit/>
          </a:bodyPr>
          <a:lstStyle>
            <a:defPPr>
              <a:defRPr lang="en-US"/>
            </a:defPPr>
            <a:lvl1pPr algn="ctr" defTabSz="456726" eaLnBrk="1" hangingPunct="1">
              <a:defRPr sz="4000" b="1">
                <a:latin typeface="Arial" panose="020B0604020202020204" pitchFamily="34" charset="0"/>
                <a:cs typeface="Arial" panose="020B0604020202020204" pitchFamily="34" charset="0"/>
              </a:defRPr>
            </a:lvl1pPr>
            <a:lvl2pPr marL="37931725" indent="-37474525">
              <a:defRPr>
                <a:latin typeface="Times" charset="0"/>
              </a:defRPr>
            </a:lvl2pPr>
            <a:lvl3pPr>
              <a:defRPr>
                <a:latin typeface="Times" charset="0"/>
              </a:defRPr>
            </a:lvl3pPr>
            <a:lvl4pPr>
              <a:defRPr>
                <a:latin typeface="Times" charset="0"/>
              </a:defRPr>
            </a:lvl4pPr>
            <a:lvl5pPr>
              <a:defRPr>
                <a:latin typeface="Times" charset="0"/>
              </a:defRPr>
            </a:lvl5pPr>
            <a:lvl6pPr marL="457200" fontAlgn="base">
              <a:spcBef>
                <a:spcPct val="0"/>
              </a:spcBef>
              <a:spcAft>
                <a:spcPct val="0"/>
              </a:spcAft>
              <a:defRPr>
                <a:latin typeface="Times" charset="0"/>
              </a:defRPr>
            </a:lvl6pPr>
            <a:lvl7pPr marL="914400" fontAlgn="base">
              <a:spcBef>
                <a:spcPct val="0"/>
              </a:spcBef>
              <a:spcAft>
                <a:spcPct val="0"/>
              </a:spcAft>
              <a:defRPr>
                <a:latin typeface="Times" charset="0"/>
              </a:defRPr>
            </a:lvl7pPr>
            <a:lvl8pPr marL="1371600" fontAlgn="base">
              <a:spcBef>
                <a:spcPct val="0"/>
              </a:spcBef>
              <a:spcAft>
                <a:spcPct val="0"/>
              </a:spcAft>
              <a:defRPr>
                <a:latin typeface="Times" charset="0"/>
              </a:defRPr>
            </a:lvl8pPr>
            <a:lvl9pPr marL="1828800" fontAlgn="base">
              <a:spcBef>
                <a:spcPct val="0"/>
              </a:spcBef>
              <a:spcAft>
                <a:spcPct val="0"/>
              </a:spcAft>
              <a:defRPr>
                <a:latin typeface="Times" charset="0"/>
              </a:defRPr>
            </a:lvl9p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rPr>
              <a:t>هَؤُلاَءِ الاِثْنَا عَشَرَ أَرْسَلَهُمْ يَسُوعُ وَأَوْصَاهُمْ قَائِلاً: «إِلَى طَرِيقِ أُمَمٍ لاَ تَمْضُوا وَإِلَى مَدِينَةٍ لِلسَّامِرِيِّينَ لاَ تَدْخُلُوا. ٦ بَلِ اذْهَبُوا بِالْحَرِيِّ إِلَى خِرَافِ بَيْتِ إِسْرَائِيلَ الضَّالَّةِ. ٧ وَفِيمَا أَنْتُمْ ذَاهِبُونَ اكْرِزُوا قَائِلِينَ: إِنَّهُ قَدِ اقْتَرَبَ </a:t>
            </a:r>
            <a:r>
              <a:rPr kumimoji="0" lang="ar-SA" sz="4000" b="1" i="0" u="none" strike="noStrike" kern="1200" cap="none" spc="0" normalizeH="0" baseline="0" noProof="0" dirty="0">
                <a:ln>
                  <a:noFill/>
                </a:ln>
                <a:solidFill>
                  <a:srgbClr val="00FFFF"/>
                </a:solidFill>
                <a:effectLst/>
                <a:uLnTx/>
                <a:uFillTx/>
              </a:rPr>
              <a:t>مَلَكُوتُ السَّمَاوَاتِ</a:t>
            </a:r>
            <a:r>
              <a:rPr kumimoji="0" lang="ar-SA" sz="4000" b="1" i="0" u="none" strike="noStrike" kern="1200" cap="none" spc="0" normalizeH="0" baseline="0" noProof="0" dirty="0">
                <a:ln>
                  <a:noFill/>
                </a:ln>
                <a:solidFill>
                  <a:srgbClr val="FFFFFF"/>
                </a:solidFill>
                <a:effectLst/>
                <a:uLnTx/>
                <a:uFillTx/>
              </a:rPr>
              <a:t>.</a:t>
            </a:r>
            <a:endParaRPr kumimoji="0" lang="en-US" sz="4000" b="1" i="0" u="none" strike="noStrike" kern="1200" cap="none" spc="0" normalizeH="0" baseline="0" noProof="0" dirty="0">
              <a:ln>
                <a:noFill/>
              </a:ln>
              <a:solidFill>
                <a:srgbClr val="FFFFFF"/>
              </a:solidFill>
              <a:effectLst/>
              <a:uLnTx/>
              <a:uFillTx/>
            </a:endParaRPr>
          </a:p>
        </p:txBody>
      </p:sp>
      <p:sp>
        <p:nvSpPr>
          <p:cNvPr id="614427" name="Rectangle 27"/>
          <p:cNvSpPr>
            <a:spLocks noChangeArrowheads="1"/>
          </p:cNvSpPr>
          <p:nvPr/>
        </p:nvSpPr>
        <p:spPr bwMode="auto">
          <a:xfrm>
            <a:off x="8098586" y="6514277"/>
            <a:ext cx="325530" cy="246122"/>
          </a:xfrm>
          <a:prstGeom prst="rect">
            <a:avLst/>
          </a:prstGeom>
          <a:noFill/>
          <a:ln w="12700">
            <a:noFill/>
            <a:miter lim="800000"/>
            <a:headEnd/>
            <a:tailEnd/>
          </a:ln>
          <a:effectLst/>
        </p:spPr>
        <p:txBody>
          <a:bodyPr wrap="none" lIns="91341" tIns="45671" rIns="91341" bIns="45671" anchor="ctr">
            <a:spAutoFit/>
          </a:body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65</a:t>
            </a:r>
          </a:p>
        </p:txBody>
      </p:sp>
      <p:sp>
        <p:nvSpPr>
          <p:cNvPr id="2" name="Title 1"/>
          <p:cNvSpPr>
            <a:spLocks noGrp="1"/>
          </p:cNvSpPr>
          <p:nvPr>
            <p:ph type="title" idx="4294967295"/>
          </p:nvPr>
        </p:nvSpPr>
        <p:spPr>
          <a:xfrm>
            <a:off x="468313" y="5229225"/>
            <a:ext cx="8229600" cy="998538"/>
          </a:xfrm>
          <a:prstGeom prst="rect">
            <a:avLst/>
          </a:prstGeom>
        </p:spPr>
        <p:txBody>
          <a:bodyPr lIns="91341" tIns="45671" rIns="91341" bIns="45671"/>
          <a:lstStyle/>
          <a:p>
            <a:pPr algn="ctr"/>
            <a:r>
              <a:rPr lang="ar-SA" b="1" kern="1200" dirty="0">
                <a:solidFill>
                  <a:srgbClr val="FFFFFF"/>
                </a:solidFill>
                <a:effectLst/>
                <a:latin typeface="Arial" panose="020B0604020202020204" pitchFamily="34" charset="0"/>
                <a:ea typeface="ＭＳ Ｐゴシック"/>
                <a:cs typeface="Arial" panose="020B0604020202020204" pitchFamily="34" charset="0"/>
              </a:rPr>
              <a:t>متى ١٠ : ٥-٧</a:t>
            </a:r>
          </a:p>
        </p:txBody>
      </p:sp>
      <p:grpSp>
        <p:nvGrpSpPr>
          <p:cNvPr id="10" name="Group">
            <a:extLst>
              <a:ext uri="{FF2B5EF4-FFF2-40B4-BE49-F238E27FC236}">
                <a16:creationId xmlns:a16="http://schemas.microsoft.com/office/drawing/2014/main" id="{A6AE1D36-422B-DC77-E601-F7381271F14F}"/>
              </a:ext>
            </a:extLst>
          </p:cNvPr>
          <p:cNvGrpSpPr/>
          <p:nvPr/>
        </p:nvGrpSpPr>
        <p:grpSpPr>
          <a:xfrm>
            <a:off x="8005760" y="3427412"/>
            <a:ext cx="952505" cy="1249280"/>
            <a:chOff x="0" y="0"/>
            <a:chExt cx="952504" cy="1249279"/>
          </a:xfrm>
        </p:grpSpPr>
        <p:sp>
          <p:nvSpPr>
            <p:cNvPr id="11" name="AutoShape 31">
              <a:extLst>
                <a:ext uri="{FF2B5EF4-FFF2-40B4-BE49-F238E27FC236}">
                  <a16:creationId xmlns:a16="http://schemas.microsoft.com/office/drawing/2014/main" id="{22CEC185-FFD9-6956-11E5-59FD1ADAEE66}"/>
                </a:ext>
              </a:extLst>
            </p:cNvPr>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12" name="Rectangle 32">
              <a:extLst>
                <a:ext uri="{FF2B5EF4-FFF2-40B4-BE49-F238E27FC236}">
                  <a16:creationId xmlns:a16="http://schemas.microsoft.com/office/drawing/2014/main" id="{800DEDBB-3CA7-0D69-8C19-5A811107ECE3}"/>
                </a:ext>
              </a:extLst>
            </p:cNvPr>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13" name="Line 33">
              <a:extLst>
                <a:ext uri="{FF2B5EF4-FFF2-40B4-BE49-F238E27FC236}">
                  <a16:creationId xmlns:a16="http://schemas.microsoft.com/office/drawing/2014/main" id="{BCAAD653-AF52-98FC-F11D-D5BEFC8C4D9B}"/>
                </a:ext>
              </a:extLst>
            </p:cNvPr>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4" name="Line 34">
              <a:extLst>
                <a:ext uri="{FF2B5EF4-FFF2-40B4-BE49-F238E27FC236}">
                  <a16:creationId xmlns:a16="http://schemas.microsoft.com/office/drawing/2014/main" id="{1C2BB196-1537-46A6-4D8A-28AA141CAB3E}"/>
                </a:ext>
              </a:extLst>
            </p:cNvPr>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5" name="Line 35">
              <a:extLst>
                <a:ext uri="{FF2B5EF4-FFF2-40B4-BE49-F238E27FC236}">
                  <a16:creationId xmlns:a16="http://schemas.microsoft.com/office/drawing/2014/main" id="{923455F7-56B2-B261-D145-16286DF78A1D}"/>
                </a:ext>
              </a:extLst>
            </p:cNvPr>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Line 36">
              <a:extLst>
                <a:ext uri="{FF2B5EF4-FFF2-40B4-BE49-F238E27FC236}">
                  <a16:creationId xmlns:a16="http://schemas.microsoft.com/office/drawing/2014/main" id="{B52075DB-F422-F96F-0DC8-392EED2ADD67}"/>
                </a:ext>
              </a:extLst>
            </p:cNvPr>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Line 37">
              <a:extLst>
                <a:ext uri="{FF2B5EF4-FFF2-40B4-BE49-F238E27FC236}">
                  <a16:creationId xmlns:a16="http://schemas.microsoft.com/office/drawing/2014/main" id="{D98B8D6E-A462-3AD9-6577-C200BDEF6AB7}"/>
                </a:ext>
              </a:extLst>
            </p:cNvPr>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Text Box 38">
              <a:extLst>
                <a:ext uri="{FF2B5EF4-FFF2-40B4-BE49-F238E27FC236}">
                  <a16:creationId xmlns:a16="http://schemas.microsoft.com/office/drawing/2014/main" id="{80E0AC77-349D-C1FC-A5D1-6B9E9EA5800C}"/>
                </a:ext>
              </a:extLst>
            </p:cNvPr>
            <p:cNvSpPr txBox="1"/>
            <p:nvPr/>
          </p:nvSpPr>
          <p:spPr>
            <a:xfrm>
              <a:off x="200023" y="614144"/>
              <a:ext cx="32380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الإنجيل</a:t>
              </a:r>
            </a:p>
          </p:txBody>
        </p:sp>
        <p:sp>
          <p:nvSpPr>
            <p:cNvPr id="19" name="Text Box 39">
              <a:extLst>
                <a:ext uri="{FF2B5EF4-FFF2-40B4-BE49-F238E27FC236}">
                  <a16:creationId xmlns:a16="http://schemas.microsoft.com/office/drawing/2014/main" id="{1611D980-DB56-5FB6-0722-E47A1D600273}"/>
                </a:ext>
              </a:extLst>
            </p:cNvPr>
            <p:cNvSpPr txBox="1"/>
            <p:nvPr/>
          </p:nvSpPr>
          <p:spPr>
            <a:xfrm>
              <a:off x="311584" y="728842"/>
              <a:ext cx="280526"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أعمال</a:t>
              </a:r>
            </a:p>
          </p:txBody>
        </p:sp>
        <p:sp>
          <p:nvSpPr>
            <p:cNvPr id="20" name="Text Box 40">
              <a:extLst>
                <a:ext uri="{FF2B5EF4-FFF2-40B4-BE49-F238E27FC236}">
                  <a16:creationId xmlns:a16="http://schemas.microsoft.com/office/drawing/2014/main" id="{EB559F82-397D-5CA7-F626-1987042BCEB5}"/>
                </a:ext>
              </a:extLst>
            </p:cNvPr>
            <p:cNvSpPr txBox="1"/>
            <p:nvPr/>
          </p:nvSpPr>
          <p:spPr>
            <a:xfrm>
              <a:off x="207960" y="893196"/>
              <a:ext cx="336632"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الرسائل</a:t>
              </a:r>
            </a:p>
          </p:txBody>
        </p:sp>
        <p:sp>
          <p:nvSpPr>
            <p:cNvPr id="21" name="Text Box 41">
              <a:extLst>
                <a:ext uri="{FF2B5EF4-FFF2-40B4-BE49-F238E27FC236}">
                  <a16:creationId xmlns:a16="http://schemas.microsoft.com/office/drawing/2014/main" id="{D3FC9A69-438E-BF70-CEE2-762D19A5FF8D}"/>
                </a:ext>
              </a:extLst>
            </p:cNvPr>
            <p:cNvSpPr txBox="1"/>
            <p:nvPr/>
          </p:nvSpPr>
          <p:spPr>
            <a:xfrm>
              <a:off x="285129" y="1036400"/>
              <a:ext cx="27571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الرؤيا</a:t>
              </a:r>
            </a:p>
          </p:txBody>
        </p:sp>
        <p:sp>
          <p:nvSpPr>
            <p:cNvPr id="22" name="Text Box 42">
              <a:extLst>
                <a:ext uri="{FF2B5EF4-FFF2-40B4-BE49-F238E27FC236}">
                  <a16:creationId xmlns:a16="http://schemas.microsoft.com/office/drawing/2014/main" id="{0A2CEC05-6814-D446-6B05-BF9BB54C0F1E}"/>
                </a:ext>
              </a:extLst>
            </p:cNvPr>
            <p:cNvSpPr txBox="1"/>
            <p:nvPr/>
          </p:nvSpPr>
          <p:spPr>
            <a:xfrm>
              <a:off x="135125" y="0"/>
              <a:ext cx="35747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3" name="Text Box 43">
              <a:extLst>
                <a:ext uri="{FF2B5EF4-FFF2-40B4-BE49-F238E27FC236}">
                  <a16:creationId xmlns:a16="http://schemas.microsoft.com/office/drawing/2014/main" id="{68DF5229-020A-8EAF-4863-D5B8D64B38EF}"/>
                </a:ext>
              </a:extLst>
            </p:cNvPr>
            <p:cNvSpPr txBox="1"/>
            <p:nvPr/>
          </p:nvSpPr>
          <p:spPr>
            <a:xfrm>
              <a:off x="222247" y="322409"/>
              <a:ext cx="370294"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الصليب</a:t>
              </a:r>
            </a:p>
          </p:txBody>
        </p:sp>
        <p:sp>
          <p:nvSpPr>
            <p:cNvPr id="24" name="Rectangle 44">
              <a:extLst>
                <a:ext uri="{FF2B5EF4-FFF2-40B4-BE49-F238E27FC236}">
                  <a16:creationId xmlns:a16="http://schemas.microsoft.com/office/drawing/2014/main" id="{486D6D44-80B6-C133-2D02-CEF8DA0E2A4E}"/>
                </a:ext>
              </a:extLst>
            </p:cNvPr>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5" name="Text Box 45">
              <a:extLst>
                <a:ext uri="{FF2B5EF4-FFF2-40B4-BE49-F238E27FC236}">
                  <a16:creationId xmlns:a16="http://schemas.microsoft.com/office/drawing/2014/main" id="{7FF5BBA2-5A8F-E71B-60E7-8FB62A9D17D5}"/>
                </a:ext>
              </a:extLst>
            </p:cNvPr>
            <p:cNvSpPr txBox="1"/>
            <p:nvPr/>
          </p:nvSpPr>
          <p:spPr>
            <a:xfrm>
              <a:off x="229389" y="449830"/>
              <a:ext cx="376706"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الكنيسة </a:t>
              </a:r>
            </a:p>
          </p:txBody>
        </p:sp>
        <p:sp>
          <p:nvSpPr>
            <p:cNvPr id="26" name="Line 46">
              <a:extLst>
                <a:ext uri="{FF2B5EF4-FFF2-40B4-BE49-F238E27FC236}">
                  <a16:creationId xmlns:a16="http://schemas.microsoft.com/office/drawing/2014/main" id="{96BDC135-831C-9215-504E-814BB4F2C299}"/>
                </a:ext>
              </a:extLst>
            </p:cNvPr>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7" name="Line 47">
              <a:extLst>
                <a:ext uri="{FF2B5EF4-FFF2-40B4-BE49-F238E27FC236}">
                  <a16:creationId xmlns:a16="http://schemas.microsoft.com/office/drawing/2014/main" id="{DA2B6A33-874E-0487-2331-100C6EE8F4CB}"/>
                </a:ext>
              </a:extLst>
            </p:cNvPr>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Rectangle 48">
              <a:extLst>
                <a:ext uri="{FF2B5EF4-FFF2-40B4-BE49-F238E27FC236}">
                  <a16:creationId xmlns:a16="http://schemas.microsoft.com/office/drawing/2014/main" id="{917BE9D2-7D3B-A063-49B6-A9B9DC0F39BB}"/>
                </a:ext>
              </a:extLst>
            </p:cNvPr>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 name="Rectangle 49">
              <a:extLst>
                <a:ext uri="{FF2B5EF4-FFF2-40B4-BE49-F238E27FC236}">
                  <a16:creationId xmlns:a16="http://schemas.microsoft.com/office/drawing/2014/main" id="{D3E986AA-91A4-EBD2-0E32-24AED81CD6F4}"/>
                </a:ext>
              </a:extLst>
            </p:cNvPr>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 name="Text Box 50">
              <a:extLst>
                <a:ext uri="{FF2B5EF4-FFF2-40B4-BE49-F238E27FC236}">
                  <a16:creationId xmlns:a16="http://schemas.microsoft.com/office/drawing/2014/main" id="{AA47EDA7-600F-9482-36DB-7F73CFCF1129}"/>
                </a:ext>
              </a:extLst>
            </p:cNvPr>
            <p:cNvSpPr txBox="1"/>
            <p:nvPr/>
          </p:nvSpPr>
          <p:spPr>
            <a:xfrm>
              <a:off x="232019" y="179473"/>
              <a:ext cx="25487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0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حياة</a:t>
              </a:r>
            </a:p>
          </p:txBody>
        </p:sp>
      </p:gr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3" name="Group"/>
          <p:cNvGrpSpPr/>
          <p:nvPr/>
        </p:nvGrpSpPr>
        <p:grpSpPr>
          <a:xfrm>
            <a:off x="623885" y="595310"/>
            <a:ext cx="7875594" cy="5651506"/>
            <a:chOff x="0" y="0"/>
            <a:chExt cx="7875592" cy="5651505"/>
          </a:xfrm>
        </p:grpSpPr>
        <p:pic>
          <p:nvPicPr>
            <p:cNvPr id="3130"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131"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2"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134"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155" name="Group"/>
          <p:cNvGrpSpPr/>
          <p:nvPr/>
        </p:nvGrpSpPr>
        <p:grpSpPr>
          <a:xfrm>
            <a:off x="8005760" y="3427408"/>
            <a:ext cx="952505" cy="1249366"/>
            <a:chOff x="0" y="-1"/>
            <a:chExt cx="952504" cy="1249364"/>
          </a:xfrm>
        </p:grpSpPr>
        <p:sp>
          <p:nvSpPr>
            <p:cNvPr id="3135"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6"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7"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38"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39"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0"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1"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2"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143"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144"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145"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146"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147"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148"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49"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150"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51"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52"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3"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4"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156" name="Text Box 27"/>
          <p:cNvSpPr txBox="1"/>
          <p:nvPr/>
        </p:nvSpPr>
        <p:spPr>
          <a:xfrm>
            <a:off x="1397000" y="1617662"/>
            <a:ext cx="6261100" cy="2059534"/>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”لَكِنِ ٱطْلُبُوا أَوَّلًا </a:t>
            </a:r>
            <a:r>
              <a:rPr kumimoji="0" sz="40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مَلَكُوتَ ٱللهِ</a:t>
            </a: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وَبِرَّهُ، وَهَذِهِ كُلُّهَا تُزَادُ لَكُمْ.“</a:t>
            </a:r>
            <a:r>
              <a:rPr kumimoji="0" sz="1500" b="1" i="0" u="none" strike="noStrike" kern="0" cap="none" spc="0" normalizeH="0" baseline="31999" noProof="0">
                <a:ln>
                  <a:noFill/>
                </a:ln>
                <a:solidFill>
                  <a:srgbClr val="FFFFFF"/>
                </a:solidFill>
                <a:effectLst/>
                <a:uLnTx/>
                <a:uFillTx/>
                <a:latin typeface="Arial" panose="020B0604020202020204" pitchFamily="34" charset="0"/>
                <a:cs typeface="Arial" panose="020B0604020202020204" pitchFamily="34" charset="0"/>
                <a:sym typeface="Helvetica"/>
              </a:rPr>
              <a:t> </a:t>
            </a:r>
            <a:endParaRPr kumimoji="0" sz="40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r" defTabSz="914400" rtl="1" eaLnBrk="1" fontAlgn="auto" latinLnBrk="0" hangingPunct="0">
              <a:lnSpc>
                <a:spcPct val="100000"/>
              </a:lnSpc>
              <a:spcBef>
                <a:spcPts val="1900"/>
              </a:spcBef>
              <a:spcAft>
                <a:spcPts val="0"/>
              </a:spcAft>
              <a:buClrTx/>
              <a:buSzTx/>
              <a:buFontTx/>
              <a:buNone/>
              <a:tabLst/>
              <a:defRPr sz="3200">
                <a:solidFill>
                  <a:srgbClr val="FFFFFF"/>
                </a:solidFill>
              </a:defRPr>
            </a:pPr>
            <a:r>
              <a:rPr kumimoji="0" sz="3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متى.  ٦ :٣٣ </a:t>
            </a:r>
          </a:p>
        </p:txBody>
      </p:sp>
      <p:sp>
        <p:nvSpPr>
          <p:cNvPr id="3157" name="Text Box 28"/>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66</a:t>
            </a:r>
          </a:p>
        </p:txBody>
      </p:sp>
      <p:grpSp>
        <p:nvGrpSpPr>
          <p:cNvPr id="3178" name="Group"/>
          <p:cNvGrpSpPr/>
          <p:nvPr/>
        </p:nvGrpSpPr>
        <p:grpSpPr>
          <a:xfrm>
            <a:off x="8005760" y="3427412"/>
            <a:ext cx="952505" cy="1249280"/>
            <a:chOff x="0" y="0"/>
            <a:chExt cx="952504" cy="1249279"/>
          </a:xfrm>
        </p:grpSpPr>
        <p:sp>
          <p:nvSpPr>
            <p:cNvPr id="3158"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9"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60"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1"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2"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3"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4"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5"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166"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167"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168"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169"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170"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171"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2"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173"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74"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75"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6"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7"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5" name="Rectangle 1"/>
          <p:cNvSpPr>
            <a:spLocks noChangeArrowheads="1"/>
          </p:cNvSpPr>
          <p:nvPr/>
        </p:nvSpPr>
        <p:spPr bwMode="auto">
          <a:xfrm>
            <a:off x="0" y="0"/>
            <a:ext cx="9144000" cy="6858000"/>
          </a:xfrm>
          <a:prstGeom prst="rect">
            <a:avLst/>
          </a:prstGeom>
          <a:solidFill>
            <a:srgbClr val="660066"/>
          </a:solidFill>
          <a:ln w="9525">
            <a:solidFill>
              <a:schemeClr val="tx1"/>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pic>
        <p:nvPicPr>
          <p:cNvPr id="23554" name="Picture 2" descr="Herod &amp; Magi"/>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95600" y="1371600"/>
            <a:ext cx="6248400" cy="412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1827" name="Text Box 3"/>
          <p:cNvSpPr txBox="1">
            <a:spLocks noChangeArrowheads="1"/>
          </p:cNvSpPr>
          <p:nvPr/>
        </p:nvSpPr>
        <p:spPr bwMode="auto">
          <a:xfrm>
            <a:off x="8172400" y="87015"/>
            <a:ext cx="9044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461ب</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6" name="Text Box 4"/>
          <p:cNvSpPr txBox="1">
            <a:spLocks noChangeArrowheads="1"/>
          </p:cNvSpPr>
          <p:nvPr/>
        </p:nvSpPr>
        <p:spPr bwMode="auto">
          <a:xfrm>
            <a:off x="1347506" y="1445747"/>
            <a:ext cx="1010213"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سياسي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7" name="Text Box 5"/>
          <p:cNvSpPr txBox="1">
            <a:spLocks noChangeArrowheads="1"/>
          </p:cNvSpPr>
          <p:nvPr/>
        </p:nvSpPr>
        <p:spPr bwMode="auto">
          <a:xfrm>
            <a:off x="2313853" y="2588747"/>
            <a:ext cx="772969"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مادي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8" name="Text Box 6"/>
          <p:cNvSpPr txBox="1">
            <a:spLocks noChangeArrowheads="1"/>
          </p:cNvSpPr>
          <p:nvPr/>
        </p:nvSpPr>
        <p:spPr bwMode="auto">
          <a:xfrm>
            <a:off x="5265632" y="4572000"/>
            <a:ext cx="809837"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فكري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9" name="Text Box 7"/>
          <p:cNvSpPr txBox="1">
            <a:spLocks noChangeArrowheads="1"/>
          </p:cNvSpPr>
          <p:nvPr/>
        </p:nvSpPr>
        <p:spPr bwMode="auto">
          <a:xfrm>
            <a:off x="6863826" y="5636747"/>
            <a:ext cx="896399"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روحي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101832" name="Picture 8" descr="three king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248025"/>
            <a:ext cx="4114800" cy="360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3806715" y="3441234"/>
            <a:ext cx="974947"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عاطفي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59754" name="Rectangle 10"/>
          <p:cNvSpPr>
            <a:spLocks noGrp="1" noChangeArrowheads="1"/>
          </p:cNvSpPr>
          <p:nvPr>
            <p:ph type="title" idx="4294967295"/>
          </p:nvPr>
        </p:nvSpPr>
        <p:spPr>
          <a:xfrm>
            <a:off x="76200" y="553750"/>
            <a:ext cx="7880176" cy="584775"/>
          </a:xfrm>
          <a:solidFill>
            <a:srgbClr val="FFCC66"/>
          </a:solidFill>
        </p:spPr>
        <p:txBody>
          <a:bodyPr wrap="square">
            <a:spAutoFit/>
          </a:bodyPr>
          <a:lstStyle/>
          <a:p>
            <a:pPr rtl="1" eaLnBrk="1" hangingPunct="1">
              <a:defRPr/>
            </a:pPr>
            <a:r>
              <a:rPr lang="ar-SA" altLang="zh-CN" sz="3200" b="1" dirty="0">
                <a:solidFill>
                  <a:schemeClr val="tx1"/>
                </a:solidFill>
                <a:latin typeface="Arial" charset="0"/>
                <a:ea typeface="ＭＳ Ｐゴシック" charset="0"/>
                <a:cs typeface="Arial" charset="0"/>
              </a:rPr>
              <a:t>ما طبيعة الملكوت الذي تصوره كل من </a:t>
            </a:r>
            <a:r>
              <a:rPr lang="ar-JO" altLang="zh-CN" sz="3200" b="1" dirty="0">
                <a:solidFill>
                  <a:schemeClr val="tx1"/>
                </a:solidFill>
                <a:latin typeface="Arial" charset="0"/>
                <a:ea typeface="ＭＳ Ｐゴシック" charset="0"/>
                <a:cs typeface="Arial" charset="0"/>
              </a:rPr>
              <a:t>أ</a:t>
            </a:r>
            <a:r>
              <a:rPr lang="ar-SA" altLang="zh-CN" sz="3200" b="1" dirty="0">
                <a:solidFill>
                  <a:schemeClr val="tx1"/>
                </a:solidFill>
                <a:latin typeface="Arial" charset="0"/>
                <a:ea typeface="ＭＳ Ｐゴシック" charset="0"/>
                <a:cs typeface="Arial" charset="0"/>
              </a:rPr>
              <a:t>شعياء ومتى؟</a:t>
            </a:r>
            <a:endParaRPr lang="en-US" sz="3200" b="1" dirty="0">
              <a:solidFill>
                <a:schemeClr val="tx1"/>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0-#ppt_w/2"/>
                                          </p:val>
                                        </p:tav>
                                        <p:tav tm="100000">
                                          <p:val>
                                            <p:strVal val="#ppt_x"/>
                                          </p:val>
                                        </p:tav>
                                      </p:tavLst>
                                    </p:anim>
                                    <p:anim calcmode="lin" valueType="num">
                                      <p:cBhvr additive="base">
                                        <p:cTn id="1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61"/>
                                        </p:tgtEl>
                                        <p:attrNameLst>
                                          <p:attrName>style.visibility</p:attrName>
                                        </p:attrNameLst>
                                      </p:cBhvr>
                                      <p:to>
                                        <p:strVal val="visible"/>
                                      </p:to>
                                    </p:set>
                                    <p:anim calcmode="lin" valueType="num">
                                      <p:cBhvr additive="base">
                                        <p:cTn id="19" dur="500" fill="hold"/>
                                        <p:tgtEl>
                                          <p:spTgt spid="23561"/>
                                        </p:tgtEl>
                                        <p:attrNameLst>
                                          <p:attrName>ppt_x</p:attrName>
                                        </p:attrNameLst>
                                      </p:cBhvr>
                                      <p:tavLst>
                                        <p:tav tm="0">
                                          <p:val>
                                            <p:strVal val="0-#ppt_w/2"/>
                                          </p:val>
                                        </p:tav>
                                        <p:tav tm="100000">
                                          <p:val>
                                            <p:strVal val="#ppt_x"/>
                                          </p:val>
                                        </p:tav>
                                      </p:tavLst>
                                    </p:anim>
                                    <p:anim calcmode="lin" valueType="num">
                                      <p:cBhvr additive="base">
                                        <p:cTn id="20"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500" fill="hold"/>
                                        <p:tgtEl>
                                          <p:spTgt spid="23558"/>
                                        </p:tgtEl>
                                        <p:attrNameLst>
                                          <p:attrName>ppt_x</p:attrName>
                                        </p:attrNameLst>
                                      </p:cBhvr>
                                      <p:tavLst>
                                        <p:tav tm="0">
                                          <p:val>
                                            <p:strVal val="0-#ppt_w/2"/>
                                          </p:val>
                                        </p:tav>
                                        <p:tav tm="100000">
                                          <p:val>
                                            <p:strVal val="#ppt_x"/>
                                          </p:val>
                                        </p:tav>
                                      </p:tavLst>
                                    </p:anim>
                                    <p:anim calcmode="lin" valueType="num">
                                      <p:cBhvr additive="base">
                                        <p:cTn id="26"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9"/>
                                        </p:tgtEl>
                                        <p:attrNameLst>
                                          <p:attrName>style.visibility</p:attrName>
                                        </p:attrNameLst>
                                      </p:cBhvr>
                                      <p:to>
                                        <p:strVal val="visible"/>
                                      </p:to>
                                    </p:set>
                                    <p:anim calcmode="lin" valueType="num">
                                      <p:cBhvr additive="base">
                                        <p:cTn id="31" dur="500" fill="hold"/>
                                        <p:tgtEl>
                                          <p:spTgt spid="23559"/>
                                        </p:tgtEl>
                                        <p:attrNameLst>
                                          <p:attrName>ppt_x</p:attrName>
                                        </p:attrNameLst>
                                      </p:cBhvr>
                                      <p:tavLst>
                                        <p:tav tm="0">
                                          <p:val>
                                            <p:strVal val="0-#ppt_w/2"/>
                                          </p:val>
                                        </p:tav>
                                        <p:tav tm="100000">
                                          <p:val>
                                            <p:strVal val="#ppt_x"/>
                                          </p:val>
                                        </p:tav>
                                      </p:tavLst>
                                    </p:anim>
                                    <p:anim calcmode="lin" valueType="num">
                                      <p:cBhvr additive="base">
                                        <p:cTn id="32"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23554"/>
                                        </p:tgtEl>
                                        <p:attrNameLst>
                                          <p:attrName>style.visibility</p:attrName>
                                        </p:attrNameLst>
                                      </p:cBhvr>
                                      <p:to>
                                        <p:strVal val="visible"/>
                                      </p:to>
                                    </p:set>
                                    <p:animEffect transition="in" filter="fade">
                                      <p:cBhvr>
                                        <p:cTn id="37" dur="770" decel="100000"/>
                                        <p:tgtEl>
                                          <p:spTgt spid="23554"/>
                                        </p:tgtEl>
                                      </p:cBhvr>
                                    </p:animEffect>
                                    <p:animScale>
                                      <p:cBhvr>
                                        <p:cTn id="38" dur="770" decel="100000"/>
                                        <p:tgtEl>
                                          <p:spTgt spid="23554"/>
                                        </p:tgtEl>
                                      </p:cBhvr>
                                      <p:from x="10000" y="10000"/>
                                      <p:to x="200000" y="450000"/>
                                    </p:animScale>
                                    <p:animScale>
                                      <p:cBhvr>
                                        <p:cTn id="39" dur="1230" accel="100000" fill="hold">
                                          <p:stCondLst>
                                            <p:cond delay="770"/>
                                          </p:stCondLst>
                                        </p:cTn>
                                        <p:tgtEl>
                                          <p:spTgt spid="23554"/>
                                        </p:tgtEl>
                                      </p:cBhvr>
                                      <p:from x="200000" y="450000"/>
                                      <p:to x="100000" y="100000"/>
                                    </p:animScale>
                                    <p:set>
                                      <p:cBhvr>
                                        <p:cTn id="40" dur="770" fill="hold"/>
                                        <p:tgtEl>
                                          <p:spTgt spid="23554"/>
                                        </p:tgtEl>
                                        <p:attrNameLst>
                                          <p:attrName>ppt_x</p:attrName>
                                        </p:attrNameLst>
                                      </p:cBhvr>
                                      <p:to>
                                        <p:strVal val="(0.5)"/>
                                      </p:to>
                                    </p:set>
                                    <p:anim from="(0.5)" to="(#ppt_x)" calcmode="lin" valueType="num">
                                      <p:cBhvr>
                                        <p:cTn id="41" dur="1230" accel="100000" fill="hold">
                                          <p:stCondLst>
                                            <p:cond delay="770"/>
                                          </p:stCondLst>
                                        </p:cTn>
                                        <p:tgtEl>
                                          <p:spTgt spid="23554"/>
                                        </p:tgtEl>
                                        <p:attrNameLst>
                                          <p:attrName>ppt_x</p:attrName>
                                        </p:attrNameLst>
                                      </p:cBhvr>
                                    </p:anim>
                                    <p:set>
                                      <p:cBhvr>
                                        <p:cTn id="42" dur="770" fill="hold"/>
                                        <p:tgtEl>
                                          <p:spTgt spid="23554"/>
                                        </p:tgtEl>
                                        <p:attrNameLst>
                                          <p:attrName>ppt_y</p:attrName>
                                        </p:attrNameLst>
                                      </p:cBhvr>
                                      <p:to>
                                        <p:strVal val="(#ppt_y+0.4)"/>
                                      </p:to>
                                    </p:set>
                                    <p:anim from="(#ppt_y+0.4)" to="(#ppt_y)" calcmode="lin" valueType="num">
                                      <p:cBhvr>
                                        <p:cTn id="43" dur="1230" accel="100000" fill="hold">
                                          <p:stCondLst>
                                            <p:cond delay="770"/>
                                          </p:stCondLst>
                                        </p:cTn>
                                        <p:tgtEl>
                                          <p:spTgt spid="235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autoUpdateAnimBg="0"/>
      <p:bldP spid="23557" grpId="0" animBg="1" autoUpdateAnimBg="0"/>
      <p:bldP spid="23558" grpId="0" animBg="1" autoUpdateAnimBg="0"/>
      <p:bldP spid="23559" grpId="0" animBg="1" autoUpdateAnimBg="0"/>
      <p:bldP spid="23561"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5" name="Group"/>
          <p:cNvGrpSpPr/>
          <p:nvPr/>
        </p:nvGrpSpPr>
        <p:grpSpPr>
          <a:xfrm>
            <a:off x="623885" y="595310"/>
            <a:ext cx="7875594" cy="5651506"/>
            <a:chOff x="0" y="0"/>
            <a:chExt cx="7875592" cy="5651505"/>
          </a:xfrm>
        </p:grpSpPr>
        <p:pic>
          <p:nvPicPr>
            <p:cNvPr id="3182"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183"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4"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186"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207" name="Group"/>
          <p:cNvGrpSpPr/>
          <p:nvPr/>
        </p:nvGrpSpPr>
        <p:grpSpPr>
          <a:xfrm>
            <a:off x="8005760" y="3427408"/>
            <a:ext cx="952505" cy="1249366"/>
            <a:chOff x="0" y="-1"/>
            <a:chExt cx="952504" cy="1249364"/>
          </a:xfrm>
        </p:grpSpPr>
        <p:sp>
          <p:nvSpPr>
            <p:cNvPr id="3187"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8"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9"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0"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1"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2"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3"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4"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195"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196"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197"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198"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199"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200"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1"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202"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03"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04"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5"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6"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208" name="Text Box 27"/>
          <p:cNvSpPr txBox="1"/>
          <p:nvPr/>
        </p:nvSpPr>
        <p:spPr>
          <a:xfrm>
            <a:off x="1060450" y="1570037"/>
            <a:ext cx="6616700" cy="2246765"/>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”ٱلَّذِي أَنْقَذَنَا مِنْ سُلْطَانِ ٱلظُّلْمَةِ، وَنَقَلَنَا إِلَى </a:t>
            </a:r>
            <a:r>
              <a:rPr kumimoji="0" sz="40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مَلَكُوتِ ٱبْنِ مَحَبَّتِهِ</a:t>
            </a: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a:t>
            </a:r>
          </a:p>
          <a:p>
            <a:pPr marL="0" marR="0" lvl="0" indent="0" algn="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كولوسي. ١ :١٣</a:t>
            </a:r>
          </a:p>
        </p:txBody>
      </p:sp>
      <p:sp>
        <p:nvSpPr>
          <p:cNvPr id="3209" name="Text Box 28"/>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67</a:t>
            </a:r>
          </a:p>
        </p:txBody>
      </p:sp>
      <p:grpSp>
        <p:nvGrpSpPr>
          <p:cNvPr id="3230" name="Group"/>
          <p:cNvGrpSpPr/>
          <p:nvPr/>
        </p:nvGrpSpPr>
        <p:grpSpPr>
          <a:xfrm>
            <a:off x="8005760" y="3427412"/>
            <a:ext cx="952505" cy="1249280"/>
            <a:chOff x="0" y="0"/>
            <a:chExt cx="952504" cy="1249279"/>
          </a:xfrm>
        </p:grpSpPr>
        <p:sp>
          <p:nvSpPr>
            <p:cNvPr id="3210"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11"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12"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3"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4"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5"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6"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7"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218"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219"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220"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221"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222"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223"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4"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225"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26"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27"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8"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9"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7" name="Group"/>
          <p:cNvGrpSpPr/>
          <p:nvPr/>
        </p:nvGrpSpPr>
        <p:grpSpPr>
          <a:xfrm>
            <a:off x="623885" y="595310"/>
            <a:ext cx="7875594" cy="5651506"/>
            <a:chOff x="0" y="0"/>
            <a:chExt cx="7875592" cy="5651505"/>
          </a:xfrm>
        </p:grpSpPr>
        <p:pic>
          <p:nvPicPr>
            <p:cNvPr id="3234"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235"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36"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238"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sp>
        <p:nvSpPr>
          <p:cNvPr id="3239" name="Text Box 6"/>
          <p:cNvSpPr txBox="1"/>
          <p:nvPr/>
        </p:nvSpPr>
        <p:spPr>
          <a:xfrm>
            <a:off x="8599601" y="6447422"/>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900"/>
              </a:spcBef>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90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2</a:t>
            </a:r>
          </a:p>
        </p:txBody>
      </p:sp>
      <p:grpSp>
        <p:nvGrpSpPr>
          <p:cNvPr id="3260" name="Group"/>
          <p:cNvGrpSpPr/>
          <p:nvPr/>
        </p:nvGrpSpPr>
        <p:grpSpPr>
          <a:xfrm>
            <a:off x="8005760" y="3427408"/>
            <a:ext cx="952505" cy="1249366"/>
            <a:chOff x="0" y="-1"/>
            <a:chExt cx="952504" cy="1249364"/>
          </a:xfrm>
        </p:grpSpPr>
        <p:sp>
          <p:nvSpPr>
            <p:cNvPr id="3240" name="AutoShape 8"/>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41" name="Rectangle 9"/>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42" name="Line 10"/>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3" name="Line 11"/>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4" name="Line 12"/>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5" name="Line 13"/>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6" name="Line 14"/>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7" name="Text Box 15"/>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248" name="Text Box 16"/>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249" name="Text Box 17"/>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250" name="Text Box 18"/>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251" name="Text Box 19"/>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252" name="Text Box 20"/>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253" name="Rectangle 21"/>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4" name="Text Box 22"/>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255" name="Line 23"/>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56" name="Line 24"/>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57" name="Rectangle 25"/>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8" name="Rectangle 26"/>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9" name="Text Box 27"/>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261" name="Text Box 28"/>
          <p:cNvSpPr txBox="1"/>
          <p:nvPr/>
        </p:nvSpPr>
        <p:spPr>
          <a:xfrm>
            <a:off x="1370010" y="4357687"/>
            <a:ext cx="6316667" cy="707882"/>
          </a:xfrm>
          <a:prstGeom prst="rect">
            <a:avLst/>
          </a:prstGeom>
          <a:ln w="12700">
            <a:miter lim="400000"/>
          </a:ln>
          <a:effectLst>
            <a:outerShdw blurRad="63500" dist="63500" dir="3187806"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4000">
                <a:solidFill>
                  <a:srgbClr val="FFFFFF"/>
                </a:solidFill>
              </a:defRPr>
            </a:pP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#٢: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يقودنا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نحو</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ملكوت</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الله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p>
        </p:txBody>
      </p:sp>
      <p:sp>
        <p:nvSpPr>
          <p:cNvPr id="3262" name="Text Box 29"/>
          <p:cNvSpPr txBox="1"/>
          <p:nvPr/>
        </p:nvSpPr>
        <p:spPr>
          <a:xfrm>
            <a:off x="522287" y="2754311"/>
            <a:ext cx="8032751" cy="707882"/>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#١: الإحتفال و إظهار </a:t>
            </a:r>
            <a:r>
              <a:rPr kumimoji="0" sz="40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مجد</a:t>
            </a: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الله</a:t>
            </a:r>
          </a:p>
        </p:txBody>
      </p:sp>
      <p:sp>
        <p:nvSpPr>
          <p:cNvPr id="3263" name="Text Box 30"/>
          <p:cNvSpPr txBox="1"/>
          <p:nvPr/>
        </p:nvSpPr>
        <p:spPr>
          <a:xfrm>
            <a:off x="858837" y="1258887"/>
            <a:ext cx="7413626" cy="707882"/>
          </a:xfrm>
          <a:prstGeom prst="rect">
            <a:avLst/>
          </a:prstGeom>
          <a:ln w="12700">
            <a:miter lim="400000"/>
          </a:ln>
          <a:effectLst>
            <a:outerShdw blurRad="63500" dist="63500" dir="3187806"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defRPr sz="4000">
                <a:solidFill>
                  <a:srgbClr val="FFFFFF"/>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هناك رسالتنا شاملتان لكل الكتاب المقدس:</a:t>
            </a:r>
          </a:p>
        </p:txBody>
      </p:sp>
      <p:sp>
        <p:nvSpPr>
          <p:cNvPr id="3264" name="Text Box 31"/>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68</a:t>
            </a:r>
          </a:p>
        </p:txBody>
      </p:sp>
      <p:grpSp>
        <p:nvGrpSpPr>
          <p:cNvPr id="3285" name="Group"/>
          <p:cNvGrpSpPr/>
          <p:nvPr/>
        </p:nvGrpSpPr>
        <p:grpSpPr>
          <a:xfrm>
            <a:off x="8005760" y="3427412"/>
            <a:ext cx="952505" cy="1249280"/>
            <a:chOff x="0" y="0"/>
            <a:chExt cx="952504" cy="1249279"/>
          </a:xfrm>
        </p:grpSpPr>
        <p:sp>
          <p:nvSpPr>
            <p:cNvPr id="3265" name="AutoShape 33"/>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66" name="Rectangle 34"/>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67" name="Line 35"/>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68" name="Line 36"/>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69" name="Line 37"/>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0" name="Line 38"/>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1" name="Line 39"/>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2" name="Text Box 40"/>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273" name="Text Box 41"/>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274" name="Text Box 42"/>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275" name="Text Box 43"/>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276" name="Text Box 44"/>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277" name="Text Box 45"/>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278" name="Rectangle 46"/>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79" name="Text Box 47"/>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280" name="Line 48"/>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81" name="Line 49"/>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82" name="Rectangle 50"/>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83" name="Rectangle 51"/>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84" name="Text Box 52"/>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3262"/>
                                        </p:tgtEl>
                                        <p:attrNameLst>
                                          <p:attrName>style.visibility</p:attrName>
                                        </p:attrNameLst>
                                      </p:cBhvr>
                                      <p:to>
                                        <p:strVal val="visible"/>
                                      </p:to>
                                    </p:set>
                                    <p:anim calcmode="lin" valueType="num">
                                      <p:cBhvr>
                                        <p:cTn id="7" dur="1000" fill="hold"/>
                                        <p:tgtEl>
                                          <p:spTgt spid="3262"/>
                                        </p:tgtEl>
                                        <p:attrNameLst>
                                          <p:attrName>ppt_w</p:attrName>
                                        </p:attrNameLst>
                                      </p:cBhvr>
                                      <p:tavLst>
                                        <p:tav tm="0">
                                          <p:val>
                                            <p:fltVal val="0"/>
                                          </p:val>
                                        </p:tav>
                                        <p:tav tm="100000">
                                          <p:val>
                                            <p:strVal val="#ppt_w"/>
                                          </p:val>
                                        </p:tav>
                                      </p:tavLst>
                                    </p:anim>
                                    <p:anim calcmode="lin" valueType="num">
                                      <p:cBhvr>
                                        <p:cTn id="8" dur="1000" fill="hold"/>
                                        <p:tgtEl>
                                          <p:spTgt spid="32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3261"/>
                                        </p:tgtEl>
                                        <p:attrNameLst>
                                          <p:attrName>style.visibility</p:attrName>
                                        </p:attrNameLst>
                                      </p:cBhvr>
                                      <p:to>
                                        <p:strVal val="visible"/>
                                      </p:to>
                                    </p:set>
                                    <p:anim calcmode="lin" valueType="num">
                                      <p:cBhvr>
                                        <p:cTn id="13" dur="1000" fill="hold"/>
                                        <p:tgtEl>
                                          <p:spTgt spid="3261"/>
                                        </p:tgtEl>
                                        <p:attrNameLst>
                                          <p:attrName>ppt_w</p:attrName>
                                        </p:attrNameLst>
                                      </p:cBhvr>
                                      <p:tavLst>
                                        <p:tav tm="0">
                                          <p:val>
                                            <p:fltVal val="0"/>
                                          </p:val>
                                        </p:tav>
                                        <p:tav tm="100000">
                                          <p:val>
                                            <p:strVal val="#ppt_w"/>
                                          </p:val>
                                        </p:tav>
                                      </p:tavLst>
                                    </p:anim>
                                    <p:anim calcmode="lin" valueType="num">
                                      <p:cBhvr>
                                        <p:cTn id="14" dur="1000" fill="hold"/>
                                        <p:tgtEl>
                                          <p:spTgt spid="32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1" grpId="0" animBg="1" advAuto="0"/>
      <p:bldP spid="3262"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2" name="Group"/>
          <p:cNvGrpSpPr/>
          <p:nvPr/>
        </p:nvGrpSpPr>
        <p:grpSpPr>
          <a:xfrm>
            <a:off x="623885" y="595310"/>
            <a:ext cx="7875594" cy="5651506"/>
            <a:chOff x="0" y="0"/>
            <a:chExt cx="7875592" cy="5651505"/>
          </a:xfrm>
        </p:grpSpPr>
        <p:pic>
          <p:nvPicPr>
            <p:cNvPr id="3289"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290"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91"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293"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314" name="Group"/>
          <p:cNvGrpSpPr/>
          <p:nvPr/>
        </p:nvGrpSpPr>
        <p:grpSpPr>
          <a:xfrm>
            <a:off x="8005760" y="3427408"/>
            <a:ext cx="952505" cy="1249366"/>
            <a:chOff x="0" y="-1"/>
            <a:chExt cx="952504" cy="1249364"/>
          </a:xfrm>
        </p:grpSpPr>
        <p:sp>
          <p:nvSpPr>
            <p:cNvPr id="3294"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95"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96"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97"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98"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99"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00"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01"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302"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303"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304"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305"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306"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307"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08"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309"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10"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11"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12"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13"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315" name="Text Box 27"/>
          <p:cNvSpPr txBox="1"/>
          <p:nvPr/>
        </p:nvSpPr>
        <p:spPr>
          <a:xfrm>
            <a:off x="1431131" y="816418"/>
            <a:ext cx="6261101" cy="2554541"/>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400"/>
              </a:spcBef>
              <a:defRPr sz="4000">
                <a:solidFill>
                  <a:srgbClr val="FFFFFF"/>
                </a:solidFill>
              </a:defRPr>
            </a:lvl1pPr>
          </a:lstStyle>
          <a:p>
            <a:pPr marL="0" marR="0" lvl="0" indent="0" algn="ctr" defTabSz="914400" rtl="1" eaLnBrk="1" fontAlgn="auto" latinLnBrk="0" hangingPunct="0">
              <a:lnSpc>
                <a:spcPct val="100000"/>
              </a:lnSpc>
              <a:spcBef>
                <a:spcPts val="2400"/>
              </a:spcBef>
              <a:spcAft>
                <a:spcPts val="0"/>
              </a:spcAft>
              <a:buClrTx/>
              <a:buSzTx/>
              <a:buFontTx/>
              <a:buNone/>
              <a:tabLst/>
              <a:defRPr/>
            </a:pP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جاء</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يسوع</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المسيح</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لينقذ</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ما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فقدناه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ولكي</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يكتسب</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المرء</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الحياة</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الأبدية</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يجب</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علىه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أن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يأتي</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إليه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من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خلال</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الإيمان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برسالة</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إنجيل</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المسيح</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a:t>
            </a:r>
          </a:p>
        </p:txBody>
      </p:sp>
      <p:sp>
        <p:nvSpPr>
          <p:cNvPr id="3316" name="Text Box 28"/>
          <p:cNvSpPr txBox="1"/>
          <p:nvPr/>
        </p:nvSpPr>
        <p:spPr>
          <a:xfrm>
            <a:off x="974036" y="4838935"/>
            <a:ext cx="7613285" cy="732312"/>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marL="0" marR="0" lvl="0" indent="0" algn="ctr" defTabSz="914400" rtl="1" eaLnBrk="1" fontAlgn="auto" latinLnBrk="0" hangingPunct="0">
              <a:lnSpc>
                <a:spcPct val="20000"/>
              </a:lnSpc>
              <a:spcBef>
                <a:spcPts val="2400"/>
              </a:spcBef>
              <a:spcAft>
                <a:spcPts val="0"/>
              </a:spcAft>
              <a:buClrTx/>
              <a:buSzTx/>
              <a:buFontTx/>
              <a:buNone/>
              <a:tabLst/>
              <a:defRPr sz="4000" i="1">
                <a:solidFill>
                  <a:srgbClr val="51FDFF"/>
                </a:solidFill>
              </a:defRPr>
            </a:pP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لذلك</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p>
          <a:p>
            <a:pPr marL="0" marR="0" lvl="0" indent="0" algn="ctr" defTabSz="914400" rtl="1" eaLnBrk="1" fontAlgn="auto" latinLnBrk="0" hangingPunct="0">
              <a:lnSpc>
                <a:spcPct val="20000"/>
              </a:lnSpc>
              <a:spcBef>
                <a:spcPts val="2400"/>
              </a:spcBef>
              <a:spcAft>
                <a:spcPts val="0"/>
              </a:spcAft>
              <a:buClrTx/>
              <a:buSzTx/>
              <a:buFontTx/>
              <a:buNone/>
              <a:tabLst/>
              <a:defRPr sz="4000" i="1">
                <a:solidFill>
                  <a:srgbClr val="51FDFF"/>
                </a:solidFill>
              </a:defRPr>
            </a:pP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يجب</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أن</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نذهب</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ونشهد</a:t>
            </a:r>
            <a:endPar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endParaRPr>
          </a:p>
        </p:txBody>
      </p:sp>
      <p:sp>
        <p:nvSpPr>
          <p:cNvPr id="3317" name="Text Box 29"/>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69</a:t>
            </a:r>
          </a:p>
        </p:txBody>
      </p:sp>
      <p:sp>
        <p:nvSpPr>
          <p:cNvPr id="3318" name="Text Box 30"/>
          <p:cNvSpPr txBox="1"/>
          <p:nvPr/>
        </p:nvSpPr>
        <p:spPr>
          <a:xfrm>
            <a:off x="8610714" y="6447422"/>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900"/>
              </a:spcBef>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90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1</a:t>
            </a:r>
          </a:p>
        </p:txBody>
      </p:sp>
      <p:grpSp>
        <p:nvGrpSpPr>
          <p:cNvPr id="3339" name="Group"/>
          <p:cNvGrpSpPr/>
          <p:nvPr/>
        </p:nvGrpSpPr>
        <p:grpSpPr>
          <a:xfrm>
            <a:off x="8005760" y="3427412"/>
            <a:ext cx="952505" cy="1249280"/>
            <a:chOff x="0" y="0"/>
            <a:chExt cx="952504" cy="1249279"/>
          </a:xfrm>
        </p:grpSpPr>
        <p:sp>
          <p:nvSpPr>
            <p:cNvPr id="3319" name="AutoShape 32"/>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20" name="Rectangle 33"/>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21" name="Line 34"/>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2" name="Line 35"/>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3" name="Line 36"/>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4" name="Line 37"/>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5" name="Line 38"/>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6" name="Text Box 39"/>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327" name="Text Box 40"/>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328" name="Text Box 41"/>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329" name="Text Box 42"/>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330" name="Text Box 43"/>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331" name="Text Box 44"/>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332" name="Rectangle 45"/>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33" name="Text Box 46"/>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334" name="Line 47"/>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35" name="Line 48"/>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36" name="Rectangle 49"/>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37" name="Rectangle 50"/>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38" name="Text Box 51"/>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3315"/>
                                        </p:tgtEl>
                                        <p:attrNameLst>
                                          <p:attrName>style.visibility</p:attrName>
                                        </p:attrNameLst>
                                      </p:cBhvr>
                                      <p:to>
                                        <p:strVal val="visible"/>
                                      </p:to>
                                    </p:set>
                                    <p:animEffect transition="in" filter="fade">
                                      <p:cBhvr>
                                        <p:cTn id="7" dur="1000"/>
                                        <p:tgtEl>
                                          <p:spTgt spid="3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3316"/>
                                        </p:tgtEl>
                                        <p:attrNameLst>
                                          <p:attrName>style.visibility</p:attrName>
                                        </p:attrNameLst>
                                      </p:cBhvr>
                                      <p:to>
                                        <p:strVal val="visible"/>
                                      </p:to>
                                    </p:set>
                                    <p:animEffect transition="in" filter="fade">
                                      <p:cBhvr>
                                        <p:cTn id="12" dur="1000"/>
                                        <p:tgtEl>
                                          <p:spTgt spid="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5" grpId="0" animBg="1" advAuto="0"/>
      <p:bldP spid="3316"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1"/>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Dr. Rick Griffith • BibleStudyDownloads.org</a:t>
            </a:r>
          </a:p>
        </p:txBody>
      </p:sp>
      <p:sp>
        <p:nvSpPr>
          <p:cNvPr id="4097" name="Line 2"/>
          <p:cNvSpPr>
            <a:spLocks noChangeShapeType="1"/>
          </p:cNvSpPr>
          <p:nvPr/>
        </p:nvSpPr>
        <p:spPr bwMode="auto">
          <a:xfrm flipH="1" flipV="1">
            <a:off x="-1797051"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098" name="Line 3"/>
          <p:cNvSpPr>
            <a:spLocks noChangeShapeType="1"/>
          </p:cNvSpPr>
          <p:nvPr/>
        </p:nvSpPr>
        <p:spPr bwMode="auto">
          <a:xfrm flipH="1" flipV="1">
            <a:off x="-1797051"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099" name="Rectangle 4"/>
          <p:cNvSpPr>
            <a:spLocks noChangeArrowheads="1"/>
          </p:cNvSpPr>
          <p:nvPr/>
        </p:nvSpPr>
        <p:spPr bwMode="auto">
          <a:xfrm>
            <a:off x="1492251"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123332" name="Rectangle 5"/>
          <p:cNvSpPr>
            <a:spLocks noChangeArrowheads="1"/>
          </p:cNvSpPr>
          <p:nvPr/>
        </p:nvSpPr>
        <p:spPr bwMode="auto">
          <a:xfrm>
            <a:off x="1104901" y="1643064"/>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54" name="Rectangle 6"/>
          <p:cNvSpPr>
            <a:spLocks noChangeArrowheads="1"/>
          </p:cNvSpPr>
          <p:nvPr/>
        </p:nvSpPr>
        <p:spPr bwMode="auto">
          <a:xfrm>
            <a:off x="1158875" y="1690689"/>
            <a:ext cx="2338388" cy="366767"/>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النوحي</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5" name="Rectangle 7"/>
          <p:cNvSpPr>
            <a:spLocks noChangeArrowheads="1"/>
          </p:cNvSpPr>
          <p:nvPr/>
        </p:nvSpPr>
        <p:spPr bwMode="auto">
          <a:xfrm>
            <a:off x="0" y="947739"/>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آدم يحكم مع الله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تك 1 : 26 و 28, 2 : 19 )</a:t>
            </a:r>
          </a:p>
        </p:txBody>
      </p:sp>
      <p:sp>
        <p:nvSpPr>
          <p:cNvPr id="104456" name="Rectangle 8"/>
          <p:cNvSpPr>
            <a:spLocks noChangeArrowheads="1"/>
          </p:cNvSpPr>
          <p:nvPr/>
        </p:nvSpPr>
        <p:spPr bwMode="auto">
          <a:xfrm>
            <a:off x="685801" y="947739"/>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الشيطان بدأ يحكم كإله هذا العالم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تك 3 : 15, 2 كو 4 : 4 )</a:t>
            </a:r>
          </a:p>
        </p:txBody>
      </p:sp>
      <p:sp>
        <p:nvSpPr>
          <p:cNvPr id="104457" name="Rectangle 9"/>
          <p:cNvSpPr>
            <a:spLocks noChangeArrowheads="1"/>
          </p:cNvSpPr>
          <p:nvPr/>
        </p:nvSpPr>
        <p:spPr bwMode="auto">
          <a:xfrm rot="16200000" flipH="1">
            <a:off x="-1072358" y="3744739"/>
            <a:ext cx="4608515"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06" name="Rectangle 11"/>
          <p:cNvSpPr>
            <a:spLocks noChangeArrowheads="1"/>
          </p:cNvSpPr>
          <p:nvPr/>
        </p:nvSpPr>
        <p:spPr bwMode="auto">
          <a:xfrm>
            <a:off x="3048001"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07" name="Rectangle 12"/>
          <p:cNvSpPr>
            <a:spLocks noChangeArrowheads="1"/>
          </p:cNvSpPr>
          <p:nvPr/>
        </p:nvSpPr>
        <p:spPr bwMode="auto">
          <a:xfrm>
            <a:off x="1879601"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61" name="Rectangle 13"/>
          <p:cNvSpPr>
            <a:spLocks noChangeArrowheads="1"/>
          </p:cNvSpPr>
          <p:nvPr/>
        </p:nvSpPr>
        <p:spPr bwMode="auto">
          <a:xfrm>
            <a:off x="2035177" y="2166939"/>
            <a:ext cx="2663825" cy="366767"/>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63" name="Rectangle 15"/>
          <p:cNvSpPr>
            <a:spLocks noChangeArrowheads="1"/>
          </p:cNvSpPr>
          <p:nvPr/>
        </p:nvSpPr>
        <p:spPr bwMode="auto">
          <a:xfrm>
            <a:off x="2581277" y="3335339"/>
            <a:ext cx="2419353" cy="366767"/>
          </a:xfrm>
          <a:prstGeom prst="rect">
            <a:avLst/>
          </a:prstGeom>
          <a:noFill/>
          <a:ln w="12700">
            <a:noFill/>
            <a:miter lim="800000"/>
            <a:headEnd/>
            <a:tailEnd/>
          </a:ln>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الداوودي</a:t>
            </a:r>
            <a:endPar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64" name="Rectangle 16"/>
          <p:cNvSpPr>
            <a:spLocks noChangeArrowheads="1"/>
          </p:cNvSpPr>
          <p:nvPr/>
        </p:nvSpPr>
        <p:spPr bwMode="auto">
          <a:xfrm>
            <a:off x="3140076" y="4443414"/>
            <a:ext cx="2513013" cy="366767"/>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65" name="Rectangle 17"/>
          <p:cNvSpPr>
            <a:spLocks noChangeArrowheads="1"/>
          </p:cNvSpPr>
          <p:nvPr/>
        </p:nvSpPr>
        <p:spPr bwMode="auto">
          <a:xfrm>
            <a:off x="1958976" y="5662614"/>
            <a:ext cx="3503613"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4113" name="Group 18"/>
          <p:cNvGrpSpPr>
            <a:grpSpLocks/>
          </p:cNvGrpSpPr>
          <p:nvPr/>
        </p:nvGrpSpPr>
        <p:grpSpPr bwMode="auto">
          <a:xfrm>
            <a:off x="5721351" y="1336676"/>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04469" name="Rectangle 21"/>
          <p:cNvSpPr>
            <a:spLocks noChangeArrowheads="1"/>
          </p:cNvSpPr>
          <p:nvPr/>
        </p:nvSpPr>
        <p:spPr bwMode="auto">
          <a:xfrm>
            <a:off x="1752602" y="947739"/>
            <a:ext cx="180657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عهود الله مع إبراهيم لإعادة سيادة الإنسان من خلال إسرائيل كمملكة كهنة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تك 12 : 1 – 3, خر 19 : 6 )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116" name="Line 23"/>
          <p:cNvSpPr>
            <a:spLocks noChangeShapeType="1"/>
          </p:cNvSpPr>
          <p:nvPr/>
        </p:nvSpPr>
        <p:spPr bwMode="auto">
          <a:xfrm>
            <a:off x="695325" y="1109664"/>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17" name="Freeform 24"/>
          <p:cNvSpPr>
            <a:spLocks/>
          </p:cNvSpPr>
          <p:nvPr/>
        </p:nvSpPr>
        <p:spPr bwMode="auto">
          <a:xfrm>
            <a:off x="635001" y="1449389"/>
            <a:ext cx="122239"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73" name="Rectangle 25"/>
          <p:cNvSpPr>
            <a:spLocks noChangeArrowheads="1"/>
          </p:cNvSpPr>
          <p:nvPr/>
        </p:nvSpPr>
        <p:spPr bwMode="auto">
          <a:xfrm>
            <a:off x="222251" y="1614489"/>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3)</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4" name="Rectangle 26"/>
          <p:cNvSpPr>
            <a:spLocks noChangeArrowheads="1"/>
          </p:cNvSpPr>
          <p:nvPr/>
        </p:nvSpPr>
        <p:spPr bwMode="auto">
          <a:xfrm>
            <a:off x="3379788" y="947739"/>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فشل إسرائيل في الشهادة للأمم كمملكة كهنة أدين من خلال السبي تحت حكم الأجانب</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5" name="Rectangle 27"/>
          <p:cNvSpPr>
            <a:spLocks noChangeArrowheads="1"/>
          </p:cNvSpPr>
          <p:nvPr/>
        </p:nvSpPr>
        <p:spPr bwMode="auto">
          <a:xfrm>
            <a:off x="3929541" y="4740275"/>
            <a:ext cx="1099661"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وعود إر 31 : 31 – 34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الغفران</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سكنى الروح</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قلب و فكر و طبيعة جديدة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إتحاد إسرائيل و يهوذا ثانية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لا داعي للكرازة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3547797" y="3632201"/>
            <a:ext cx="117660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وعود 2 صم 7 : 12 – 16 :</a:t>
            </a:r>
          </a:p>
          <a:p>
            <a:pPr marL="0" marR="0" lvl="0" indent="0" algn="r" defTabSz="914400" rtl="0" eaLnBrk="1" fontAlgn="base" latinLnBrk="0" hangingPunct="1">
              <a:lnSpc>
                <a:spcPct val="100000"/>
              </a:lnSpc>
              <a:spcBef>
                <a:spcPct val="0"/>
              </a:spcBef>
              <a:spcAft>
                <a:spcPct val="0"/>
              </a:spcAft>
              <a:buClrTx/>
              <a:buSzTx/>
              <a:buFont typeface="Arial" pitchFamily="34" charset="0"/>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نسل ( بيت لا يزول )</a:t>
            </a:r>
          </a:p>
          <a:p>
            <a:pPr marL="0" marR="0" lvl="0" indent="0" algn="r"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مملكة ( سلطة سياسية )</a:t>
            </a:r>
          </a:p>
          <a:p>
            <a:pPr marL="0" marR="0" lvl="0" indent="0" algn="r" defTabSz="914400" rtl="0" eaLnBrk="1" fontAlgn="base" latinLnBrk="0" hangingPunct="1">
              <a:lnSpc>
                <a:spcPct val="100000"/>
              </a:lnSpc>
              <a:spcBef>
                <a:spcPct val="0"/>
              </a:spcBef>
              <a:spcAft>
                <a:spcPct val="0"/>
              </a:spcAft>
              <a:buClrTx/>
              <a:buSzTx/>
              <a:buFont typeface="Arial" pitchFamily="34" charset="0"/>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عرش ( حق الحكم لنسله</a:t>
            </a:r>
          </a:p>
          <a:p>
            <a:pPr marL="0" marR="0" lvl="0" indent="0" algn="r" defTabSz="914400" rtl="0" eaLnBrk="1" fontAlgn="base" latinLnBrk="0" hangingPunct="1">
              <a:lnSpc>
                <a:spcPct val="100000"/>
              </a:lnSpc>
              <a:spcBef>
                <a:spcPct val="0"/>
              </a:spcBef>
              <a:spcAft>
                <a:spcPct val="0"/>
              </a:spcAft>
              <a:buClrTx/>
              <a:buSzTx/>
              <a:buFont typeface="Arial" pitchFamily="34" charset="0"/>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هيكل ( ابن يقوم ببنائه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وعود تك 15 : 18 ( تث 30 : 1 – 10 )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 أش 27 : 12 )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ملكية أبدية للأرض ( تك 17 : 8 ) بعد السبي و الرجوع</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لكل العالم من خلال الأرض ( أش 14 : 1 – 2 )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867401" y="955676"/>
            <a:ext cx="1011239"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يوسع يسوع ملكوته بشكل سري من خلال الكنيسة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مت 13 )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9" name="Rectangle 31"/>
          <p:cNvSpPr>
            <a:spLocks noChangeArrowheads="1"/>
          </p:cNvSpPr>
          <p:nvPr/>
        </p:nvSpPr>
        <p:spPr bwMode="auto">
          <a:xfrm>
            <a:off x="4675188" y="947739"/>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رفضت إسرائيل ما قدمه المسيا للملكوت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متى 12 : 41 – 42, 23 : 37 – 39 )</a:t>
            </a:r>
          </a:p>
        </p:txBody>
      </p:sp>
      <p:sp>
        <p:nvSpPr>
          <p:cNvPr id="104480" name="Rectangle 32"/>
          <p:cNvSpPr>
            <a:spLocks noChangeArrowheads="1"/>
          </p:cNvSpPr>
          <p:nvPr/>
        </p:nvSpPr>
        <p:spPr bwMode="auto">
          <a:xfrm>
            <a:off x="6732588" y="949326"/>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يخضع المسيح أداء إسرائيل  و الأمم تؤمن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رو 11 : 26 – 27 )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27" name="Rectangle 34"/>
          <p:cNvSpPr>
            <a:spLocks noChangeArrowheads="1"/>
          </p:cNvSpPr>
          <p:nvPr/>
        </p:nvSpPr>
        <p:spPr bwMode="auto">
          <a:xfrm>
            <a:off x="5810250" y="4456113"/>
            <a:ext cx="3297239"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29" name="Rectangle 36"/>
          <p:cNvSpPr>
            <a:spLocks noChangeArrowheads="1"/>
          </p:cNvSpPr>
          <p:nvPr/>
        </p:nvSpPr>
        <p:spPr bwMode="auto">
          <a:xfrm>
            <a:off x="7720014" y="2063751"/>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30" name="Rectangle 37"/>
          <p:cNvSpPr>
            <a:spLocks noChangeArrowheads="1"/>
          </p:cNvSpPr>
          <p:nvPr/>
        </p:nvSpPr>
        <p:spPr bwMode="auto">
          <a:xfrm>
            <a:off x="5810251" y="3271839"/>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86" name="Rectangle 38"/>
          <p:cNvSpPr>
            <a:spLocks noChangeArrowheads="1"/>
          </p:cNvSpPr>
          <p:nvPr/>
        </p:nvSpPr>
        <p:spPr bwMode="auto">
          <a:xfrm>
            <a:off x="5818189" y="2479676"/>
            <a:ext cx="1719263"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تم إدانة إسرائيل لرفضهم المسيا من خلال طردهم من الأرض لحوالي 19 قرناً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( 70م – 1948م ) لكن الآن تم استردادهم جزئياً ( حز 37 : 1 – 7 )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6054725" y="3389314"/>
            <a:ext cx="133667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كنيسته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التي هي الهيكل الروحي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أف 2 : 19 – 22, 2 كو 6 : 16 )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935663" y="4740276"/>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استبدلت الشريعة الموسوية بأول ثلاثة عناصر من العهد الجديد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 22 : 20, 2 كو 3 : 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91" name="Rectangle 43"/>
          <p:cNvSpPr>
            <a:spLocks noChangeArrowheads="1"/>
          </p:cNvSpPr>
          <p:nvPr/>
        </p:nvSpPr>
        <p:spPr bwMode="auto">
          <a:xfrm>
            <a:off x="7620001" y="2057401"/>
            <a:ext cx="1546225"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المملكة            المسيانية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137" name="Line 44"/>
          <p:cNvSpPr>
            <a:spLocks noChangeShapeType="1"/>
          </p:cNvSpPr>
          <p:nvPr/>
        </p:nvSpPr>
        <p:spPr bwMode="auto">
          <a:xfrm>
            <a:off x="8489951"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93" name="Rectangle 45"/>
          <p:cNvSpPr>
            <a:spLocks noChangeArrowheads="1"/>
          </p:cNvSpPr>
          <p:nvPr/>
        </p:nvSpPr>
        <p:spPr bwMode="auto">
          <a:xfrm>
            <a:off x="7696202" y="2192339"/>
            <a:ext cx="1414463" cy="243656"/>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الأبدية           الألفية    </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659689" y="2411414"/>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استرداد كامل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حز 37 : 8 – 28)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أش 2 : 1 – 5 )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412163" y="2411414"/>
            <a:ext cx="730251"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رؤ 21 – 22 )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724776" y="3389314"/>
            <a:ext cx="803275" cy="713657"/>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يملك على العالم ( أش 11 )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 ( رؤ 5 : 10, 20 : 4 – 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850188" y="947739"/>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يملك المسيح على كل شيء مع القديسين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أف 1 : 9 – 10, رؤ 20 : 1 – 6, 22 : 5ب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4143" name="Group 50"/>
          <p:cNvGrpSpPr>
            <a:grpSpLocks/>
          </p:cNvGrpSpPr>
          <p:nvPr/>
        </p:nvGrpSpPr>
        <p:grpSpPr bwMode="auto">
          <a:xfrm>
            <a:off x="4679951"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44" name="Group 54"/>
          <p:cNvGrpSpPr>
            <a:grpSpLocks/>
          </p:cNvGrpSpPr>
          <p:nvPr/>
        </p:nvGrpSpPr>
        <p:grpSpPr bwMode="auto">
          <a:xfrm>
            <a:off x="4946649" y="5311776"/>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04506" name="Rectangle 58"/>
          <p:cNvSpPr>
            <a:spLocks noChangeArrowheads="1"/>
          </p:cNvSpPr>
          <p:nvPr/>
        </p:nvSpPr>
        <p:spPr bwMode="auto">
          <a:xfrm rot="16200000">
            <a:off x="1513779" y="2542663"/>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941235" y="3692808"/>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591169" y="4896925"/>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963533" y="3653426"/>
            <a:ext cx="1330493"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12 : 1 - 3</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416925" y="3389314"/>
            <a:ext cx="750888"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يسلم الملك إلى الآب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( 1 كو 15 : 24 )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4150" name="Group 63"/>
          <p:cNvGrpSpPr>
            <a:grpSpLocks/>
          </p:cNvGrpSpPr>
          <p:nvPr/>
        </p:nvGrpSpPr>
        <p:grpSpPr bwMode="auto">
          <a:xfrm>
            <a:off x="7854951"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4151" name="Group 69"/>
          <p:cNvGrpSpPr>
            <a:grpSpLocks/>
          </p:cNvGrpSpPr>
          <p:nvPr/>
        </p:nvGrpSpPr>
        <p:grpSpPr bwMode="auto">
          <a:xfrm>
            <a:off x="4832351"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52" name="Group 72"/>
          <p:cNvGrpSpPr>
            <a:grpSpLocks/>
          </p:cNvGrpSpPr>
          <p:nvPr/>
        </p:nvGrpSpPr>
        <p:grpSpPr bwMode="auto">
          <a:xfrm>
            <a:off x="5060951" y="5364164"/>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04524" name="Rectangle 76"/>
          <p:cNvSpPr>
            <a:spLocks noChangeArrowheads="1"/>
          </p:cNvSpPr>
          <p:nvPr/>
        </p:nvSpPr>
        <p:spPr bwMode="auto">
          <a:xfrm>
            <a:off x="0" y="6416502"/>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الكتاب المقدس لديه موضوع مزدوج للعهد الملكوت. يتسع دور إسرائيل من إبراهيم إلى المسيح ليشمل الكنيسة (استمرارية) لكن الكنيسة لا تحل محل الأمة على أنها "إسرائيل الجديدة" (انقطاع). ستتمتع إسرائيل بالشهرة العالمية بعد أن وثقت بالمسيح في مجيئه الثاني.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334126"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904838" y="2200276"/>
            <a:ext cx="76784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aphicFrame>
        <p:nvGraphicFramePr>
          <p:cNvPr id="4157" name="Object 2"/>
          <p:cNvGraphicFramePr>
            <a:graphicFrameLocks/>
          </p:cNvGraphicFramePr>
          <p:nvPr>
            <p:extLst>
              <p:ext uri="{D42A27DB-BD31-4B8C-83A1-F6EECF244321}">
                <p14:modId xmlns:p14="http://schemas.microsoft.com/office/powerpoint/2010/main" val="2136337789"/>
              </p:ext>
            </p:extLst>
          </p:nvPr>
        </p:nvGraphicFramePr>
        <p:xfrm>
          <a:off x="7423151"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02760" imgH="2093400" progId="">
                  <p:embed/>
                </p:oleObj>
              </mc:Choice>
              <mc:Fallback>
                <p:oleObj name="Microsoft ClipArt Gallery" r:id="rId3" imgW="2102760" imgH="20934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1" y="85725"/>
                        <a:ext cx="665163"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529" name="Rectangle 81"/>
          <p:cNvSpPr>
            <a:spLocks noChangeArrowheads="1"/>
          </p:cNvSpPr>
          <p:nvPr/>
        </p:nvSpPr>
        <p:spPr bwMode="auto">
          <a:xfrm>
            <a:off x="6104003" y="2200276"/>
            <a:ext cx="113653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 2 :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159" name="Line 82"/>
          <p:cNvSpPr>
            <a:spLocks noChangeShapeType="1"/>
          </p:cNvSpPr>
          <p:nvPr/>
        </p:nvSpPr>
        <p:spPr bwMode="auto">
          <a:xfrm>
            <a:off x="5815013" y="2076451"/>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531" name="Rectangle 83"/>
          <p:cNvSpPr>
            <a:spLocks noChangeArrowheads="1"/>
          </p:cNvSpPr>
          <p:nvPr/>
        </p:nvSpPr>
        <p:spPr bwMode="auto">
          <a:xfrm>
            <a:off x="8245475" y="5710239"/>
            <a:ext cx="86360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10th Edition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10 Nov 2020</a:t>
            </a:r>
          </a:p>
        </p:txBody>
      </p:sp>
      <p:grpSp>
        <p:nvGrpSpPr>
          <p:cNvPr id="4161" name="Group 84"/>
          <p:cNvGrpSpPr>
            <a:grpSpLocks/>
          </p:cNvGrpSpPr>
          <p:nvPr/>
        </p:nvGrpSpPr>
        <p:grpSpPr bwMode="auto">
          <a:xfrm>
            <a:off x="1419226" y="2047876"/>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63" name="Group 93"/>
          <p:cNvGrpSpPr>
            <a:grpSpLocks/>
          </p:cNvGrpSpPr>
          <p:nvPr/>
        </p:nvGrpSpPr>
        <p:grpSpPr bwMode="auto">
          <a:xfrm>
            <a:off x="1806575" y="1389064"/>
            <a:ext cx="298451"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sp>
        <p:nvSpPr>
          <p:cNvPr id="104548" name="Rectangle 100"/>
          <p:cNvSpPr>
            <a:spLocks noChangeArrowheads="1"/>
          </p:cNvSpPr>
          <p:nvPr/>
        </p:nvSpPr>
        <p:spPr bwMode="auto">
          <a:xfrm>
            <a:off x="7761288" y="4587877"/>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تمت العناصر الخمسة كاملة في استرداد الأمة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زكريا 8 )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448676" y="4572001"/>
            <a:ext cx="6699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الأمور صارت جديدة ( رؤ 21 : 5 )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2055813" y="5926139"/>
            <a:ext cx="37385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موقت ( غل 3 : 19 ) و مشروط ( تث 28 ) ليعلن الخطية ( رو 7 : 7 ) وينظم إسرائيل ( غل 3 ” 23 -* 25 )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894388" y="5765801"/>
            <a:ext cx="19558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تم إلغاء و تتميم و استبدال الناموس على الصليب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رو 7 : 1 – 6, 1 كو 9 : 19 – 21, عب 8 : 13 )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228268"/>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تكوين 6 : 18, 9 : 8 - 17</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54" name="Rectangle 106"/>
          <p:cNvSpPr>
            <a:spLocks noChangeArrowheads="1"/>
          </p:cNvSpPr>
          <p:nvPr/>
        </p:nvSpPr>
        <p:spPr bwMode="auto">
          <a:xfrm>
            <a:off x="-685799" y="3886201"/>
            <a:ext cx="182808" cy="582211"/>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ar-JO" sz="4000" dirty="0">
                <a:effectLst>
                  <a:glow rad="215900">
                    <a:schemeClr val="bg1">
                      <a:lumMod val="50000"/>
                      <a:alpha val="75000"/>
                    </a:schemeClr>
                  </a:glow>
                </a:effectLst>
                <a:latin typeface="Arial" panose="020B0604020202020204" pitchFamily="34" charset="0"/>
                <a:cs typeface="Arial" panose="020B0604020202020204" pitchFamily="34" charset="0"/>
              </a:rPr>
              <a:t>خط سير المملكة و العهود</a:t>
            </a:r>
            <a:endParaRPr lang="en-US" sz="5400" dirty="0">
              <a:effectLst>
                <a:glow rad="215900">
                  <a:schemeClr val="bg1">
                    <a:lumMod val="50000"/>
                    <a:alpha val="75000"/>
                  </a:schemeClr>
                </a:glow>
              </a:effectLst>
              <a:latin typeface="Arial" panose="020B0604020202020204" pitchFamily="34" charset="0"/>
              <a:cs typeface="Arial" panose="020B0604020202020204" pitchFamily="34" charset="0"/>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9"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10820035" y="116633"/>
            <a:ext cx="69922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10905797" y="510341"/>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10905797" y="1658418"/>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10897780" y="1264709"/>
            <a:ext cx="54373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10830427" y="905195"/>
            <a:ext cx="69922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1939" y="125877"/>
            <a:ext cx="530915"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8" name="Oval 1131">
            <a:extLst>
              <a:ext uri="{FF2B5EF4-FFF2-40B4-BE49-F238E27FC236}">
                <a16:creationId xmlns:a16="http://schemas.microsoft.com/office/drawing/2014/main" id="{CA556C7E-2F6F-5946-8A79-8BC0BF15C230}"/>
              </a:ext>
            </a:extLst>
          </p:cNvPr>
          <p:cNvSpPr>
            <a:spLocks noChangeArrowheads="1"/>
          </p:cNvSpPr>
          <p:nvPr/>
        </p:nvSpPr>
        <p:spPr bwMode="auto">
          <a:xfrm>
            <a:off x="1600200" y="3048000"/>
            <a:ext cx="3505200" cy="1752600"/>
          </a:xfrm>
          <a:prstGeom prst="ellipse">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132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500" fill="hold"/>
                                        <p:tgtEl>
                                          <p:spTgt spid="118"/>
                                        </p:tgtEl>
                                        <p:attrNameLst>
                                          <p:attrName>ppt_w</p:attrName>
                                        </p:attrNameLst>
                                      </p:cBhvr>
                                      <p:tavLst>
                                        <p:tav tm="0">
                                          <p:val>
                                            <p:fltVal val="0"/>
                                          </p:val>
                                        </p:tav>
                                        <p:tav tm="100000">
                                          <p:val>
                                            <p:strVal val="#ppt_w"/>
                                          </p:val>
                                        </p:tav>
                                      </p:tavLst>
                                    </p:anim>
                                    <p:anim calcmode="lin" valueType="num">
                                      <p:cBhvr>
                                        <p:cTn id="8" dur="500" fill="hold"/>
                                        <p:tgtEl>
                                          <p:spTgt spid="1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v 19 Maranatha.jpg">
            <a:extLst>
              <a:ext uri="{FF2B5EF4-FFF2-40B4-BE49-F238E27FC236}">
                <a16:creationId xmlns:a16="http://schemas.microsoft.com/office/drawing/2014/main" id="{2B1073D3-7390-7200-AF39-76ECF25C311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284" y="-1"/>
            <a:ext cx="9113716" cy="6858001"/>
          </a:xfrm>
          <a:prstGeom prst="rect">
            <a:avLst/>
          </a:prstGeom>
        </p:spPr>
      </p:pic>
      <p:sp>
        <p:nvSpPr>
          <p:cNvPr id="2" name="Title 1"/>
          <p:cNvSpPr>
            <a:spLocks noGrp="1"/>
          </p:cNvSpPr>
          <p:nvPr>
            <p:ph type="title"/>
          </p:nvPr>
        </p:nvSpPr>
        <p:spPr>
          <a:xfrm>
            <a:off x="4762" y="2708920"/>
            <a:ext cx="9139238" cy="3591868"/>
          </a:xfrm>
        </p:spPr>
        <p:txBody>
          <a:bodyPr lIns="91440" tIns="45720" rIns="91440" bIns="45720"/>
          <a:lstStyle/>
          <a:p>
            <a:pPr>
              <a:defRPr/>
            </a:pPr>
            <a:br>
              <a:rPr lang="ar-JO" dirty="0">
                <a:effectLst>
                  <a:glow rad="165100">
                    <a:schemeClr val="tx1"/>
                  </a:glow>
                </a:effectLst>
                <a:cs typeface="+mj-cs"/>
              </a:rPr>
            </a:br>
            <a:r>
              <a:rPr lang="ar-JO" dirty="0">
                <a:effectLst>
                  <a:glow rad="165100">
                    <a:schemeClr val="tx1"/>
                  </a:glow>
                </a:effectLst>
                <a:cs typeface="+mj-cs"/>
              </a:rPr>
              <a:t>هوذا يأتي مع السحاب</a:t>
            </a:r>
            <a:br>
              <a:rPr lang="ar-JO" dirty="0">
                <a:effectLst>
                  <a:glow rad="165100">
                    <a:schemeClr val="tx1"/>
                  </a:glow>
                </a:effectLst>
                <a:cs typeface="+mj-cs"/>
              </a:rPr>
            </a:br>
            <a:r>
              <a:rPr lang="ar-JO" dirty="0">
                <a:effectLst>
                  <a:glow rad="165100">
                    <a:schemeClr val="tx1"/>
                  </a:glow>
                </a:effectLst>
                <a:cs typeface="+mj-cs"/>
              </a:rPr>
              <a:t>و ستنظره كل عين</a:t>
            </a:r>
            <a:br>
              <a:rPr lang="ar-JO" dirty="0">
                <a:effectLst>
                  <a:glow rad="165100">
                    <a:schemeClr val="tx1"/>
                  </a:glow>
                </a:effectLst>
                <a:cs typeface="+mj-cs"/>
              </a:rPr>
            </a:br>
            <a:r>
              <a:rPr lang="ar-JO" dirty="0">
                <a:effectLst>
                  <a:glow rad="165100">
                    <a:schemeClr val="tx1"/>
                  </a:glow>
                </a:effectLst>
                <a:cs typeface="+mj-cs"/>
              </a:rPr>
              <a:t>و الذين طعنوه </a:t>
            </a:r>
            <a:br>
              <a:rPr lang="ar-JO" dirty="0">
                <a:effectLst>
                  <a:glow rad="165100">
                    <a:schemeClr val="tx1"/>
                  </a:glow>
                </a:effectLst>
                <a:cs typeface="+mj-cs"/>
              </a:rPr>
            </a:br>
            <a:r>
              <a:rPr lang="ar-JO" dirty="0">
                <a:effectLst>
                  <a:glow rad="165100">
                    <a:schemeClr val="tx1"/>
                  </a:glow>
                </a:effectLst>
                <a:cs typeface="+mj-cs"/>
              </a:rPr>
              <a:t>و ينوح عليه </a:t>
            </a:r>
            <a:r>
              <a:rPr lang="ar-JO" dirty="0">
                <a:solidFill>
                  <a:srgbClr val="FFFF00"/>
                </a:solidFill>
                <a:effectLst>
                  <a:glow rad="165100">
                    <a:schemeClr val="tx1"/>
                  </a:glow>
                </a:effectLst>
                <a:cs typeface="+mj-cs"/>
              </a:rPr>
              <a:t>جميع قبائل الأرض</a:t>
            </a:r>
            <a:br>
              <a:rPr lang="ar-JO" dirty="0">
                <a:effectLst>
                  <a:glow rad="165100">
                    <a:schemeClr val="tx1"/>
                  </a:glow>
                </a:effectLst>
                <a:cs typeface="+mj-cs"/>
              </a:rPr>
            </a:br>
            <a:r>
              <a:rPr lang="ar-JO" dirty="0">
                <a:effectLst>
                  <a:glow rad="165100">
                    <a:schemeClr val="tx1"/>
                  </a:glow>
                </a:effectLst>
                <a:cs typeface="+mj-cs"/>
              </a:rPr>
              <a:t>نعم .... آمين</a:t>
            </a:r>
            <a:endParaRPr lang="en-US" dirty="0">
              <a:effectLst>
                <a:glow rad="165100">
                  <a:schemeClr val="tx1"/>
                </a:glow>
              </a:effectLst>
              <a:cs typeface="+mj-cs"/>
            </a:endParaRPr>
          </a:p>
        </p:txBody>
      </p:sp>
      <p:sp>
        <p:nvSpPr>
          <p:cNvPr id="5" name="Title 1"/>
          <p:cNvSpPr txBox="1">
            <a:spLocks/>
          </p:cNvSpPr>
          <p:nvPr/>
        </p:nvSpPr>
        <p:spPr bwMode="auto">
          <a:xfrm>
            <a:off x="5035" y="62259"/>
            <a:ext cx="3209653" cy="1266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a:lst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ＭＳ Ｐゴシック" charset="0"/>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a:lstStyle>
          <a:p>
            <a:pPr marL="0" marR="0" lvl="0" indent="0" algn="ctr" defTabSz="449263" rtl="0" eaLnBrk="0" fontAlgn="base" latinLnBrk="0" hangingPunct="0">
              <a:lnSpc>
                <a:spcPct val="95000"/>
              </a:lnSpc>
              <a:spcBef>
                <a:spcPct val="0"/>
              </a:spcBef>
              <a:spcAft>
                <a:spcPct val="0"/>
              </a:spcAft>
              <a:buClr>
                <a:srgbClr val="000000"/>
              </a:buClr>
              <a:buSzPct val="100000"/>
              <a:buFont typeface="Times New Roman" charset="0"/>
              <a:buNone/>
              <a:tabLst/>
              <a:defRPr/>
            </a:pPr>
            <a:r>
              <a:rPr kumimoji="0" lang="ar-JO" sz="4000" b="1" i="0"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ea typeface="ＭＳ Ｐゴシック" charset="0"/>
                <a:cs typeface="Geneva"/>
              </a:rPr>
              <a:t>رؤ 1: 7</a:t>
            </a:r>
            <a:endParaRPr kumimoji="0" lang="en-US" sz="3600" b="1" i="0"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ea typeface="ＭＳ Ｐゴシック" charset="0"/>
              <a:cs typeface="Geneva"/>
            </a:endParaRPr>
          </a:p>
          <a:p>
            <a:pPr marL="0" marR="0" lvl="0" indent="0" algn="ctr" defTabSz="449263" rtl="0" eaLnBrk="0" fontAlgn="base" latinLnBrk="0" hangingPunct="0">
              <a:lnSpc>
                <a:spcPct val="95000"/>
              </a:lnSpc>
              <a:spcBef>
                <a:spcPct val="0"/>
              </a:spcBef>
              <a:spcAft>
                <a:spcPct val="0"/>
              </a:spcAft>
              <a:buClr>
                <a:srgbClr val="000000"/>
              </a:buClr>
              <a:buSzPct val="100000"/>
              <a:buFont typeface="Times New Roman" charset="0"/>
              <a:buNone/>
              <a:tabLst/>
              <a:defRPr/>
            </a:pPr>
            <a:r>
              <a:rPr kumimoji="0" lang="ar-JO" sz="3600" b="1" i="0"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ea typeface="ＭＳ Ｐゴシック" charset="0"/>
                <a:cs typeface="Geneva"/>
              </a:rPr>
              <a:t>زك 12: 10</a:t>
            </a:r>
            <a:endParaRPr kumimoji="0" lang="en-US" sz="4000" b="1" i="0"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ea typeface="ＭＳ Ｐゴシック" charset="0"/>
              <a:cs typeface="Geneva"/>
            </a:endParaRPr>
          </a:p>
        </p:txBody>
      </p:sp>
    </p:spTree>
    <p:extLst>
      <p:ext uri="{BB962C8B-B14F-4D97-AF65-F5344CB8AC3E}">
        <p14:creationId xmlns:p14="http://schemas.microsoft.com/office/powerpoint/2010/main" val="428626480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v 19 Maranatha.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284" y="-1"/>
            <a:ext cx="9113716" cy="5437851"/>
          </a:xfrm>
          <a:prstGeom prst="rect">
            <a:avLst/>
          </a:prstGeom>
        </p:spPr>
      </p:pic>
      <p:sp>
        <p:nvSpPr>
          <p:cNvPr id="2" name="Title 1"/>
          <p:cNvSpPr>
            <a:spLocks noGrp="1"/>
          </p:cNvSpPr>
          <p:nvPr>
            <p:ph type="title"/>
          </p:nvPr>
        </p:nvSpPr>
        <p:spPr>
          <a:xfrm>
            <a:off x="101721" y="2981021"/>
            <a:ext cx="9138965" cy="2456829"/>
          </a:xfrm>
        </p:spPr>
        <p:txBody>
          <a:bodyPr/>
          <a:lstStyle/>
          <a:p>
            <a:pPr rtl="1"/>
            <a:r>
              <a:rPr lang="ar-JO" sz="9600" dirty="0">
                <a:effectLst>
                  <a:glow rad="228600">
                    <a:schemeClr val="accent4">
                      <a:satMod val="175000"/>
                      <a:alpha val="40000"/>
                    </a:schemeClr>
                  </a:glow>
                </a:effectLst>
              </a:rPr>
              <a:t>سيادة يسوع المسيح</a:t>
            </a:r>
          </a:p>
        </p:txBody>
      </p:sp>
      <p:sp>
        <p:nvSpPr>
          <p:cNvPr id="5" name="Rectangle 2">
            <a:extLst>
              <a:ext uri="{FF2B5EF4-FFF2-40B4-BE49-F238E27FC236}">
                <a16:creationId xmlns:a16="http://schemas.microsoft.com/office/drawing/2014/main" id="{FDA58CFF-41B8-624B-8FF1-03A6059406AD}"/>
              </a:ext>
            </a:extLst>
          </p:cNvPr>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rPr>
              <a:t>رؤيا يوحنا</a:t>
            </a:r>
          </a:p>
        </p:txBody>
      </p:sp>
    </p:spTree>
    <p:extLst>
      <p:ext uri="{BB962C8B-B14F-4D97-AF65-F5344CB8AC3E}">
        <p14:creationId xmlns:p14="http://schemas.microsoft.com/office/powerpoint/2010/main" val="3237948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86146" name="Picture 2" descr="Bright Sun Rising in Dark Sk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3" y="-4763"/>
            <a:ext cx="9091613" cy="681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6147" name="Rectangle 3"/>
          <p:cNvSpPr>
            <a:spLocks noChangeArrowheads="1"/>
          </p:cNvSpPr>
          <p:nvPr/>
        </p:nvSpPr>
        <p:spPr bwMode="auto">
          <a:xfrm>
            <a:off x="0" y="-114124"/>
            <a:ext cx="9144000" cy="463550"/>
          </a:xfrm>
          <a:prstGeom prst="rect">
            <a:avLst/>
          </a:prstGeom>
          <a:solidFill>
            <a:schemeClr val="tx1"/>
          </a:solidFill>
          <a:ln w="9525">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1112067" name="Picture 3" descr="img83[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975" y="4970638"/>
            <a:ext cx="1763712"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6149" name="Rectangle 2"/>
          <p:cNvSpPr>
            <a:spLocks noGrp="1" noChangeArrowheads="1"/>
          </p:cNvSpPr>
          <p:nvPr>
            <p:ph type="title"/>
          </p:nvPr>
        </p:nvSpPr>
        <p:spPr>
          <a:xfrm>
            <a:off x="-3175" y="0"/>
            <a:ext cx="9144000" cy="908050"/>
          </a:xfrm>
        </p:spPr>
        <p:txBody>
          <a:bodyPr/>
          <a:lstStyle/>
          <a:p>
            <a:pPr rtl="1"/>
            <a:r>
              <a:rPr lang="ar-JO" dirty="0">
                <a:latin typeface="Arial" charset="0"/>
                <a:ea typeface="ＭＳ Ｐゴシック" charset="0"/>
              </a:rPr>
              <a:t>التناغم التَصالُبيُّ (</a:t>
            </a:r>
            <a:r>
              <a:rPr lang="en-US" dirty="0">
                <a:latin typeface="Arial" charset="0"/>
                <a:ea typeface="ＭＳ Ｐゴシック" charset="0"/>
              </a:rPr>
              <a:t>Chiasm</a:t>
            </a:r>
            <a:r>
              <a:rPr lang="ar-JO" dirty="0">
                <a:latin typeface="Arial" charset="0"/>
                <a:ea typeface="ＭＳ Ｐゴシック" charset="0"/>
              </a:rPr>
              <a:t>) في الكتاب المقدَّس</a:t>
            </a:r>
            <a:endParaRPr lang="en-US" dirty="0">
              <a:latin typeface="Arial" charset="0"/>
              <a:ea typeface="ＭＳ Ｐゴシック" charset="0"/>
            </a:endParaRPr>
          </a:p>
        </p:txBody>
      </p:sp>
      <p:sp>
        <p:nvSpPr>
          <p:cNvPr id="1286150" name="Rectangle 2"/>
          <p:cNvSpPr txBox="1">
            <a:spLocks noChangeArrowheads="1"/>
          </p:cNvSpPr>
          <p:nvPr/>
        </p:nvSpPr>
        <p:spPr bwMode="auto">
          <a:xfrm>
            <a:off x="-3175" y="835372"/>
            <a:ext cx="914400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الأنماط المتكرِّرة بترتيبٍ عكسيّ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0" name="Picture 3" descr="EARTH"/>
          <p:cNvPicPr>
            <a:picLocks noChangeAspect="1" noChangeArrowheads="1"/>
          </p:cNvPicPr>
          <p:nvPr/>
        </p:nvPicPr>
        <p:blipFill>
          <a:blip r:embed="rId5" cstate="screen">
            <a:lum bright="-24000"/>
            <a:extLst>
              <a:ext uri="{28A0092B-C50C-407E-A947-70E740481C1C}">
                <a14:useLocalDpi xmlns:a14="http://schemas.microsoft.com/office/drawing/2010/main"/>
              </a:ext>
            </a:extLst>
          </a:blip>
          <a:srcRect/>
          <a:stretch>
            <a:fillRect/>
          </a:stretch>
        </p:blipFill>
        <p:spPr bwMode="auto">
          <a:xfrm>
            <a:off x="7037388" y="5326238"/>
            <a:ext cx="2089150" cy="151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rev 21 Jesus.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698750" y="1268413"/>
            <a:ext cx="374015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txBox="1">
            <a:spLocks noChangeArrowheads="1"/>
          </p:cNvSpPr>
          <p:nvPr/>
        </p:nvSpPr>
        <p:spPr bwMode="auto">
          <a:xfrm>
            <a:off x="6831357" y="5229200"/>
            <a:ext cx="2493171"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الخليقة</a:t>
            </a:r>
            <a:endPar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6" name="Rectangle 2"/>
          <p:cNvSpPr txBox="1">
            <a:spLocks noChangeArrowheads="1"/>
          </p:cNvSpPr>
          <p:nvPr/>
        </p:nvSpPr>
        <p:spPr bwMode="auto">
          <a:xfrm>
            <a:off x="-305941" y="4945930"/>
            <a:ext cx="2250628"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الخليقة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الجديدة</a:t>
            </a:r>
            <a:endPar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1" name="Rectangle 2"/>
          <p:cNvSpPr txBox="1">
            <a:spLocks noChangeArrowheads="1"/>
          </p:cNvSpPr>
          <p:nvPr/>
        </p:nvSpPr>
        <p:spPr bwMode="auto">
          <a:xfrm>
            <a:off x="6650829" y="2420888"/>
            <a:ext cx="1533525" cy="240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خسر الإنسان حُكْمَه في "السقوط"</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2" name="Rectangle 2"/>
          <p:cNvSpPr txBox="1">
            <a:spLocks noChangeArrowheads="1"/>
          </p:cNvSpPr>
          <p:nvPr/>
        </p:nvSpPr>
        <p:spPr bwMode="auto">
          <a:xfrm>
            <a:off x="107503" y="2420888"/>
            <a:ext cx="2605087" cy="245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استردَّ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الإنسان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حُكْمَه في المُلْك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الألفيّ</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3" name="Rectangle 2"/>
          <p:cNvSpPr txBox="1">
            <a:spLocks noChangeArrowheads="1"/>
          </p:cNvSpPr>
          <p:nvPr/>
        </p:nvSpPr>
        <p:spPr bwMode="auto">
          <a:xfrm>
            <a:off x="4504529" y="1484784"/>
            <a:ext cx="2913063"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فداء              المسيح</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4" name="Rectangle 2"/>
          <p:cNvSpPr txBox="1">
            <a:spLocks noChangeArrowheads="1"/>
          </p:cNvSpPr>
          <p:nvPr/>
        </p:nvSpPr>
        <p:spPr bwMode="auto">
          <a:xfrm>
            <a:off x="1904206" y="1484784"/>
            <a:ext cx="2605087"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حُكْم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المسيح</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5" name="Text Box 1041"/>
          <p:cNvSpPr txBox="1">
            <a:spLocks noChangeArrowheads="1"/>
          </p:cNvSpPr>
          <p:nvPr/>
        </p:nvSpPr>
        <p:spPr bwMode="auto">
          <a:xfrm>
            <a:off x="8398715" y="28751"/>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446</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Tree>
    <p:extLst>
      <p:ext uri="{BB962C8B-B14F-4D97-AF65-F5344CB8AC3E}">
        <p14:creationId xmlns:p14="http://schemas.microsoft.com/office/powerpoint/2010/main" val="2794842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12067"/>
                                        </p:tgtEl>
                                        <p:attrNameLst>
                                          <p:attrName>style.visibility</p:attrName>
                                        </p:attrNameLst>
                                      </p:cBhvr>
                                      <p:to>
                                        <p:strVal val="visible"/>
                                      </p:to>
                                    </p:set>
                                    <p:animEffect transition="in" filter="fade">
                                      <p:cBhvr>
                                        <p:cTn id="15" dur="500"/>
                                        <p:tgtEl>
                                          <p:spTgt spid="111206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94914" name="Rectangle 4"/>
          <p:cNvSpPr>
            <a:spLocks noGrp="1" noChangeArrowheads="1"/>
          </p:cNvSpPr>
          <p:nvPr>
            <p:ph type="body" sz="half" idx="2"/>
          </p:nvPr>
        </p:nvSpPr>
        <p:spPr>
          <a:xfrm>
            <a:off x="4500563" y="2997200"/>
            <a:ext cx="4186237" cy="3479800"/>
          </a:xfrm>
        </p:spPr>
        <p:txBody>
          <a:bodyPr/>
          <a:lstStyle/>
          <a:p>
            <a:pPr algn="ctr" rtl="1" eaLnBrk="1" hangingPunct="1"/>
            <a:r>
              <a:rPr lang="ar-JO" sz="3600" b="1" dirty="0">
                <a:solidFill>
                  <a:schemeClr val="accent1"/>
                </a:solidFill>
                <a:latin typeface="Arial" panose="020B0604020202020204" pitchFamily="34" charset="0"/>
                <a:ea typeface="ＭＳ Ｐゴシック" charset="0"/>
                <a:cs typeface="Arial" panose="020B0604020202020204" pitchFamily="34" charset="0"/>
              </a:rPr>
              <a:t>يمتلك الناس شعور موروث بأنهم يحتاجون إلى الفداء</a:t>
            </a:r>
            <a:endParaRPr lang="en-US" sz="3600" b="1" dirty="0">
              <a:solidFill>
                <a:schemeClr val="accent1"/>
              </a:solidFill>
              <a:latin typeface="Arial" panose="020B0604020202020204" pitchFamily="34" charset="0"/>
              <a:ea typeface="ＭＳ Ｐゴシック" charset="0"/>
              <a:cs typeface="Arial" panose="020B0604020202020204" pitchFamily="34" charset="0"/>
            </a:endParaRPr>
          </a:p>
        </p:txBody>
      </p:sp>
      <p:pic>
        <p:nvPicPr>
          <p:cNvPr id="29491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860800" cy="690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94916" name="Rectangle 2"/>
          <p:cNvSpPr>
            <a:spLocks noGrp="1" noChangeArrowheads="1"/>
          </p:cNvSpPr>
          <p:nvPr>
            <p:ph type="title"/>
          </p:nvPr>
        </p:nvSpPr>
        <p:spPr>
          <a:xfrm>
            <a:off x="2743200" y="609600"/>
            <a:ext cx="5791200" cy="1295400"/>
          </a:xfrm>
        </p:spPr>
        <p:txBody>
          <a:bodyPr/>
          <a:lstStyle/>
          <a:p>
            <a:pPr eaLnBrk="1" hangingPunct="1"/>
            <a:r>
              <a:rPr lang="ar-JO" sz="6000" b="1" dirty="0">
                <a:solidFill>
                  <a:schemeClr val="accent1"/>
                </a:solidFill>
                <a:latin typeface="Arial" panose="020B0604020202020204" pitchFamily="34" charset="0"/>
                <a:ea typeface="ＭＳ Ｐゴシック" charset="0"/>
                <a:cs typeface="Arial" panose="020B0604020202020204" pitchFamily="34" charset="0"/>
              </a:rPr>
              <a:t>الفداء في وسائل الإعلام</a:t>
            </a:r>
            <a:endParaRPr lang="en-US" sz="6000" b="1" dirty="0">
              <a:solidFill>
                <a:schemeClr val="accent1"/>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8604448" cy="1143000"/>
          </a:xfrm>
          <a:effectLst>
            <a:outerShdw blurRad="63500" dist="107763" dir="18900000" algn="ctr" rotWithShape="0">
              <a:srgbClr val="000000">
                <a:alpha val="74998"/>
              </a:srgbClr>
            </a:outerShdw>
          </a:effectLst>
        </p:spPr>
        <p:txBody>
          <a:bodyPr/>
          <a:lstStyle/>
          <a:p>
            <a:pPr rtl="1">
              <a:defRPr/>
            </a:pPr>
            <a:r>
              <a:rPr lang="ar-JO" altLang="zh-CN" dirty="0">
                <a:latin typeface="Arial" charset="0"/>
                <a:ea typeface="SimSun" charset="0"/>
                <a:cs typeface="SimSun" charset="0"/>
              </a:rPr>
              <a:t>نظرتي بشأن الموضوع الرئيسيِّ للعهد القديم</a:t>
            </a:r>
            <a:endParaRPr lang="en-US" dirty="0">
              <a:latin typeface="Arial" charset="0"/>
              <a:ea typeface="ＭＳ Ｐゴシック" charset="0"/>
              <a:cs typeface="ＭＳ Ｐゴシック" charset="0"/>
            </a:endParaRPr>
          </a:p>
        </p:txBody>
      </p:sp>
      <p:pic>
        <p:nvPicPr>
          <p:cNvPr id="33587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180527" y="1219200"/>
            <a:ext cx="8928992" cy="5594176"/>
          </a:xfrm>
        </p:spPr>
        <p:txBody>
          <a:bodyPr/>
          <a:lstStyle/>
          <a:p>
            <a:pPr algn="r" rtl="1">
              <a:buFont typeface="Monotype Sorts" charset="0"/>
              <a:buNone/>
              <a:tabLst>
                <a:tab pos="862013" algn="l"/>
                <a:tab pos="1431925" algn="l"/>
                <a:tab pos="2001838" algn="l"/>
              </a:tabLst>
              <a:defRPr/>
            </a:pPr>
            <a:r>
              <a:rPr lang="ar-JO"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يسرد العهد القديم لنا قصَّة</a:t>
            </a:r>
          </a:p>
          <a:p>
            <a:pPr algn="r" rtl="1">
              <a:buFont typeface="Monotype Sorts" charset="0"/>
              <a:buNone/>
              <a:tabLst>
                <a:tab pos="862013" algn="l"/>
                <a:tab pos="1431925" algn="l"/>
                <a:tab pos="2001838" algn="l"/>
              </a:tabLst>
              <a:defRPr/>
            </a:pPr>
            <a:r>
              <a:rPr lang="ar-JO" altLang="zh-CN" sz="48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استردادَ الله للإنسان للمشاركة في حُكْم ملكوت الله، وذلك بغرض تحقيق مجد الله</a:t>
            </a:r>
            <a:endParaRPr lang="en-US" altLang="zh-CN" sz="48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endParaRPr>
          </a:p>
          <a:p>
            <a:pPr algn="r" rtl="1">
              <a:buNone/>
              <a:tabLst>
                <a:tab pos="862013" algn="l"/>
                <a:tab pos="1431925" algn="l"/>
                <a:tab pos="2001838" algn="l"/>
              </a:tabLst>
              <a:defRPr/>
            </a:pPr>
            <a:r>
              <a:rPr lang="en-US"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	</a:t>
            </a:r>
            <a:r>
              <a:rPr lang="ar-JO"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جرى إعطاء التفويض- للمشاركة في حُكْم هذا الملكوت- في جنَّة عَدْن، لكنَّه فُقِد في السقوط، ثمَّ تَحَقَّق بواسطة فداء الإنسان بواسطة إسرائيل بوصفها مملكة كهنة، وسيتَحَقَّق ذلك بصورةٍ نهائيَّةٍ في نهاية المطاف بواسطة المسيَّا الذي سيملك بصفته "المُخَلِّص" و"الـمَلِك" ليتمِّم "العهد الإبراهيميّ"</a:t>
            </a:r>
            <a:endParaRPr lang="en-US" altLang="zh-CN" sz="4000" b="1" dirty="0">
              <a:solidFill>
                <a:schemeClr val="tx2"/>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endParaRPr>
          </a:p>
        </p:txBody>
      </p:sp>
      <p:sp>
        <p:nvSpPr>
          <p:cNvPr id="335876" name="Text Box 6"/>
          <p:cNvSpPr txBox="1">
            <a:spLocks noChangeArrowheads="1"/>
          </p:cNvSpPr>
          <p:nvPr/>
        </p:nvSpPr>
        <p:spPr bwMode="auto">
          <a:xfrm>
            <a:off x="8422704" y="44624"/>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rPr>
              <a:t>33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1580062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8676456" cy="1143000"/>
          </a:xfrm>
          <a:effectLst>
            <a:outerShdw blurRad="63500" dist="107763" dir="18900000" algn="ctr" rotWithShape="0">
              <a:srgbClr val="000000">
                <a:alpha val="74997"/>
              </a:srgbClr>
            </a:outerShdw>
          </a:effectLst>
        </p:spPr>
        <p:txBody>
          <a:bodyPr/>
          <a:lstStyle/>
          <a:p>
            <a:r>
              <a:rPr lang="ar-JO" altLang="zh-CN" dirty="0">
                <a:latin typeface="Arial" charset="0"/>
                <a:ea typeface="SimSun" charset="0"/>
                <a:cs typeface="SimSun" charset="0"/>
              </a:rPr>
              <a:t>نظرتي بشأن الموضوع الرئيسيِّ للعهد الجديد</a:t>
            </a:r>
            <a:endParaRPr lang="en-US" altLang="en-US" dirty="0">
              <a:latin typeface="Arial" panose="020B0604020202020204" pitchFamily="34" charset="0"/>
              <a:ea typeface="ＭＳ Ｐゴシック" pitchFamily="34" charset="-128"/>
              <a:cs typeface="Arial" panose="020B0604020202020204" pitchFamily="34" charset="0"/>
            </a:endParaRPr>
          </a:p>
        </p:txBody>
      </p:sp>
      <p:pic>
        <p:nvPicPr>
          <p:cNvPr id="110594" name="Picture 4" descr="j0309390"/>
          <p:cNvPicPr>
            <a:picLocks noGrp="1" noChangeAspect="1" noChangeArrowheads="1"/>
          </p:cNvPicPr>
          <p:nvPr>
            <p:ph sz="half" idx="2"/>
          </p:nvPr>
        </p:nvPicPr>
        <p:blipFill>
          <a:blip r:embed="rId3" cstate="email">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0" y="908720"/>
            <a:ext cx="9144000" cy="5827440"/>
          </a:xfrm>
        </p:spPr>
        <p:txBody>
          <a:bodyPr/>
          <a:lstStyle/>
          <a:p>
            <a:pPr algn="r" rtl="1">
              <a:buNone/>
              <a:tabLst>
                <a:tab pos="862013" algn="l"/>
                <a:tab pos="1431925" algn="l"/>
                <a:tab pos="2001838" algn="l"/>
              </a:tabLst>
            </a:pPr>
            <a:r>
              <a:rPr lang="ar-JO" altLang="zh-CN"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يسرد العهد الجديد لنا قصَّة</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sz="40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استردادَ الله للإنسان للمشاركة في حُكْم ملكوت الله، وذلك بغرض تحقيق مجد الله </a:t>
            </a: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endPar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sz="28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يجرى التبشير (الإعلان) عن هذا الأمر- المشاركة في حُكْم هذا الملكوت- </a:t>
            </a:r>
            <a:r>
              <a:rPr lang="ar-JO" altLang="zh-CN" sz="2800"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بواسطة الكنيسة</a:t>
            </a:r>
            <a:endParaRPr lang="en-US" altLang="zh-CN" sz="2800"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بأنَّ </a:t>
            </a: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الخلاص هو بالنعمة وحدها</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وبالإيمان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وأن يكون موضوع الإيمان هو المسيح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والذي سيحكم بوصفه "الـمُخَلِّص" و"الـمَلِك"</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لتتميم العهد الإبراهيميّ</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لمجد الله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p:txBody>
      </p:sp>
      <p:sp>
        <p:nvSpPr>
          <p:cNvPr id="110596" name="Text Box 6"/>
          <p:cNvSpPr txBox="1">
            <a:spLocks noChangeArrowheads="1"/>
          </p:cNvSpPr>
          <p:nvPr/>
        </p:nvSpPr>
        <p:spPr bwMode="auto">
          <a:xfrm>
            <a:off x="8566720" y="116632"/>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58</a:t>
            </a:r>
          </a:p>
        </p:txBody>
      </p:sp>
    </p:spTree>
    <p:extLst>
      <p:ext uri="{BB962C8B-B14F-4D97-AF65-F5344CB8AC3E}">
        <p14:creationId xmlns:p14="http://schemas.microsoft.com/office/powerpoint/2010/main" val="2967884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23555">
                                            <p:txEl>
                                              <p:pRg st="8" end="8"/>
                                            </p:txEl>
                                          </p:spTgt>
                                        </p:tgtEl>
                                        <p:attrNameLst>
                                          <p:attrName>style.visibility</p:attrName>
                                        </p:attrNameLst>
                                      </p:cBhvr>
                                      <p:to>
                                        <p:strVal val="visible"/>
                                      </p:to>
                                    </p:set>
                                    <p:animEffect transition="in" filter="fade">
                                      <p:cBhvr>
                                        <p:cTn id="79" dur="100"/>
                                        <p:tgtEl>
                                          <p:spTgt spid="23555">
                                            <p:txEl>
                                              <p:pRg st="8" end="8"/>
                                            </p:txEl>
                                          </p:spTgt>
                                        </p:tgtEl>
                                      </p:cBhvr>
                                    </p:animEffect>
                                    <p:anim calcmode="lin" valueType="num">
                                      <p:cBhvr>
                                        <p:cTn id="80" dur="4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23555">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23555">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23555">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0550" y="0"/>
            <a:ext cx="9108504" cy="1143000"/>
          </a:xfrm>
          <a:effectLst>
            <a:outerShdw blurRad="63500" dist="107763" dir="18900000" algn="ctr" rotWithShape="0">
              <a:srgbClr val="000000">
                <a:alpha val="74997"/>
              </a:srgbClr>
            </a:outerShdw>
          </a:effectLst>
        </p:spPr>
        <p:txBody>
          <a:bodyPr/>
          <a:lstStyle/>
          <a:p>
            <a:r>
              <a:rPr lang="ar-JO" altLang="zh-CN" dirty="0">
                <a:latin typeface="Arial" charset="0"/>
                <a:ea typeface="SimSun" charset="0"/>
                <a:cs typeface="SimSun" charset="0"/>
              </a:rPr>
              <a:t>نظرتي بشأن الموضوع الرئيسيِّ </a:t>
            </a:r>
            <a:r>
              <a:rPr lang="ar-JO" altLang="zh-CN" dirty="0">
                <a:latin typeface="Arial" panose="020B0604020202020204" pitchFamily="34" charset="0"/>
                <a:ea typeface="SimSun" pitchFamily="2" charset="-122"/>
                <a:cs typeface="Arial" panose="020B0604020202020204" pitchFamily="34" charset="0"/>
              </a:rPr>
              <a:t>للكتاب المقدَّس</a:t>
            </a:r>
            <a:endParaRPr lang="en-US" altLang="en-US" dirty="0">
              <a:latin typeface="Arial" panose="020B0604020202020204" pitchFamily="34" charset="0"/>
              <a:ea typeface="ＭＳ Ｐゴシック" pitchFamily="34" charset="-128"/>
              <a:cs typeface="Arial" panose="020B0604020202020204" pitchFamily="34" charset="0"/>
            </a:endParaRPr>
          </a:p>
        </p:txBody>
      </p:sp>
      <p:pic>
        <p:nvPicPr>
          <p:cNvPr id="110594" name="Picture 4" descr="j0309390"/>
          <p:cNvPicPr>
            <a:picLocks noGrp="1" noChangeAspect="1" noChangeArrowheads="1"/>
          </p:cNvPicPr>
          <p:nvPr>
            <p:ph sz="half" idx="2"/>
          </p:nvPr>
        </p:nvPicPr>
        <p:blipFill>
          <a:blip r:embed="rId3" cstate="email">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8857555" cy="5181600"/>
          </a:xfrm>
        </p:spPr>
        <p:txBody>
          <a:bodyPr/>
          <a:lstStyle/>
          <a:p>
            <a:pPr algn="r" rtl="1">
              <a:buNone/>
              <a:tabLst>
                <a:tab pos="862013" algn="l"/>
                <a:tab pos="1431925" algn="l"/>
                <a:tab pos="2001838" algn="l"/>
              </a:tabLst>
            </a:pPr>
            <a:r>
              <a:rPr lang="ar-JO" altLang="zh-CN"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يسرد الكتاب المقدَّس لنا قصَّة</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sz="40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	استردادَ الله للإنسان للمشاركة في حُكْم ملكوت الله، وذلك بغرض تحقيق مجد الله</a:t>
            </a:r>
            <a:endParaRPr lang="en-US" altLang="zh-CN" sz="4000" b="1" dirty="0">
              <a:solidFill>
                <a:schemeClr val="tx2"/>
              </a:solidFill>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وذلك بواسطة إسرائيل التي ستأتي بالمسيَّا</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لكي تُبشِّر (تعلن) الكنيسة</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بأنَّ الخلاص هو في المسيح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الذي سيحكم </a:t>
            </a:r>
            <a:r>
              <a:rPr lang="ar-JO" altLang="zh-CN"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بوصفه "المُخَلِّص" و"الـمَلِك"</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a:t>
            </a: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لتتميم العهد الإبراهيميّ</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None/>
              <a:tabLst>
                <a:tab pos="862013" algn="l"/>
                <a:tab pos="1431925" algn="l"/>
                <a:tab pos="2001838" algn="l"/>
              </a:tabLst>
            </a:pPr>
            <a:r>
              <a:rPr lang="ar-JO"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rPr>
              <a:t>	لمجد الله وحده</a:t>
            </a: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a:p>
            <a:pPr algn="r" rtl="1">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latin typeface="Traditional Arabic" panose="02020603050405020304" pitchFamily="18" charset="-78"/>
              <a:ea typeface="SimSun" pitchFamily="2" charset="-122"/>
              <a:cs typeface="Traditional Arabic" panose="02020603050405020304" pitchFamily="18" charset="-78"/>
            </a:endParaRPr>
          </a:p>
        </p:txBody>
      </p:sp>
      <p:sp>
        <p:nvSpPr>
          <p:cNvPr id="110596" name="Text Box 6"/>
          <p:cNvSpPr txBox="1">
            <a:spLocks noChangeArrowheads="1"/>
          </p:cNvSpPr>
          <p:nvPr/>
        </p:nvSpPr>
        <p:spPr bwMode="auto">
          <a:xfrm>
            <a:off x="8549580" y="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58</a:t>
            </a:r>
          </a:p>
        </p:txBody>
      </p:sp>
    </p:spTree>
    <p:extLst>
      <p:ext uri="{BB962C8B-B14F-4D97-AF65-F5344CB8AC3E}">
        <p14:creationId xmlns:p14="http://schemas.microsoft.com/office/powerpoint/2010/main" val="2949015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2800" b="1" dirty="0">
                <a:solidFill>
                  <a:srgbClr val="FFFFFF"/>
                </a:solidFill>
                <a:latin typeface="Arial" panose="020B0604020202020204" pitchFamily="34" charset="0"/>
                <a:ea typeface="ＭＳ Ｐゴシック" charset="0"/>
                <a:cs typeface="Arial" panose="020B0604020202020204" pitchFamily="34" charset="0"/>
              </a:rPr>
              <a:t>دراسات نقدية في العهد الجديد</a:t>
            </a:r>
            <a:r>
              <a:rPr lang="en-US" sz="2800" b="1" dirty="0">
                <a:solidFill>
                  <a:srgbClr val="FFFFFF"/>
                </a:solidFill>
                <a:latin typeface="Arial" panose="020B0604020202020204" pitchFamily="34" charset="0"/>
                <a:ea typeface="ＭＳ Ｐゴシック" charset="0"/>
                <a:cs typeface="Arial" panose="020B0604020202020204" pitchFamily="34" charset="0"/>
              </a:rPr>
              <a:t> •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أحصل عل</a:t>
            </a:r>
            <a:r>
              <a:rPr lang="ar-JO" sz="4000" b="1" dirty="0">
                <a:solidFill>
                  <a:srgbClr val="FFFFFF"/>
                </a:solidFill>
                <a:latin typeface="Arial" panose="020B0604020202020204" pitchFamily="34" charset="0"/>
                <a:cs typeface="Arial" panose="020B0604020202020204" pitchFamily="34" charset="0"/>
              </a:rPr>
              <a:t>ى</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هذا العرض</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التقديمي</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مجانا</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98884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6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35170" name="Rectangle 2"/>
          <p:cNvSpPr>
            <a:spLocks noGrp="1" noChangeArrowheads="1"/>
          </p:cNvSpPr>
          <p:nvPr>
            <p:ph type="title"/>
          </p:nvPr>
        </p:nvSpPr>
        <p:spPr>
          <a:xfrm>
            <a:off x="4495800" y="3962400"/>
            <a:ext cx="4572000" cy="2743200"/>
          </a:xfrm>
          <a:effectLst>
            <a:outerShdw blurRad="63500" dist="38099" dir="2700000" algn="ctr" rotWithShape="0">
              <a:srgbClr val="000000">
                <a:alpha val="74998"/>
              </a:srgbClr>
            </a:outerShdw>
          </a:effectLst>
        </p:spPr>
        <p:txBody>
          <a:bodyPr/>
          <a:lstStyle/>
          <a:p>
            <a:pPr>
              <a:defRPr/>
            </a:pPr>
            <a:r>
              <a:rPr lang="ar-JO" sz="3600" dirty="0">
                <a:ea typeface="+mj-ea"/>
                <a:cs typeface="Arial" panose="020B0604020202020204" pitchFamily="34" charset="0"/>
              </a:rPr>
              <a:t>تركيز التاريخ على الفداء المقدم من قبل المسيح</a:t>
            </a:r>
            <a:endParaRPr lang="en-US" sz="3600" dirty="0">
              <a:ea typeface="+mj-ea"/>
              <a:cs typeface="Arial" panose="020B0604020202020204" pitchFamily="34" charset="0"/>
            </a:endParaRPr>
          </a:p>
        </p:txBody>
      </p:sp>
      <p:pic>
        <p:nvPicPr>
          <p:cNvPr id="13517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114800" cy="635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500"/>
                                        <p:tgtEl>
                                          <p:spTgt spid="135170"/>
                                        </p:tgtEl>
                                      </p:cBhvr>
                                    </p:animEffect>
                                  </p:childTnLst>
                                </p:cTn>
                              </p:par>
                            </p:childTnLst>
                          </p:cTn>
                        </p:par>
                        <p:par>
                          <p:cTn id="8" fill="hold" nodeType="afterGroup">
                            <p:stCondLst>
                              <p:cond delay="1500"/>
                            </p:stCondLst>
                            <p:childTnLst>
                              <p:par>
                                <p:cTn id="9" presetID="10" presetClass="entr" presetSubtype="0" fill="hold" nodeType="afterEffect">
                                  <p:stCondLst>
                                    <p:cond delay="5000"/>
                                  </p:stCondLst>
                                  <p:childTnLst>
                                    <p:set>
                                      <p:cBhvr>
                                        <p:cTn id="10" dur="1" fill="hold">
                                          <p:stCondLst>
                                            <p:cond delay="0"/>
                                          </p:stCondLst>
                                        </p:cTn>
                                        <p:tgtEl>
                                          <p:spTgt spid="135174"/>
                                        </p:tgtEl>
                                        <p:attrNameLst>
                                          <p:attrName>style.visibility</p:attrName>
                                        </p:attrNameLst>
                                      </p:cBhvr>
                                      <p:to>
                                        <p:strVal val="visible"/>
                                      </p:to>
                                    </p:set>
                                    <p:animEffect transition="in" filter="fade">
                                      <p:cBhvr>
                                        <p:cTn id="11" dur="500"/>
                                        <p:tgtEl>
                                          <p:spTgt spid="13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4451" name="Oval 3"/>
          <p:cNvSpPr>
            <a:spLocks noChangeArrowheads="1"/>
          </p:cNvSpPr>
          <p:nvPr/>
        </p:nvSpPr>
        <p:spPr bwMode="auto">
          <a:xfrm>
            <a:off x="-2971800" y="1219200"/>
            <a:ext cx="4419600" cy="42672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2" name="Group 4"/>
          <p:cNvGrpSpPr>
            <a:grpSpLocks/>
          </p:cNvGrpSpPr>
          <p:nvPr/>
        </p:nvGrpSpPr>
        <p:grpSpPr bwMode="auto">
          <a:xfrm>
            <a:off x="635000" y="536575"/>
            <a:ext cx="3937000" cy="4530725"/>
            <a:chOff x="400" y="338"/>
            <a:chExt cx="2480" cy="2854"/>
          </a:xfrm>
        </p:grpSpPr>
        <p:sp>
          <p:nvSpPr>
            <p:cNvPr id="104453" name="Line 5"/>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4454" name="Line 6"/>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104455" name="Text Box 7"/>
          <p:cNvSpPr txBox="1">
            <a:spLocks noChangeArrowheads="1"/>
          </p:cNvSpPr>
          <p:nvPr/>
        </p:nvSpPr>
        <p:spPr bwMode="auto">
          <a:xfrm>
            <a:off x="1267866" y="2320126"/>
            <a:ext cx="1000132"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006600"/>
                </a:solidFill>
                <a:effectLst/>
                <a:uLnTx/>
                <a:uFillTx/>
                <a:latin typeface="Arial" panose="020B0604020202020204" pitchFamily="34" charset="0"/>
                <a:ea typeface="ＭＳ Ｐゴシック" charset="0"/>
                <a:cs typeface="Arial" panose="020B0604020202020204" pitchFamily="34" charset="0"/>
              </a:rPr>
              <a:t>الأمة</a:t>
            </a:r>
            <a:endParaRPr kumimoji="0" lang="en-US" sz="3600" b="1" i="0" u="none" strike="noStrike" kern="1200" cap="none" spc="0" normalizeH="0" baseline="0" noProof="0" dirty="0">
              <a:ln>
                <a:noFill/>
              </a:ln>
              <a:solidFill>
                <a:srgbClr val="006600"/>
              </a:solidFill>
              <a:effectLst/>
              <a:uLnTx/>
              <a:uFillTx/>
              <a:latin typeface="Arial" panose="020B0604020202020204" pitchFamily="34" charset="0"/>
              <a:ea typeface="ＭＳ Ｐゴシック" charset="0"/>
              <a:cs typeface="Arial" panose="020B0604020202020204" pitchFamily="34" charset="0"/>
            </a:endParaRPr>
          </a:p>
        </p:txBody>
      </p:sp>
      <p:sp>
        <p:nvSpPr>
          <p:cNvPr id="104456" name="Text Box 8"/>
          <p:cNvSpPr txBox="1">
            <a:spLocks noChangeArrowheads="1"/>
          </p:cNvSpPr>
          <p:nvPr/>
        </p:nvSpPr>
        <p:spPr bwMode="auto">
          <a:xfrm>
            <a:off x="1915749" y="2780928"/>
            <a:ext cx="1157306"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006600"/>
                </a:solidFill>
                <a:effectLst/>
                <a:uLnTx/>
                <a:uFillTx/>
                <a:latin typeface="Arial" panose="020B0604020202020204" pitchFamily="34" charset="0"/>
                <a:ea typeface="ＭＳ Ｐゴシック" charset="0"/>
                <a:cs typeface="Arial" panose="020B0604020202020204" pitchFamily="34" charset="0"/>
              </a:rPr>
              <a:t>السبط</a:t>
            </a:r>
            <a:endParaRPr kumimoji="0" lang="en-US" sz="3600" b="1" i="0" u="none" strike="noStrike" kern="1200" cap="none" spc="0" normalizeH="0" baseline="0" noProof="0" dirty="0">
              <a:ln>
                <a:noFill/>
              </a:ln>
              <a:solidFill>
                <a:srgbClr val="006600"/>
              </a:solidFill>
              <a:effectLst/>
              <a:uLnTx/>
              <a:uFillTx/>
              <a:latin typeface="Arial" panose="020B0604020202020204" pitchFamily="34" charset="0"/>
              <a:ea typeface="ＭＳ Ｐゴシック" charset="0"/>
              <a:cs typeface="Arial" panose="020B0604020202020204" pitchFamily="34" charset="0"/>
            </a:endParaRPr>
          </a:p>
        </p:txBody>
      </p:sp>
      <p:sp>
        <p:nvSpPr>
          <p:cNvPr id="104457" name="Text Box 9"/>
          <p:cNvSpPr txBox="1">
            <a:spLocks noChangeArrowheads="1"/>
          </p:cNvSpPr>
          <p:nvPr/>
        </p:nvSpPr>
        <p:spPr bwMode="auto">
          <a:xfrm>
            <a:off x="2924687" y="3088448"/>
            <a:ext cx="110015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006600"/>
                </a:solidFill>
                <a:effectLst/>
                <a:uLnTx/>
                <a:uFillTx/>
                <a:latin typeface="Arial" panose="020B0604020202020204" pitchFamily="34" charset="0"/>
                <a:ea typeface="ＭＳ Ｐゴシック" charset="0"/>
                <a:cs typeface="Arial" panose="020B0604020202020204" pitchFamily="34" charset="0"/>
              </a:rPr>
              <a:t>العائلة</a:t>
            </a:r>
            <a:endParaRPr kumimoji="0" lang="en-US" sz="3200" b="1" i="0" u="none" strike="noStrike" kern="1200" cap="none" spc="0" normalizeH="0" baseline="0" noProof="0" dirty="0">
              <a:ln>
                <a:noFill/>
              </a:ln>
              <a:solidFill>
                <a:srgbClr val="006600"/>
              </a:solidFill>
              <a:effectLst/>
              <a:uLnTx/>
              <a:uFillTx/>
              <a:latin typeface="Arial" panose="020B0604020202020204" pitchFamily="34" charset="0"/>
              <a:ea typeface="ＭＳ Ｐゴシック" charset="0"/>
              <a:cs typeface="Arial" panose="020B0604020202020204" pitchFamily="34" charset="0"/>
            </a:endParaRPr>
          </a:p>
        </p:txBody>
      </p:sp>
      <p:grpSp>
        <p:nvGrpSpPr>
          <p:cNvPr id="3" name="Group 10"/>
          <p:cNvGrpSpPr>
            <a:grpSpLocks/>
          </p:cNvGrpSpPr>
          <p:nvPr/>
        </p:nvGrpSpPr>
        <p:grpSpPr bwMode="auto">
          <a:xfrm flipH="1">
            <a:off x="4521200" y="533400"/>
            <a:ext cx="3937000" cy="4530725"/>
            <a:chOff x="400" y="338"/>
            <a:chExt cx="2480" cy="2854"/>
          </a:xfrm>
        </p:grpSpPr>
        <p:sp>
          <p:nvSpPr>
            <p:cNvPr id="104459" name="Line 11"/>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4460" name="Line 12"/>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104461" name="Oval 13"/>
          <p:cNvSpPr>
            <a:spLocks noChangeArrowheads="1"/>
          </p:cNvSpPr>
          <p:nvPr/>
        </p:nvSpPr>
        <p:spPr bwMode="auto">
          <a:xfrm>
            <a:off x="7620000" y="1219200"/>
            <a:ext cx="4419600" cy="42672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4462" name="Text Box 14"/>
          <p:cNvSpPr txBox="1">
            <a:spLocks noChangeArrowheads="1"/>
          </p:cNvSpPr>
          <p:nvPr/>
        </p:nvSpPr>
        <p:spPr bwMode="auto">
          <a:xfrm>
            <a:off x="5181600" y="2852738"/>
            <a:ext cx="609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A50021"/>
                </a:solidFill>
                <a:effectLst/>
                <a:uLnTx/>
                <a:uFillTx/>
                <a:latin typeface="Arial" panose="020B0604020202020204" pitchFamily="34" charset="0"/>
                <a:ea typeface="ＭＳ Ｐゴシック" charset="0"/>
                <a:cs typeface="Arial" panose="020B0604020202020204" pitchFamily="34" charset="0"/>
              </a:rPr>
              <a:t>11</a:t>
            </a:r>
            <a:endParaRPr kumimoji="0" lang="en-US" sz="3600" b="1" i="0" u="none" strike="noStrike" kern="1200" cap="none" spc="0" normalizeH="0" baseline="0" noProof="0" dirty="0">
              <a:ln>
                <a:noFill/>
              </a:ln>
              <a:solidFill>
                <a:srgbClr val="A50021"/>
              </a:solidFill>
              <a:effectLst/>
              <a:uLnTx/>
              <a:uFillTx/>
              <a:latin typeface="Arial" panose="020B0604020202020204" pitchFamily="34" charset="0"/>
              <a:ea typeface="ＭＳ Ｐゴシック" charset="0"/>
              <a:cs typeface="Arial" panose="020B0604020202020204" pitchFamily="34" charset="0"/>
            </a:endParaRPr>
          </a:p>
        </p:txBody>
      </p:sp>
      <p:sp>
        <p:nvSpPr>
          <p:cNvPr id="104463" name="Text Box 15"/>
          <p:cNvSpPr txBox="1">
            <a:spLocks noChangeArrowheads="1"/>
          </p:cNvSpPr>
          <p:nvPr/>
        </p:nvSpPr>
        <p:spPr bwMode="auto">
          <a:xfrm>
            <a:off x="5981700" y="2620963"/>
            <a:ext cx="609600" cy="175432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A50021"/>
                </a:solidFill>
                <a:effectLst/>
                <a:uLnTx/>
                <a:uFillTx/>
                <a:latin typeface="Arial" panose="020B0604020202020204" pitchFamily="34" charset="0"/>
                <a:ea typeface="ＭＳ Ｐゴシック" charset="0"/>
                <a:cs typeface="Arial" panose="020B0604020202020204" pitchFamily="34" charset="0"/>
              </a:rPr>
              <a:t>120</a:t>
            </a:r>
            <a:endParaRPr kumimoji="0" lang="en-US" sz="3600" b="1" i="0" u="none" strike="noStrike" kern="1200" cap="none" spc="0" normalizeH="0" baseline="0" noProof="0" dirty="0">
              <a:ln>
                <a:noFill/>
              </a:ln>
              <a:solidFill>
                <a:srgbClr val="A50021"/>
              </a:solidFill>
              <a:effectLst/>
              <a:uLnTx/>
              <a:uFillTx/>
              <a:latin typeface="Arial" panose="020B0604020202020204" pitchFamily="34" charset="0"/>
              <a:ea typeface="ＭＳ Ｐゴシック" charset="0"/>
              <a:cs typeface="Arial" panose="020B0604020202020204" pitchFamily="34" charset="0"/>
            </a:endParaRPr>
          </a:p>
        </p:txBody>
      </p:sp>
      <p:sp>
        <p:nvSpPr>
          <p:cNvPr id="104464" name="Text Box 16"/>
          <p:cNvSpPr txBox="1">
            <a:spLocks noChangeArrowheads="1"/>
          </p:cNvSpPr>
          <p:nvPr/>
        </p:nvSpPr>
        <p:spPr bwMode="auto">
          <a:xfrm>
            <a:off x="6781800" y="2378075"/>
            <a:ext cx="609600" cy="230832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A50021"/>
                </a:solidFill>
                <a:effectLst/>
                <a:uLnTx/>
                <a:uFillTx/>
                <a:latin typeface="Arial" panose="020B0604020202020204" pitchFamily="34" charset="0"/>
                <a:ea typeface="ＭＳ Ｐゴシック" charset="0"/>
                <a:cs typeface="Arial" panose="020B0604020202020204" pitchFamily="34" charset="0"/>
              </a:rPr>
              <a:t>5000</a:t>
            </a:r>
            <a:endParaRPr kumimoji="0" lang="en-US" sz="3600" b="1" i="0" u="none" strike="noStrike" kern="1200" cap="none" spc="0" normalizeH="0" baseline="0" noProof="0" dirty="0">
              <a:ln>
                <a:noFill/>
              </a:ln>
              <a:solidFill>
                <a:srgbClr val="A50021"/>
              </a:solidFill>
              <a:effectLst/>
              <a:uLnTx/>
              <a:uFillTx/>
              <a:latin typeface="Arial" panose="020B0604020202020204" pitchFamily="34" charset="0"/>
              <a:ea typeface="ＭＳ Ｐゴシック" charset="0"/>
              <a:cs typeface="Arial" panose="020B0604020202020204" pitchFamily="34" charset="0"/>
            </a:endParaRPr>
          </a:p>
        </p:txBody>
      </p:sp>
      <p:pic>
        <p:nvPicPr>
          <p:cNvPr id="104465" name="Picture 17" descr="IS1CR17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29050" y="2159000"/>
            <a:ext cx="1485900" cy="2540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66" name="Text Box 18"/>
          <p:cNvSpPr txBox="1">
            <a:spLocks noChangeArrowheads="1"/>
          </p:cNvSpPr>
          <p:nvPr/>
        </p:nvSpPr>
        <p:spPr bwMode="auto">
          <a:xfrm>
            <a:off x="3275856" y="113507"/>
            <a:ext cx="5638800" cy="7699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3300"/>
                </a:solidFill>
                <a:effectLst/>
                <a:uLnTx/>
                <a:uFillTx/>
                <a:latin typeface="Arial" panose="020B0604020202020204" pitchFamily="34" charset="0"/>
                <a:ea typeface="ＭＳ Ｐゴシック" charset="0"/>
                <a:cs typeface="Arial" panose="020B0604020202020204" pitchFamily="34" charset="0"/>
              </a:rPr>
              <a:t>ماذا؟</a:t>
            </a:r>
            <a:endParaRPr kumimoji="0" lang="en-US" sz="4400" b="1" i="0" u="none" strike="noStrike" kern="1200" cap="none" spc="0" normalizeH="0" baseline="0" noProof="0" dirty="0">
              <a:ln>
                <a:noFill/>
              </a:ln>
              <a:solidFill>
                <a:srgbClr val="FF3300"/>
              </a:solidFill>
              <a:effectLst/>
              <a:uLnTx/>
              <a:uFillTx/>
              <a:latin typeface="Arial" panose="020B0604020202020204" pitchFamily="34" charset="0"/>
              <a:ea typeface="ＭＳ Ｐゴシック" charset="0"/>
              <a:cs typeface="Arial" panose="020B0604020202020204" pitchFamily="34" charset="0"/>
            </a:endParaRPr>
          </a:p>
        </p:txBody>
      </p:sp>
      <p:sp>
        <p:nvSpPr>
          <p:cNvPr id="104467" name="Text Box 19"/>
          <p:cNvSpPr txBox="1">
            <a:spLocks noChangeArrowheads="1"/>
          </p:cNvSpPr>
          <p:nvPr/>
        </p:nvSpPr>
        <p:spPr bwMode="auto">
          <a:xfrm>
            <a:off x="-18046" y="2719117"/>
            <a:ext cx="1392591"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آدم الأول</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8" name="Text Box 20"/>
          <p:cNvSpPr txBox="1">
            <a:spLocks noChangeArrowheads="1"/>
          </p:cNvSpPr>
          <p:nvPr/>
        </p:nvSpPr>
        <p:spPr bwMode="auto">
          <a:xfrm>
            <a:off x="7982978" y="2719117"/>
            <a:ext cx="1424353"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آدم الثاني</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99024" name="Rectangle 21"/>
          <p:cNvSpPr>
            <a:spLocks noGrp="1" noChangeArrowheads="1"/>
          </p:cNvSpPr>
          <p:nvPr>
            <p:ph type="title" idx="4294967295"/>
          </p:nvPr>
        </p:nvSpPr>
        <p:spPr>
          <a:xfrm>
            <a:off x="685800" y="725488"/>
            <a:ext cx="7772400" cy="762000"/>
          </a:xfrm>
        </p:spPr>
        <p:txBody>
          <a:bodyPr/>
          <a:lstStyle/>
          <a:p>
            <a:pPr eaLnBrk="1" hangingPunct="1"/>
            <a:r>
              <a:rPr lang="ar-JO" sz="6000" b="1" dirty="0">
                <a:latin typeface="Arial" panose="020B0604020202020204" pitchFamily="34" charset="0"/>
                <a:ea typeface="ＭＳ Ｐゴシック" charset="0"/>
                <a:cs typeface="Arial" panose="020B0604020202020204" pitchFamily="34" charset="0"/>
              </a:rPr>
              <a:t>مركزية الصليب</a:t>
            </a:r>
            <a:endParaRPr lang="en-US" sz="6000" b="1" dirty="0">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p:cTn id="7" dur="500" fill="hold"/>
                                        <p:tgtEl>
                                          <p:spTgt spid="104451"/>
                                        </p:tgtEl>
                                        <p:attrNameLst>
                                          <p:attrName>ppt_w</p:attrName>
                                        </p:attrNameLst>
                                      </p:cBhvr>
                                      <p:tavLst>
                                        <p:tav tm="0">
                                          <p:val>
                                            <p:fltVal val="0"/>
                                          </p:val>
                                        </p:tav>
                                        <p:tav tm="100000">
                                          <p:val>
                                            <p:strVal val="#ppt_w"/>
                                          </p:val>
                                        </p:tav>
                                      </p:tavLst>
                                    </p:anim>
                                    <p:anim calcmode="lin" valueType="num">
                                      <p:cBhvr>
                                        <p:cTn id="8" dur="500" fill="hold"/>
                                        <p:tgtEl>
                                          <p:spTgt spid="104451"/>
                                        </p:tgtEl>
                                        <p:attrNameLst>
                                          <p:attrName>ppt_h</p:attrName>
                                        </p:attrNameLst>
                                      </p:cBhvr>
                                      <p:tavLst>
                                        <p:tav tm="0">
                                          <p:val>
                                            <p:fltVal val="0"/>
                                          </p:val>
                                        </p:tav>
                                        <p:tav tm="100000">
                                          <p:val>
                                            <p:strVal val="#ppt_h"/>
                                          </p:val>
                                        </p:tav>
                                      </p:tavLst>
                                    </p:anim>
                                  </p:childTnLst>
                                </p:cTn>
                              </p:par>
                              <p:par>
                                <p:cTn id="9" presetID="9" presetClass="entr" presetSubtype="0" fill="hold" grpId="0" nodeType="withEffect">
                                  <p:stCondLst>
                                    <p:cond delay="0"/>
                                  </p:stCondLst>
                                  <p:childTnLst>
                                    <p:set>
                                      <p:cBhvr>
                                        <p:cTn id="10" dur="1" fill="hold">
                                          <p:stCondLst>
                                            <p:cond delay="0"/>
                                          </p:stCondLst>
                                        </p:cTn>
                                        <p:tgtEl>
                                          <p:spTgt spid="104467"/>
                                        </p:tgtEl>
                                        <p:attrNameLst>
                                          <p:attrName>style.visibility</p:attrName>
                                        </p:attrNameLst>
                                      </p:cBhvr>
                                      <p:to>
                                        <p:strVal val="visible"/>
                                      </p:to>
                                    </p:set>
                                    <p:animEffect transition="in" filter="dissolve">
                                      <p:cBhvr>
                                        <p:cTn id="11" dur="500"/>
                                        <p:tgtEl>
                                          <p:spTgt spid="1044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4455"/>
                                        </p:tgtEl>
                                        <p:attrNameLst>
                                          <p:attrName>style.visibility</p:attrName>
                                        </p:attrNameLst>
                                      </p:cBhvr>
                                      <p:to>
                                        <p:strVal val="visible"/>
                                      </p:to>
                                    </p:set>
                                    <p:animEffect transition="in" filter="dissolve">
                                      <p:cBhvr>
                                        <p:cTn id="16" dur="500"/>
                                        <p:tgtEl>
                                          <p:spTgt spid="1044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4456"/>
                                        </p:tgtEl>
                                        <p:attrNameLst>
                                          <p:attrName>style.visibility</p:attrName>
                                        </p:attrNameLst>
                                      </p:cBhvr>
                                      <p:to>
                                        <p:strVal val="visible"/>
                                      </p:to>
                                    </p:set>
                                    <p:animEffect transition="in" filter="dissolve">
                                      <p:cBhvr>
                                        <p:cTn id="21" dur="500"/>
                                        <p:tgtEl>
                                          <p:spTgt spid="10445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4457"/>
                                        </p:tgtEl>
                                        <p:attrNameLst>
                                          <p:attrName>style.visibility</p:attrName>
                                        </p:attrNameLst>
                                      </p:cBhvr>
                                      <p:to>
                                        <p:strVal val="visible"/>
                                      </p:to>
                                    </p:set>
                                    <p:animEffect transition="in" filter="dissolve">
                                      <p:cBhvr>
                                        <p:cTn id="26" dur="500"/>
                                        <p:tgtEl>
                                          <p:spTgt spid="10445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104465"/>
                                        </p:tgtEl>
                                        <p:attrNameLst>
                                          <p:attrName>style.visibility</p:attrName>
                                        </p:attrNameLst>
                                      </p:cBhvr>
                                      <p:to>
                                        <p:strVal val="visible"/>
                                      </p:to>
                                    </p:set>
                                    <p:animEffect transition="in" filter="wipe(down)">
                                      <p:cBhvr>
                                        <p:cTn id="36" dur="500"/>
                                        <p:tgtEl>
                                          <p:spTgt spid="10446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4462"/>
                                        </p:tgtEl>
                                        <p:attrNameLst>
                                          <p:attrName>style.visibility</p:attrName>
                                        </p:attrNameLst>
                                      </p:cBhvr>
                                      <p:to>
                                        <p:strVal val="visible"/>
                                      </p:to>
                                    </p:set>
                                    <p:animEffect transition="in" filter="dissolve">
                                      <p:cBhvr>
                                        <p:cTn id="41" dur="500"/>
                                        <p:tgtEl>
                                          <p:spTgt spid="10446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4463"/>
                                        </p:tgtEl>
                                        <p:attrNameLst>
                                          <p:attrName>style.visibility</p:attrName>
                                        </p:attrNameLst>
                                      </p:cBhvr>
                                      <p:to>
                                        <p:strVal val="visible"/>
                                      </p:to>
                                    </p:set>
                                    <p:animEffect transition="in" filter="dissolve">
                                      <p:cBhvr>
                                        <p:cTn id="46" dur="500"/>
                                        <p:tgtEl>
                                          <p:spTgt spid="1044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4464"/>
                                        </p:tgtEl>
                                        <p:attrNameLst>
                                          <p:attrName>style.visibility</p:attrName>
                                        </p:attrNameLst>
                                      </p:cBhvr>
                                      <p:to>
                                        <p:strVal val="visible"/>
                                      </p:to>
                                    </p:set>
                                    <p:animEffect transition="in" filter="dissolve">
                                      <p:cBhvr>
                                        <p:cTn id="51" dur="500"/>
                                        <p:tgtEl>
                                          <p:spTgt spid="10446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04461"/>
                                        </p:tgtEl>
                                        <p:attrNameLst>
                                          <p:attrName>style.visibility</p:attrName>
                                        </p:attrNameLst>
                                      </p:cBhvr>
                                      <p:to>
                                        <p:strVal val="visible"/>
                                      </p:to>
                                    </p:set>
                                    <p:anim calcmode="lin" valueType="num">
                                      <p:cBhvr>
                                        <p:cTn id="61" dur="500" fill="hold"/>
                                        <p:tgtEl>
                                          <p:spTgt spid="104461"/>
                                        </p:tgtEl>
                                        <p:attrNameLst>
                                          <p:attrName>ppt_w</p:attrName>
                                        </p:attrNameLst>
                                      </p:cBhvr>
                                      <p:tavLst>
                                        <p:tav tm="0">
                                          <p:val>
                                            <p:fltVal val="0"/>
                                          </p:val>
                                        </p:tav>
                                        <p:tav tm="100000">
                                          <p:val>
                                            <p:strVal val="#ppt_w"/>
                                          </p:val>
                                        </p:tav>
                                      </p:tavLst>
                                    </p:anim>
                                    <p:anim calcmode="lin" valueType="num">
                                      <p:cBhvr>
                                        <p:cTn id="62" dur="500" fill="hold"/>
                                        <p:tgtEl>
                                          <p:spTgt spid="104461"/>
                                        </p:tgtEl>
                                        <p:attrNameLst>
                                          <p:attrName>ppt_h</p:attrName>
                                        </p:attrNameLst>
                                      </p:cBhvr>
                                      <p:tavLst>
                                        <p:tav tm="0">
                                          <p:val>
                                            <p:fltVal val="0"/>
                                          </p:val>
                                        </p:tav>
                                        <p:tav tm="100000">
                                          <p:val>
                                            <p:strVal val="#ppt_h"/>
                                          </p:val>
                                        </p:tav>
                                      </p:tavLst>
                                    </p:anim>
                                  </p:childTnLst>
                                </p:cTn>
                              </p:par>
                              <p:par>
                                <p:cTn id="63" presetID="9" presetClass="entr" presetSubtype="0" fill="hold" grpId="0" nodeType="withEffect">
                                  <p:stCondLst>
                                    <p:cond delay="0"/>
                                  </p:stCondLst>
                                  <p:childTnLst>
                                    <p:set>
                                      <p:cBhvr>
                                        <p:cTn id="64" dur="1" fill="hold">
                                          <p:stCondLst>
                                            <p:cond delay="0"/>
                                          </p:stCondLst>
                                        </p:cTn>
                                        <p:tgtEl>
                                          <p:spTgt spid="104468"/>
                                        </p:tgtEl>
                                        <p:attrNameLst>
                                          <p:attrName>style.visibility</p:attrName>
                                        </p:attrNameLst>
                                      </p:cBhvr>
                                      <p:to>
                                        <p:strVal val="visible"/>
                                      </p:to>
                                    </p:set>
                                    <p:animEffect transition="in" filter="dissolve">
                                      <p:cBhvr>
                                        <p:cTn id="65" dur="500"/>
                                        <p:tgtEl>
                                          <p:spTgt spid="104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p:bldP spid="104455" grpId="0" autoUpdateAnimBg="0"/>
      <p:bldP spid="104456" grpId="0" autoUpdateAnimBg="0"/>
      <p:bldP spid="104457" grpId="0" autoUpdateAnimBg="0"/>
      <p:bldP spid="104461" grpId="0" animBg="1"/>
      <p:bldP spid="104462" grpId="0" autoUpdateAnimBg="0"/>
      <p:bldP spid="104463" grpId="0" autoUpdateAnimBg="0"/>
      <p:bldP spid="104464" grpId="0" autoUpdateAnimBg="0"/>
      <p:bldP spid="104467" grpId="0" autoUpdateAnimBg="0"/>
      <p:bldP spid="10446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6499" name="Oval 3"/>
          <p:cNvSpPr>
            <a:spLocks noChangeArrowheads="1"/>
          </p:cNvSpPr>
          <p:nvPr/>
        </p:nvSpPr>
        <p:spPr bwMode="auto">
          <a:xfrm>
            <a:off x="838200" y="815975"/>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301059" name="Group 4"/>
          <p:cNvGrpSpPr>
            <a:grpSpLocks/>
          </p:cNvGrpSpPr>
          <p:nvPr/>
        </p:nvGrpSpPr>
        <p:grpSpPr bwMode="auto">
          <a:xfrm>
            <a:off x="2438400" y="266700"/>
            <a:ext cx="2133600" cy="2530475"/>
            <a:chOff x="1536" y="1190"/>
            <a:chExt cx="1344" cy="1594"/>
          </a:xfrm>
        </p:grpSpPr>
        <p:sp>
          <p:nvSpPr>
            <p:cNvPr id="106501" name="Line 5"/>
            <p:cNvSpPr>
              <a:spLocks noChangeShapeType="1"/>
            </p:cNvSpPr>
            <p:nvPr/>
          </p:nvSpPr>
          <p:spPr bwMode="auto">
            <a:xfrm rot="10800000" flipH="1">
              <a:off x="1536" y="2160"/>
              <a:ext cx="1344" cy="624"/>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6502" name="Line 6"/>
            <p:cNvSpPr>
              <a:spLocks noChangeShapeType="1"/>
            </p:cNvSpPr>
            <p:nvPr/>
          </p:nvSpPr>
          <p:spPr bwMode="auto">
            <a:xfrm rot="13995597" flipH="1">
              <a:off x="1521" y="1489"/>
              <a:ext cx="1319" cy="72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01060" name="Group 7"/>
          <p:cNvGrpSpPr>
            <a:grpSpLocks/>
          </p:cNvGrpSpPr>
          <p:nvPr/>
        </p:nvGrpSpPr>
        <p:grpSpPr bwMode="auto">
          <a:xfrm>
            <a:off x="4521200" y="152400"/>
            <a:ext cx="2432050" cy="2727325"/>
            <a:chOff x="2848" y="1118"/>
            <a:chExt cx="1532" cy="1718"/>
          </a:xfrm>
        </p:grpSpPr>
        <p:sp>
          <p:nvSpPr>
            <p:cNvPr id="106504" name="Line 8"/>
            <p:cNvSpPr>
              <a:spLocks noChangeShapeType="1"/>
            </p:cNvSpPr>
            <p:nvPr/>
          </p:nvSpPr>
          <p:spPr bwMode="auto">
            <a:xfrm rot="10800000">
              <a:off x="2848" y="2158"/>
              <a:ext cx="1532" cy="678"/>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6505" name="Line 9"/>
            <p:cNvSpPr>
              <a:spLocks noChangeShapeType="1"/>
            </p:cNvSpPr>
            <p:nvPr/>
          </p:nvSpPr>
          <p:spPr bwMode="auto">
            <a:xfrm rot="7604403">
              <a:off x="2908" y="1417"/>
              <a:ext cx="1433" cy="8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106506" name="Oval 10"/>
          <p:cNvSpPr>
            <a:spLocks noChangeArrowheads="1"/>
          </p:cNvSpPr>
          <p:nvPr/>
        </p:nvSpPr>
        <p:spPr bwMode="auto">
          <a:xfrm>
            <a:off x="6096000" y="815975"/>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106507" name="Picture 11" descr="IS1CR17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62400" y="739775"/>
            <a:ext cx="1189038" cy="2032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8" name="Text Box 12"/>
          <p:cNvSpPr txBox="1">
            <a:spLocks noChangeArrowheads="1"/>
          </p:cNvSpPr>
          <p:nvPr/>
        </p:nvSpPr>
        <p:spPr bwMode="auto">
          <a:xfrm>
            <a:off x="152400" y="417513"/>
            <a:ext cx="6858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3366FF"/>
                </a:solidFill>
                <a:effectLst/>
                <a:uLnTx/>
                <a:uFillTx/>
                <a:latin typeface="Arial" panose="020B0604020202020204" pitchFamily="34" charset="0"/>
                <a:ea typeface="ＭＳ Ｐゴシック" charset="0"/>
                <a:cs typeface="Arial" panose="020B0604020202020204" pitchFamily="34" charset="0"/>
              </a:rPr>
              <a:t>الأزل</a:t>
            </a:r>
            <a:endParaRPr kumimoji="0" lang="en-US" sz="2000" b="1" i="0" u="none" strike="noStrike" kern="1200" cap="none" spc="0" normalizeH="0" baseline="0" noProof="0" dirty="0">
              <a:ln>
                <a:noFill/>
              </a:ln>
              <a:solidFill>
                <a:srgbClr val="3366FF"/>
              </a:solidFill>
              <a:effectLst/>
              <a:uLnTx/>
              <a:uFillTx/>
              <a:latin typeface="Arial" panose="020B0604020202020204" pitchFamily="34" charset="0"/>
              <a:ea typeface="ＭＳ Ｐゴシック" charset="0"/>
              <a:cs typeface="Arial" panose="020B0604020202020204" pitchFamily="34" charset="0"/>
            </a:endParaRPr>
          </a:p>
        </p:txBody>
      </p:sp>
      <p:sp>
        <p:nvSpPr>
          <p:cNvPr id="106509" name="Text Box 13"/>
          <p:cNvSpPr txBox="1">
            <a:spLocks noChangeArrowheads="1"/>
          </p:cNvSpPr>
          <p:nvPr/>
        </p:nvSpPr>
        <p:spPr bwMode="auto">
          <a:xfrm>
            <a:off x="8458200" y="371475"/>
            <a:ext cx="6858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3366FF"/>
                </a:solidFill>
                <a:effectLst/>
                <a:uLnTx/>
                <a:uFillTx/>
                <a:latin typeface="Arial" panose="020B0604020202020204" pitchFamily="34" charset="0"/>
                <a:ea typeface="ＭＳ Ｐゴシック" charset="0"/>
                <a:cs typeface="Arial" panose="020B0604020202020204" pitchFamily="34" charset="0"/>
              </a:rPr>
              <a:t>الأبد</a:t>
            </a:r>
            <a:endParaRPr kumimoji="0" lang="en-US" sz="2000" b="1" i="0" u="none" strike="noStrike" kern="1200" cap="none" spc="0" normalizeH="0" baseline="0" noProof="0" dirty="0">
              <a:ln>
                <a:noFill/>
              </a:ln>
              <a:solidFill>
                <a:srgbClr val="3366FF"/>
              </a:solidFill>
              <a:effectLst/>
              <a:uLnTx/>
              <a:uFillTx/>
              <a:latin typeface="Arial" panose="020B0604020202020204" pitchFamily="34" charset="0"/>
              <a:ea typeface="ＭＳ Ｐゴシック" charset="0"/>
              <a:cs typeface="Arial" panose="020B0604020202020204" pitchFamily="34" charset="0"/>
            </a:endParaRPr>
          </a:p>
        </p:txBody>
      </p:sp>
      <p:sp>
        <p:nvSpPr>
          <p:cNvPr id="301065" name="Rectangle 15"/>
          <p:cNvSpPr>
            <a:spLocks noGrp="1" noChangeArrowheads="1"/>
          </p:cNvSpPr>
          <p:nvPr>
            <p:ph type="title" idx="4294967295"/>
          </p:nvPr>
        </p:nvSpPr>
        <p:spPr>
          <a:xfrm>
            <a:off x="685800" y="0"/>
            <a:ext cx="7772400" cy="685800"/>
          </a:xfrm>
        </p:spPr>
        <p:txBody>
          <a:bodyPr/>
          <a:lstStyle/>
          <a:p>
            <a:pPr eaLnBrk="1" hangingPunct="1"/>
            <a:r>
              <a:rPr lang="ar-JO" b="1" dirty="0">
                <a:latin typeface="Arial" panose="020B0604020202020204" pitchFamily="34" charset="0"/>
                <a:ea typeface="ＭＳ Ｐゴシック" charset="0"/>
                <a:cs typeface="Arial" panose="020B0604020202020204" pitchFamily="34" charset="0"/>
              </a:rPr>
              <a:t>مركزية الصليب</a:t>
            </a:r>
            <a:endParaRPr lang="en-US" b="1" dirty="0">
              <a:latin typeface="Arial" panose="020B0604020202020204" pitchFamily="34" charset="0"/>
              <a:ea typeface="ＭＳ Ｐゴシック" charset="0"/>
              <a:cs typeface="Arial" panose="020B0604020202020204" pitchFamily="34" charset="0"/>
            </a:endParaRPr>
          </a:p>
        </p:txBody>
      </p:sp>
      <p:sp>
        <p:nvSpPr>
          <p:cNvPr id="18" name="TextBox 17"/>
          <p:cNvSpPr txBox="1">
            <a:spLocks noChangeArrowheads="1"/>
          </p:cNvSpPr>
          <p:nvPr/>
        </p:nvSpPr>
        <p:spPr bwMode="auto">
          <a:xfrm>
            <a:off x="0" y="3550364"/>
            <a:ext cx="91440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47675" indent="-447675">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إنه </a:t>
            </a:r>
            <a:r>
              <a:rPr kumimoji="0" lang="ar-JO" sz="2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تصميم خارجي</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تم فرضه على العهد القديم من قبل اللاهوت النظامي</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يركز على الإنسان كثيراً </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بدلاً من الله .</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المسيح هو الشخص المركزي في الكتاب المقدس لكن </a:t>
            </a:r>
            <a:r>
              <a:rPr kumimoji="0" lang="ar-JO" sz="2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العهد القديم يركز عليه كملك </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أكثر من كونه مخلص ( نادراً ما يشير العهد القديم إلى خلاص الأفراد )</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ث.</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النظرة لا تتضمن برنامج الله للملائكة غير المفديين والخليقة ككل لذلك فهي </a:t>
            </a:r>
            <a:r>
              <a:rPr kumimoji="0" lang="ar-JO" sz="2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مقيدة جداً </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ج.</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النظرة </a:t>
            </a:r>
            <a:r>
              <a:rPr kumimoji="0" lang="ar-JO" sz="2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يمكن تتبعها في أسفار الحكمة </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غير مدعومة في سفر الجامعة والأمثال ... الخ )</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ترفض نواحي الأرض المادية </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البارزة في العهد القديم</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9" name="TextBox 18"/>
          <p:cNvSpPr txBox="1">
            <a:spLocks noChangeArrowheads="1"/>
          </p:cNvSpPr>
          <p:nvPr/>
        </p:nvSpPr>
        <p:spPr bwMode="auto">
          <a:xfrm>
            <a:off x="900558" y="2890234"/>
            <a:ext cx="813593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لكن الفداء كموضوع العهد القديم الرئيسي يواجه هذه المشاكل :</a:t>
            </a:r>
            <a:endParaRPr kumimoji="0" lang="en-US" sz="28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1068" name="Text Box 6"/>
          <p:cNvSpPr txBox="1">
            <a:spLocks noChangeArrowheads="1"/>
          </p:cNvSpPr>
          <p:nvPr/>
        </p:nvSpPr>
        <p:spPr bwMode="auto">
          <a:xfrm>
            <a:off x="8305800" y="0"/>
            <a:ext cx="838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30</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4" name="Picture 1" descr="Picture 1"/>
          <p:cNvPicPr>
            <a:picLocks noChangeAspect="1"/>
          </p:cNvPicPr>
          <p:nvPr/>
        </p:nvPicPr>
        <p:blipFill>
          <a:blip r:embed="rId3"/>
          <a:srcRect l="1327" r="1132"/>
          <a:stretch>
            <a:fillRect/>
          </a:stretch>
        </p:blipFill>
        <p:spPr>
          <a:xfrm>
            <a:off x="-3" y="0"/>
            <a:ext cx="9142418" cy="6858000"/>
          </a:xfrm>
          <a:prstGeom prst="rect">
            <a:avLst/>
          </a:prstGeom>
          <a:ln w="12700">
            <a:miter lim="400000"/>
          </a:ln>
        </p:spPr>
      </p:pic>
      <p:sp>
        <p:nvSpPr>
          <p:cNvPr id="2615" name="Text Box 2"/>
          <p:cNvSpPr txBox="1"/>
          <p:nvPr/>
        </p:nvSpPr>
        <p:spPr>
          <a:xfrm>
            <a:off x="398462" y="661987"/>
            <a:ext cx="8343901" cy="1116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rtl="1">
              <a:lnSpc>
                <a:spcPct val="125000"/>
              </a:lnSpc>
              <a:spcBef>
                <a:spcPts val="1600"/>
              </a:spcBef>
              <a:defRPr sz="2800">
                <a:solidFill>
                  <a:srgbClr val="FFFF00"/>
                </a:solidFill>
                <a:effectLst>
                  <a:outerShdw blurRad="12700" dist="25400" dir="2700000" rotWithShape="0">
                    <a:srgbClr val="000000"/>
                  </a:outerShdw>
                </a:effectLst>
                <a:latin typeface="Arial"/>
                <a:ea typeface="Arial"/>
                <a:cs typeface="Arial"/>
                <a:sym typeface="Arial"/>
              </a:defRPr>
            </a:lvl1pPr>
          </a:lstStyle>
          <a:p>
            <a:pPr marL="0" marR="0" lvl="0" indent="0" algn="r" defTabSz="914400" rtl="1" eaLnBrk="1" fontAlgn="auto" latinLnBrk="0" hangingPunct="0">
              <a:lnSpc>
                <a:spcPct val="125000"/>
              </a:lnSpc>
              <a:spcBef>
                <a:spcPts val="1600"/>
              </a:spcBef>
              <a:spcAft>
                <a:spcPts val="0"/>
              </a:spcAft>
              <a:buClrTx/>
              <a:buSzTx/>
              <a:buFontTx/>
              <a:buNone/>
              <a:tabLst/>
              <a:defRPr/>
            </a:pP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هذا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هو</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السيناريو</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الذي</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يصل</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فيه</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الكتاب</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المقدس</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إلى</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نهايته</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المجيدة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في</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سفر</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الرؤيا</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a:t>
            </a:r>
          </a:p>
        </p:txBody>
      </p:sp>
      <p:sp>
        <p:nvSpPr>
          <p:cNvPr id="2616" name="AutoShape 3"/>
          <p:cNvSpPr/>
          <p:nvPr/>
        </p:nvSpPr>
        <p:spPr>
          <a:xfrm>
            <a:off x="8007350" y="3473450"/>
            <a:ext cx="730250" cy="495300"/>
          </a:xfrm>
          <a:prstGeom prst="roundRect">
            <a:avLst>
              <a:gd name="adj" fmla="val 16667"/>
            </a:avLst>
          </a:prstGeom>
          <a:solidFill>
            <a:srgbClr val="FFFF00"/>
          </a:solidFill>
          <a:ln w="38100">
            <a:solidFill>
              <a:srgbClr val="1A0004"/>
            </a:solidFill>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17" name="Rectangle 4"/>
          <p:cNvSpPr/>
          <p:nvPr/>
        </p:nvSpPr>
        <p:spPr>
          <a:xfrm>
            <a:off x="8005760" y="3684587"/>
            <a:ext cx="952503" cy="984253"/>
          </a:xfrm>
          <a:prstGeom prst="rect">
            <a:avLst/>
          </a:prstGeom>
          <a:solidFill>
            <a:srgbClr val="FFFF00"/>
          </a:solidFill>
          <a:ln w="38100">
            <a:solidFill>
              <a:srgbClr val="000000"/>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18" name="Line 5"/>
          <p:cNvSpPr/>
          <p:nvPr/>
        </p:nvSpPr>
        <p:spPr>
          <a:xfrm>
            <a:off x="8037510" y="40624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19" name="Line 6"/>
          <p:cNvSpPr/>
          <p:nvPr/>
        </p:nvSpPr>
        <p:spPr>
          <a:xfrm>
            <a:off x="8043860" y="42021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0" name="Line 7"/>
          <p:cNvSpPr/>
          <p:nvPr/>
        </p:nvSpPr>
        <p:spPr>
          <a:xfrm>
            <a:off x="8056560" y="43418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1" name="Line 8"/>
          <p:cNvSpPr/>
          <p:nvPr/>
        </p:nvSpPr>
        <p:spPr>
          <a:xfrm>
            <a:off x="8056560" y="44942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2" name="Line 9"/>
          <p:cNvSpPr/>
          <p:nvPr/>
        </p:nvSpPr>
        <p:spPr>
          <a:xfrm>
            <a:off x="8043860" y="4633912"/>
            <a:ext cx="8763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3" name="Text Box 10"/>
          <p:cNvSpPr txBox="1"/>
          <p:nvPr/>
        </p:nvSpPr>
        <p:spPr>
          <a:xfrm>
            <a:off x="8204200" y="4043362"/>
            <a:ext cx="502494"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2624" name="Text Box 11"/>
          <p:cNvSpPr txBox="1"/>
          <p:nvPr/>
        </p:nvSpPr>
        <p:spPr>
          <a:xfrm>
            <a:off x="8281985" y="4183062"/>
            <a:ext cx="321817"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2625" name="Text Box 12"/>
          <p:cNvSpPr txBox="1"/>
          <p:nvPr/>
        </p:nvSpPr>
        <p:spPr>
          <a:xfrm>
            <a:off x="8213724" y="4322762"/>
            <a:ext cx="491233"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2626" name="Text Box 13"/>
          <p:cNvSpPr txBox="1"/>
          <p:nvPr/>
        </p:nvSpPr>
        <p:spPr>
          <a:xfrm>
            <a:off x="8151810" y="4462462"/>
            <a:ext cx="615406"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2627" name="Text Box 14"/>
          <p:cNvSpPr txBox="1"/>
          <p:nvPr/>
        </p:nvSpPr>
        <p:spPr>
          <a:xfrm>
            <a:off x="8080374" y="3428999"/>
            <a:ext cx="593111" cy="2744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2628" name="Text Box 15"/>
          <p:cNvSpPr txBox="1"/>
          <p:nvPr/>
        </p:nvSpPr>
        <p:spPr>
          <a:xfrm>
            <a:off x="8226425" y="3751262"/>
            <a:ext cx="425581"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2629" name="Rectangle 16"/>
          <p:cNvSpPr/>
          <p:nvPr/>
        </p:nvSpPr>
        <p:spPr>
          <a:xfrm>
            <a:off x="8253410" y="3929062"/>
            <a:ext cx="609603" cy="114303"/>
          </a:xfrm>
          <a:prstGeom prst="rect">
            <a:avLst/>
          </a:prstGeom>
          <a:solidFill>
            <a:srgbClr val="FFFF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30" name="Text Box 17"/>
          <p:cNvSpPr txBox="1"/>
          <p:nvPr/>
        </p:nvSpPr>
        <p:spPr>
          <a:xfrm>
            <a:off x="8181975" y="3884612"/>
            <a:ext cx="501650"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2631" name="Line 18"/>
          <p:cNvSpPr/>
          <p:nvPr/>
        </p:nvSpPr>
        <p:spPr>
          <a:xfrm>
            <a:off x="8037510" y="37957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32" name="Line 19"/>
          <p:cNvSpPr/>
          <p:nvPr/>
        </p:nvSpPr>
        <p:spPr>
          <a:xfrm>
            <a:off x="8037510" y="392906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33" name="Rectangle 20"/>
          <p:cNvSpPr/>
          <p:nvPr/>
        </p:nvSpPr>
        <p:spPr>
          <a:xfrm>
            <a:off x="8026400" y="3648075"/>
            <a:ext cx="504825" cy="95250"/>
          </a:xfrm>
          <a:prstGeom prst="rect">
            <a:avLst/>
          </a:prstGeom>
          <a:solidFill>
            <a:srgbClr val="FFFF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34" name="Rectangle 21"/>
          <p:cNvSpPr/>
          <p:nvPr/>
        </p:nvSpPr>
        <p:spPr>
          <a:xfrm>
            <a:off x="8213725" y="3635375"/>
            <a:ext cx="504825" cy="95250"/>
          </a:xfrm>
          <a:prstGeom prst="rect">
            <a:avLst/>
          </a:prstGeom>
          <a:solidFill>
            <a:srgbClr val="FFFF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35" name="Text Box 22"/>
          <p:cNvSpPr txBox="1"/>
          <p:nvPr/>
        </p:nvSpPr>
        <p:spPr>
          <a:xfrm>
            <a:off x="8272460" y="3614737"/>
            <a:ext cx="327386"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sp>
        <p:nvSpPr>
          <p:cNvPr id="2636" name="Text Box 23"/>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sp>
        <p:nvSpPr>
          <p:cNvPr id="2637" name="Text Box 24"/>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58</a:t>
            </a:r>
          </a:p>
        </p:txBody>
      </p:sp>
      <p:sp>
        <p:nvSpPr>
          <p:cNvPr id="2638" name="Text Box 25"/>
          <p:cNvSpPr txBox="1"/>
          <p:nvPr/>
        </p:nvSpPr>
        <p:spPr>
          <a:xfrm>
            <a:off x="598015" y="3653849"/>
            <a:ext cx="246062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rtl="1">
              <a:spcBef>
                <a:spcPts val="1400"/>
              </a:spcBef>
              <a:defRPr sz="2400">
                <a:solidFill>
                  <a:srgbClr val="FFFF00"/>
                </a:solidFill>
                <a:effectLst>
                  <a:outerShdw blurRad="12700" dist="25400" dir="2700000" rotWithShape="0">
                    <a:srgbClr val="000000"/>
                  </a:outerShdw>
                </a:effectLst>
                <a:latin typeface="Arial"/>
                <a:ea typeface="Arial"/>
                <a:cs typeface="Arial"/>
                <a:sym typeface="Arial"/>
              </a:defRPr>
            </a:lvl1pPr>
          </a:lstStyle>
          <a:p>
            <a:pPr marL="0" marR="0" lvl="0" indent="0" algn="l" defTabSz="914400" rtl="1" eaLnBrk="1" fontAlgn="auto" latinLnBrk="0" hangingPunct="0">
              <a:lnSpc>
                <a:spcPct val="100000"/>
              </a:lnSpc>
              <a:spcBef>
                <a:spcPts val="1400"/>
              </a:spcBef>
              <a:spcAft>
                <a:spcPts val="0"/>
              </a:spcAft>
              <a:buClrTx/>
              <a:buSzTx/>
              <a:buFontTx/>
              <a:buNone/>
              <a:tabLst/>
              <a:defRPr/>
            </a:pPr>
            <a:r>
              <a:rPr kumimoji="0" sz="2400" b="1" i="0" u="none" strike="noStrike" kern="0" cap="none" spc="0" normalizeH="0" baseline="0" noProof="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جون والفورد</a:t>
            </a:r>
          </a:p>
        </p:txBody>
      </p:sp>
      <p:sp>
        <p:nvSpPr>
          <p:cNvPr id="2639" name="Text Box 26"/>
          <p:cNvSpPr txBox="1"/>
          <p:nvPr/>
        </p:nvSpPr>
        <p:spPr>
          <a:xfrm>
            <a:off x="798510" y="1211262"/>
            <a:ext cx="6484942" cy="1116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just" defTabSz="914400" rtl="1" eaLnBrk="1" fontAlgn="auto" latinLnBrk="0" hangingPunct="0">
              <a:lnSpc>
                <a:spcPct val="125000"/>
              </a:lnSpc>
              <a:spcBef>
                <a:spcPts val="1600"/>
              </a:spcBef>
              <a:spcAft>
                <a:spcPts val="0"/>
              </a:spcAft>
              <a:buClrTx/>
              <a:buSzTx/>
              <a:buFontTx/>
              <a:buNone/>
              <a:tabLst/>
              <a:defRPr sz="2800">
                <a:solidFill>
                  <a:srgbClr val="FFFF00"/>
                </a:solidFill>
                <a:effectLst>
                  <a:outerShdw blurRad="12700" dist="25400" dir="2700000" rotWithShape="0">
                    <a:srgbClr val="000000"/>
                  </a:outerShdw>
                </a:effectLst>
                <a:latin typeface="Arial"/>
                <a:ea typeface="Arial"/>
                <a:cs typeface="Arial"/>
                <a:sym typeface="Arial"/>
              </a:defRPr>
            </a:pP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هناك</a:t>
            </a:r>
            <a:r>
              <a:rPr lang="en-US" sz="2800" b="1" kern="0" dirty="0">
                <a:solidFill>
                  <a:srgbClr val="FFFF00"/>
                </a:solidFill>
                <a:effectLst>
                  <a:outerShdw blurRad="12700" dist="25400" dir="2700000" rotWithShape="0">
                    <a:srgbClr val="000000"/>
                  </a:outerShdw>
                </a:effectLst>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في</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سياق</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الألفية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تتدفق</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كل</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التيارات</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العديدة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للتاريخ</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وعهود</a:t>
            </a:r>
            <a:r>
              <a:rPr kumimoji="0" sz="2800" b="1" i="0"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الله</a:t>
            </a:r>
            <a:r>
              <a:rPr lang="en-US" sz="2800" b="1" u="sng" kern="0" dirty="0">
                <a:solidFill>
                  <a:srgbClr val="FFFFFF"/>
                </a:solidFill>
                <a:effectLst>
                  <a:outerShdw blurRad="12700" dist="25400" dir="2700000" rotWithShape="0">
                    <a:srgbClr val="000000"/>
                  </a:outerShdw>
                </a:effectLst>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غير</a:t>
            </a:r>
            <a:r>
              <a:rPr kumimoji="0" sz="2800" b="1" i="0"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المشروطة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معًا</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نحو</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الإكمال</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a:t>
            </a:r>
          </a:p>
        </p:txBody>
      </p:sp>
      <p:sp>
        <p:nvSpPr>
          <p:cNvPr id="2640" name="Text Box 27"/>
          <p:cNvSpPr txBox="1"/>
          <p:nvPr/>
        </p:nvSpPr>
        <p:spPr>
          <a:xfrm>
            <a:off x="5335587" y="2390774"/>
            <a:ext cx="3162303" cy="578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rtl="1">
              <a:lnSpc>
                <a:spcPct val="125000"/>
              </a:lnSpc>
              <a:spcBef>
                <a:spcPts val="1600"/>
              </a:spcBef>
              <a:defRPr sz="2800">
                <a:solidFill>
                  <a:srgbClr val="FFFF00"/>
                </a:solidFill>
                <a:effectLst>
                  <a:outerShdw blurRad="12700" dist="25400" dir="2700000" rotWithShape="0">
                    <a:srgbClr val="000000"/>
                  </a:outerShdw>
                </a:effectLst>
                <a:latin typeface="Arial"/>
                <a:ea typeface="Arial"/>
                <a:cs typeface="Arial"/>
                <a:sym typeface="Arial"/>
              </a:defRPr>
            </a:lvl1pPr>
          </a:lstStyle>
          <a:p>
            <a:pPr marL="0" marR="0" lvl="0" indent="0" algn="r" defTabSz="914400" rtl="1" eaLnBrk="1" fontAlgn="auto" latinLnBrk="0" hangingPunct="0">
              <a:lnSpc>
                <a:spcPct val="125000"/>
              </a:lnSpc>
              <a:spcBef>
                <a:spcPts val="1600"/>
              </a:spcBef>
              <a:spcAft>
                <a:spcPts val="0"/>
              </a:spcAft>
              <a:buClrTx/>
              <a:buSzTx/>
              <a:buFontTx/>
              <a:buNone/>
              <a:tabLst/>
              <a:defRPr/>
            </a:pPr>
            <a:r>
              <a:rPr kumimoji="0" sz="2800" b="1" i="0" u="none" strike="noStrike" kern="0" cap="none" spc="0" normalizeH="0" baseline="0" noProof="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كل ما وعد قد تم الوفاء به.</a:t>
            </a:r>
          </a:p>
        </p:txBody>
      </p:sp>
      <p:sp>
        <p:nvSpPr>
          <p:cNvPr id="2641" name="Text Box 28"/>
          <p:cNvSpPr txBox="1"/>
          <p:nvPr/>
        </p:nvSpPr>
        <p:spPr>
          <a:xfrm>
            <a:off x="548968" y="1931520"/>
            <a:ext cx="4849117" cy="16619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r" defTabSz="914400" rtl="1" eaLnBrk="1" fontAlgn="auto" latinLnBrk="0" hangingPunct="0">
              <a:lnSpc>
                <a:spcPct val="125000"/>
              </a:lnSpc>
              <a:spcBef>
                <a:spcPts val="1600"/>
              </a:spcBef>
              <a:spcAft>
                <a:spcPts val="0"/>
              </a:spcAft>
              <a:buClrTx/>
              <a:buSzTx/>
              <a:buFontTx/>
              <a:buNone/>
              <a:tabLst/>
              <a:defRPr sz="2800">
                <a:solidFill>
                  <a:srgbClr val="FFFF00"/>
                </a:solidFill>
                <a:effectLst>
                  <a:outerShdw blurRad="12700" dist="25400" dir="2700000" rotWithShape="0">
                    <a:srgbClr val="000000"/>
                  </a:outerShdw>
                </a:effectLst>
                <a:latin typeface="Arial"/>
                <a:ea typeface="Arial"/>
                <a:cs typeface="Arial"/>
                <a:sym typeface="Arial"/>
              </a:defRPr>
            </a:pP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كل</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هذا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التفاهم</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القديم</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بين</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الله</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وخليله</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ابراهيم</a:t>
            </a:r>
            <a:r>
              <a:rPr kumimoji="0" sz="2800" b="1" i="0" u="none" strike="noStrike" kern="0" cap="none" spc="0" normalizeH="0" baseline="0" noProof="0" dirty="0">
                <a:ln>
                  <a:noFill/>
                </a:ln>
                <a:solidFill>
                  <a:srgbClr val="FFFB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p>
        </p:txBody>
      </p:sp>
      <p:sp>
        <p:nvSpPr>
          <p:cNvPr id="2642" name="Text Box 29"/>
          <p:cNvSpPr txBox="1"/>
          <p:nvPr/>
        </p:nvSpPr>
        <p:spPr>
          <a:xfrm>
            <a:off x="8598014" y="6444247"/>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900"/>
              </a:spcBef>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90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3</a:t>
            </a:r>
          </a:p>
        </p:txBody>
      </p:sp>
      <p:sp>
        <p:nvSpPr>
          <p:cNvPr id="2643" name="Text Box 30"/>
          <p:cNvSpPr txBox="1"/>
          <p:nvPr/>
        </p:nvSpPr>
        <p:spPr>
          <a:xfrm>
            <a:off x="7030974" y="6282145"/>
            <a:ext cx="1555870"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sp>
        <p:nvSpPr>
          <p:cNvPr id="2644" name="Text Box 31"/>
          <p:cNvSpPr txBox="1"/>
          <p:nvPr/>
        </p:nvSpPr>
        <p:spPr>
          <a:xfrm>
            <a:off x="491317" y="6534864"/>
            <a:ext cx="889022"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p>
            <a:pPr marL="0" marR="0" lvl="0" indent="0" algn="ctr" defTabSz="914400" rtl="0" eaLnBrk="1" fontAlgn="auto" latinLnBrk="0" hangingPunct="0">
              <a:lnSpc>
                <a:spcPct val="100000"/>
              </a:lnSpc>
              <a:spcBef>
                <a:spcPts val="600"/>
              </a:spcBef>
              <a:spcAft>
                <a:spcPts val="0"/>
              </a:spcAft>
              <a:buClrTx/>
              <a:buSzTx/>
              <a:buFontTx/>
              <a:buNone/>
              <a:tabLst/>
              <a:defRPr sz="900">
                <a:solidFill>
                  <a:srgbClr val="FFFFFF"/>
                </a:solidFill>
                <a:latin typeface="Arial"/>
                <a:ea typeface="Arial"/>
                <a:cs typeface="Arial"/>
                <a:sym typeface="Arial"/>
              </a:defRPr>
            </a:pPr>
            <a:r>
              <a:rPr kumimoji="0" sz="9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 </a:t>
            </a:r>
            <a:r>
              <a:rPr kumimoji="0"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2006</a:t>
            </a:r>
            <a:r>
              <a:rPr kumimoji="0" sz="9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 TBBMI</a:t>
            </a:r>
          </a:p>
        </p:txBody>
      </p:sp>
      <p:sp>
        <p:nvSpPr>
          <p:cNvPr id="2645" name="Text Box 32"/>
          <p:cNvSpPr txBox="1"/>
          <p:nvPr/>
        </p:nvSpPr>
        <p:spPr>
          <a:xfrm>
            <a:off x="7659852" y="6517402"/>
            <a:ext cx="523536"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8.0.03f.</a:t>
            </a:r>
          </a:p>
        </p:txBody>
      </p:sp>
      <p:sp>
        <p:nvSpPr>
          <p:cNvPr id="2646" name="Text Box 33"/>
          <p:cNvSpPr txBox="1"/>
          <p:nvPr/>
        </p:nvSpPr>
        <p:spPr>
          <a:xfrm>
            <a:off x="1449387" y="6523036"/>
            <a:ext cx="1790701"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600"/>
              </a:spcBef>
              <a:defRPr sz="1000">
                <a:solidFill>
                  <a:srgbClr val="FFFFFF"/>
                </a:solidFill>
                <a:latin typeface="Comic Sans MS"/>
                <a:ea typeface="Comic Sans MS"/>
                <a:cs typeface="Comic Sans MS"/>
                <a:sym typeface="Comic Sans MS"/>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r>
              <a:rPr kumimoji="0"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PHOTO ©NASA</a:t>
            </a:r>
          </a:p>
        </p:txBody>
      </p:sp>
      <p:grpSp>
        <p:nvGrpSpPr>
          <p:cNvPr id="2667" name="Group"/>
          <p:cNvGrpSpPr/>
          <p:nvPr/>
        </p:nvGrpSpPr>
        <p:grpSpPr>
          <a:xfrm>
            <a:off x="8005760" y="3427412"/>
            <a:ext cx="952505" cy="1249280"/>
            <a:chOff x="0" y="0"/>
            <a:chExt cx="952504" cy="1249279"/>
          </a:xfrm>
        </p:grpSpPr>
        <p:sp>
          <p:nvSpPr>
            <p:cNvPr id="2647" name="AutoShape 35"/>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48" name="Rectangle 36"/>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49" name="Line 37"/>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0" name="Line 38"/>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1" name="Line 39"/>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2" name="Line 40"/>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3" name="Line 41"/>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4" name="Text Box 42"/>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655" name="Text Box 43"/>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656" name="Text Box 44"/>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657" name="Text Box 45"/>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2658" name="Text Box 46"/>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659" name="Text Box 47"/>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660" name="Rectangle 48"/>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61" name="Text Box 49"/>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662" name="Line 50"/>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63" name="Line 51"/>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64" name="Rectangle 52"/>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65" name="Rectangle 53"/>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66" name="Text Box 54"/>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2638"/>
                                        </p:tgtEl>
                                        <p:attrNameLst>
                                          <p:attrName>style.visibility</p:attrName>
                                        </p:attrNameLst>
                                      </p:cBhvr>
                                      <p:to>
                                        <p:strVal val="visible"/>
                                      </p:to>
                                    </p:set>
                                    <p:anim calcmode="lin" valueType="num">
                                      <p:cBhvr>
                                        <p:cTn id="7" dur="1000" fill="hold"/>
                                        <p:tgtEl>
                                          <p:spTgt spid="2638"/>
                                        </p:tgtEl>
                                        <p:attrNameLst>
                                          <p:attrName>ppt_w</p:attrName>
                                        </p:attrNameLst>
                                      </p:cBhvr>
                                      <p:tavLst>
                                        <p:tav tm="0">
                                          <p:val>
                                            <p:fltVal val="0"/>
                                          </p:val>
                                        </p:tav>
                                        <p:tav tm="100000">
                                          <p:val>
                                            <p:strVal val="#ppt_w"/>
                                          </p:val>
                                        </p:tav>
                                      </p:tavLst>
                                    </p:anim>
                                    <p:anim calcmode="lin" valueType="num">
                                      <p:cBhvr>
                                        <p:cTn id="8" dur="1000" fill="hold"/>
                                        <p:tgtEl>
                                          <p:spTgt spid="263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fill="hold" grpId="0" nodeType="afterEffect">
                                  <p:stCondLst>
                                    <p:cond delay="1500"/>
                                  </p:stCondLst>
                                  <p:iterate>
                                    <p:tmAbs val="0"/>
                                  </p:iterate>
                                  <p:childTnLst>
                                    <p:set>
                                      <p:cBhvr>
                                        <p:cTn id="11" fill="hold"/>
                                        <p:tgtEl>
                                          <p:spTgt spid="2615"/>
                                        </p:tgtEl>
                                        <p:attrNameLst>
                                          <p:attrName>style.visibility</p:attrName>
                                        </p:attrNameLst>
                                      </p:cBhvr>
                                      <p:to>
                                        <p:strVal val="visible"/>
                                      </p:to>
                                    </p:set>
                                    <p:animEffect transition="in" filter="fade">
                                      <p:cBhvr>
                                        <p:cTn id="12" dur="1000"/>
                                        <p:tgtEl>
                                          <p:spTgt spid="26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2639"/>
                                        </p:tgtEl>
                                        <p:attrNameLst>
                                          <p:attrName>style.visibility</p:attrName>
                                        </p:attrNameLst>
                                      </p:cBhvr>
                                      <p:to>
                                        <p:strVal val="visible"/>
                                      </p:to>
                                    </p:set>
                                    <p:animEffect transition="in" filter="fade">
                                      <p:cBhvr>
                                        <p:cTn id="17" dur="1000"/>
                                        <p:tgtEl>
                                          <p:spTgt spid="26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2640"/>
                                        </p:tgtEl>
                                        <p:attrNameLst>
                                          <p:attrName>style.visibility</p:attrName>
                                        </p:attrNameLst>
                                      </p:cBhvr>
                                      <p:to>
                                        <p:strVal val="visible"/>
                                      </p:to>
                                    </p:set>
                                    <p:animEffect transition="in" filter="fade">
                                      <p:cBhvr>
                                        <p:cTn id="22" dur="1000"/>
                                        <p:tgtEl>
                                          <p:spTgt spid="26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2641"/>
                                        </p:tgtEl>
                                        <p:attrNameLst>
                                          <p:attrName>style.visibility</p:attrName>
                                        </p:attrNameLst>
                                      </p:cBhvr>
                                      <p:to>
                                        <p:strVal val="visible"/>
                                      </p:to>
                                    </p:set>
                                    <p:animEffect transition="in" filter="fade">
                                      <p:cBhvr>
                                        <p:cTn id="27" dur="1000"/>
                                        <p:tgtEl>
                                          <p:spTgt spid="2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5" grpId="0" animBg="1" advAuto="0"/>
      <p:bldP spid="2638" grpId="0" animBg="1" advAuto="0"/>
      <p:bldP spid="2639" grpId="0" animBg="1" advAuto="0"/>
      <p:bldP spid="2640" grpId="0" animBg="1" advAuto="0"/>
      <p:bldP spid="264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1" name="Rectangle 1"/>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72" name="Text Box 2"/>
          <p:cNvSpPr txBox="1"/>
          <p:nvPr/>
        </p:nvSpPr>
        <p:spPr>
          <a:xfrm>
            <a:off x="898525" y="612775"/>
            <a:ext cx="7413625" cy="766877"/>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a:rPr>
              <a:t>العهد الإبراهيمي</a:t>
            </a:r>
          </a:p>
        </p:txBody>
      </p:sp>
      <p:sp>
        <p:nvSpPr>
          <p:cNvPr id="2673" name="Text Box 3"/>
          <p:cNvSpPr txBox="1"/>
          <p:nvPr/>
        </p:nvSpPr>
        <p:spPr>
          <a:xfrm>
            <a:off x="8765704" y="87284"/>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Arial"/>
              </a:rPr>
              <a:t> </a:t>
            </a:r>
          </a:p>
        </p:txBody>
      </p:sp>
      <p:sp>
        <p:nvSpPr>
          <p:cNvPr id="2674" name="Text Box 4"/>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تكوين ١٢:١-٣</a:t>
            </a:r>
          </a:p>
        </p:txBody>
      </p:sp>
      <p:sp>
        <p:nvSpPr>
          <p:cNvPr id="2675" name="Text Box 5"/>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r>
              <a:rPr kumimoji="0" sz="3200" b="1"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a:rPr>
              <a:t>الدعوة</a:t>
            </a:r>
            <a:r>
              <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 </a:t>
            </a: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endPar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endParaRPr>
          </a:p>
        </p:txBody>
      </p:sp>
      <p:grpSp>
        <p:nvGrpSpPr>
          <p:cNvPr id="2689" name="Group"/>
          <p:cNvGrpSpPr/>
          <p:nvPr/>
        </p:nvGrpSpPr>
        <p:grpSpPr>
          <a:xfrm>
            <a:off x="1017583" y="2462209"/>
            <a:ext cx="7108834" cy="3663957"/>
            <a:chOff x="-2" y="-1"/>
            <a:chExt cx="7108832" cy="3663955"/>
          </a:xfrm>
        </p:grpSpPr>
        <p:sp>
          <p:nvSpPr>
            <p:cNvPr id="2676" name="Rectangle 7"/>
            <p:cNvSpPr/>
            <p:nvPr/>
          </p:nvSpPr>
          <p:spPr>
            <a:xfrm>
              <a:off x="-2" y="840150"/>
              <a:ext cx="7087872" cy="2823804"/>
            </a:xfrm>
            <a:prstGeom prst="rect">
              <a:avLst/>
            </a:prstGeom>
            <a:noFill/>
            <a:ln w="76200" cap="flat">
              <a:solidFill>
                <a:srgbClr val="FAFD00"/>
              </a:solidFill>
              <a:prstDash val="solid"/>
              <a:miter lim="800000"/>
            </a:ln>
            <a:effectLst>
              <a:outerShdw blurRad="63500" dist="107762" dir="2700000" rotWithShape="0">
                <a:srgbClr val="1A0004">
                  <a:alpha val="74996"/>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77" name="Text Box 8"/>
            <p:cNvSpPr txBox="1"/>
            <p:nvPr/>
          </p:nvSpPr>
          <p:spPr>
            <a:xfrm>
              <a:off x="603347" y="2577629"/>
              <a:ext cx="1340110" cy="951542"/>
            </a:xfrm>
            <a:prstGeom prst="rect">
              <a:avLst/>
            </a:prstGeom>
            <a:noFill/>
            <a:ln w="12700" cap="flat">
              <a:noFill/>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err="1">
                  <a:ln>
                    <a:noFill/>
                  </a:ln>
                  <a:solidFill>
                    <a:srgbClr val="A4FF94"/>
                  </a:solidFill>
                  <a:effectLst/>
                  <a:uLnTx/>
                  <a:uFillTx/>
                  <a:latin typeface="Arial" panose="020B0604020202020204" pitchFamily="34" charset="0"/>
                  <a:cs typeface="Arial" panose="020B0604020202020204" pitchFamily="34" charset="0"/>
                  <a:sym typeface="Arial"/>
                </a:rPr>
                <a:t>تثنية</a:t>
              </a:r>
              <a:endParaRPr kumimoji="0" sz="2800" b="1" i="0" u="none" strike="noStrike" kern="0" cap="none" spc="0" normalizeH="0" baseline="0" noProof="0" dirty="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٣٠:١-١٠</a:t>
              </a:r>
            </a:p>
          </p:txBody>
        </p:sp>
        <p:sp>
          <p:nvSpPr>
            <p:cNvPr id="2678" name="Text Box 9"/>
            <p:cNvSpPr txBox="1"/>
            <p:nvPr/>
          </p:nvSpPr>
          <p:spPr>
            <a:xfrm>
              <a:off x="512534" y="1170493"/>
              <a:ext cx="1518562" cy="646327"/>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الأرض</a:t>
              </a:r>
            </a:p>
          </p:txBody>
        </p:sp>
        <p:sp>
          <p:nvSpPr>
            <p:cNvPr id="2679" name="Text Box 10"/>
            <p:cNvSpPr txBox="1"/>
            <p:nvPr/>
          </p:nvSpPr>
          <p:spPr>
            <a:xfrm>
              <a:off x="487128" y="1875650"/>
              <a:ext cx="1593187" cy="651731"/>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الأرض</a:t>
              </a:r>
            </a:p>
          </p:txBody>
        </p:sp>
        <p:sp>
          <p:nvSpPr>
            <p:cNvPr id="2680" name="Text Box 11"/>
            <p:cNvSpPr txBox="1"/>
            <p:nvPr/>
          </p:nvSpPr>
          <p:spPr>
            <a:xfrm>
              <a:off x="2788474" y="2579218"/>
              <a:ext cx="1436291" cy="951542"/>
            </a:xfrm>
            <a:prstGeom prst="rect">
              <a:avLst/>
            </a:prstGeom>
            <a:noFill/>
            <a:ln w="12700" cap="flat">
              <a:noFill/>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٢ صموئيل</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٧:٤-١٦</a:t>
              </a:r>
            </a:p>
          </p:txBody>
        </p:sp>
        <p:sp>
          <p:nvSpPr>
            <p:cNvPr id="2681" name="Text Box 12"/>
            <p:cNvSpPr txBox="1"/>
            <p:nvPr/>
          </p:nvSpPr>
          <p:spPr>
            <a:xfrm>
              <a:off x="2787829" y="1181611"/>
              <a:ext cx="1483628" cy="646327"/>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النسل</a:t>
              </a:r>
            </a:p>
          </p:txBody>
        </p:sp>
        <p:sp>
          <p:nvSpPr>
            <p:cNvPr id="2682" name="Text Box 13"/>
            <p:cNvSpPr txBox="1"/>
            <p:nvPr/>
          </p:nvSpPr>
          <p:spPr>
            <a:xfrm>
              <a:off x="2384531" y="1888356"/>
              <a:ext cx="2310865" cy="651731"/>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الداودي</a:t>
              </a:r>
            </a:p>
          </p:txBody>
        </p:sp>
        <p:sp>
          <p:nvSpPr>
            <p:cNvPr id="2683" name="Text Box 14"/>
            <p:cNvSpPr txBox="1"/>
            <p:nvPr/>
          </p:nvSpPr>
          <p:spPr>
            <a:xfrm>
              <a:off x="4995787" y="2576042"/>
              <a:ext cx="1542089" cy="951542"/>
            </a:xfrm>
            <a:prstGeom prst="rect">
              <a:avLst/>
            </a:prstGeom>
            <a:noFill/>
            <a:ln w="12700" cap="flat">
              <a:noFill/>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lang="ar-JO"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إ</a:t>
              </a:r>
              <a:r>
                <a:rPr kumimoji="0" sz="2800" b="1" i="1" u="none" strike="noStrike" kern="0" cap="none" spc="0" normalizeH="0" baseline="0" noProof="0" dirty="0" err="1">
                  <a:ln>
                    <a:noFill/>
                  </a:ln>
                  <a:solidFill>
                    <a:srgbClr val="A4FF94"/>
                  </a:solidFill>
                  <a:effectLst/>
                  <a:uLnTx/>
                  <a:uFillTx/>
                  <a:latin typeface="Arial" panose="020B0604020202020204" pitchFamily="34" charset="0"/>
                  <a:cs typeface="Arial" panose="020B0604020202020204" pitchFamily="34" charset="0"/>
                  <a:sym typeface="Arial"/>
                </a:rPr>
                <a:t>رميا</a:t>
              </a:r>
              <a:endParaRPr kumimoji="0" sz="2800" b="1" i="0" u="none" strike="noStrike" kern="0" cap="none" spc="0" normalizeH="0" baseline="0" noProof="0" dirty="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٣١:٣١-٣٣</a:t>
              </a:r>
            </a:p>
          </p:txBody>
        </p:sp>
        <p:sp>
          <p:nvSpPr>
            <p:cNvPr id="2684" name="Text Box 15"/>
            <p:cNvSpPr txBox="1"/>
            <p:nvPr/>
          </p:nvSpPr>
          <p:spPr>
            <a:xfrm>
              <a:off x="4447065" y="1168906"/>
              <a:ext cx="2661765" cy="646327"/>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البركة </a:t>
              </a:r>
            </a:p>
          </p:txBody>
        </p:sp>
        <p:sp>
          <p:nvSpPr>
            <p:cNvPr id="2685" name="Text Box 16"/>
            <p:cNvSpPr txBox="1"/>
            <p:nvPr/>
          </p:nvSpPr>
          <p:spPr>
            <a:xfrm>
              <a:off x="4723339" y="1875650"/>
              <a:ext cx="2109217" cy="651731"/>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الجديد</a:t>
              </a:r>
            </a:p>
          </p:txBody>
        </p:sp>
        <p:sp>
          <p:nvSpPr>
            <p:cNvPr id="2686" name="Line 17"/>
            <p:cNvSpPr/>
            <p:nvPr/>
          </p:nvSpPr>
          <p:spPr>
            <a:xfrm flipH="1">
              <a:off x="1281341" y="4763"/>
              <a:ext cx="2238778" cy="1203852"/>
            </a:xfrm>
            <a:prstGeom prst="line">
              <a:avLst/>
            </a:prstGeom>
            <a:noFill/>
            <a:ln w="57150" cap="flat">
              <a:solidFill>
                <a:srgbClr val="FFFFFF"/>
              </a:solidFill>
              <a:prstDash val="solid"/>
              <a:round/>
              <a:tailEnd type="triangle" w="med" len="med"/>
            </a:ln>
            <a:effectLst>
              <a:outerShdw blurRad="63500" dist="89802" dir="2700000" rotWithShape="0">
                <a:srgbClr val="1A0004">
                  <a:alpha val="74996"/>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87" name="Line 18"/>
            <p:cNvSpPr/>
            <p:nvPr/>
          </p:nvSpPr>
          <p:spPr>
            <a:xfrm>
              <a:off x="3521384" y="-1"/>
              <a:ext cx="5" cy="1246731"/>
            </a:xfrm>
            <a:prstGeom prst="line">
              <a:avLst/>
            </a:prstGeom>
            <a:noFill/>
            <a:ln w="57150" cap="flat">
              <a:solidFill>
                <a:srgbClr val="FFFFFF"/>
              </a:solidFill>
              <a:prstDash val="solid"/>
              <a:round/>
              <a:tailEnd type="triangle" w="med" len="med"/>
            </a:ln>
            <a:effectLst>
              <a:outerShdw blurRad="63500" dist="89802" dir="2700000" rotWithShape="0">
                <a:srgbClr val="1A0004">
                  <a:alpha val="74996"/>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88" name="Line 19"/>
            <p:cNvSpPr/>
            <p:nvPr/>
          </p:nvSpPr>
          <p:spPr>
            <a:xfrm>
              <a:off x="3505824" y="1587"/>
              <a:ext cx="2164153" cy="1207026"/>
            </a:xfrm>
            <a:prstGeom prst="line">
              <a:avLst/>
            </a:prstGeom>
            <a:noFill/>
            <a:ln w="57150" cap="flat">
              <a:solidFill>
                <a:srgbClr val="FFFFFF"/>
              </a:solidFill>
              <a:prstDash val="solid"/>
              <a:round/>
              <a:tailEnd type="triangle" w="med" len="med"/>
            </a:ln>
            <a:effectLst>
              <a:outerShdw blurRad="63500" dist="89802" dir="2700000" rotWithShape="0">
                <a:srgbClr val="1A0004">
                  <a:alpha val="74996"/>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grpSp>
      <p:grpSp>
        <p:nvGrpSpPr>
          <p:cNvPr id="2710" name="Group"/>
          <p:cNvGrpSpPr/>
          <p:nvPr/>
        </p:nvGrpSpPr>
        <p:grpSpPr>
          <a:xfrm>
            <a:off x="8005760" y="3427408"/>
            <a:ext cx="952505" cy="1249366"/>
            <a:chOff x="0" y="-1"/>
            <a:chExt cx="952504" cy="1249364"/>
          </a:xfrm>
        </p:grpSpPr>
        <p:sp>
          <p:nvSpPr>
            <p:cNvPr id="2690" name="AutoShape 21"/>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91" name="Rectangle 22"/>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92" name="Line 23"/>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3" name="Line 24"/>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4" name="Line 25"/>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5" name="Line 26"/>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6" name="Line 27"/>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7" name="Text Box 28"/>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2698" name="Text Box 29"/>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2699" name="Text Box 30"/>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2700" name="Text Box 31"/>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2701" name="Text Box 32"/>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2702" name="Text Box 33"/>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2703" name="Rectangle 34"/>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04" name="Text Box 35"/>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2705" name="Line 36"/>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06" name="Line 37"/>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07" name="Rectangle 38"/>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08" name="Rectangle 39"/>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09" name="Text Box 40"/>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2711" name="Text Box 41"/>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59</a:t>
            </a:r>
          </a:p>
        </p:txBody>
      </p:sp>
      <p:sp>
        <p:nvSpPr>
          <p:cNvPr id="2712" name="Text Box 42"/>
          <p:cNvSpPr txBox="1"/>
          <p:nvPr/>
        </p:nvSpPr>
        <p:spPr>
          <a:xfrm>
            <a:off x="7030974" y="6282145"/>
            <a:ext cx="1555870"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grpSp>
        <p:nvGrpSpPr>
          <p:cNvPr id="2733" name="Group"/>
          <p:cNvGrpSpPr/>
          <p:nvPr/>
        </p:nvGrpSpPr>
        <p:grpSpPr>
          <a:xfrm>
            <a:off x="8005759" y="3436936"/>
            <a:ext cx="950919" cy="1231905"/>
            <a:chOff x="-1" y="-1"/>
            <a:chExt cx="950917" cy="1231904"/>
          </a:xfrm>
        </p:grpSpPr>
        <p:sp>
          <p:nvSpPr>
            <p:cNvPr id="2713" name="AutoShape 44"/>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14" name="Rectangle 45"/>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15" name="Line 46"/>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6" name="Line 47"/>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7" name="Line 48"/>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8" name="Line 49"/>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9" name="Line 50"/>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20" name="Line 51"/>
            <p:cNvSpPr txBox="1"/>
            <p:nvPr/>
          </p:nvSpPr>
          <p:spPr>
            <a:xfrm>
              <a:off x="199690" y="605627"/>
              <a:ext cx="317394"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721" name="Line 52"/>
            <p:cNvSpPr txBox="1"/>
            <p:nvPr/>
          </p:nvSpPr>
          <p:spPr>
            <a:xfrm>
              <a:off x="241051" y="754665"/>
              <a:ext cx="28212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722" name="Line 53"/>
            <p:cNvSpPr txBox="1"/>
            <p:nvPr/>
          </p:nvSpPr>
          <p:spPr>
            <a:xfrm>
              <a:off x="161152" y="878334"/>
              <a:ext cx="34143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723" name="Line 54"/>
            <p:cNvSpPr txBox="1"/>
            <p:nvPr/>
          </p:nvSpPr>
          <p:spPr>
            <a:xfrm>
              <a:off x="241640" y="985608"/>
              <a:ext cx="307776"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 </a:t>
              </a:r>
            </a:p>
          </p:txBody>
        </p:sp>
        <p:sp>
          <p:nvSpPr>
            <p:cNvPr id="2724" name="Line 55"/>
            <p:cNvSpPr txBox="1"/>
            <p:nvPr/>
          </p:nvSpPr>
          <p:spPr>
            <a:xfrm>
              <a:off x="174241" y="-1"/>
              <a:ext cx="386904" cy="2729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725" name="Line 56"/>
            <p:cNvSpPr txBox="1"/>
            <p:nvPr/>
          </p:nvSpPr>
          <p:spPr>
            <a:xfrm>
              <a:off x="221878" y="313896"/>
              <a:ext cx="367087"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726" name="Rectangle 57"/>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27" name="Line 58"/>
            <p:cNvSpPr txBox="1"/>
            <p:nvPr/>
          </p:nvSpPr>
          <p:spPr>
            <a:xfrm>
              <a:off x="229006" y="464307"/>
              <a:ext cx="399147"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728" name="Line 59"/>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29" name="Line 60"/>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30" name="Rectangle 61"/>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31" name="Rectangle 62"/>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32" name="Line 63"/>
            <p:cNvSpPr txBox="1"/>
            <p:nvPr/>
          </p:nvSpPr>
          <p:spPr>
            <a:xfrm>
              <a:off x="231633" y="204243"/>
              <a:ext cx="266097"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2689"/>
                                        </p:tgtEl>
                                        <p:attrNameLst>
                                          <p:attrName>style.visibility</p:attrName>
                                        </p:attrNameLst>
                                      </p:cBhvr>
                                      <p:to>
                                        <p:strVal val="visible"/>
                                      </p:to>
                                    </p:set>
                                    <p:animEffect transition="in" filter="wipe(up)">
                                      <p:cBhvr>
                                        <p:cTn id="7" dur="1000"/>
                                        <p:tgtEl>
                                          <p:spTgt spid="2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9" grpId="0" animBg="1" advAuto="0"/>
    </p:bldLst>
  </p:timing>
</p:sld>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7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Selling a Product or Service">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Servic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untitled 3">
  <a:themeElements>
    <a:clrScheme name="untitled 3">
      <a:dk1>
        <a:srgbClr val="474747"/>
      </a:dk1>
      <a:lt1>
        <a:srgbClr val="474747"/>
      </a:lt1>
      <a:dk2>
        <a:srgbClr val="A7A7A7"/>
      </a:dk2>
      <a:lt2>
        <a:srgbClr val="535353"/>
      </a:lt2>
      <a:accent1>
        <a:srgbClr val="114FFB"/>
      </a:accent1>
      <a:accent2>
        <a:srgbClr val="790015"/>
      </a:accent2>
      <a:accent3>
        <a:srgbClr val="9BBB59"/>
      </a:accent3>
      <a:accent4>
        <a:srgbClr val="8064A2"/>
      </a:accent4>
      <a:accent5>
        <a:srgbClr val="4BACC6"/>
      </a:accent5>
      <a:accent6>
        <a:srgbClr val="F79646"/>
      </a:accent6>
      <a:hlink>
        <a:srgbClr val="0000FF"/>
      </a:hlink>
      <a:folHlink>
        <a:srgbClr val="FF00FF"/>
      </a:folHlink>
    </a:clrScheme>
    <a:fontScheme name="untitled 3">
      <a:majorFont>
        <a:latin typeface="Helvetica"/>
        <a:ea typeface="Helvetica"/>
        <a:cs typeface="Helvetica"/>
      </a:majorFont>
      <a:minorFont>
        <a:latin typeface="Times Roman"/>
        <a:ea typeface="Times Roman"/>
        <a:cs typeface="Times Roman"/>
      </a:minorFont>
    </a:fontScheme>
    <a:fmtScheme name="untitled 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4747"/>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474747"/>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474747"/>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1169</TotalTime>
  <Words>4511</Words>
  <Application>Microsoft Macintosh PowerPoint</Application>
  <PresentationFormat>On-screen Show (4:3)</PresentationFormat>
  <Paragraphs>810</Paragraphs>
  <Slides>44</Slides>
  <Notes>40</Notes>
  <HiddenSlides>0</HiddenSlides>
  <MMClips>0</MMClips>
  <ScaleCrop>false</ScaleCrop>
  <HeadingPairs>
    <vt:vector size="8" baseType="variant">
      <vt:variant>
        <vt:lpstr>Fonts Used</vt:lpstr>
      </vt:variant>
      <vt:variant>
        <vt:i4>15</vt:i4>
      </vt:variant>
      <vt:variant>
        <vt:lpstr>Theme</vt:lpstr>
      </vt:variant>
      <vt:variant>
        <vt:i4>23</vt:i4>
      </vt:variant>
      <vt:variant>
        <vt:lpstr>Embedded OLE Servers</vt:lpstr>
      </vt:variant>
      <vt:variant>
        <vt:i4>1</vt:i4>
      </vt:variant>
      <vt:variant>
        <vt:lpstr>Slide Titles</vt:lpstr>
      </vt:variant>
      <vt:variant>
        <vt:i4>44</vt:i4>
      </vt:variant>
    </vt:vector>
  </HeadingPairs>
  <TitlesOfParts>
    <vt:vector size="83" baseType="lpstr">
      <vt:lpstr>ＭＳ Ｐゴシック</vt:lpstr>
      <vt:lpstr>Times</vt:lpstr>
      <vt:lpstr>Times Roman</vt:lpstr>
      <vt:lpstr>Arial</vt:lpstr>
      <vt:lpstr>Arial Black</vt:lpstr>
      <vt:lpstr>Arial Narrow</vt:lpstr>
      <vt:lpstr>Calibri</vt:lpstr>
      <vt:lpstr>Comic Sans MS</vt:lpstr>
      <vt:lpstr>Geneva</vt:lpstr>
      <vt:lpstr>Helvetica</vt:lpstr>
      <vt:lpstr>Impact</vt:lpstr>
      <vt:lpstr>Monotype Sorts</vt:lpstr>
      <vt:lpstr>Times New Roman</vt:lpstr>
      <vt:lpstr>Traditional Arabic</vt:lpstr>
      <vt:lpstr>Wingdings</vt:lpstr>
      <vt:lpstr>untitled 3</vt:lpstr>
      <vt:lpstr>1_Default Design</vt:lpstr>
      <vt:lpstr>2_blstripc.ppt - Blue Stripes</vt:lpstr>
      <vt:lpstr>2_untitled 3</vt:lpstr>
      <vt:lpstr>3_untitled 3</vt:lpstr>
      <vt:lpstr>2_Default Design</vt:lpstr>
      <vt:lpstr>1_Orbit</vt:lpstr>
      <vt:lpstr>3_blstripc.ppt - Blue Stripes</vt:lpstr>
      <vt:lpstr>Blank Presentation</vt:lpstr>
      <vt:lpstr>4_Default Design</vt:lpstr>
      <vt:lpstr>Bar Code</vt:lpstr>
      <vt:lpstr>untitled 1</vt:lpstr>
      <vt:lpstr>47_Blank Presentation</vt:lpstr>
      <vt:lpstr>1_blstripc.ppt - Blue Stripes</vt:lpstr>
      <vt:lpstr>7_blstripc.ppt - Blue Stripes</vt:lpstr>
      <vt:lpstr>Selling a Product or Service</vt:lpstr>
      <vt:lpstr>6_Blank Presentation</vt:lpstr>
      <vt:lpstr>Default Design</vt:lpstr>
      <vt:lpstr>3_Default Design</vt:lpstr>
      <vt:lpstr>8_Default Design</vt:lpstr>
      <vt:lpstr>3_Office Theme</vt:lpstr>
      <vt:lpstr>預設簡報設計</vt:lpstr>
      <vt:lpstr>6_Office Theme</vt:lpstr>
      <vt:lpstr>Microsoft ClipArt Gallery</vt:lpstr>
      <vt:lpstr>PowerPoint Presentation</vt:lpstr>
      <vt:lpstr>ما هو الموضوع العام                                  في العهد الجديد؟</vt:lpstr>
      <vt:lpstr>الفداء يعني "التحرر من خلال الفدية"</vt:lpstr>
      <vt:lpstr>الفداء في وسائل الإعلام</vt:lpstr>
      <vt:lpstr>تركيز التاريخ على الفداء المقدم من قبل المسيح</vt:lpstr>
      <vt:lpstr>مركزية الصليب</vt:lpstr>
      <vt:lpstr>مركزية الصليب</vt:lpstr>
      <vt:lpstr>PowerPoint Presentation</vt:lpstr>
      <vt:lpstr>PowerPoint Presentation</vt:lpstr>
      <vt:lpstr>PowerPoint Presentation</vt:lpstr>
      <vt:lpstr>PowerPoint Presentation</vt:lpstr>
      <vt:lpstr>PowerPoint Presentation</vt:lpstr>
      <vt:lpstr>PowerPoint Presentation</vt:lpstr>
      <vt:lpstr>أمة واحدة تحت الله</vt:lpstr>
      <vt:lpstr>يسوع المسيح ، الشخص الأكثر إثارة للجدل</vt:lpstr>
      <vt:lpstr>الخلاص في كلِّ العصور:</vt:lpstr>
      <vt:lpstr>وجهات نظر مختلفة            حول طبيعة الكنيسة</vt:lpstr>
      <vt:lpstr>الطوائف</vt:lpstr>
      <vt:lpstr>Denominations</vt:lpstr>
      <vt:lpstr>ما هو تعريفك الخاص للكنيسة المحلية؟</vt:lpstr>
      <vt:lpstr>التعريف الكتابي</vt:lpstr>
      <vt:lpstr>التدابير (أف 3: 2)</vt:lpstr>
      <vt:lpstr>التدابير في أفسس</vt:lpstr>
      <vt:lpstr>The Glory of God</vt:lpstr>
      <vt:lpstr>مجد الله</vt:lpstr>
      <vt:lpstr>Glory and the Cross</vt:lpstr>
      <vt:lpstr>PowerPoint Presentation</vt:lpstr>
      <vt:lpstr>متى ٣ : ١-٢</vt:lpstr>
      <vt:lpstr>PowerPoint Presentation</vt:lpstr>
      <vt:lpstr>متى ١٠ : ٥-٧</vt:lpstr>
      <vt:lpstr>PowerPoint Presentation</vt:lpstr>
      <vt:lpstr>ما طبيعة الملكوت الذي تصوره كل من أشعياء ومتى؟</vt:lpstr>
      <vt:lpstr>PowerPoint Presentation</vt:lpstr>
      <vt:lpstr>PowerPoint Presentation</vt:lpstr>
      <vt:lpstr>PowerPoint Presentation</vt:lpstr>
      <vt:lpstr>خط سير المملكة و العهود</vt:lpstr>
      <vt:lpstr> هوذا يأتي مع السحاب و ستنظره كل عين و الذين طعنوه  و ينوح عليه جميع قبائل الأرض نعم .... آمين</vt:lpstr>
      <vt:lpstr>سيادة يسوع المسيح</vt:lpstr>
      <vt:lpstr>التناغم التَصالُبيُّ (Chiasm) في الكتاب المقدَّس</vt:lpstr>
      <vt:lpstr>نظرتي بشأن الموضوع الرئيسيِّ للعهد القديم</vt:lpstr>
      <vt:lpstr>نظرتي بشأن الموضوع الرئيسيِّ للعهد الجديد</vt:lpstr>
      <vt:lpstr>نظرتي بشأن الموضوع الرئيسيِّ للكتاب المقدَّس</vt:lpstr>
      <vt:lpstr>Black</vt:lpstr>
      <vt:lpstr>دراسات نقدية في العهد الجديد • BibleStudyDownloads.org</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Griffith</dc:creator>
  <cp:lastModifiedBy>Rick Griffith</cp:lastModifiedBy>
  <cp:revision>32</cp:revision>
  <dcterms:created xsi:type="dcterms:W3CDTF">2009-06-27T22:20:42Z</dcterms:created>
  <dcterms:modified xsi:type="dcterms:W3CDTF">2026-05-22T18:18:54Z</dcterms:modified>
</cp:coreProperties>
</file>