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1"/>
    <p:sldMasterId id="2147484029" r:id="rId2"/>
    <p:sldMasterId id="2147484043" r:id="rId3"/>
    <p:sldMasterId id="2147484084" r:id="rId4"/>
    <p:sldMasterId id="2147484098" r:id="rId5"/>
    <p:sldMasterId id="2147484150" r:id="rId6"/>
    <p:sldMasterId id="2147484576" r:id="rId7"/>
    <p:sldMasterId id="2147484588" r:id="rId8"/>
  </p:sldMasterIdLst>
  <p:notesMasterIdLst>
    <p:notesMasterId r:id="rId65"/>
  </p:notesMasterIdLst>
  <p:sldIdLst>
    <p:sldId id="486" r:id="rId9"/>
    <p:sldId id="487" r:id="rId10"/>
    <p:sldId id="559" r:id="rId11"/>
    <p:sldId id="489" r:id="rId12"/>
    <p:sldId id="490" r:id="rId13"/>
    <p:sldId id="491" r:id="rId14"/>
    <p:sldId id="492" r:id="rId15"/>
    <p:sldId id="560" r:id="rId16"/>
    <p:sldId id="494" r:id="rId17"/>
    <p:sldId id="496" r:id="rId18"/>
    <p:sldId id="495" r:id="rId19"/>
    <p:sldId id="497" r:id="rId20"/>
    <p:sldId id="498" r:id="rId21"/>
    <p:sldId id="499" r:id="rId22"/>
    <p:sldId id="500" r:id="rId23"/>
    <p:sldId id="501" r:id="rId24"/>
    <p:sldId id="502" r:id="rId25"/>
    <p:sldId id="503" r:id="rId26"/>
    <p:sldId id="504" r:id="rId27"/>
    <p:sldId id="5302" r:id="rId28"/>
    <p:sldId id="282" r:id="rId29"/>
    <p:sldId id="283" r:id="rId30"/>
    <p:sldId id="284" r:id="rId31"/>
    <p:sldId id="5312" r:id="rId32"/>
    <p:sldId id="285" r:id="rId33"/>
    <p:sldId id="287" r:id="rId34"/>
    <p:sldId id="5309" r:id="rId35"/>
    <p:sldId id="5310" r:id="rId36"/>
    <p:sldId id="286" r:id="rId37"/>
    <p:sldId id="513" r:id="rId38"/>
    <p:sldId id="514" r:id="rId39"/>
    <p:sldId id="515" r:id="rId40"/>
    <p:sldId id="516" r:id="rId41"/>
    <p:sldId id="517" r:id="rId42"/>
    <p:sldId id="518" r:id="rId43"/>
    <p:sldId id="519" r:id="rId44"/>
    <p:sldId id="520" r:id="rId45"/>
    <p:sldId id="521" r:id="rId46"/>
    <p:sldId id="522" r:id="rId47"/>
    <p:sldId id="523" r:id="rId48"/>
    <p:sldId id="524" r:id="rId49"/>
    <p:sldId id="525" r:id="rId50"/>
    <p:sldId id="526" r:id="rId51"/>
    <p:sldId id="527" r:id="rId52"/>
    <p:sldId id="528" r:id="rId53"/>
    <p:sldId id="529" r:id="rId54"/>
    <p:sldId id="530" r:id="rId55"/>
    <p:sldId id="531" r:id="rId56"/>
    <p:sldId id="532" r:id="rId57"/>
    <p:sldId id="533" r:id="rId58"/>
    <p:sldId id="534" r:id="rId59"/>
    <p:sldId id="535" r:id="rId60"/>
    <p:sldId id="5311" r:id="rId61"/>
    <p:sldId id="558" r:id="rId62"/>
    <p:sldId id="1256" r:id="rId63"/>
    <p:sldId id="392"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47" autoAdjust="0"/>
    <p:restoredTop sz="54158" autoAdjust="0"/>
  </p:normalViewPr>
  <p:slideViewPr>
    <p:cSldViewPr snapToGrid="0" snapToObjects="1">
      <p:cViewPr varScale="1">
        <p:scale>
          <a:sx n="79" d="100"/>
          <a:sy n="79" d="100"/>
        </p:scale>
        <p:origin x="1728" y="200"/>
      </p:cViewPr>
      <p:guideLst>
        <p:guide orient="horz" pos="2160"/>
        <p:guide pos="2880"/>
      </p:guideLst>
    </p:cSldViewPr>
  </p:slideViewPr>
  <p:outlineViewPr>
    <p:cViewPr>
      <p:scale>
        <a:sx n="33" d="100"/>
        <a:sy n="33" d="100"/>
      </p:scale>
      <p:origin x="0" y="50840"/>
    </p:cViewPr>
  </p:outlineViewPr>
  <p:notesTextViewPr>
    <p:cViewPr>
      <p:scale>
        <a:sx n="100" d="100"/>
        <a:sy n="100" d="100"/>
      </p:scale>
      <p:origin x="0" y="0"/>
    </p:cViewPr>
  </p:notesTextViewPr>
  <p:sorterViewPr>
    <p:cViewPr varScale="1">
      <p:scale>
        <a:sx n="50" d="100"/>
        <a:sy n="50" d="100"/>
      </p:scale>
      <p:origin x="0" y="88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EEC70B-4A85-8B4D-B214-CF401386D928}" type="datetimeFigureOut">
              <a:rPr lang="en-US" smtClean="0"/>
              <a:t>2/7/24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EF8870-0D80-EB46-A624-35084CC4C115}" type="slidenum">
              <a:rPr lang="en-US" smtClean="0"/>
              <a:t>‹#›</a:t>
            </a:fld>
            <a:endParaRPr lang="en-US"/>
          </a:p>
        </p:txBody>
      </p:sp>
    </p:spTree>
    <p:extLst>
      <p:ext uri="{BB962C8B-B14F-4D97-AF65-F5344CB8AC3E}">
        <p14:creationId xmlns:p14="http://schemas.microsoft.com/office/powerpoint/2010/main" val="7210490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D6EC6C50-4653-AC44-8425-199CF18EFC5A}" type="slidenum">
              <a:rPr lang="en-US" sz="1200">
                <a:solidFill>
                  <a:prstClr val="black"/>
                </a:solidFill>
                <a:latin typeface="Arial" charset="0"/>
              </a:rPr>
              <a:pPr eaLnBrk="1" hangingPunct="1"/>
              <a:t>1</a:t>
            </a:fld>
            <a:endParaRPr lang="en-US" sz="1200">
              <a:solidFill>
                <a:prstClr val="black"/>
              </a:solidFill>
              <a:latin typeface="Arial" charset="0"/>
            </a:endParaRPr>
          </a:p>
        </p:txBody>
      </p:sp>
      <p:sp>
        <p:nvSpPr>
          <p:cNvPr id="17411" name="Rectangle 1026"/>
          <p:cNvSpPr>
            <a:spLocks noGrp="1" noRot="1" noChangeAspect="1" noChangeArrowheads="1" noTextEdit="1"/>
          </p:cNvSpPr>
          <p:nvPr>
            <p:ph type="sldImg"/>
          </p:nvPr>
        </p:nvSpPr>
        <p:spPr>
          <a:ln/>
        </p:spPr>
      </p:sp>
      <p:sp>
        <p:nvSpPr>
          <p:cNvPr id="1741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NC-13-Preterism-1</a:t>
            </a:r>
          </a:p>
          <a:p>
            <a:r>
              <a:rPr lang="en-US" dirty="0">
                <a:latin typeface="Times New Roman" charset="0"/>
                <a:ea typeface="ＭＳ Ｐゴシック" charset="0"/>
                <a:cs typeface="ＭＳ Ｐゴシック" charset="0"/>
              </a:rPr>
              <a:t>NS-27-Rev20-22—slide 367</a:t>
            </a:r>
          </a:p>
          <a:p>
            <a:pPr eaLnBrk="1" hangingPunct="1"/>
            <a:endParaRPr lang="en-US"/>
          </a:p>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A82D6BEF-2B00-4D49-A2F7-7EF12D61C458}" type="slidenum">
              <a:rPr lang="en-US" sz="1200">
                <a:solidFill>
                  <a:prstClr val="black"/>
                </a:solidFill>
                <a:latin typeface="Arial" charset="0"/>
              </a:rPr>
              <a:pPr eaLnBrk="1" hangingPunct="1"/>
              <a:t>10</a:t>
            </a:fld>
            <a:endParaRPr lang="en-US" sz="1200">
              <a:solidFill>
                <a:prstClr val="black"/>
              </a:solidFill>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Historically, there is a general agreement that the first systematic Preterist exposition of prophecy was written in 1614 by the Spanish Jesuit named Luis De Alcasar.</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—Alan Johnson, “Revelation.” In </a:t>
            </a:r>
            <a:r>
              <a:rPr lang="en-US" sz="1200" i="1" dirty="0">
                <a:effectLst/>
                <a:latin typeface="Times New Roman" panose="02020603050405020304" pitchFamily="18" charset="0"/>
                <a:ea typeface="Times New Roman" panose="02020603050405020304" pitchFamily="18" charset="0"/>
              </a:rPr>
              <a:t>Expositors Bible Commentary</a:t>
            </a:r>
            <a:r>
              <a:rPr lang="en-US" sz="1200" dirty="0">
                <a:effectLst/>
                <a:latin typeface="Times New Roman" panose="02020603050405020304" pitchFamily="18" charset="0"/>
                <a:ea typeface="Times New Roman" panose="02020603050405020304" pitchFamily="18" charset="0"/>
              </a:rPr>
              <a:t>, Vol. 12, Edited by Frank E. Gaebelein, 397-603 (Grand Rapids: Zondervan, 1981), 409.</a:t>
            </a:r>
          </a:p>
          <a:p>
            <a:pPr eaLnBrk="1" hangingPunct="1"/>
            <a:endParaRPr lang="en-US" dirty="0"/>
          </a:p>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F986A657-7795-F646-9FC9-F79166D11929}" type="slidenum">
              <a:rPr lang="en-US" sz="1200">
                <a:solidFill>
                  <a:prstClr val="black"/>
                </a:solidFill>
                <a:latin typeface="Arial" charset="0"/>
              </a:rPr>
              <a:pPr eaLnBrk="1" hangingPunct="1"/>
              <a:t>11</a:t>
            </a:fld>
            <a:endParaRPr lang="en-US" sz="1200">
              <a:solidFill>
                <a:prstClr val="black"/>
              </a:solidFill>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Kenneth Gentry, a modern preterist, has defined preterism as follows: “The word ‘preterist’ is based on the Latin term </a:t>
            </a:r>
            <a:r>
              <a:rPr lang="en-US" sz="1200" i="1" dirty="0">
                <a:effectLst/>
                <a:latin typeface="Times New Roman" panose="02020603050405020304" pitchFamily="18" charset="0"/>
                <a:ea typeface="Times New Roman" panose="02020603050405020304" pitchFamily="18" charset="0"/>
              </a:rPr>
              <a:t>praeteritus</a:t>
            </a:r>
            <a:r>
              <a:rPr lang="en-US" sz="1200" dirty="0">
                <a:effectLst/>
                <a:latin typeface="Times New Roman" panose="02020603050405020304" pitchFamily="18" charset="0"/>
                <a:ea typeface="Times New Roman" panose="02020603050405020304" pitchFamily="18" charset="0"/>
              </a:rPr>
              <a:t>, which means ‘gone by,’ or past. Preterism holds that the tribulation prophecies (of Matthew and Revelation) occurred in the first century, thus in our past.”</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The view of the Preterist is not new to the prophetic debate. Proponents of Preterism argue that this position was the original eschatological understanding of the early Christian church. This claim, of course, is contested by the historicists and others as well. Some other Preterists, however, hold that the view was developed in the 17</a:t>
            </a:r>
            <a:r>
              <a:rPr lang="en-US" sz="1200" baseline="30000" dirty="0">
                <a:effectLst/>
                <a:latin typeface="Times New Roman" panose="02020603050405020304" pitchFamily="18" charset="0"/>
                <a:ea typeface="Times New Roman" panose="02020603050405020304" pitchFamily="18" charset="0"/>
              </a:rPr>
              <a:t>th</a:t>
            </a:r>
            <a:r>
              <a:rPr lang="en-US" sz="1200" dirty="0">
                <a:effectLst/>
                <a:latin typeface="Times New Roman" panose="02020603050405020304" pitchFamily="18" charset="0"/>
                <a:ea typeface="Times New Roman" panose="02020603050405020304" pitchFamily="18" charset="0"/>
              </a:rPr>
              <a:t> century. This brings us to the variants of Preterism but this shall be introduced in just a short while.</a:t>
            </a:r>
          </a:p>
          <a:p>
            <a:pPr marL="0" marR="0" indent="4572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Kenneth Gentry claimed that the preterist view had a powerful influence in the last few centuries and many writings by famous scholars such as John Calvin (1509-1564), Hugo Grotius (1583-1645), Henry Hammond (1605-1660), Thomas Scott (1747-1821), Moses Stuart (1780-1852) and Milton Terry (1840-1914) have been found.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Kenneth L. Gentry Jr. &amp; Thomas Ice, </a:t>
            </a:r>
            <a:r>
              <a:rPr lang="en-US" sz="1200" i="1" dirty="0">
                <a:effectLst/>
                <a:latin typeface="Times New Roman" panose="02020603050405020304" pitchFamily="18" charset="0"/>
                <a:ea typeface="Times New Roman" panose="02020603050405020304" pitchFamily="18" charset="0"/>
              </a:rPr>
              <a:t>The Great Tribulation: Past or Future?</a:t>
            </a:r>
            <a:r>
              <a:rPr lang="en-US" sz="1200" dirty="0">
                <a:effectLst/>
                <a:latin typeface="Times New Roman" panose="02020603050405020304" pitchFamily="18" charset="0"/>
                <a:ea typeface="Times New Roman" panose="02020603050405020304" pitchFamily="18" charset="0"/>
              </a:rPr>
              <a:t> (Grand Rapids: Kregel, 1999), 13.</a:t>
            </a:r>
          </a:p>
          <a:p>
            <a:pPr marL="0" marR="0" indent="4572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—Kenneth L. Gentry Jr. &amp; Thomas Ice, </a:t>
            </a:r>
            <a:r>
              <a:rPr lang="en-US" sz="1200" i="1" dirty="0">
                <a:effectLst/>
                <a:latin typeface="Times New Roman" panose="02020603050405020304" pitchFamily="18" charset="0"/>
                <a:ea typeface="Times New Roman" panose="02020603050405020304" pitchFamily="18" charset="0"/>
              </a:rPr>
              <a:t>The Great Tribulation: Past or Future?</a:t>
            </a:r>
            <a:r>
              <a:rPr lang="en-US" sz="1200" dirty="0">
                <a:effectLst/>
                <a:latin typeface="Times New Roman" panose="02020603050405020304" pitchFamily="18" charset="0"/>
                <a:ea typeface="Times New Roman" panose="02020603050405020304" pitchFamily="18" charset="0"/>
              </a:rPr>
              <a:t> (Grand Rapids: Kregel, 1999), 13.</a:t>
            </a:r>
          </a:p>
          <a:p>
            <a:pPr eaLnBrk="1" hangingPunct="1"/>
            <a:endParaRPr lang="en-US" dirty="0"/>
          </a:p>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A3AA216F-2A93-174F-8F33-10AE61240D45}" type="slidenum">
              <a:rPr lang="en-US" sz="1200">
                <a:solidFill>
                  <a:prstClr val="black"/>
                </a:solidFill>
                <a:latin typeface="Arial" charset="0"/>
              </a:rPr>
              <a:pPr eaLnBrk="1" hangingPunct="1"/>
              <a:t>12</a:t>
            </a:fld>
            <a:endParaRPr lang="en-US" sz="1200">
              <a:solidFill>
                <a:prstClr val="black"/>
              </a:solidFill>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304800">
              <a:spcBef>
                <a:spcPts val="0"/>
              </a:spcBef>
              <a:spcAft>
                <a:spcPts val="0"/>
              </a:spcAft>
            </a:pPr>
            <a:r>
              <a:rPr lang="en-US" sz="1200" dirty="0">
                <a:effectLst/>
                <a:latin typeface="Times New Roman" panose="02020603050405020304" pitchFamily="18" charset="0"/>
                <a:ea typeface="Times New Roman" panose="02020603050405020304" pitchFamily="18" charset="0"/>
              </a:rPr>
              <a:t>Preterists can be classified into three broad categories. There are the Extreme Preterists, the Mild Preterists and the Moderate Preterists</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742950" marR="0" lvl="1" indent="-285750">
              <a:spcBef>
                <a:spcPts val="0"/>
              </a:spcBef>
              <a:spcAft>
                <a:spcPts val="0"/>
              </a:spcAft>
              <a:buFont typeface="+mj-lt"/>
              <a:buAutoNum type="alphaUcPeriod"/>
              <a:tabLst>
                <a:tab pos="304800" algn="l"/>
              </a:tabLst>
            </a:pPr>
            <a:r>
              <a:rPr lang="en-US" sz="1200" u="sng" dirty="0">
                <a:effectLst/>
                <a:latin typeface="Times New Roman" panose="02020603050405020304" pitchFamily="18" charset="0"/>
                <a:ea typeface="Times New Roman" panose="02020603050405020304" pitchFamily="18" charset="0"/>
              </a:rPr>
              <a:t>Extreme Preterists</a:t>
            </a:r>
            <a:r>
              <a:rPr lang="en-US" sz="1200" dirty="0">
                <a:effectLst/>
                <a:latin typeface="Times New Roman" panose="02020603050405020304" pitchFamily="18" charset="0"/>
                <a:ea typeface="Times New Roman" panose="02020603050405020304" pitchFamily="18" charset="0"/>
              </a:rPr>
              <a:t>: They are also known as Radical Preterists, Full Preterists or Consistent Preterists. They believe that all events predicted in the Scripture, including the Second Coming, the resurrection of the dead and the final judgments have already taken place. Sproul writes concerning them, “Radical Preterism sees all future prophecies of the New Testament as having already taken place.” The Moderate Preterists and the non-Preterists see Radical Preterists as outside of Christian orthodoxy.</a:t>
            </a:r>
          </a:p>
          <a:p>
            <a:pPr marL="762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742950" marR="0" lvl="1" indent="-285750">
              <a:spcBef>
                <a:spcPts val="0"/>
              </a:spcBef>
              <a:spcAft>
                <a:spcPts val="0"/>
              </a:spcAft>
              <a:buFont typeface="+mj-lt"/>
              <a:buAutoNum type="alphaUcPeriod"/>
              <a:tabLst>
                <a:tab pos="304800" algn="l"/>
              </a:tabLst>
            </a:pPr>
            <a:r>
              <a:rPr lang="en-US" sz="1200" u="sng" dirty="0">
                <a:effectLst/>
                <a:latin typeface="Times New Roman" panose="02020603050405020304" pitchFamily="18" charset="0"/>
                <a:ea typeface="Times New Roman" panose="02020603050405020304" pitchFamily="18" charset="0"/>
              </a:rPr>
              <a:t>Mild Preterists</a:t>
            </a:r>
            <a:r>
              <a:rPr lang="en-US" sz="1200" dirty="0">
                <a:effectLst/>
                <a:latin typeface="Times New Roman" panose="02020603050405020304" pitchFamily="18" charset="0"/>
                <a:ea typeface="Times New Roman" panose="02020603050405020304" pitchFamily="18" charset="0"/>
              </a:rPr>
              <a:t>: The Mild Preterists believe that the tribulation was fulfilled within the first 300 years of Christianity when God judged His two enemies: (1) the Jews in A.D. 70 and (2) Rome by A.D. 313.  However, these adherents still look towards the future Second Coming of Jesus Christ.</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742950" marR="0" lvl="1" indent="-285750">
              <a:spcBef>
                <a:spcPts val="0"/>
              </a:spcBef>
              <a:spcAft>
                <a:spcPts val="0"/>
              </a:spcAft>
              <a:buFont typeface="+mj-lt"/>
              <a:buAutoNum type="alphaUcPeriod"/>
              <a:tabLst>
                <a:tab pos="304800" algn="l"/>
              </a:tabLst>
            </a:pPr>
            <a:r>
              <a:rPr lang="en-US" sz="1200" u="sng" dirty="0">
                <a:effectLst/>
                <a:latin typeface="Times New Roman" panose="02020603050405020304" pitchFamily="18" charset="0"/>
                <a:ea typeface="Times New Roman" panose="02020603050405020304" pitchFamily="18" charset="0"/>
              </a:rPr>
              <a:t>Moderate Preterists</a:t>
            </a:r>
            <a:r>
              <a:rPr lang="en-US" sz="1200" dirty="0">
                <a:effectLst/>
                <a:latin typeface="Times New Roman" panose="02020603050405020304" pitchFamily="18" charset="0"/>
                <a:ea typeface="Times New Roman" panose="02020603050405020304" pitchFamily="18" charset="0"/>
              </a:rPr>
              <a:t>: They are also known as Partial Preterists. They teach that almost all prophecies have been fulfilled in the destruction of Jerusalem in A.D. 70, but they also hold to a future Second Coming and bodily resurrection. Some of the proponents of Moderate Preterists are R C Sproul, Kenneth Gentry, etc.</a:t>
            </a:r>
          </a:p>
          <a:p>
            <a:pPr marL="76200" marR="0">
              <a:spcBef>
                <a:spcPts val="0"/>
              </a:spcBef>
              <a:spcAft>
                <a:spcPts val="0"/>
              </a:spcAft>
            </a:pPr>
            <a:r>
              <a:rPr lang="en-US" sz="1200" u="none" strike="noStrike"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Alan Johnson responds to the presupposition of the Preterists that Revelation 4-22 are events contemporary to John’s time, “This approach identifies the book with the Jewish apocalyptic method of producing ‘tracts for the times’ to encourage faithfulness during intense persecution.” It needs to be noted that even if these prophecies were written to bring comfort and encouragement to those who are going through suffering, it does not rule out the fulfillment of the prophetic contents of God’s word in the near or distant future.</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For the sake of our presentation today, we will discuss some of the key issues that go across the various views of Preterists by analyzing their arguments and our responses.</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Paul N. Benware, </a:t>
            </a:r>
            <a:r>
              <a:rPr lang="en-US" sz="1000" i="1" dirty="0">
                <a:effectLst/>
                <a:latin typeface="Times New Roman" panose="02020603050405020304" pitchFamily="18" charset="0"/>
                <a:ea typeface="Times New Roman" panose="02020603050405020304" pitchFamily="18" charset="0"/>
              </a:rPr>
              <a:t>Understanding End Times Prophecy: A Comprehensive Approach</a:t>
            </a:r>
            <a:r>
              <a:rPr lang="en-US" sz="1000" dirty="0">
                <a:effectLst/>
                <a:latin typeface="Times New Roman" panose="02020603050405020304" pitchFamily="18" charset="0"/>
                <a:ea typeface="Times New Roman" panose="02020603050405020304" pitchFamily="18" charset="0"/>
              </a:rPr>
              <a:t> (Chicago: Moody Publishers, 1995, 2006), 156.</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R.C. Sproul, The Last Days According to Jesus (Grand Rapids: Baker Books, 1998, 2000), 24.</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Benware, </a:t>
            </a:r>
            <a:r>
              <a:rPr lang="en-US" sz="1000" i="1" dirty="0">
                <a:effectLst/>
                <a:latin typeface="Times New Roman" panose="02020603050405020304" pitchFamily="18" charset="0"/>
                <a:ea typeface="Times New Roman" panose="02020603050405020304" pitchFamily="18" charset="0"/>
              </a:rPr>
              <a:t>Understanding End Times Prophecy</a:t>
            </a:r>
            <a:r>
              <a:rPr lang="en-US" sz="1000" dirty="0">
                <a:effectLst/>
                <a:latin typeface="Times New Roman" panose="02020603050405020304" pitchFamily="18" charset="0"/>
                <a:ea typeface="Times New Roman" panose="02020603050405020304" pitchFamily="18" charset="0"/>
              </a:rPr>
              <a:t>, 157.</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Johnson, Revelation, 409. Johnson affirms that liberal interpreters have taken this particular methodology. He gives a bibliography of the books written by the Preterists and for further studies on Preterism, one can look it up at page 412.</a:t>
            </a:r>
          </a:p>
          <a:p>
            <a:pPr eaLnBrk="1" hangingPunct="1"/>
            <a:endParaRPr lang="en-US" dirty="0"/>
          </a:p>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A87F2CFB-7427-D245-BB51-A4096AA68698}" type="slidenum">
              <a:rPr lang="en-US" sz="1200">
                <a:solidFill>
                  <a:prstClr val="black"/>
                </a:solidFill>
                <a:latin typeface="Arial" charset="0"/>
              </a:rPr>
              <a:pPr eaLnBrk="1" hangingPunct="1"/>
              <a:t>13</a:t>
            </a:fld>
            <a:endParaRPr lang="en-US" sz="1200">
              <a:solidFill>
                <a:prstClr val="black"/>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This presentation cannot cover all the views for supporting the Preterists of various forms, but we will highlight a few critical areas that would be important for our discussion.</a:t>
            </a:r>
          </a:p>
          <a:p>
            <a:pPr eaLnBrk="1" hangingPunct="1"/>
            <a:endParaRPr lang="en-US" dirty="0"/>
          </a:p>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6A3DD64-5D8A-4C45-8DD4-4387289E982A}" type="slidenum">
              <a:rPr lang="en-US" sz="1200">
                <a:solidFill>
                  <a:prstClr val="black"/>
                </a:solidFill>
                <a:latin typeface="Arial" charset="0"/>
              </a:rPr>
              <a:pPr eaLnBrk="1" hangingPunct="1"/>
              <a:t>14</a:t>
            </a:fld>
            <a:endParaRPr lang="en-US" sz="1200">
              <a:solidFill>
                <a:prstClr val="black"/>
              </a:solidFill>
              <a:latin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04800" marR="0">
              <a:spcBef>
                <a:spcPts val="0"/>
              </a:spcBef>
              <a:spcAft>
                <a:spcPts val="0"/>
              </a:spcAft>
            </a:pPr>
            <a:r>
              <a:rPr lang="en-US" sz="1200" b="1" dirty="0">
                <a:effectLst/>
                <a:latin typeface="Times New Roman" panose="02020603050405020304" pitchFamily="18" charset="0"/>
                <a:ea typeface="Times New Roman" panose="02020603050405020304" pitchFamily="18" charset="0"/>
              </a:rPr>
              <a:t>A.  The dating of Revelation: External evidence</a:t>
            </a:r>
            <a:r>
              <a:rPr lang="en-US" sz="1200" dirty="0">
                <a:effectLst/>
                <a:latin typeface="Times New Roman" panose="02020603050405020304" pitchFamily="18" charset="0"/>
                <a:ea typeface="Times New Roman" panose="02020603050405020304" pitchFamily="18" charset="0"/>
              </a:rPr>
              <a:t> </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Critical to the position of the Radical Preterists is that they need to hold the dating of Revelation before A.D. 70 to affirm that all the prophecies of the book of Revelation and the Olivet Discourse of Matthew 23–24 have been fulfilled by A.D. 70. It is also important to note that Preterists believe that “when John wrote Revelation, it was prophecy.” 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164.</a:t>
            </a:r>
          </a:p>
          <a:p>
            <a:pPr eaLnBrk="1" hangingPunct="1"/>
            <a:endParaRPr lang="en-US" dirty="0"/>
          </a:p>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9700CAC8-F12F-6540-973A-D303A3629484}" type="slidenum">
              <a:rPr lang="en-US" sz="1200">
                <a:solidFill>
                  <a:prstClr val="black"/>
                </a:solidFill>
                <a:latin typeface="Arial" charset="0"/>
              </a:rPr>
              <a:pPr eaLnBrk="1" hangingPunct="1"/>
              <a:t>15</a:t>
            </a:fld>
            <a:endParaRPr lang="en-US" sz="1200">
              <a:solidFill>
                <a:prstClr val="black"/>
              </a:solidFill>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David Chilton supported an early dating of Revelation based on the conclusion that the “second-century church Father Irenaeus and most other ancient witnesses were wrong in dating the book.” Chilton further cites “Athanasius as proof of the canon’s completion by A.D. 70.” Thomas critiques Chilton’s view by writing, “Careful scrutiny of Athanasius’ quotation, his comment on Gabriel’s words in Daniel 9:24, reflects that Chilton’s interpretation of it is quite forced.”</a:t>
            </a:r>
            <a:r>
              <a:rPr lang="en-US" dirty="0">
                <a:effectLst/>
              </a:rPr>
              <a:t> </a:t>
            </a:r>
          </a:p>
          <a:p>
            <a:pPr marL="0" marR="0" indent="3429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——Robert L. Thomas, </a:t>
            </a:r>
            <a:r>
              <a:rPr lang="en-US" sz="1200" i="1" dirty="0">
                <a:effectLst/>
                <a:latin typeface="Times New Roman" panose="02020603050405020304" pitchFamily="18" charset="0"/>
                <a:ea typeface="Times New Roman" panose="02020603050405020304" pitchFamily="18" charset="0"/>
              </a:rPr>
              <a:t>Revelation 1-7</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Wycliff Exegetical Commentary</a:t>
            </a:r>
            <a:r>
              <a:rPr lang="en-US" sz="1200" dirty="0">
                <a:effectLst/>
                <a:latin typeface="Times New Roman" panose="02020603050405020304" pitchFamily="18" charset="0"/>
                <a:ea typeface="Times New Roman" panose="02020603050405020304" pitchFamily="18" charset="0"/>
              </a:rPr>
              <a:t>, Vol.1 (Chicago: Moody, 1992), 21.</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Ibid.</a:t>
            </a:r>
          </a:p>
          <a:p>
            <a:pPr eaLnBrk="1" hangingPunct="1"/>
            <a:endParaRPr lang="en-US" dirty="0"/>
          </a:p>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B35256E-E48A-5042-8B24-21CD96F6EFD2}" type="slidenum">
              <a:rPr lang="en-US" sz="1200">
                <a:solidFill>
                  <a:prstClr val="black"/>
                </a:solidFill>
                <a:latin typeface="Arial" charset="0"/>
              </a:rPr>
              <a:pPr eaLnBrk="1" hangingPunct="1"/>
              <a:t>16</a:t>
            </a:fld>
            <a:endParaRPr lang="en-US" sz="1200">
              <a:solidFill>
                <a:prstClr val="black"/>
              </a:solidFill>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rtl="0">
              <a:spcBef>
                <a:spcPts val="0"/>
              </a:spcBef>
              <a:spcAft>
                <a:spcPts val="0"/>
              </a:spcAft>
              <a:buFont typeface="+mj-lt"/>
              <a:buAutoNum type="arabicPeriod"/>
              <a:tabLst>
                <a:tab pos="533400" algn="l"/>
              </a:tabLst>
            </a:pPr>
            <a:r>
              <a:rPr lang="en-US" sz="1200" dirty="0">
                <a:effectLst/>
                <a:latin typeface="Times New Roman" panose="02020603050405020304" pitchFamily="18" charset="0"/>
                <a:ea typeface="Times New Roman" panose="02020603050405020304" pitchFamily="18" charset="0"/>
              </a:rPr>
              <a:t>The traditional view of the dating of Revelation is around A.D. 95/96. Irenaeus states that the time when the apostle John wrote the book of Revelation was during the reign of the Roman Emperor Domitian. Eusebius quotes Irenaeus and confirms the same. Most of the early Church fathers agree with Eusebius and Irenaeus, such as Tertullian, Clement of Alexandria, Jerome and numerous others, also dating the book of Revelation in the reign of Domitian, the Roman Emperor. Beale affirms as well that “the difference of dating could alter the interpretation of the book, since the occasion prompting John to write might be different.” Thomas affirms the same that “most modern scholars concur” with the view that Revelation was written around A.D. 95/96.</a:t>
            </a:r>
          </a:p>
          <a:p>
            <a:pPr marL="342900" marR="0" lvl="0" indent="-342900">
              <a:spcBef>
                <a:spcPts val="0"/>
              </a:spcBef>
              <a:spcAft>
                <a:spcPts val="0"/>
              </a:spcAft>
              <a:buFont typeface="+mj-lt"/>
              <a:buAutoNum type="arabicPeriod"/>
              <a:tabLst>
                <a:tab pos="533400" algn="l"/>
              </a:tabLst>
            </a:pPr>
            <a:r>
              <a:rPr lang="en-US" sz="1200" dirty="0">
                <a:effectLst/>
                <a:latin typeface="Times New Roman" panose="02020603050405020304" pitchFamily="18" charset="0"/>
                <a:ea typeface="Times New Roman" panose="02020603050405020304" pitchFamily="18" charset="0"/>
              </a:rPr>
              <a:t>With such a vast testimony to the dating of Revelation in the A.D. 90s, the Full Preterists’ basis of the argument that the tribulations of Rev. 6–19 (particularly the seal, trumpet, and bowl judgments as well as the “beast of the book of Revelation”) to have occurred during the time of Nero stands unjustified for the simple fact that Revelation was not yet written at that point of time.</a:t>
            </a:r>
          </a:p>
          <a:p>
            <a:pPr marL="3048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mj-lt"/>
              <a:buAutoNum type="arabicPeriod"/>
              <a:tabLst>
                <a:tab pos="533400" algn="l"/>
              </a:tabLst>
            </a:pPr>
            <a:r>
              <a:rPr lang="en-US" sz="1200" dirty="0">
                <a:effectLst/>
                <a:latin typeface="Times New Roman" panose="02020603050405020304" pitchFamily="18" charset="0"/>
                <a:ea typeface="Times New Roman" panose="02020603050405020304" pitchFamily="18" charset="0"/>
              </a:rPr>
              <a:t>The argument of the Full Preterists that the Second Coming, the resurrection of the dead, and the final judgment have taken place finds no scriptural support and most, if not all, of the other eschatological persuasions would deem the view held by them as unorthodox and unbiblical.</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Eusebius, </a:t>
            </a:r>
            <a:r>
              <a:rPr lang="en-US" sz="1200" i="1" dirty="0">
                <a:effectLst/>
                <a:latin typeface="Times New Roman" panose="02020603050405020304" pitchFamily="18" charset="0"/>
                <a:ea typeface="Times New Roman" panose="02020603050405020304" pitchFamily="18" charset="0"/>
              </a:rPr>
              <a:t>The History of the Church</a:t>
            </a:r>
            <a:r>
              <a:rPr lang="en-US" sz="1200" dirty="0">
                <a:effectLst/>
                <a:latin typeface="Times New Roman" panose="02020603050405020304" pitchFamily="18" charset="0"/>
                <a:ea typeface="Times New Roman" panose="02020603050405020304" pitchFamily="18" charset="0"/>
              </a:rPr>
              <a:t>, trans. By G.A. Williamson (New York, Penguin, 1989), 81. Eusebius noted that “There is ample evidence that at that time the apostle and evangelist John was still alive.”</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164.</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G. K. Beale, </a:t>
            </a:r>
            <a:r>
              <a:rPr lang="en-US" sz="1200" i="1" dirty="0">
                <a:effectLst/>
                <a:latin typeface="Times New Roman" panose="02020603050405020304" pitchFamily="18" charset="0"/>
                <a:ea typeface="Times New Roman" panose="02020603050405020304" pitchFamily="18" charset="0"/>
              </a:rPr>
              <a:t>The Book of Revelation: A Commentary on the Greek Text </a:t>
            </a:r>
            <a:r>
              <a:rPr lang="en-US" sz="1200" dirty="0">
                <a:effectLst/>
                <a:latin typeface="Times New Roman" panose="02020603050405020304" pitchFamily="18" charset="0"/>
                <a:ea typeface="Times New Roman" panose="02020603050405020304" pitchFamily="18" charset="0"/>
              </a:rPr>
              <a:t>(Grand Rapids: Eerdmans, 1999), 4. Beale dated the book around 95 A.D. and affirmed that this is the current scholarly opinion. This view is held broadly across various eschatological views and there is a consensus on the same.</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Thomas, </a:t>
            </a:r>
            <a:r>
              <a:rPr lang="en-US" sz="1200" i="1" dirty="0">
                <a:effectLst/>
                <a:latin typeface="Times New Roman" panose="02020603050405020304" pitchFamily="18" charset="0"/>
                <a:ea typeface="Times New Roman" panose="02020603050405020304" pitchFamily="18" charset="0"/>
              </a:rPr>
              <a:t>Revelation 1-7</a:t>
            </a:r>
            <a:r>
              <a:rPr lang="en-US" sz="1200" dirty="0">
                <a:effectLst/>
                <a:latin typeface="Times New Roman" panose="02020603050405020304" pitchFamily="18" charset="0"/>
                <a:ea typeface="Times New Roman" panose="02020603050405020304" pitchFamily="18" charset="0"/>
              </a:rPr>
              <a:t>, 21. He clarified that if Irenaeus had been wrong, later church fathers and witnesses would have corrected him. Aune also discussed the external evidence for the dating of Revelation in his introduction to his commentary on Revelation 1-5 and affirmed from early church fathers like Justin Martyr, Polycarp and others that the book has to be dated during the reign of Domitian. For further details see, David E. Aune, </a:t>
            </a:r>
            <a:r>
              <a:rPr lang="en-US" sz="1200" i="1" dirty="0">
                <a:effectLst/>
                <a:latin typeface="Times New Roman" panose="02020603050405020304" pitchFamily="18" charset="0"/>
                <a:ea typeface="Times New Roman" panose="02020603050405020304" pitchFamily="18" charset="0"/>
              </a:rPr>
              <a:t>Revelation 1-5, Word Biblical Commentary</a:t>
            </a:r>
            <a:r>
              <a:rPr lang="en-US" sz="1200" dirty="0">
                <a:effectLst/>
                <a:latin typeface="Times New Roman" panose="02020603050405020304" pitchFamily="18" charset="0"/>
                <a:ea typeface="Times New Roman" panose="02020603050405020304" pitchFamily="18" charset="0"/>
              </a:rPr>
              <a:t>, Vol.52 (Waco, Texas: Word Books, 1997), lviii-lx.</a:t>
            </a:r>
          </a:p>
          <a:p>
            <a:pPr eaLnBrk="1" hangingPunct="1"/>
            <a:endParaRPr lang="en-US" dirty="0"/>
          </a:p>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687AC0C9-9843-9940-8507-ACEBAC00A233}" type="slidenum">
              <a:rPr lang="en-US" sz="1200">
                <a:solidFill>
                  <a:prstClr val="black"/>
                </a:solidFill>
                <a:latin typeface="Arial" charset="0"/>
              </a:rPr>
              <a:pPr eaLnBrk="1" hangingPunct="1"/>
              <a:t>17</a:t>
            </a:fld>
            <a:endParaRPr lang="en-US" sz="1200">
              <a:solidFill>
                <a:prstClr val="black"/>
              </a:solidFill>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770A5C7E-13C7-1C4E-A438-374290570C44}" type="slidenum">
              <a:rPr lang="en-US" sz="1200">
                <a:solidFill>
                  <a:prstClr val="black"/>
                </a:solidFill>
                <a:latin typeface="Arial" charset="0"/>
              </a:rPr>
              <a:pPr eaLnBrk="1" hangingPunct="1"/>
              <a:t>18</a:t>
            </a:fld>
            <a:endParaRPr lang="en-US" sz="1200">
              <a:solidFill>
                <a:prstClr val="black"/>
              </a:solidFill>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a:spcBef>
                <a:spcPts val="0"/>
              </a:spcBef>
              <a:spcAft>
                <a:spcPts val="0"/>
              </a:spcAft>
              <a:buFont typeface="+mj-lt"/>
              <a:buAutoNum type="arabicPeriod"/>
              <a:tabLst>
                <a:tab pos="571500" algn="l"/>
              </a:tabLst>
            </a:pPr>
            <a:r>
              <a:rPr lang="en-US" sz="1200" dirty="0">
                <a:effectLst/>
                <a:latin typeface="Times New Roman" panose="02020603050405020304" pitchFamily="18" charset="0"/>
                <a:ea typeface="Times New Roman" panose="02020603050405020304" pitchFamily="18" charset="0"/>
              </a:rPr>
              <a:t>In Revelation 11:1-2, according to the Preterists, John mentions the temple as standing when he was given the vision. So, in their view, if the temple was still standing when John recorded his vision, then the book of Revelation must have been written before the temple was destroyed in A.D. 70. Sproul, a moderate Preterist, does acknowledge that that “this is an argument from silence, but the silence is deafening.”</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Kim Riddlebager, </a:t>
            </a:r>
            <a:r>
              <a:rPr lang="en-US" sz="1200" i="1" dirty="0">
                <a:effectLst/>
                <a:latin typeface="Times New Roman" panose="02020603050405020304" pitchFamily="18" charset="0"/>
                <a:ea typeface="Times New Roman" panose="02020603050405020304" pitchFamily="18" charset="0"/>
              </a:rPr>
              <a:t>The Man of Sin: Uncovering the Truth about Antichrist</a:t>
            </a:r>
            <a:r>
              <a:rPr lang="en-US" sz="1200" dirty="0">
                <a:effectLst/>
                <a:latin typeface="Times New Roman" panose="02020603050405020304" pitchFamily="18" charset="0"/>
                <a:ea typeface="Times New Roman" panose="02020603050405020304" pitchFamily="18" charset="0"/>
              </a:rPr>
              <a:t> (Grand Rapids: Baker Books, 2006), 181. Benware also advanced this as one of the three main arguments from the internal evidence that seems to favor the Preterist view of the dating of Revelation before A.D. 70. For further details, see 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167. Beale brilliantly covers the arguments and responds to the early dating based on internal evidence in his commentary (Beale, </a:t>
            </a:r>
            <a:r>
              <a:rPr lang="en-US" sz="1200" i="1" dirty="0">
                <a:effectLst/>
                <a:latin typeface="Times New Roman" panose="02020603050405020304" pitchFamily="18" charset="0"/>
                <a:ea typeface="Times New Roman" panose="02020603050405020304" pitchFamily="18" charset="0"/>
              </a:rPr>
              <a:t>The Book of Revelation</a:t>
            </a:r>
            <a:r>
              <a:rPr lang="en-US" sz="1200" dirty="0">
                <a:effectLst/>
                <a:latin typeface="Times New Roman" panose="02020603050405020304" pitchFamily="18" charset="0"/>
                <a:ea typeface="Times New Roman" panose="02020603050405020304" pitchFamily="18" charset="0"/>
              </a:rPr>
              <a:t>, 20-27). Beale responds based on his idealistic eschatological view that they were symbolic and that it does not refer to any literal temple, neither to Herod’s nor to any future temple.</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R.C. Sproul, </a:t>
            </a:r>
            <a:r>
              <a:rPr lang="en-US" sz="1200" i="1" dirty="0">
                <a:effectLst/>
                <a:latin typeface="Times New Roman" panose="02020603050405020304" pitchFamily="18" charset="0"/>
                <a:ea typeface="Times New Roman" panose="02020603050405020304" pitchFamily="18" charset="0"/>
              </a:rPr>
              <a:t>The Last Days According to Jesus</a:t>
            </a:r>
            <a:r>
              <a:rPr lang="en-US" sz="1200" dirty="0">
                <a:effectLst/>
                <a:latin typeface="Times New Roman" panose="02020603050405020304" pitchFamily="18" charset="0"/>
                <a:ea typeface="Times New Roman" panose="02020603050405020304" pitchFamily="18" charset="0"/>
              </a:rPr>
              <a:t> (Grand Rapids: Baker Books, 1998), 147. Sproul admits that it would seem strange for the author of Revelation not to mention the destruction of Jerusalem had it been destroyed in A.D. 70 and the book was written in A.D. 96. This seems like a strong argument for the Preterists, but as we shall see, the internal evidence and the background setting of Revelation favors the dating of the 90s.</a:t>
            </a:r>
          </a:p>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E9838CFD-7777-6A45-8777-0F0E7020C4FE}" type="slidenum">
              <a:rPr lang="en-US" sz="1200">
                <a:solidFill>
                  <a:prstClr val="black"/>
                </a:solidFill>
                <a:latin typeface="Arial" charset="0"/>
              </a:rPr>
              <a:pPr eaLnBrk="1" hangingPunct="1"/>
              <a:t>19</a:t>
            </a:fld>
            <a:endParaRPr lang="en-US" sz="1200">
              <a:solidFill>
                <a:prstClr val="black"/>
              </a:solidFill>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presuppositions of various eschatological viewpoints greatly affect one’s interpretation of the book of Revelation. This affects whether we see the book of Revelation symbolically, allegorically, literally, historically or as a mixture of some of these hermeneutical presuppositions. It is therefore beneficial to study the fulfillment of the OT texts, especially those that pertain to prophecy and how they have been fulfilled literally. For example, a literal fulfillment would see that kings would come from Abraham’s loins (Gen. 17:6) and Micah’s prophecy tells where Jesus would be born (Micah 5:2). Since there is literal fulfillment of OT prophecies, it would seem reasonable to assume a literal fulfillment of prophecies in the New Testament as well.</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simple response formulated by Benware seems to be the most appropriate. When Ezekiel had the vision of the Temple in Ezekiel 40–48, the temple in Jerusalem was already destroyed in 586 B.C. In the same way, it is not necessary for the temple to be standing for John to measure it.  Herod’s temple was destroyed in A.D. 70 and John received this prophetic vision during the reign of Domitian. Hitchcock, after analyzing in detail the temple passages from Ezekiel, Daniel, and Revelation, concludes that John was not measuring Herod’s temple anyway: “In light of Revelation 11:3-13 and the parallels in Daniel and Ezekiel it is best to view the temple in Revelation 11:1-2 as a future, reconstituted temple.”</a:t>
            </a:r>
          </a:p>
          <a:p>
            <a:pPr marL="0" marR="0" indent="3429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—Mark L. Hitchcock, ‘A Critique of the Preterist view of the Temple in Revelation 11:1-2,’ </a:t>
            </a:r>
            <a:r>
              <a:rPr lang="en-US" sz="1200" i="1" dirty="0">
                <a:effectLst/>
                <a:latin typeface="Times New Roman" panose="02020603050405020304" pitchFamily="18" charset="0"/>
                <a:ea typeface="Times New Roman" panose="02020603050405020304" pitchFamily="18" charset="0"/>
              </a:rPr>
              <a:t>Bibliotheca Sacra </a:t>
            </a:r>
            <a:r>
              <a:rPr lang="en-US" sz="1200" dirty="0">
                <a:effectLst/>
                <a:latin typeface="Times New Roman" panose="02020603050405020304" pitchFamily="18" charset="0"/>
                <a:ea typeface="Times New Roman" panose="02020603050405020304" pitchFamily="18" charset="0"/>
              </a:rPr>
              <a:t>164 (2007): 219-236 (236).</a:t>
            </a:r>
          </a:p>
          <a:p>
            <a:pPr eaLnBrk="1" hangingPunct="1"/>
            <a:endParaRPr lang="en-US" dirty="0"/>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89DEFD7E-9C1E-2849-8899-1C94FE589B23}" type="slidenum">
              <a:rPr lang="en-US" sz="1200">
                <a:solidFill>
                  <a:prstClr val="black"/>
                </a:solidFill>
                <a:latin typeface="Arial" charset="0"/>
              </a:rPr>
              <a:pPr eaLnBrk="1" hangingPunct="1"/>
              <a:t>2</a:t>
            </a:fld>
            <a:endParaRPr lang="en-US" sz="1200">
              <a:solidFill>
                <a:prstClr val="black"/>
              </a:solidFill>
              <a:latin typeface="Arial"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NC-13-Preterism-20</a:t>
            </a:r>
          </a:p>
          <a:p>
            <a:r>
              <a:rPr lang="en-US" dirty="0">
                <a:latin typeface="Times New Roman" charset="0"/>
                <a:ea typeface="ＭＳ Ｐゴシック" charset="0"/>
                <a:cs typeface="ＭＳ Ｐゴシック" charset="0"/>
              </a:rPr>
              <a:t>NS-27-Rev1 Intro-72</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22781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rtl="0">
              <a:spcBef>
                <a:spcPts val="0"/>
              </a:spcBef>
              <a:spcAft>
                <a:spcPts val="0"/>
              </a:spcAft>
              <a:buFont typeface="+mj-lt"/>
              <a:buAutoNum type="arabicPeriod"/>
              <a:tabLst>
                <a:tab pos="571500" algn="l"/>
              </a:tabLst>
            </a:pPr>
            <a:r>
              <a:rPr lang="en-US" sz="1200" dirty="0">
                <a:effectLst/>
                <a:latin typeface="Times New Roman" panose="02020603050405020304" pitchFamily="18" charset="0"/>
                <a:ea typeface="Times New Roman" panose="02020603050405020304" pitchFamily="18" charset="0"/>
              </a:rPr>
              <a:t>A second line of defense for the Preterists is the number of the beast, which is 666 in Rev. 13:18. This number is said to be the numerical value of Nero’s name and hence, Revelation must have been written during Nero’s time.</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168.</a:t>
            </a:r>
          </a:p>
          <a:p>
            <a:pPr eaLnBrk="1" hangingPunct="1"/>
            <a:endParaRPr lang="en-US" dirty="0"/>
          </a:p>
          <a:p>
            <a:endParaRPr lang="en-US" dirty="0"/>
          </a:p>
        </p:txBody>
      </p:sp>
    </p:spTree>
    <p:extLst>
      <p:ext uri="{BB962C8B-B14F-4D97-AF65-F5344CB8AC3E}">
        <p14:creationId xmlns:p14="http://schemas.microsoft.com/office/powerpoint/2010/main" val="3218574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As discussed above, since Revelation was written in the A.D. 90s, this removes the possibility of linking the number of the beast back to Nero. Some eschatological groups that consider Revelation as history and not prophetic may also point it back to Nero as a possible point of argument. However, the statement in Rev. 1:1 and 4:1 which states that the author of Revelation would be shown “what must </a:t>
            </a:r>
            <a:r>
              <a:rPr lang="en-US" sz="1200" i="1" dirty="0">
                <a:solidFill>
                  <a:srgbClr val="000000"/>
                </a:solidFill>
                <a:effectLst/>
                <a:latin typeface="Times New Roman" panose="02020603050405020304" pitchFamily="18" charset="0"/>
                <a:ea typeface="Times New Roman" panose="02020603050405020304" pitchFamily="18" charset="0"/>
              </a:rPr>
              <a:t>soon</a:t>
            </a:r>
            <a:r>
              <a:rPr lang="en-US" sz="1200" dirty="0">
                <a:solidFill>
                  <a:srgbClr val="000000"/>
                </a:solidFill>
                <a:effectLst/>
                <a:latin typeface="Times New Roman" panose="02020603050405020304" pitchFamily="18" charset="0"/>
                <a:ea typeface="Times New Roman" panose="02020603050405020304" pitchFamily="18" charset="0"/>
              </a:rPr>
              <a:t> take place” or “what must take place </a:t>
            </a:r>
            <a:r>
              <a:rPr lang="en-US" sz="1200" i="1" dirty="0">
                <a:solidFill>
                  <a:srgbClr val="000000"/>
                </a:solidFill>
                <a:effectLst/>
                <a:latin typeface="Times New Roman" panose="02020603050405020304" pitchFamily="18" charset="0"/>
                <a:ea typeface="Times New Roman" panose="02020603050405020304" pitchFamily="18" charset="0"/>
              </a:rPr>
              <a:t>after this</a:t>
            </a:r>
            <a:r>
              <a:rPr lang="en-US" sz="1200" dirty="0">
                <a:solidFill>
                  <a:srgbClr val="000000"/>
                </a:solidFill>
                <a:effectLst/>
                <a:latin typeface="Times New Roman" panose="02020603050405020304" pitchFamily="18" charset="0"/>
                <a:ea typeface="Times New Roman" panose="02020603050405020304" pitchFamily="18" charset="0"/>
              </a:rPr>
              <a:t>,” shows that the number of the beast must be future and not past or present. This is one of the contextual arguments for Revelation 13:18 favoring a future view.</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Secondly, as Benware points out, “nowhere in Scripture is any number given specific theological meaning.” The text surrounding Rev. 13 about the beast which exercises authority for “forty-two months” (Rev. 13:5) must be interpreted with other similar texts in Scripture. One must go to Daniel 9:24-27 and consider the context of that chapter. Nero did not exercise authority for just “forty-two months” and neither did any other Roman emperor in the first three centuries. Neither did “all inhabitants of the earth” worship Nero or other Roman emperors (Rev. 13:8). Hence Rev. 13:8 does not refer to Nero or any Roman emperor, but it has a future referent.</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168. Benware, quoting John J. Davis, further explained that such methodologies of giving theological values is of Greek origin and finds its development primarily among the Gnostics, Neo-Pythagoreans, and Jewish allegorists. Furthermore, he also points to the inconsistency of the Preterists as to why they should take the number of the beasts literally whilst the other numbers and judgments in Revelation are taken symbolically or allegorically.</a:t>
            </a:r>
          </a:p>
          <a:p>
            <a:pPr eaLnBrk="1" hangingPunct="1"/>
            <a:endParaRPr lang="en-US" dirty="0"/>
          </a:p>
          <a:p>
            <a:endParaRPr lang="en-US" dirty="0"/>
          </a:p>
        </p:txBody>
      </p:sp>
    </p:spTree>
    <p:extLst>
      <p:ext uri="{BB962C8B-B14F-4D97-AF65-F5344CB8AC3E}">
        <p14:creationId xmlns:p14="http://schemas.microsoft.com/office/powerpoint/2010/main" val="2721529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The third internal evidence for Preterists for dating Revelation before A.D. 70 is Rev. 17:10. Preterists see the “seven kings” as describing seven Roman kings from the first century. Then they argue that the sixth king is Nero.</a:t>
            </a:r>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B2EF8870-0D80-EB46-A624-35084CC4C115}" type="slidenum">
              <a:rPr lang="en-US" smtClean="0"/>
              <a:t>23</a:t>
            </a:fld>
            <a:endParaRPr lang="en-US"/>
          </a:p>
        </p:txBody>
      </p:sp>
    </p:spTree>
    <p:extLst>
      <p:ext uri="{BB962C8B-B14F-4D97-AF65-F5344CB8AC3E}">
        <p14:creationId xmlns:p14="http://schemas.microsoft.com/office/powerpoint/2010/main" val="1172678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first century. </a:t>
            </a:r>
          </a:p>
          <a:p>
            <a:endParaRPr lang="en-US" baseline="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Claudius expelled all Jews from Rome in AD 49, leaving a 100% Gentile church in Rome (Acts 18:2). But after Nero came to the throne five years later, Jews began to return. No doubt this caused problems within the church that had become more Gentile in terms of sacred days </a:t>
            </a:r>
          </a:p>
          <a:p>
            <a:r>
              <a:rPr lang="en-US" baseline="0" dirty="0">
                <a:latin typeface="Times New Roman" charset="0"/>
                <a:ea typeface="ＭＳ Ｐゴシック" charset="0"/>
                <a:cs typeface="ＭＳ Ｐゴシック" charset="0"/>
              </a:rPr>
              <a:t>(Rom 14:5-6a), food (Rom 14:6b), and other gray matters (Rom 14–15).</a:t>
            </a:r>
          </a:p>
          <a:p>
            <a:r>
              <a:rPr lang="en-US" baseline="0" dirty="0">
                <a:latin typeface="Times New Roman" charset="0"/>
                <a:ea typeface="ＭＳ Ｐゴシック" charset="0"/>
                <a:cs typeface="ＭＳ Ｐゴシック" charset="0"/>
              </a:rPr>
              <a:t>_______</a:t>
            </a:r>
          </a:p>
          <a:p>
            <a:r>
              <a:rPr lang="en-US" dirty="0">
                <a:latin typeface="Times New Roman" charset="0"/>
                <a:ea typeface="ＭＳ Ｐゴシック" charset="0"/>
                <a:cs typeface="ＭＳ Ｐゴシック" charset="0"/>
              </a:rPr>
              <a:t>NC-13-Preterism-24</a:t>
            </a:r>
          </a:p>
          <a:p>
            <a:r>
              <a:rPr lang="en-US" dirty="0">
                <a:latin typeface="Times New Roman" charset="0"/>
                <a:ea typeface="ＭＳ Ｐゴシック" charset="0"/>
                <a:cs typeface="ＭＳ Ｐゴシック" charset="0"/>
              </a:rPr>
              <a:t>NS-06-Romans1-2—slide 65</a:t>
            </a:r>
          </a:p>
          <a:p>
            <a:r>
              <a:rPr lang="en-US" baseline="0" dirty="0">
                <a:latin typeface="Times New Roman" charset="0"/>
                <a:ea typeface="ＭＳ Ｐゴシック" charset="0"/>
                <a:cs typeface="ＭＳ Ｐゴシック" charset="0"/>
              </a:rPr>
              <a:t>NS-21-1 Peter-63</a:t>
            </a:r>
          </a:p>
          <a:p>
            <a:r>
              <a:rPr lang="en-US" baseline="0" dirty="0">
                <a:latin typeface="Times New Roman" charset="0"/>
                <a:ea typeface="ＭＳ Ｐゴシック" charset="0"/>
                <a:cs typeface="ＭＳ Ｐゴシック" charset="0"/>
              </a:rPr>
              <a:t>NS-27_Rev1-slide 94</a:t>
            </a:r>
          </a:p>
          <a:p>
            <a:r>
              <a:rPr lang="en-US" baseline="0">
                <a:latin typeface="Times New Roman" charset="0"/>
                <a:ea typeface="ＭＳ Ｐゴシック" charset="0"/>
                <a:cs typeface="ＭＳ Ｐゴシック" charset="0"/>
              </a:rPr>
              <a:t>NS-27-Rev4-6-slide 36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Preterist exegesis and hermeneutics become creative here. “In order for Nero to be the sixth king, certain kings were not counted.” They also ignore other scriptural texts like the prophecies of Daniel, which form the basis for this prophecy. Some do not want to connect Daniel’s prophecy with the book of Revelation as it weakens their theological persuasion. Osborne has a warning for such an approach to the Scripture. He writes, “Do not impose your theological system upon the text.” He further notes, “Non-dispensationalists stress the symbolic more.” It will be important to note that OT prophets repeat similar judgments on the nations and Israel, and similar language like the “day of the Lord” is commonly used. It would be hermeneutical suicide to ignore other Scriptures that bear high similarity, especially those that pertain to end times.</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__________</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169.</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Grant R. Osborne, </a:t>
            </a:r>
            <a:r>
              <a:rPr lang="en-US" sz="1200" i="1" dirty="0">
                <a:effectLst/>
                <a:latin typeface="Times New Roman" panose="02020603050405020304" pitchFamily="18" charset="0"/>
                <a:ea typeface="Times New Roman" panose="02020603050405020304" pitchFamily="18" charset="0"/>
              </a:rPr>
              <a:t>The Hermeneutical Spiral: A Comprehensive Introduction to Biblical Interpretation </a:t>
            </a:r>
            <a:r>
              <a:rPr lang="en-US" sz="1200" dirty="0">
                <a:effectLst/>
                <a:latin typeface="Times New Roman" panose="02020603050405020304" pitchFamily="18" charset="0"/>
                <a:ea typeface="Times New Roman" panose="02020603050405020304" pitchFamily="18" charset="0"/>
              </a:rPr>
              <a:t>(Downers Grove: InterVarsity, 1991), 219.</a:t>
            </a:r>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B2EF8870-0D80-EB46-A624-35084CC4C115}" type="slidenum">
              <a:rPr lang="en-US" smtClean="0"/>
              <a:t>25</a:t>
            </a:fld>
            <a:endParaRPr lang="en-US"/>
          </a:p>
        </p:txBody>
      </p:sp>
    </p:spTree>
    <p:extLst>
      <p:ext uri="{BB962C8B-B14F-4D97-AF65-F5344CB8AC3E}">
        <p14:creationId xmlns:p14="http://schemas.microsoft.com/office/powerpoint/2010/main" val="1097495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panose="02020603050405020304" pitchFamily="18" charset="0"/>
              </a:rPr>
              <a:t>Hitchcock draws a parallel between Daniel and Revelation, showing successive kingdoms rather than interpreting them symbolically.</a:t>
            </a:r>
            <a:endParaRPr lang="en-US" dirty="0"/>
          </a:p>
          <a:p>
            <a:pPr eaLnBrk="1" hangingPunct="1"/>
            <a:r>
              <a:rPr lang="en-US" dirty="0"/>
              <a:t>_________</a:t>
            </a:r>
          </a:p>
          <a:p>
            <a:pPr eaLnBrk="1" hangingPunct="1"/>
            <a:r>
              <a:rPr lang="en-US" dirty="0"/>
              <a:t>OS-27-Daniel-312</a:t>
            </a:r>
          </a:p>
          <a:p>
            <a:pPr eaLnBrk="1" hangingPunct="1"/>
            <a:r>
              <a:rPr lang="en-US" dirty="0"/>
              <a:t>NC-13-Preterism-24</a:t>
            </a:r>
          </a:p>
          <a:p>
            <a:pPr eaLnBrk="1" hangingPunct="1"/>
            <a:r>
              <a:rPr lang="en-US" dirty="0"/>
              <a:t>NS-27-Rev13-19—slide 118</a:t>
            </a:r>
          </a:p>
          <a:p>
            <a:endParaRPr lang="en-US" dirty="0"/>
          </a:p>
        </p:txBody>
      </p:sp>
    </p:spTree>
    <p:extLst>
      <p:ext uri="{BB962C8B-B14F-4D97-AF65-F5344CB8AC3E}">
        <p14:creationId xmlns:p14="http://schemas.microsoft.com/office/powerpoint/2010/main" val="2171436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7787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5689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5945" marR="0" indent="490855" algn="ctr">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Rev. 17:10 has no reference to Nero or Domitian as Beale affirms. It is best to see it considering the book of Daniel and Rev. 1:1 and 4:1 as in the future.</a:t>
            </a:r>
          </a:p>
          <a:p>
            <a:pPr marL="0" marR="0" indent="34290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Beale, </a:t>
            </a:r>
            <a:r>
              <a:rPr lang="en-US" sz="1200" i="1" dirty="0">
                <a:effectLst/>
                <a:latin typeface="Times New Roman" panose="02020603050405020304" pitchFamily="18" charset="0"/>
                <a:ea typeface="Times New Roman" panose="02020603050405020304" pitchFamily="18" charset="0"/>
              </a:rPr>
              <a:t>The Book of Revelation</a:t>
            </a:r>
            <a:r>
              <a:rPr lang="en-US" sz="1200" dirty="0">
                <a:effectLst/>
                <a:latin typeface="Times New Roman" panose="02020603050405020304" pitchFamily="18" charset="0"/>
                <a:ea typeface="Times New Roman" panose="02020603050405020304" pitchFamily="18" charset="0"/>
              </a:rPr>
              <a:t>, 870-875.</a:t>
            </a:r>
          </a:p>
          <a:p>
            <a:pPr algn="ctr" eaLnBrk="1" hangingPunct="1"/>
            <a:endParaRPr lang="en-US" dirty="0"/>
          </a:p>
          <a:p>
            <a:endParaRPr lang="en-US" dirty="0"/>
          </a:p>
        </p:txBody>
      </p:sp>
    </p:spTree>
    <p:extLst>
      <p:ext uri="{BB962C8B-B14F-4D97-AF65-F5344CB8AC3E}">
        <p14:creationId xmlns:p14="http://schemas.microsoft.com/office/powerpoint/2010/main" val="4214709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726CF454-4338-B540-A278-3F23660AE11E}" type="slidenum">
              <a:rPr lang="en-US" sz="1200">
                <a:solidFill>
                  <a:prstClr val="black"/>
                </a:solidFill>
                <a:latin typeface="Arial" charset="0"/>
              </a:rPr>
              <a:pPr eaLnBrk="1" hangingPunct="1"/>
              <a:t>3</a:t>
            </a:fld>
            <a:endParaRPr lang="en-US" sz="1200">
              <a:solidFill>
                <a:prstClr val="black"/>
              </a:solidFill>
              <a:latin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What is meant by the term "Tribulation"? Is it the burning of Jerusalem's temple in AD 70?</a:t>
            </a:r>
          </a:p>
          <a:p>
            <a:pPr eaLnBrk="1" hangingPunct="1"/>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F93673B0-DD8D-2849-8076-5308F817F5FA}" type="slidenum">
              <a:rPr lang="en-US" sz="1200">
                <a:solidFill>
                  <a:prstClr val="black"/>
                </a:solidFill>
                <a:latin typeface="Arial" charset="0"/>
              </a:rPr>
              <a:pPr eaLnBrk="1" hangingPunct="1"/>
              <a:t>30</a:t>
            </a:fld>
            <a:endParaRPr lang="en-US" sz="1200">
              <a:solidFill>
                <a:prstClr val="black"/>
              </a:solidFill>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panose="02020603050405020304" pitchFamily="18" charset="0"/>
              </a:rPr>
              <a:t>It is very important to Preterists who accept the A.D. 96 dating for the book of Revelation that the prophecies will be fulfilled very soon. Their support lies in the phrase “must shortly take place” (Rev. 1:1, etc.).  Preterists will see the words like “shortly” or “soon” to be relating to a short time and will see the fulfillment of the many prophecies of Revelation as taking place during the first three centuries. This helps them to conclude the prophetic fulfillment of Revelation in the first three centuries.</a:t>
            </a:r>
          </a:p>
          <a:p>
            <a:pPr eaLnBrk="1" hangingPunct="1"/>
            <a:endParaRPr lang="en-US" dirty="0"/>
          </a:p>
          <a:p>
            <a:pPr eaLnBrk="1" hangingPunct="1"/>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CDA08049-7A9C-1A45-A6E5-2CA1BBAAB63F}" type="slidenum">
              <a:rPr lang="en-US" sz="1200">
                <a:solidFill>
                  <a:prstClr val="black"/>
                </a:solidFill>
                <a:latin typeface="Arial" charset="0"/>
              </a:rPr>
              <a:pPr eaLnBrk="1" hangingPunct="1"/>
              <a:t>31</a:t>
            </a:fld>
            <a:endParaRPr lang="en-US" sz="1200">
              <a:solidFill>
                <a:prstClr val="black"/>
              </a:solidFill>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CC1C61C-1587-3B4F-B5FC-3787717A3CFA}" type="slidenum">
              <a:rPr lang="en-US" sz="1200">
                <a:solidFill>
                  <a:prstClr val="black"/>
                </a:solidFill>
                <a:latin typeface="Arial" charset="0"/>
              </a:rPr>
              <a:pPr eaLnBrk="1" hangingPunct="1"/>
              <a:t>32</a:t>
            </a:fld>
            <a:endParaRPr lang="en-US" sz="1200">
              <a:solidFill>
                <a:prstClr val="black"/>
              </a:solidFill>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Preterists are inconsistent in their arguments. On one hand, they reiterate the literal view of “shortly coming.” On the other, they cannot explain the phrase “I am coming quickly” (Rev. 2:16; 3:11; 22:7, 12, 20). All Preterists (other than the Full Preterist) await the Second Coming.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When Osborne writes, “Prophecies of future events occur frequently,” he is not just referring to an immediate future, but also to a distant future. A good example is the promise of the “seed” in Genesis 3:15 which was realized in Christ thousands of years later.</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Secondly, they are not consistent in using the principles of hermeneutics as they use a literal understanding for phrases like “shortly,” while they employ symbolism for the Rev. 6–19 judgments within the same genre. Hitchcock argues from grammatical and syntactical analysis, concluding that the usage of words like “soon” in prophetic literature does not mean “immediate future” but it has the sense of the type of the “soon return of Christ” which can be distant future.</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Thirdly, as noted above, bodily resurrection, the Second Coming and the “wrath of God” (Rev. 6:17) through the seal, trumpet, and bowl judgments have not occurred yet and are future events. For a commentator to see these judgments as symbolic and current ongoing events requires high creativity. They must also draw in a lot of extra-biblical sources and pagan background literature to back up their claims.</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Osborne, </a:t>
            </a:r>
            <a:r>
              <a:rPr lang="en-US" sz="1200" i="1" dirty="0">
                <a:effectLst/>
                <a:latin typeface="Times New Roman" panose="02020603050405020304" pitchFamily="18" charset="0"/>
                <a:ea typeface="Times New Roman" panose="02020603050405020304" pitchFamily="18" charset="0"/>
              </a:rPr>
              <a:t>The Hermeneutical Spiral</a:t>
            </a:r>
            <a:r>
              <a:rPr lang="en-US" sz="1200" dirty="0">
                <a:effectLst/>
                <a:latin typeface="Times New Roman" panose="02020603050405020304" pitchFamily="18" charset="0"/>
                <a:ea typeface="Times New Roman" panose="02020603050405020304" pitchFamily="18" charset="0"/>
              </a:rPr>
              <a:t>, 212.</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Mark L. Hitchcock, ‘A Critique of the Preterist view of “soon” and “near” in Revelation,’ </a:t>
            </a:r>
            <a:r>
              <a:rPr lang="en-US" sz="1200" i="1" dirty="0">
                <a:effectLst/>
                <a:latin typeface="Times New Roman" panose="02020603050405020304" pitchFamily="18" charset="0"/>
                <a:ea typeface="Times New Roman" panose="02020603050405020304" pitchFamily="18" charset="0"/>
              </a:rPr>
              <a:t>Bibliotheca Sacra 163 </a:t>
            </a:r>
            <a:r>
              <a:rPr lang="en-US" sz="1200" dirty="0">
                <a:effectLst/>
                <a:latin typeface="Times New Roman" panose="02020603050405020304" pitchFamily="18" charset="0"/>
                <a:ea typeface="Times New Roman" panose="02020603050405020304" pitchFamily="18" charset="0"/>
              </a:rPr>
              <a:t>(2006): 467-478 (470-473).</a:t>
            </a:r>
          </a:p>
          <a:p>
            <a:pP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AACF860-46B6-8B4C-8986-E955F2AC8D64}" type="slidenum">
              <a:rPr lang="en-US" sz="1200">
                <a:solidFill>
                  <a:prstClr val="black"/>
                </a:solidFill>
                <a:latin typeface="Arial" charset="0"/>
              </a:rPr>
              <a:pPr eaLnBrk="1" hangingPunct="1"/>
              <a:t>33</a:t>
            </a:fld>
            <a:endParaRPr lang="en-US" sz="1200">
              <a:solidFill>
                <a:prstClr val="black"/>
              </a:solidFill>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Important to the Preterists’ position is their understanding of the texts in Matthew. Matthew 10:23 says, “You shall not finish going through the cities of the land of Israel, until the Son of man comes.” In Matt. 16:28, Jesus declares to his listeners that some of them would “not taste death until they see the Son of Man coming in His kingdom.” These two verses coupled with “this generation” of Matt. 24:34 are understood by the Radical Preterists to “prove that the Lord had to have come in the first century.”</a:t>
            </a:r>
          </a:p>
          <a:p>
            <a:pPr marL="0" marR="0" indent="3429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173-174.</a:t>
            </a:r>
          </a:p>
          <a:p>
            <a:pPr eaLnBrk="1" hangingPunct="1"/>
            <a:endParaRPr lang="en-US" dirty="0"/>
          </a:p>
          <a:p>
            <a:pP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8C55AB1E-51DE-C345-9FDD-484B3813370C}" type="slidenum">
              <a:rPr lang="en-US" sz="1200">
                <a:solidFill>
                  <a:prstClr val="black"/>
                </a:solidFill>
                <a:latin typeface="Arial" charset="0"/>
              </a:rPr>
              <a:pPr eaLnBrk="1" hangingPunct="1"/>
              <a:t>34</a:t>
            </a:fld>
            <a:endParaRPr lang="en-US" sz="1200">
              <a:solidFill>
                <a:prstClr val="black"/>
              </a:solidFill>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C25F11E-6389-AD47-AED8-A724C2A4C009}" type="slidenum">
              <a:rPr lang="en-US" sz="1200">
                <a:solidFill>
                  <a:prstClr val="black"/>
                </a:solidFill>
                <a:latin typeface="Arial" charset="0"/>
              </a:rPr>
              <a:pPr eaLnBrk="1" hangingPunct="1"/>
              <a:t>35</a:t>
            </a:fld>
            <a:endParaRPr lang="en-US" sz="1200">
              <a:solidFill>
                <a:prstClr val="black"/>
              </a:solidFill>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rtl="0">
              <a:spcBef>
                <a:spcPts val="0"/>
              </a:spcBef>
              <a:spcAft>
                <a:spcPts val="0"/>
              </a:spcAft>
              <a:buFont typeface="+mj-lt"/>
              <a:buAutoNum type="arabicPeriod"/>
              <a:tabLst>
                <a:tab pos="571500" algn="l"/>
              </a:tabLst>
            </a:pPr>
            <a:r>
              <a:rPr lang="en-US" sz="1200" dirty="0">
                <a:effectLst/>
                <a:latin typeface="Times New Roman" panose="02020603050405020304" pitchFamily="18" charset="0"/>
                <a:ea typeface="Times New Roman" panose="02020603050405020304" pitchFamily="18" charset="0"/>
              </a:rPr>
              <a:t>The text in Matt 10:23 is understood in its larger context to mean “the evangelization of the rebellious nation of Israel will not be finished by them but will await His return, which is the point made by Paul (cf. Rom. 11:25-29) and the prophets (Zech. 12:10).” It is true that some portions of the text in Matt. 10:16-22 had been fulfilled in that generation. However, those persecutions cannot be equated with the tribulation of Revelation, which will initiate the millennium.</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175.</a:t>
            </a:r>
          </a:p>
          <a:p>
            <a:pPr eaLnBrk="1" hangingPunct="1"/>
            <a:endParaRPr lang="en-US" dirty="0"/>
          </a:p>
          <a:p>
            <a:pPr eaLnBrk="1" hangingPunct="1"/>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086023E-8F89-4B4B-9D5F-44B04600748A}" type="slidenum">
              <a:rPr lang="en-US" sz="1200">
                <a:solidFill>
                  <a:prstClr val="black"/>
                </a:solidFill>
                <a:latin typeface="Arial" charset="0"/>
              </a:rPr>
              <a:pPr eaLnBrk="1" hangingPunct="1"/>
              <a:t>36</a:t>
            </a:fld>
            <a:endParaRPr lang="en-US" sz="1200">
              <a:solidFill>
                <a:prstClr val="black"/>
              </a:solidFill>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The context of Matthew 16:28 is the “Son of Man coming in His kingdom.” In order to understand what kingdom Jesus is referring to, one must connect this with Matt. 22–25 and Revelation 19–20. Then this must be compared with OT texts like Isa. 9, 11; Daniel 2, 9 and the Davidic covenant in 2 Sam. 7. </a:t>
            </a:r>
          </a:p>
          <a:p>
            <a:pPr eaLnBrk="1" hangingPunct="1"/>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1434FD17-DAA9-094E-8F68-5270A6799A87}" type="slidenum">
              <a:rPr lang="en-US" sz="1200">
                <a:solidFill>
                  <a:prstClr val="black"/>
                </a:solidFill>
                <a:latin typeface="Arial" charset="0"/>
              </a:rPr>
              <a:pPr eaLnBrk="1" hangingPunct="1"/>
              <a:t>37</a:t>
            </a:fld>
            <a:endParaRPr lang="en-US" sz="1200">
              <a:solidFill>
                <a:prstClr val="black"/>
              </a:solidFill>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Putting these texts together in their respective contexts, the “kingdom” refers to the unscheduled future after Daniel’s Seventieth Week and specifically refers to the millennium. The burden of proof lies with the Preterists to demonstrate the reality that the Son of Man has come. The text further says that we will “see” the Son of Man coming, and it is in our judgment that it has not taken place. This kingdom does not refer to the spiritual kingdom but one that will be established at the coming of the Son of Man. </a:t>
            </a:r>
            <a:endParaRPr lang="en-US" dirty="0"/>
          </a:p>
          <a:p>
            <a:pP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E4601FAF-2463-F943-8E4A-C5379AB1510E}" type="slidenum">
              <a:rPr lang="en-US" sz="1200">
                <a:solidFill>
                  <a:prstClr val="black"/>
                </a:solidFill>
                <a:latin typeface="Arial" charset="0"/>
              </a:rPr>
              <a:pPr eaLnBrk="1" hangingPunct="1"/>
              <a:t>38</a:t>
            </a:fld>
            <a:endParaRPr lang="en-US" sz="1200">
              <a:solidFill>
                <a:prstClr val="black"/>
              </a:solidFill>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F9CB9E5B-4075-1347-AA22-D795DE78E55A}" type="slidenum">
              <a:rPr lang="en-US" sz="1200">
                <a:solidFill>
                  <a:prstClr val="black"/>
                </a:solidFill>
                <a:latin typeface="Arial" charset="0"/>
              </a:rPr>
              <a:pPr eaLnBrk="1" hangingPunct="1"/>
              <a:t>39</a:t>
            </a:fld>
            <a:endParaRPr lang="en-US" sz="1200">
              <a:solidFill>
                <a:prstClr val="black"/>
              </a:solidFill>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“This generation” of Matt. 24:34 does not refer to that generation who heard Jesus. Its preceding and following passages give the context of what Jesus was trying to say. “This generation” refers to a time when the “birth pain begins” (Matt. 24:8). It will continue until “the gospel is preached to the whole world” (Matt. 24:14), the “abomination of desolation” spoken of by Daniel (Matt. 24:15; cf. Dan. 9:24-27) has taken place, the “great tribulation” (Matt. 24:21) has happened and the “the Son of Man will come” (Matt. 24:27). There are partial fulfillments of this prophecy at the destruction of the Jerusalem Temple in A.D. 70, but it does not parallel the complete prophetic data given and hence, it awaits future fulfillment. This is consistent with prophetic literature, as the prophets would integrate immediate present prophecy with distant future prophetic utterances. A case in point would be Isa. 61:1ff, which Jesus Himself reads in Luke 4:18-19a but stops at “… to proclaim the year of the Lord’s favor” (Luke 4:19a; cf. Isa. 61:1-2a). He sees Isa. 61:2bff as future. This would not have been obvious to the Jews in the OT times. Hence to draw on Jewish “apocalyptic understanding” can be off tangent, considering the total revelation in the Canon.</a:t>
            </a:r>
          </a:p>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DAEC3862-32D5-7541-9EBE-9CB9576B1C2A}" type="slidenum">
              <a:rPr lang="en-US" sz="1200">
                <a:solidFill>
                  <a:prstClr val="black"/>
                </a:solidFill>
                <a:latin typeface="Arial" charset="0"/>
              </a:rPr>
              <a:pPr eaLnBrk="1" hangingPunct="1"/>
              <a:t>4</a:t>
            </a:fld>
            <a:endParaRPr lang="en-US" sz="1200">
              <a:solidFill>
                <a:prstClr val="black"/>
              </a:solidFill>
              <a:latin typeface="Arial"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Sometimes we use the term loosely even to describe not being able to find a parking space!</a:t>
            </a:r>
          </a:p>
          <a:p>
            <a:pPr eaLnBrk="1" hangingPunct="1"/>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683493C-7074-5C4C-81AF-21E53116E10A}" type="slidenum">
              <a:rPr lang="en-US" sz="1200">
                <a:solidFill>
                  <a:prstClr val="black"/>
                </a:solidFill>
                <a:latin typeface="Arial" charset="0"/>
              </a:rPr>
              <a:pPr eaLnBrk="1" hangingPunct="1"/>
              <a:t>40</a:t>
            </a:fld>
            <a:endParaRPr lang="en-US" sz="1200">
              <a:solidFill>
                <a:prstClr val="black"/>
              </a:solidFill>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panose="02020603050405020304" pitchFamily="18" charset="0"/>
              </a:rPr>
              <a:t>Central to Preterist position is their interpretation of the Olivet Discourse of Matthew 24–25. They view all or most of these prophecies as fulfilled in the destruction of the Temple in A.D. 70. They would strongly depend on the phrase “this generation” of Matt. 24:34 to mean that generation who heard the Olivet Discourse. We have addressed some issues from Matthew above.</a:t>
            </a:r>
          </a:p>
          <a:p>
            <a:pPr eaLnBrk="1" hangingPunct="1"/>
            <a:endParaRPr lang="en-US" dirty="0"/>
          </a:p>
          <a:p>
            <a:pPr eaLnBrk="1" hangingPunct="1"/>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5909A9B8-A24D-DB4A-BEB1-643F815FFB42}" type="slidenum">
              <a:rPr lang="en-US" sz="1200">
                <a:solidFill>
                  <a:prstClr val="black"/>
                </a:solidFill>
                <a:latin typeface="Arial" charset="0"/>
              </a:rPr>
              <a:pPr eaLnBrk="1" hangingPunct="1"/>
              <a:t>41</a:t>
            </a:fld>
            <a:endParaRPr lang="en-US" sz="1200">
              <a:solidFill>
                <a:prstClr val="black"/>
              </a:solidFill>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Some </a:t>
            </a:r>
            <a:r>
              <a:rPr lang="en-US" sz="1200" dirty="0">
                <a:solidFill>
                  <a:srgbClr val="000000"/>
                </a:solidFill>
                <a:effectLst/>
                <a:latin typeface="Times New Roman" panose="02020603050405020304" pitchFamily="18" charset="0"/>
                <a:ea typeface="Times New Roman" panose="02020603050405020304" pitchFamily="18" charset="0"/>
              </a:rPr>
              <a:t>important</a:t>
            </a:r>
            <a:r>
              <a:rPr lang="en-US" sz="1200" dirty="0">
                <a:effectLst/>
                <a:latin typeface="Times New Roman" panose="02020603050405020304" pitchFamily="18" charset="0"/>
                <a:ea typeface="Times New Roman" panose="02020603050405020304" pitchFamily="18" charset="0"/>
              </a:rPr>
              <a:t> points to this text are addressed above. Some further contextual observations are necessary.  Benware rightly points out that the preceding section of Matt. 23:35-39 clearly demonstrates Christ telling the Jews that the Jerusalem temple would be destroyed. </a:t>
            </a:r>
            <a:endParaRPr lang="en-US" dirty="0"/>
          </a:p>
          <a:p>
            <a:pPr eaLnBrk="1" hangingPunct="1"/>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1B4F50D-8886-2C42-B3A0-CD3BE0A786BA}" type="slidenum">
              <a:rPr lang="en-US" sz="1200">
                <a:solidFill>
                  <a:prstClr val="black"/>
                </a:solidFill>
                <a:latin typeface="Arial" charset="0"/>
              </a:rPr>
              <a:pPr eaLnBrk="1" hangingPunct="1"/>
              <a:t>42</a:t>
            </a:fld>
            <a:endParaRPr lang="en-US" sz="1200">
              <a:solidFill>
                <a:prstClr val="black"/>
              </a:solidFill>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rtl="0">
              <a:spcBef>
                <a:spcPts val="0"/>
              </a:spcBef>
              <a:spcAft>
                <a:spcPts val="0"/>
              </a:spcAft>
              <a:buFont typeface="+mj-lt"/>
              <a:buAutoNum type="arabicPeriod"/>
              <a:tabLst>
                <a:tab pos="571500" algn="l"/>
              </a:tabLst>
            </a:pPr>
            <a:r>
              <a:rPr lang="en-US" sz="1200" dirty="0">
                <a:effectLst/>
                <a:latin typeface="Times New Roman" panose="02020603050405020304" pitchFamily="18" charset="0"/>
                <a:ea typeface="Times New Roman" panose="02020603050405020304" pitchFamily="18" charset="0"/>
              </a:rPr>
              <a:t>However, Matt. 23:39 also looks into the future to a time when Israel will welcome the Messiah. The OT prophets foresaw into the future a time when Israel, as a nation, would be restored to their land.</a:t>
            </a:r>
          </a:p>
          <a:p>
            <a:pPr marL="0" marR="0" indent="3429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The texts are too numerous but we will highlight a few sample texts without priority or importance given to the order. Many texts see Israel restored in the future, such as Isa. 54 where God affirms an eternal covenant of peace. Ezekiel 36–48 sees Israel in the restored Temple worship. It is strange that we should bring our modern understanding into the text of this temple vision and make it symbolic. It needs to be noted that the vision of the ark and the holy place given to Moses was done exactly according to the given measurements (Exod. 39:32). It would seem even stranger to a non-Christian scholar to change the methodology of interpretation for Ezekiel’s vision of the temple within the same OT Canon.</a:t>
            </a:r>
          </a:p>
          <a:p>
            <a:pPr eaLnBrk="1" hangingPunct="1"/>
            <a:endParaRPr lang="en-US" dirty="0"/>
          </a:p>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E3D16CD-5627-0243-9590-59AF0F12A470}" type="slidenum">
              <a:rPr lang="en-US" sz="1200">
                <a:solidFill>
                  <a:prstClr val="black"/>
                </a:solidFill>
                <a:latin typeface="Arial" charset="0"/>
              </a:rPr>
              <a:pPr eaLnBrk="1" hangingPunct="1"/>
              <a:t>43</a:t>
            </a:fld>
            <a:endParaRPr lang="en-US" sz="1200">
              <a:solidFill>
                <a:prstClr val="black"/>
              </a:solidFill>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DB5B71C2-A30F-0742-919A-CE27644E241B}" type="slidenum">
              <a:rPr lang="en-US" sz="1200">
                <a:solidFill>
                  <a:prstClr val="black"/>
                </a:solidFill>
                <a:latin typeface="Arial" charset="0"/>
              </a:rPr>
              <a:pPr eaLnBrk="1" hangingPunct="1"/>
              <a:t>44</a:t>
            </a:fld>
            <a:endParaRPr lang="en-US" sz="1200">
              <a:solidFill>
                <a:prstClr val="black"/>
              </a:solidFill>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rtl="0">
              <a:spcBef>
                <a:spcPts val="0"/>
              </a:spcBef>
              <a:spcAft>
                <a:spcPts val="0"/>
              </a:spcAft>
              <a:buFontTx/>
              <a:buNone/>
              <a:tabLst>
                <a:tab pos="571500" algn="l"/>
              </a:tabLst>
            </a:pPr>
            <a:r>
              <a:rPr lang="en-US" sz="1200" dirty="0">
                <a:effectLst/>
                <a:latin typeface="Times New Roman" panose="02020603050405020304" pitchFamily="18" charset="0"/>
                <a:ea typeface="Times New Roman" panose="02020603050405020304" pitchFamily="18" charset="0"/>
              </a:rPr>
              <a:t>The “abomination of desolation” in Matt. 24:15 is seen to have occurred by the Preterists during the temple destruction in A.D. 70 by the Romans. However, Benware points out that the “differences between Matthew 24 and Vespasian’s destruction of the temple are great.” The incidence and the texts surrounding Matthew 24 and Daniel 9 need to be taken into consideration. The background to the text lies in the three questions posed by the disciples in Matt. 24:3. </a:t>
            </a:r>
          </a:p>
          <a:p>
            <a:pPr marL="0" marR="0" indent="3429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179.</a:t>
            </a:r>
          </a:p>
          <a:p>
            <a:pPr eaLnBrk="1" hangingPunct="1"/>
            <a:endParaRPr lang="en-US" dirty="0"/>
          </a:p>
          <a:p>
            <a:pPr eaLnBrk="1" hangingPunct="1"/>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72956B66-035F-7B4D-A810-8A7F81344C25}" type="slidenum">
              <a:rPr lang="en-US" sz="1200">
                <a:solidFill>
                  <a:prstClr val="black"/>
                </a:solidFill>
                <a:latin typeface="Arial" charset="0"/>
              </a:rPr>
              <a:pPr eaLnBrk="1" hangingPunct="1"/>
              <a:t>45</a:t>
            </a:fld>
            <a:endParaRPr lang="en-US" sz="1200">
              <a:solidFill>
                <a:prstClr val="black"/>
              </a:solidFill>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panose="02020603050405020304" pitchFamily="18" charset="0"/>
              </a:rPr>
              <a:t>First, they ask Him, “Tell us, when will all these things take place?” “These things” refers to Matt. 24:1-2. The answers Jesus gave here move into the far distant future just the way Daniel had asked concerning the seventy years of captivity (Dan. 9:1-2). As he was praying and confessing (Dan. 9:20), the angel Gabriel came and revealed the plan of God till the “end of sin,” which brings “everlasting righteousness” (Daniel 9:24ff).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second question was “what will be the sign of your coming?” (Matt. 24:3). Jesus responded by giving the signs of His Second Coming that highly parallel Daniel 9 and others.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third question raised was, “What will be the end of the age?” These last two questions are interlinked, and this is the whole purpose of the Olivet Discourse. Deviation from the context of the disciples’ questions in dealing with these chapters will surely give one a wrong conclusion of the meaning of the text and the timing of its occurrence. The “abomination of desolation” is to be particularly understood with the breaking of the covenant at midpoint of the tribulation (Daniel 9:27) necessitating further outpouring of God’s wrath in the bowl judgments of Revelation. The “abomination of desolation” must not be confused with the destruction of Jerusalem in A.D. 70. The similarities must not mislead us into ignoring the differences between them. Differences, even if there was only one, must be given due consideration in prophetic literature.</a:t>
            </a:r>
          </a:p>
          <a:p>
            <a:pPr eaLnBrk="1" hangingPunct="1"/>
            <a:endParaRPr lang="en-US" dirty="0"/>
          </a:p>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3515E786-0E26-4745-9B48-3BB18F15DDF2}" type="slidenum">
              <a:rPr lang="en-US" sz="1200">
                <a:solidFill>
                  <a:prstClr val="black"/>
                </a:solidFill>
                <a:latin typeface="Arial" charset="0"/>
              </a:rPr>
              <a:pPr eaLnBrk="1" hangingPunct="1"/>
              <a:t>46</a:t>
            </a:fld>
            <a:endParaRPr lang="en-US" sz="1200">
              <a:solidFill>
                <a:prstClr val="black"/>
              </a:solidFill>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coming of Jesus has been dealt with above. Preterists would see the “signs in heaven” of Matt. 24:29-31 as a dramatic way of expressing national calamity or victory in battle.” The dangers of such symbolism or allegorizing of the text are very much present in the “health and wealth” gospel today. Spiritualizing such texts would legitimize the modern-day gospel preachers and would do damage to the authority of the Scripture. It would then become a post-modernist way of looking at the text.</a:t>
            </a:r>
          </a:p>
          <a:p>
            <a:pPr marL="0" marR="0" indent="3429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eaLnBrk="1" hangingPunct="1"/>
            <a:endParaRPr lang="en-US" dirty="0"/>
          </a:p>
          <a:p>
            <a:pPr eaLnBrk="1" hangingPunct="1"/>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55D3A727-ED0F-FD42-B6B6-F4F4CE9390E9}" type="slidenum">
              <a:rPr lang="en-US" sz="1200">
                <a:solidFill>
                  <a:prstClr val="black"/>
                </a:solidFill>
                <a:latin typeface="Arial" charset="0"/>
              </a:rPr>
              <a:pPr eaLnBrk="1" hangingPunct="1"/>
              <a:t>47</a:t>
            </a:fld>
            <a:endParaRPr lang="en-US" sz="1200">
              <a:solidFill>
                <a:prstClr val="black"/>
              </a:solidFill>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b="1"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593A80AD-ACF1-514E-8EF9-0D504F93B2B7}" type="slidenum">
              <a:rPr lang="en-US" sz="1200">
                <a:solidFill>
                  <a:prstClr val="black"/>
                </a:solidFill>
                <a:latin typeface="Arial" charset="0"/>
              </a:rPr>
              <a:pPr eaLnBrk="1" hangingPunct="1"/>
              <a:t>48</a:t>
            </a:fld>
            <a:endParaRPr lang="en-US" sz="1200">
              <a:solidFill>
                <a:prstClr val="black"/>
              </a:solidFill>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Footnote: Gentry and Ice, </a:t>
            </a:r>
            <a:r>
              <a:rPr lang="en-US" sz="1200" i="1" dirty="0">
                <a:effectLst/>
                <a:latin typeface="Times New Roman" panose="02020603050405020304" pitchFamily="18" charset="0"/>
                <a:ea typeface="Times New Roman" panose="02020603050405020304" pitchFamily="18" charset="0"/>
              </a:rPr>
              <a:t>The Great Tribulation</a:t>
            </a:r>
            <a:r>
              <a:rPr lang="en-US" sz="1200" dirty="0">
                <a:effectLst/>
                <a:latin typeface="Times New Roman" panose="02020603050405020304" pitchFamily="18" charset="0"/>
                <a:ea typeface="Times New Roman" panose="02020603050405020304" pitchFamily="18" charset="0"/>
              </a:rPr>
              <a:t>, 55. Their line of defense seems reasonable in light of OT texts like “the mountains quake at the presence of the Lord,” where in reality the mountains may not have quaked. </a:t>
            </a:r>
            <a:endParaRPr lang="en-US" dirty="0"/>
          </a:p>
          <a:p>
            <a:pPr eaLnBrk="1" hangingPunct="1"/>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8AB06558-EF61-3C43-84DA-A8433F6E2622}" type="slidenum">
              <a:rPr lang="en-US" sz="1200">
                <a:solidFill>
                  <a:prstClr val="black"/>
                </a:solidFill>
                <a:latin typeface="Arial" charset="0"/>
              </a:rPr>
              <a:pPr eaLnBrk="1" hangingPunct="1"/>
              <a:t>49</a:t>
            </a:fld>
            <a:endParaRPr lang="en-US" sz="1200">
              <a:solidFill>
                <a:prstClr val="black"/>
              </a:solidFill>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This line of argument is taken up by the Preterists. Gentry further comments, “Prophets often express national catastrophes in terms of cosmic destruction.”. </a:t>
            </a:r>
          </a:p>
          <a:p>
            <a:pPr eaLnBrk="1" hangingPunct="1"/>
            <a:endParaRPr lang="en-US" dirty="0"/>
          </a:p>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DAE03AF3-68F3-5A43-A230-44BB24A78C6F}" type="slidenum">
              <a:rPr lang="en-US" sz="1200">
                <a:solidFill>
                  <a:prstClr val="black"/>
                </a:solidFill>
                <a:latin typeface="Arial" charset="0"/>
              </a:rPr>
              <a:pPr eaLnBrk="1" hangingPunct="1"/>
              <a:t>5</a:t>
            </a:fld>
            <a:endParaRPr lang="en-US" sz="1200">
              <a:solidFill>
                <a:prstClr val="black"/>
              </a:solidFill>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Certainly, 9/11 was a tribulation for the Americans. </a:t>
            </a:r>
          </a:p>
          <a:p>
            <a:pPr eaLnBrk="1" hangingPunct="1"/>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EFDD6EB0-EB03-D544-A6E2-65A8296DEC6F}" type="slidenum">
              <a:rPr lang="en-US" sz="1200">
                <a:solidFill>
                  <a:prstClr val="black"/>
                </a:solidFill>
                <a:latin typeface="Arial" charset="0"/>
              </a:rPr>
              <a:pPr eaLnBrk="1" hangingPunct="1"/>
              <a:t>50</a:t>
            </a:fld>
            <a:endParaRPr lang="en-US" sz="1200">
              <a:solidFill>
                <a:prstClr val="black"/>
              </a:solidFill>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This point is well taken but what they fail to recognize is that the context of whether the cosmic disturbance is referring typologically to some national destruction, or it is actually referring to actual cosmic disturbances. Contextual understanding and usage of such words by the prophets in view of the culmination of history with texts in Daniel and Revelation would affirm a real occurrence of such cosmic disturbance of immense proportion. Matthew 24:21 makes it clear that this “great tribulation,” referring to great cosmic disturbances, is perfectly in tandem with Revelation judgments, which “has not been from the beginning of the world until now, no and never will be.” No doubt there have been great calamities such as the flood, destruction of Sodom and Gomorrah, the rise and fall of nations in history, world wars, Jewish massacre by Hitler and Stalin, the recent Tsunami and the 9/11 bombings. These have happened, but they are not </a:t>
            </a:r>
            <a:r>
              <a:rPr lang="en-US" sz="1200" i="1" dirty="0">
                <a:effectLst/>
                <a:latin typeface="Times New Roman" panose="02020603050405020304" pitchFamily="18" charset="0"/>
                <a:ea typeface="Times New Roman" panose="02020603050405020304" pitchFamily="18" charset="0"/>
              </a:rPr>
              <a:t>the</a:t>
            </a:r>
            <a:r>
              <a:rPr lang="en-US" sz="1200" dirty="0">
                <a:effectLst/>
                <a:latin typeface="Times New Roman" panose="02020603050405020304" pitchFamily="18" charset="0"/>
                <a:ea typeface="Times New Roman" panose="02020603050405020304" pitchFamily="18" charset="0"/>
              </a:rPr>
              <a:t> “tribulation” referred to in Revelation 6–19 and Matthew 23–24</a:t>
            </a:r>
            <a:endParaRPr lang="en-US" dirty="0"/>
          </a:p>
          <a:p>
            <a:pPr eaLnBrk="1" hangingPunct="1"/>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1ED09A41-3533-3344-B9ED-89360803F2F8}" type="slidenum">
              <a:rPr lang="en-US" sz="1200">
                <a:solidFill>
                  <a:prstClr val="black"/>
                </a:solidFill>
                <a:latin typeface="Arial" charset="0"/>
              </a:rPr>
              <a:pPr eaLnBrk="1" hangingPunct="1"/>
              <a:t>51</a:t>
            </a:fld>
            <a:endParaRPr lang="en-US" sz="1200">
              <a:solidFill>
                <a:prstClr val="black"/>
              </a:solidFill>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marR="0">
              <a:spcBef>
                <a:spcPts val="0"/>
              </a:spcBef>
              <a:spcAft>
                <a:spcPts val="0"/>
              </a:spcAft>
            </a:pPr>
            <a:r>
              <a:rPr lang="en-US" sz="1000" dirty="0">
                <a:effectLst/>
                <a:latin typeface="Times New Roman" panose="02020603050405020304" pitchFamily="18" charset="0"/>
                <a:ea typeface="Times New Roman" panose="02020603050405020304" pitchFamily="18" charset="0"/>
              </a:rPr>
              <a:t>Although there is a tendency for Preterists to be eclectic in their hermeneutical approach, we must not totally disregard their view.  It can be helpful to see another interpretation or understanding of Scripture. </a:t>
            </a:r>
          </a:p>
          <a:p>
            <a:pPr marL="228600" marR="0">
              <a:spcBef>
                <a:spcPts val="0"/>
              </a:spcBef>
              <a:spcAft>
                <a:spcPts val="0"/>
              </a:spcAft>
            </a:pPr>
            <a:endParaRPr lang="en-US" sz="1000" dirty="0">
              <a:effectLst/>
              <a:latin typeface="Times New Roman" panose="02020603050405020304" pitchFamily="18" charset="0"/>
              <a:ea typeface="Times New Roman" panose="02020603050405020304" pitchFamily="18" charset="0"/>
            </a:endParaRPr>
          </a:p>
          <a:p>
            <a:pPr marL="228600" marR="0" lvl="0" indent="0" algn="l" defTabSz="457200" rtl="0" eaLnBrk="1" fontAlgn="auto" latinLnBrk="0" hangingPunct="1">
              <a:lnSpc>
                <a:spcPct val="100000"/>
              </a:lnSpc>
              <a:spcBef>
                <a:spcPts val="0"/>
              </a:spcBef>
              <a:spcAft>
                <a:spcPts val="0"/>
              </a:spcAft>
              <a:buClrTx/>
              <a:buSzTx/>
              <a:buFontTx/>
              <a:buNone/>
              <a:tabLst/>
              <a:defRPr/>
            </a:pPr>
            <a:r>
              <a:rPr lang="en-US" sz="1000" dirty="0">
                <a:effectLst/>
                <a:latin typeface="Times New Roman" panose="02020603050405020304" pitchFamily="18" charset="0"/>
                <a:ea typeface="Times New Roman" panose="02020603050405020304" pitchFamily="18" charset="0"/>
              </a:rPr>
              <a:t>That understanding is not there for us to criticize or fight about but for us to learn to see things from a different angle than our own. Paul, in his second letter to Timothy, reiterated, “The Lord’s bondservant must not be quarrelsome” (2 Tim. 2:24). We must come to an understanding that there are many different views and doctrines, but the point is not for us to push through our own understanding and interpretation.</a:t>
            </a:r>
          </a:p>
          <a:p>
            <a:pPr marL="228600" marR="0" lvl="0" indent="0" algn="l" defTabSz="457200" rtl="0" eaLnBrk="1" fontAlgn="auto" latinLnBrk="0" hangingPunct="1">
              <a:lnSpc>
                <a:spcPct val="100000"/>
              </a:lnSpc>
              <a:spcBef>
                <a:spcPts val="0"/>
              </a:spcBef>
              <a:spcAft>
                <a:spcPts val="0"/>
              </a:spcAft>
              <a:buClrTx/>
              <a:buSzTx/>
              <a:buFontTx/>
              <a:buNone/>
              <a:tabLst/>
              <a:defRPr/>
            </a:pPr>
            <a:endParaRPr lang="en-US" sz="1000" dirty="0">
              <a:effectLst/>
              <a:latin typeface="Times New Roman" panose="02020603050405020304" pitchFamily="18" charset="0"/>
              <a:ea typeface="Times New Roman" panose="02020603050405020304" pitchFamily="18" charset="0"/>
            </a:endParaRPr>
          </a:p>
          <a:p>
            <a:pPr marL="2286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This view needs to be weighed to shed more light on our understanding. Perhaps it gives us an even firmer reason to stick to our own beliefs and understanding. Or does it throw doubt at us? If so, we should then be spurred to dig deeper into the Word of God for further study, understanding, and revelation.</a:t>
            </a:r>
          </a:p>
          <a:p>
            <a:pPr marL="2286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As pastors or teachers, this can then ensure that we are teaching the Scriptures as it is (or at least the way we have understood it, having thought through and debated it) and not mislead others or have anything to do with “irreverent silly myths” or “worldly fables” as was warned by Paul in 1 Tim. 4:7.</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We cannot undermine the importance of the future aspect of the Second Coming, the bodily resurrection and the impending future Day of the Lord. It can serve to encourage the believers to live pure, holy and reverent lives before the Lord and before men. It would also give hope in the present time when one goes through difficulties, sufferings and persecutions. </a:t>
            </a:r>
          </a:p>
          <a:p>
            <a:pPr marL="228600" marR="0" lvl="0" indent="0" algn="l" defTabSz="457200" rtl="0" eaLnBrk="1" fontAlgn="auto" latinLnBrk="0" hangingPunct="1">
              <a:lnSpc>
                <a:spcPct val="100000"/>
              </a:lnSpc>
              <a:spcBef>
                <a:spcPts val="0"/>
              </a:spcBef>
              <a:spcAft>
                <a:spcPts val="0"/>
              </a:spcAft>
              <a:buClrTx/>
              <a:buSzTx/>
              <a:buFontTx/>
              <a:buNone/>
              <a:tabLst/>
              <a:defRPr/>
            </a:pPr>
            <a:endParaRPr lang="en-US" sz="1000" dirty="0">
              <a:effectLst/>
              <a:latin typeface="Times New Roman" panose="02020603050405020304" pitchFamily="18" charset="0"/>
              <a:ea typeface="Times New Roman" panose="02020603050405020304" pitchFamily="18" charset="0"/>
            </a:endParaRPr>
          </a:p>
          <a:p>
            <a:pPr marL="228600" marR="0">
              <a:spcBef>
                <a:spcPts val="0"/>
              </a:spcBef>
              <a:spcAft>
                <a:spcPts val="0"/>
              </a:spcAft>
            </a:pPr>
            <a:endParaRPr lang="en-US" sz="1000" dirty="0">
              <a:effectLst/>
              <a:latin typeface="Times New Roman" panose="02020603050405020304" pitchFamily="18" charset="0"/>
              <a:ea typeface="Times New Roman" panose="02020603050405020304" pitchFamily="18" charset="0"/>
            </a:endParaRPr>
          </a:p>
          <a:p>
            <a:pPr eaLnBrk="1" hangingPunct="1"/>
            <a:endParaRPr lang="en-US" dirty="0"/>
          </a:p>
          <a:p>
            <a:pPr eaLnBrk="1" hangingPunct="1"/>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202BBED5-6C88-FC4E-937C-E12B9C8B16D7}" type="slidenum">
              <a:rPr lang="en-US" sz="1200">
                <a:solidFill>
                  <a:prstClr val="black"/>
                </a:solidFill>
                <a:latin typeface="Arial" charset="0"/>
              </a:rPr>
              <a:pPr eaLnBrk="1" hangingPunct="1"/>
              <a:t>52</a:t>
            </a:fld>
            <a:endParaRPr lang="en-US" sz="1200">
              <a:solidFill>
                <a:prstClr val="black"/>
              </a:solidFill>
              <a:latin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This is what it means to live our lives on the “alert” as Jesus said in Matthew 24:42, where he warned, “Therefore be on the </a:t>
            </a:r>
            <a:r>
              <a:rPr lang="en-US" sz="1200" b="1" i="1" dirty="0">
                <a:effectLst/>
                <a:latin typeface="Times New Roman" panose="02020603050405020304" pitchFamily="18" charset="0"/>
                <a:ea typeface="Times New Roman" panose="02020603050405020304" pitchFamily="18" charset="0"/>
              </a:rPr>
              <a:t>alert</a:t>
            </a:r>
            <a:r>
              <a:rPr lang="en-US" sz="1200" dirty="0">
                <a:effectLst/>
                <a:latin typeface="Times New Roman" panose="02020603050405020304" pitchFamily="18" charset="0"/>
                <a:ea typeface="Times New Roman" panose="02020603050405020304" pitchFamily="18" charset="0"/>
              </a:rPr>
              <a:t> for you do not know which day your Lord is coming.” </a:t>
            </a:r>
          </a:p>
          <a:p>
            <a:pPr eaLnBrk="1" hangingPunct="1"/>
            <a:endParaRPr lang="en-US" dirty="0"/>
          </a:p>
          <a:p>
            <a:pPr eaLnBrk="1" hangingPunct="1"/>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3D473D-C091-8948-8F99-361B3084560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432578" name="Rectangle 2"/>
          <p:cNvSpPr>
            <a:spLocks noGrp="1" noRot="1" noChangeAspect="1" noChangeArrowheads="1"/>
          </p:cNvSpPr>
          <p:nvPr>
            <p:ph type="sldImg"/>
          </p:nvPr>
        </p:nvSpPr>
        <p:spPr>
          <a:solidFill>
            <a:srgbClr val="FFFFFF"/>
          </a:solidFill>
          <a:ln/>
        </p:spPr>
      </p:sp>
      <p:sp>
        <p:nvSpPr>
          <p:cNvPr id="143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Hence, regardless of which eschatological stand we take, we should do exactly that. Be on the alert—live pure, holy and reverent lives, tell others about Jesus and tell them to do exactly the same!</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54</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BIBLIOGRAPHY</a:t>
            </a:r>
          </a:p>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Aune, David E. </a:t>
            </a:r>
            <a:r>
              <a:rPr lang="en-US" sz="1200" i="1" dirty="0">
                <a:effectLst/>
                <a:latin typeface="Times New Roman" panose="02020603050405020304" pitchFamily="18" charset="0"/>
                <a:ea typeface="Times New Roman" panose="02020603050405020304" pitchFamily="18" charset="0"/>
              </a:rPr>
              <a:t>Revelation 1-5. </a:t>
            </a:r>
            <a:r>
              <a:rPr lang="en-US" sz="1200" dirty="0">
                <a:effectLst/>
                <a:latin typeface="Times New Roman" panose="02020603050405020304" pitchFamily="18" charset="0"/>
                <a:ea typeface="Times New Roman" panose="02020603050405020304" pitchFamily="18" charset="0"/>
              </a:rPr>
              <a:t>Word Biblical Commentary. Vol. 52. Waco, Texas:</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Word Books, 1997.</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Beale, G. K. </a:t>
            </a:r>
            <a:r>
              <a:rPr lang="en-US" sz="1200" i="1" dirty="0">
                <a:effectLst/>
                <a:latin typeface="Times New Roman" panose="02020603050405020304" pitchFamily="18" charset="0"/>
                <a:ea typeface="Times New Roman" panose="02020603050405020304" pitchFamily="18" charset="0"/>
              </a:rPr>
              <a:t>The Book of Revelation: A Commentary on the Greek Text</a:t>
            </a:r>
            <a:r>
              <a:rPr lang="en-US" sz="1200" dirty="0">
                <a:effectLst/>
                <a:latin typeface="Times New Roman" panose="02020603050405020304" pitchFamily="18" charset="0"/>
                <a:ea typeface="Times New Roman" panose="02020603050405020304" pitchFamily="18" charset="0"/>
              </a:rPr>
              <a:t>.</a:t>
            </a:r>
            <a:r>
              <a:rPr lang="en-US" sz="1200" i="1"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Grand</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Rapids: Eerdmans, 1999.</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Benware, Paul N. </a:t>
            </a:r>
            <a:r>
              <a:rPr lang="en-US" sz="1200" i="1" dirty="0">
                <a:effectLst/>
                <a:latin typeface="Times New Roman" panose="02020603050405020304" pitchFamily="18" charset="0"/>
                <a:ea typeface="Times New Roman" panose="02020603050405020304" pitchFamily="18" charset="0"/>
              </a:rPr>
              <a:t>Understanding End Times Prophecy: A Comprehensive Approach</a:t>
            </a:r>
            <a:r>
              <a:rPr lang="en-US" sz="1200" dirty="0">
                <a:effectLst/>
                <a:latin typeface="Times New Roman" panose="02020603050405020304" pitchFamily="18" charset="0"/>
                <a:ea typeface="Times New Roman" panose="02020603050405020304" pitchFamily="18" charset="0"/>
              </a:rPr>
              <a:t>.</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Chicago: Moody Publishers, 1995, 2006.</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Eusebius. </a:t>
            </a:r>
            <a:r>
              <a:rPr lang="en-US" sz="1200" i="1" dirty="0">
                <a:effectLst/>
                <a:latin typeface="Times New Roman" panose="02020603050405020304" pitchFamily="18" charset="0"/>
                <a:ea typeface="Times New Roman" panose="02020603050405020304" pitchFamily="18" charset="0"/>
              </a:rPr>
              <a:t>The History of the Church</a:t>
            </a:r>
            <a:r>
              <a:rPr lang="en-US" sz="1200" dirty="0">
                <a:effectLst/>
                <a:latin typeface="Times New Roman" panose="02020603050405020304" pitchFamily="18" charset="0"/>
                <a:ea typeface="Times New Roman" panose="02020603050405020304" pitchFamily="18" charset="0"/>
              </a:rPr>
              <a:t>, trans. By G. A. Williamson. New York, Penguin,</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1989.</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Gentry, Kenneth L. Jr. &amp; Thomas Ice. </a:t>
            </a:r>
            <a:r>
              <a:rPr lang="en-US" sz="1200" i="1" dirty="0">
                <a:effectLst/>
                <a:latin typeface="Times New Roman" panose="02020603050405020304" pitchFamily="18" charset="0"/>
                <a:ea typeface="Times New Roman" panose="02020603050405020304" pitchFamily="18" charset="0"/>
              </a:rPr>
              <a:t>The Great Tribulation: Past or Future?</a:t>
            </a:r>
            <a:r>
              <a:rPr lang="en-US" sz="1200" dirty="0">
                <a:effectLst/>
                <a:latin typeface="Times New Roman" panose="02020603050405020304" pitchFamily="18" charset="0"/>
                <a:ea typeface="Times New Roman" panose="02020603050405020304" pitchFamily="18" charset="0"/>
              </a:rPr>
              <a:t> Grand</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Rapids: Kregel, 1999.</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Hitchcock, Mark L. “A Critique of the Preterist view of ‘soon’ and ‘near’ in</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Revelation.” </a:t>
            </a:r>
            <a:r>
              <a:rPr lang="en-US" sz="1200" i="1" dirty="0">
                <a:effectLst/>
                <a:latin typeface="Times New Roman" panose="02020603050405020304" pitchFamily="18" charset="0"/>
                <a:ea typeface="Times New Roman" panose="02020603050405020304" pitchFamily="18" charset="0"/>
              </a:rPr>
              <a:t>Bibliotheca Sacra 163 no 652</a:t>
            </a:r>
            <a:r>
              <a:rPr lang="en-US" sz="1200" dirty="0">
                <a:effectLst/>
                <a:latin typeface="Times New Roman" panose="02020603050405020304" pitchFamily="18" charset="0"/>
                <a:ea typeface="Times New Roman" panose="02020603050405020304" pitchFamily="18" charset="0"/>
              </a:rPr>
              <a:t> (2006): 467-478.</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_____. “A Critique of the Preterist view of the Temple in Revelation 11:1-2.”</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Bibliotheca Sacra 164 no 654</a:t>
            </a:r>
            <a:r>
              <a:rPr lang="en-US" sz="1200" dirty="0">
                <a:effectLst/>
                <a:latin typeface="Times New Roman" panose="02020603050405020304" pitchFamily="18" charset="0"/>
                <a:ea typeface="Times New Roman" panose="02020603050405020304" pitchFamily="18" charset="0"/>
              </a:rPr>
              <a:t> (2007): 219-236.</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_____. “A Critique of the Preterist view of Revelation 17:9-11 and Nero.” </a:t>
            </a:r>
            <a:r>
              <a:rPr lang="en-US" sz="1200" i="1" dirty="0">
                <a:effectLst/>
                <a:latin typeface="Times New Roman" panose="02020603050405020304" pitchFamily="18" charset="0"/>
                <a:ea typeface="Times New Roman" panose="02020603050405020304" pitchFamily="18" charset="0"/>
              </a:rPr>
              <a:t>Bibliotheca</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i="1" dirty="0">
                <a:effectLst/>
                <a:latin typeface="Times New Roman" panose="02020603050405020304" pitchFamily="18" charset="0"/>
                <a:ea typeface="Times New Roman" panose="02020603050405020304" pitchFamily="18" charset="0"/>
              </a:rPr>
              <a:t>     Sacra 164 no 656</a:t>
            </a:r>
            <a:r>
              <a:rPr lang="en-US" sz="1200" dirty="0">
                <a:effectLst/>
                <a:latin typeface="Times New Roman" panose="02020603050405020304" pitchFamily="18" charset="0"/>
                <a:ea typeface="Times New Roman" panose="02020603050405020304" pitchFamily="18" charset="0"/>
              </a:rPr>
              <a:t> (2007): 472-485</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Johnson, Alan. “Revelation.” In </a:t>
            </a:r>
            <a:r>
              <a:rPr lang="en-US" sz="1200" i="1" dirty="0">
                <a:effectLst/>
                <a:latin typeface="Times New Roman" panose="02020603050405020304" pitchFamily="18" charset="0"/>
                <a:ea typeface="Times New Roman" panose="02020603050405020304" pitchFamily="18" charset="0"/>
              </a:rPr>
              <a:t>Expositors Bible Commentary</a:t>
            </a:r>
            <a:r>
              <a:rPr lang="en-US" sz="1200" dirty="0">
                <a:effectLst/>
                <a:latin typeface="Times New Roman" panose="02020603050405020304" pitchFamily="18" charset="0"/>
                <a:ea typeface="Times New Roman" panose="02020603050405020304" pitchFamily="18" charset="0"/>
              </a:rPr>
              <a:t>, Vol. 12.</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Edited by Frank E. Gaebelein, 397-603. Grand Rapids: Zondervan, 1981.</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Osborne, Grant R. </a:t>
            </a:r>
            <a:r>
              <a:rPr lang="en-US" sz="1200" i="1" dirty="0">
                <a:effectLst/>
                <a:latin typeface="Times New Roman" panose="02020603050405020304" pitchFamily="18" charset="0"/>
                <a:ea typeface="Times New Roman" panose="02020603050405020304" pitchFamily="18" charset="0"/>
              </a:rPr>
              <a:t>The Hermeneutical Spiral: A Comprehensive Introduction to</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i="1" dirty="0">
                <a:effectLst/>
                <a:latin typeface="Times New Roman" panose="02020603050405020304" pitchFamily="18" charset="0"/>
                <a:ea typeface="Times New Roman" panose="02020603050405020304" pitchFamily="18" charset="0"/>
              </a:rPr>
              <a:t>     Biblical Interpretation</a:t>
            </a:r>
            <a:r>
              <a:rPr lang="en-US" sz="1200" dirty="0">
                <a:effectLst/>
                <a:latin typeface="Times New Roman" panose="02020603050405020304" pitchFamily="18" charset="0"/>
                <a:ea typeface="Times New Roman" panose="02020603050405020304" pitchFamily="18" charset="0"/>
              </a:rPr>
              <a:t>.</a:t>
            </a:r>
            <a:r>
              <a:rPr lang="en-US" sz="1200" i="1"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Downers Grove: IVP, 1991.</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Riddlebarger, Kim. </a:t>
            </a:r>
            <a:r>
              <a:rPr lang="en-US" sz="1200" i="1" dirty="0">
                <a:effectLst/>
                <a:latin typeface="Times New Roman" panose="02020603050405020304" pitchFamily="18" charset="0"/>
                <a:ea typeface="Times New Roman" panose="02020603050405020304" pitchFamily="18" charset="0"/>
              </a:rPr>
              <a:t>The Man of Sin: Uncovering the Truth about Antichrist</a:t>
            </a:r>
            <a:r>
              <a:rPr lang="en-US" sz="1200" dirty="0">
                <a:effectLst/>
                <a:latin typeface="Times New Roman" panose="02020603050405020304" pitchFamily="18" charset="0"/>
                <a:ea typeface="Times New Roman" panose="02020603050405020304" pitchFamily="18" charset="0"/>
              </a:rPr>
              <a:t>. Grand</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Rapids: Baker Books, 2006.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i="1" dirty="0">
                <a:effectLst/>
                <a:latin typeface="Times New Roman" panose="02020603050405020304" pitchFamily="18" charset="0"/>
                <a:ea typeface="Times New Roman" panose="02020603050405020304" pitchFamily="18" charset="0"/>
              </a:rPr>
              <a:t>The Holy Bible</a:t>
            </a:r>
            <a:r>
              <a:rPr lang="en-US" sz="1200" dirty="0">
                <a:effectLst/>
                <a:latin typeface="Times New Roman" panose="02020603050405020304" pitchFamily="18" charset="0"/>
                <a:ea typeface="Times New Roman" panose="02020603050405020304" pitchFamily="18" charset="0"/>
              </a:rPr>
              <a:t>. English Standard Version. Illinois: Good News Publishers, 2001.</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Thomas, Robert L. </a:t>
            </a:r>
            <a:r>
              <a:rPr lang="en-US" sz="1200" i="1" dirty="0">
                <a:effectLst/>
                <a:latin typeface="Times New Roman" panose="02020603050405020304" pitchFamily="18" charset="0"/>
                <a:ea typeface="Times New Roman" panose="02020603050405020304" pitchFamily="18" charset="0"/>
              </a:rPr>
              <a:t>Revelation 1-7</a:t>
            </a:r>
            <a:r>
              <a:rPr lang="en-US" sz="1200" dirty="0">
                <a:effectLst/>
                <a:latin typeface="Times New Roman" panose="02020603050405020304" pitchFamily="18" charset="0"/>
                <a:ea typeface="Times New Roman" panose="02020603050405020304" pitchFamily="18" charset="0"/>
              </a:rPr>
              <a:t>. Wycliffe Exegetical Commentary. Vol. 1. Chicago:</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Moody, 1992.</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A59935D-6EB5-C246-9077-E2415C9A8BD1}" type="slidenum">
              <a:rPr lang="en-US" sz="1200">
                <a:solidFill>
                  <a:prstClr val="black"/>
                </a:solidFill>
                <a:latin typeface="Arial" charset="0"/>
              </a:rPr>
              <a:pPr eaLnBrk="1" hangingPunct="1"/>
              <a:t>6</a:t>
            </a:fld>
            <a:endParaRPr lang="en-US" sz="1200">
              <a:solidFill>
                <a:prstClr val="black"/>
              </a:solidFill>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the tsunami of 26 Dec 2004 was a great trial for those who endured it.</a:t>
            </a:r>
          </a:p>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96223B63-0C4D-5846-AC65-8E25F3FA9920}" type="slidenum">
              <a:rPr lang="en-US" sz="1200">
                <a:solidFill>
                  <a:prstClr val="black"/>
                </a:solidFill>
                <a:latin typeface="Arial" charset="0"/>
              </a:rPr>
              <a:pPr eaLnBrk="1" hangingPunct="1"/>
              <a:t>7</a:t>
            </a:fld>
            <a:endParaRPr lang="en-US" sz="1200">
              <a:solidFill>
                <a:prstClr val="black"/>
              </a:solidFill>
              <a:latin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Whereas others will use the term only for the bowl judgments of Rev 6.</a:t>
            </a:r>
          </a:p>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CDF1C9BC-8CA4-144E-9DB8-ADCD2FA090E0}" type="slidenum">
              <a:rPr lang="en-US" sz="1200">
                <a:solidFill>
                  <a:prstClr val="black"/>
                </a:solidFill>
                <a:latin typeface="Arial" charset="0"/>
              </a:rPr>
              <a:pPr eaLnBrk="1" hangingPunct="1"/>
              <a:t>8</a:t>
            </a:fld>
            <a:endParaRPr lang="en-US" sz="1200">
              <a:solidFill>
                <a:prstClr val="black"/>
              </a:solidFill>
              <a:latin typeface="Arial"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304800">
              <a:spcBef>
                <a:spcPts val="0"/>
              </a:spcBef>
              <a:spcAft>
                <a:spcPts val="0"/>
              </a:spcAft>
            </a:pPr>
            <a:r>
              <a:rPr lang="en-US" sz="1200" dirty="0">
                <a:effectLst/>
                <a:latin typeface="Times New Roman" panose="02020603050405020304" pitchFamily="18" charset="0"/>
                <a:ea typeface="Times New Roman" panose="02020603050405020304" pitchFamily="18" charset="0"/>
              </a:rPr>
              <a:t>When speaking about the biblical prophecies and the timing of tribulation in history, there are four possibilities to which time is being referred:</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mj-lt"/>
              <a:buAutoNum type="arabicPeriod"/>
              <a:tabLst>
                <a:tab pos="304800" algn="l"/>
              </a:tabLst>
            </a:pPr>
            <a:r>
              <a:rPr lang="en-US" sz="1200" dirty="0">
                <a:effectLst/>
                <a:latin typeface="Times New Roman" panose="02020603050405020304" pitchFamily="18" charset="0"/>
                <a:ea typeface="Times New Roman" panose="02020603050405020304" pitchFamily="18" charset="0"/>
              </a:rPr>
              <a:t>Preterism – the tribulation is “past”</a:t>
            </a:r>
          </a:p>
          <a:p>
            <a:pPr marL="342900" marR="0" lvl="0" indent="-342900">
              <a:spcBef>
                <a:spcPts val="0"/>
              </a:spcBef>
              <a:spcAft>
                <a:spcPts val="0"/>
              </a:spcAft>
              <a:buFont typeface="+mj-lt"/>
              <a:buAutoNum type="arabicPeriod"/>
              <a:tabLst>
                <a:tab pos="304800" algn="l"/>
              </a:tabLst>
            </a:pPr>
            <a:r>
              <a:rPr lang="en-US" sz="1200" dirty="0">
                <a:effectLst/>
                <a:latin typeface="Times New Roman" panose="02020603050405020304" pitchFamily="18" charset="0"/>
                <a:ea typeface="Times New Roman" panose="02020603050405020304" pitchFamily="18" charset="0"/>
              </a:rPr>
              <a:t>Historicism – the tribulation is “present”</a:t>
            </a:r>
          </a:p>
          <a:p>
            <a:pPr marL="342900" marR="0" lvl="0" indent="-342900">
              <a:spcBef>
                <a:spcPts val="0"/>
              </a:spcBef>
              <a:spcAft>
                <a:spcPts val="0"/>
              </a:spcAft>
              <a:buFont typeface="+mj-lt"/>
              <a:buAutoNum type="arabicPeriod"/>
              <a:tabLst>
                <a:tab pos="304800" algn="l"/>
              </a:tabLst>
            </a:pPr>
            <a:r>
              <a:rPr lang="en-US" sz="1200" dirty="0">
                <a:effectLst/>
                <a:latin typeface="Times New Roman" panose="02020603050405020304" pitchFamily="18" charset="0"/>
                <a:ea typeface="Times New Roman" panose="02020603050405020304" pitchFamily="18" charset="0"/>
              </a:rPr>
              <a:t>Futurism – the tribulation is “future”</a:t>
            </a:r>
          </a:p>
          <a:p>
            <a:pPr marL="342900" marR="0" lvl="0" indent="-342900">
              <a:spcBef>
                <a:spcPts val="0"/>
              </a:spcBef>
              <a:spcAft>
                <a:spcPts val="0"/>
              </a:spcAft>
              <a:buFont typeface="+mj-lt"/>
              <a:buAutoNum type="arabicPeriod"/>
              <a:tabLst>
                <a:tab pos="304800" algn="l"/>
              </a:tabLst>
            </a:pPr>
            <a:r>
              <a:rPr lang="en-US" sz="1200" dirty="0">
                <a:effectLst/>
                <a:latin typeface="Times New Roman" panose="02020603050405020304" pitchFamily="18" charset="0"/>
                <a:ea typeface="Times New Roman" panose="02020603050405020304" pitchFamily="18" charset="0"/>
              </a:rPr>
              <a:t>Idealism – the tribulation is “timeless”</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In a very brief way of summarizing these four views, the preterist (the Latin word, meaning “past”) believes that most, if not all, prophecy has already been fulfilled during the destruction of Jerusalem in A.D. 70. The historicist (remember we said this is “present”) sees much of the current church age as part of the tribulation period.  In other words, the prophecies in the Bible are being fulfilled right now. This may overlap with the view of the idealist as well.</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r>
              <a:rPr lang="en-US" sz="1200" dirty="0">
                <a:effectLst/>
                <a:latin typeface="Times New Roman" panose="02020603050405020304" pitchFamily="18" charset="0"/>
                <a:ea typeface="Times New Roman" panose="02020603050405020304" pitchFamily="18" charset="0"/>
              </a:rPr>
              <a:t>The futurist, on the other hand, usually believes that most of the prophetic events will take place in the future. To him, the tribulation of the seven years, the Second Coming of Christ, the 1000-year millennium as well as the eternal state are all future events. The idealist does not believe that the prophecies in the Bible have timing for the events nor does it believe that one can determine the timing of these prophecies. They see prophetic passages as teachings of great truth about God and are to be used as an application to our present lives. </a:t>
            </a:r>
            <a:endParaRPr lang="en-US" dirty="0"/>
          </a:p>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83F7A723-7645-DA47-B195-265B6C8E7949}" type="slidenum">
              <a:rPr lang="en-US" sz="1200">
                <a:solidFill>
                  <a:prstClr val="black"/>
                </a:solidFill>
                <a:latin typeface="Arial" charset="0"/>
              </a:rPr>
              <a:pPr eaLnBrk="1" hangingPunct="1"/>
              <a:t>9</a:t>
            </a:fld>
            <a:endParaRPr lang="en-US" sz="1200">
              <a:solidFill>
                <a:prstClr val="black"/>
              </a:solidFill>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Preterism is an eschatological viewpoint that sees most or all of Bible prophecy as being fulfilled sometime in the past. In other words, preterism holds that some or all of the Bible prophecies concerning the end times were fulfilled in the 1</a:t>
            </a:r>
            <a:r>
              <a:rPr lang="en-US" sz="1200" baseline="30000" dirty="0">
                <a:effectLst/>
                <a:latin typeface="Times New Roman" panose="02020603050405020304" pitchFamily="18" charset="0"/>
                <a:ea typeface="Times New Roman" panose="02020603050405020304" pitchFamily="18" charset="0"/>
              </a:rPr>
              <a:t>st</a:t>
            </a:r>
            <a:r>
              <a:rPr lang="en-US" sz="1200" dirty="0">
                <a:effectLst/>
                <a:latin typeface="Times New Roman" panose="02020603050405020304" pitchFamily="18" charset="0"/>
                <a:ea typeface="Times New Roman" panose="02020603050405020304" pitchFamily="18" charset="0"/>
              </a:rPr>
              <a:t> century AD after the death of Christ, at the destruction of Jerusalem in A.D. 70. Those who believe in Preterism are called Preterists.</a:t>
            </a:r>
          </a:p>
          <a:p>
            <a:pPr eaLnBrk="1" hangingPunct="1"/>
            <a:endParaRPr lang="en-US" dirty="0"/>
          </a:p>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76917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5691553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20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1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7605527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2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5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12580879"/>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20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172"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8816278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20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1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87504762"/>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67222586"/>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2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3138583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1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52588820"/>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2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82729943"/>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2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42833929"/>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9_Comparison">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23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3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1936135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347678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sp>
        <p:nvSpPr>
          <p:cNvPr id="24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9349040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20_Blank">
    <p:spTree>
      <p:nvGrpSpPr>
        <p:cNvPr id="1" name=""/>
        <p:cNvGrpSpPr/>
        <p:nvPr/>
      </p:nvGrpSpPr>
      <p:grpSpPr>
        <a:xfrm>
          <a:off x="0" y="0"/>
          <a:ext cx="0" cy="0"/>
          <a:chOff x="0" y="0"/>
          <a:chExt cx="0" cy="0"/>
        </a:xfrm>
      </p:grpSpPr>
      <p:sp>
        <p:nvSpPr>
          <p:cNvPr id="2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17954519"/>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19_Content with Caption">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26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6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4459673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9_Picture with Caption">
    <p:spTree>
      <p:nvGrpSpPr>
        <p:cNvPr id="1" name=""/>
        <p:cNvGrpSpPr/>
        <p:nvPr/>
      </p:nvGrpSpPr>
      <p:grpSpPr>
        <a:xfrm>
          <a:off x="0" y="0"/>
          <a:ext cx="0" cy="0"/>
          <a:chOff x="0" y="0"/>
          <a:chExt cx="0" cy="0"/>
        </a:xfrm>
      </p:grpSpPr>
      <p:sp>
        <p:nvSpPr>
          <p:cNvPr id="27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27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7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4210192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3_Title and 4 Content">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82"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02884246"/>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3_Title, Content, and 2 Content">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91"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00131021"/>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2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30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26185931"/>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2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0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27363700"/>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46023309"/>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32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9964748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8494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1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53876322"/>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3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16331527"/>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19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33221250"/>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37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3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72393703"/>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1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0005258"/>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20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3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838797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9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8654206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1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4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62405561"/>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61730468"/>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1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4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2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4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662679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88618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20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3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26788294"/>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18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27237724"/>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1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45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5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45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53647787"/>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1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46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6323870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1_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0"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71"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38541798"/>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_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9"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5639403"/>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487" name="Title Text"/>
          <p:cNvSpPr txBox="1">
            <a:spLocks noGrp="1"/>
          </p:cNvSpPr>
          <p:nvPr>
            <p:ph type="title"/>
          </p:nvPr>
        </p:nvSpPr>
        <p:spPr>
          <a:xfrm>
            <a:off x="685800" y="2130425"/>
            <a:ext cx="7772400" cy="1470025"/>
          </a:xfrm>
          <a:prstGeom prst="rect">
            <a:avLst/>
          </a:prstGeom>
        </p:spPr>
        <p:txBody>
          <a:bodyPr>
            <a:normAutofit/>
          </a:bodyPr>
          <a:lstStyle>
            <a:lvl1pPr>
              <a:defRPr b="1">
                <a:solidFill>
                  <a:srgbClr val="E3EBF1"/>
                </a:solidFill>
              </a:defRPr>
            </a:lvl1pPr>
          </a:lstStyle>
          <a:p>
            <a:r>
              <a:t>Title Text</a:t>
            </a:r>
          </a:p>
        </p:txBody>
      </p:sp>
      <p:sp>
        <p:nvSpPr>
          <p:cNvPr id="48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lvl1pPr>
            <a:lvl2pPr marL="0" indent="457200" algn="ctr">
              <a:buSzTx/>
              <a:buNone/>
              <a:defRPr b="1"/>
            </a:lvl2pPr>
            <a:lvl3pPr marL="0" indent="914400" algn="ctr">
              <a:buSzTx/>
              <a:buNone/>
              <a:defRPr b="1"/>
            </a:lvl3pPr>
            <a:lvl4pPr marL="0" indent="1371600" algn="ctr">
              <a:buSzTx/>
              <a:buNone/>
              <a:defRPr b="1"/>
            </a:lvl4pPr>
            <a:lvl5pPr marL="0" indent="1828800" algn="ctr">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89"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32715440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96" name="Title Text"/>
          <p:cNvSpPr txBox="1">
            <a:spLocks noGrp="1"/>
          </p:cNvSpPr>
          <p:nvPr>
            <p:ph type="title"/>
          </p:nvPr>
        </p:nvSpPr>
        <p:spPr>
          <a:xfrm>
            <a:off x="685800" y="609600"/>
            <a:ext cx="7772400" cy="1143000"/>
          </a:xfrm>
          <a:prstGeom prst="rect">
            <a:avLst/>
          </a:prstGeom>
        </p:spPr>
        <p:txBody>
          <a:bodyPr>
            <a:normAutofit/>
          </a:bodyPr>
          <a:lstStyle>
            <a:lvl1pPr>
              <a:defRPr b="1">
                <a:solidFill>
                  <a:srgbClr val="E3EBF1"/>
                </a:solidFill>
              </a:defRPr>
            </a:lvl1pPr>
          </a:lstStyle>
          <a:p>
            <a:r>
              <a:t>Title Text</a:t>
            </a:r>
          </a:p>
        </p:txBody>
      </p:sp>
      <p:sp>
        <p:nvSpPr>
          <p:cNvPr id="497" name="Body Level One…"/>
          <p:cNvSpPr txBox="1">
            <a:spLocks noGrp="1"/>
          </p:cNvSpPr>
          <p:nvPr>
            <p:ph type="body" idx="1"/>
          </p:nvPr>
        </p:nvSpPr>
        <p:spPr>
          <a:xfrm>
            <a:off x="685800" y="1981200"/>
            <a:ext cx="7772400" cy="4114800"/>
          </a:xfrm>
          <a:prstGeom prst="rect">
            <a:avLst/>
          </a:prstGeom>
        </p:spPr>
        <p:txBody>
          <a:bodyPr>
            <a:normAutofit/>
          </a:bodyPr>
          <a:lstStyle>
            <a:lvl1pPr>
              <a:defRPr b="1"/>
            </a:lvl1pPr>
            <a:lvl2pPr>
              <a:defRPr b="1"/>
            </a:lvl2pPr>
            <a:lvl3pPr>
              <a:defRPr b="1"/>
            </a:lvl3pPr>
            <a:lvl4pPr>
              <a:defRPr b="1"/>
            </a:lvl4pPr>
            <a:lvl5pPr>
              <a:defRPr b="1"/>
            </a:lvl5pPr>
          </a:lstStyle>
          <a:p>
            <a:r>
              <a:t>Body Level One</a:t>
            </a:r>
          </a:p>
          <a:p>
            <a:pPr lvl="1"/>
            <a:r>
              <a:t>Body Level Two</a:t>
            </a:r>
          </a:p>
          <a:p>
            <a:pPr lvl="2"/>
            <a:r>
              <a:t>Body Level Three</a:t>
            </a:r>
          </a:p>
          <a:p>
            <a:pPr lvl="3"/>
            <a:r>
              <a:t>Body Level Four</a:t>
            </a:r>
          </a:p>
          <a:p>
            <a:pPr lvl="4"/>
            <a:r>
              <a:t>Body Level Five</a:t>
            </a:r>
          </a:p>
        </p:txBody>
      </p:sp>
      <p:sp>
        <p:nvSpPr>
          <p:cNvPr id="498"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391262425"/>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9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46" name="Group 2"/>
          <p:cNvGrpSpPr/>
          <p:nvPr/>
        </p:nvGrpSpPr>
        <p:grpSpPr>
          <a:xfrm>
            <a:off x="-1" y="-1"/>
            <a:ext cx="9145589" cy="6856415"/>
            <a:chOff x="0" y="0"/>
            <a:chExt cx="9145587" cy="6856413"/>
          </a:xfrm>
        </p:grpSpPr>
        <p:sp>
          <p:nvSpPr>
            <p:cNvPr id="50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0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2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25" name="Freeform 21"/>
            <p:cNvGrpSpPr/>
            <p:nvPr/>
          </p:nvGrpSpPr>
          <p:grpSpPr>
            <a:xfrm>
              <a:off x="8931275" y="4022725"/>
              <a:ext cx="209551" cy="209551"/>
              <a:chOff x="0" y="0"/>
              <a:chExt cx="209550" cy="209550"/>
            </a:xfrm>
          </p:grpSpPr>
          <p:sp>
            <p:nvSpPr>
              <p:cNvPr id="52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2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2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45" name="Group 39"/>
            <p:cNvGrpSpPr/>
            <p:nvPr/>
          </p:nvGrpSpPr>
          <p:grpSpPr>
            <a:xfrm>
              <a:off x="-1" y="2590800"/>
              <a:ext cx="9140826" cy="2949576"/>
              <a:chOff x="0" y="0"/>
              <a:chExt cx="9140824" cy="2949575"/>
            </a:xfrm>
          </p:grpSpPr>
          <p:sp>
            <p:nvSpPr>
              <p:cNvPr id="54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47" name="Title Text"/>
          <p:cNvSpPr txBox="1">
            <a:spLocks noGrp="1"/>
          </p:cNvSpPr>
          <p:nvPr>
            <p:ph type="title"/>
          </p:nvPr>
        </p:nvSpPr>
        <p:spPr>
          <a:xfrm>
            <a:off x="457200" y="277813"/>
            <a:ext cx="8229600" cy="1143001"/>
          </a:xfrm>
          <a:prstGeom prst="rect">
            <a:avLst/>
          </a:prstGeom>
        </p:spPr>
        <p:txBody>
          <a:bodyPr>
            <a:normAutofit/>
          </a:bodyPr>
          <a:lstStyle>
            <a:lvl1pPr>
              <a:defRPr>
                <a:effectLst>
                  <a:outerShdw blurRad="38100" dist="38100" dir="2700000" rotWithShape="0">
                    <a:srgbClr val="000000"/>
                  </a:outerShdw>
                </a:effectLst>
              </a:defRPr>
            </a:lvl1pPr>
          </a:lstStyle>
          <a:p>
            <a:r>
              <a:t>Title Text</a:t>
            </a:r>
          </a:p>
        </p:txBody>
      </p:sp>
      <p:sp>
        <p:nvSpPr>
          <p:cNvPr id="548"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824519528"/>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17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96" name="Group 2"/>
          <p:cNvGrpSpPr/>
          <p:nvPr/>
        </p:nvGrpSpPr>
        <p:grpSpPr>
          <a:xfrm>
            <a:off x="-1" y="-1"/>
            <a:ext cx="9145589" cy="6856415"/>
            <a:chOff x="0" y="0"/>
            <a:chExt cx="9145587" cy="6856413"/>
          </a:xfrm>
        </p:grpSpPr>
        <p:sp>
          <p:nvSpPr>
            <p:cNvPr id="55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5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7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75" name="Freeform 21"/>
            <p:cNvGrpSpPr/>
            <p:nvPr/>
          </p:nvGrpSpPr>
          <p:grpSpPr>
            <a:xfrm>
              <a:off x="8931275" y="4022725"/>
              <a:ext cx="209551" cy="209551"/>
              <a:chOff x="0" y="0"/>
              <a:chExt cx="209550" cy="209550"/>
            </a:xfrm>
          </p:grpSpPr>
          <p:sp>
            <p:nvSpPr>
              <p:cNvPr id="57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7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7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95" name="Group 39"/>
            <p:cNvGrpSpPr/>
            <p:nvPr/>
          </p:nvGrpSpPr>
          <p:grpSpPr>
            <a:xfrm>
              <a:off x="-1" y="2590800"/>
              <a:ext cx="9140826" cy="2949576"/>
              <a:chOff x="0" y="0"/>
              <a:chExt cx="9140824" cy="2949575"/>
            </a:xfrm>
          </p:grpSpPr>
          <p:sp>
            <p:nvSpPr>
              <p:cNvPr id="59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97" name="Title Text"/>
          <p:cNvSpPr txBox="1">
            <a:spLocks noGrp="1"/>
          </p:cNvSpPr>
          <p:nvPr>
            <p:ph type="title"/>
          </p:nvPr>
        </p:nvSpPr>
        <p:spPr>
          <a:xfrm>
            <a:off x="457200" y="277813"/>
            <a:ext cx="8229600" cy="1143001"/>
          </a:xfrm>
          <a:prstGeom prst="rect">
            <a:avLst/>
          </a:prstGeom>
        </p:spPr>
        <p:txBody>
          <a:bodyPr>
            <a:normAutofit/>
          </a:bodyPr>
          <a:lstStyle>
            <a:lvl1pPr>
              <a:defRPr>
                <a:effectLst>
                  <a:outerShdw blurRad="38100" dist="38100" dir="2700000" rotWithShape="0">
                    <a:srgbClr val="000000"/>
                  </a:outerShdw>
                </a:effectLst>
              </a:defRPr>
            </a:lvl1pPr>
          </a:lstStyle>
          <a:p>
            <a:r>
              <a:t>Title Text</a:t>
            </a:r>
          </a:p>
        </p:txBody>
      </p:sp>
      <p:sp>
        <p:nvSpPr>
          <p:cNvPr id="598"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effectLst>
                  <a:outerShdw blurRad="38100" dist="38100" dir="2700000" rotWithShape="0">
                    <a:srgbClr val="000000"/>
                  </a:outerShdw>
                </a:effectLst>
              </a:defRPr>
            </a:lvl1pPr>
            <a:lvl2pPr>
              <a:defRPr>
                <a:effectLst>
                  <a:outerShdw blurRad="38100" dist="38100" dir="2700000" rotWithShape="0">
                    <a:srgbClr val="000000"/>
                  </a:outerShdw>
                </a:effectLst>
              </a:defRPr>
            </a:lvl2pPr>
            <a:lvl3pPr>
              <a:buSzPct val="90000"/>
              <a:buBlip>
                <a:blip r:embed="rId3"/>
              </a:buBlip>
              <a:defRPr>
                <a:effectLst>
                  <a:outerShdw blurRad="38100" dist="38100" dir="2700000" rotWithShape="0">
                    <a:srgbClr val="000000"/>
                  </a:outerShdw>
                </a:effectLst>
              </a:defRPr>
            </a:lvl3pPr>
            <a:lvl4pPr>
              <a:defRPr>
                <a:effectLst>
                  <a:outerShdw blurRad="38100" dist="38100" dir="2700000" rotWithShape="0">
                    <a:srgbClr val="000000"/>
                  </a:outerShdw>
                </a:effectLst>
              </a:defRPr>
            </a:lvl4pPr>
            <a:lvl5pPr>
              <a:buSzPct val="90000"/>
              <a:buBlip>
                <a:blip r:embed="rId4"/>
              </a:buBlip>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99"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94837814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40924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18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647" name="Group 2"/>
          <p:cNvGrpSpPr/>
          <p:nvPr/>
        </p:nvGrpSpPr>
        <p:grpSpPr>
          <a:xfrm>
            <a:off x="-1" y="-1"/>
            <a:ext cx="9145589" cy="6856415"/>
            <a:chOff x="0" y="0"/>
            <a:chExt cx="9145587" cy="6856413"/>
          </a:xfrm>
        </p:grpSpPr>
        <p:sp>
          <p:nvSpPr>
            <p:cNvPr id="60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2"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5"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6"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8"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1"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2"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23"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26" name="Freeform 21"/>
            <p:cNvGrpSpPr/>
            <p:nvPr/>
          </p:nvGrpSpPr>
          <p:grpSpPr>
            <a:xfrm>
              <a:off x="8931275" y="4022725"/>
              <a:ext cx="209551" cy="209551"/>
              <a:chOff x="0" y="0"/>
              <a:chExt cx="209550" cy="209550"/>
            </a:xfrm>
          </p:grpSpPr>
          <p:sp>
            <p:nvSpPr>
              <p:cNvPr id="624"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625"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627"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8"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9"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0"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1"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2"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3"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7"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8"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9"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2"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3"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46" name="Group 39"/>
            <p:cNvGrpSpPr/>
            <p:nvPr/>
          </p:nvGrpSpPr>
          <p:grpSpPr>
            <a:xfrm>
              <a:off x="-1" y="2590800"/>
              <a:ext cx="9140826" cy="2949576"/>
              <a:chOff x="0" y="0"/>
              <a:chExt cx="9140824" cy="2949575"/>
            </a:xfrm>
          </p:grpSpPr>
          <p:sp>
            <p:nvSpPr>
              <p:cNvPr id="64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5"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648" name="Title Text"/>
          <p:cNvSpPr txBox="1">
            <a:spLocks noGrp="1"/>
          </p:cNvSpPr>
          <p:nvPr>
            <p:ph type="title"/>
          </p:nvPr>
        </p:nvSpPr>
        <p:spPr>
          <a:xfrm>
            <a:off x="457200" y="1600200"/>
            <a:ext cx="8229600" cy="1828800"/>
          </a:xfrm>
          <a:prstGeom prst="rect">
            <a:avLst/>
          </a:prstGeom>
        </p:spPr>
        <p:txBody>
          <a:bodyPr>
            <a:normAutofit/>
          </a:bodyPr>
          <a:lstStyle>
            <a:lvl1pPr>
              <a:defRPr sz="4800">
                <a:effectLst>
                  <a:outerShdw blurRad="38100" dist="38100" dir="2700000" rotWithShape="0">
                    <a:srgbClr val="000000"/>
                  </a:outerShdw>
                </a:effectLst>
              </a:defRPr>
            </a:lvl1pPr>
          </a:lstStyle>
          <a:p>
            <a:r>
              <a:t>Title Text</a:t>
            </a:r>
          </a:p>
        </p:txBody>
      </p:sp>
      <p:sp>
        <p:nvSpPr>
          <p:cNvPr id="64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a:effectLst>
                  <a:outerShdw blurRad="38100" dist="38100" dir="2700000" rotWithShape="0">
                    <a:srgbClr val="000000"/>
                  </a:outerShdw>
                </a:effectLst>
              </a:defRPr>
            </a:lvl1pPr>
            <a:lvl2pPr marL="824592" indent="-367392" algn="ctr">
              <a:spcBef>
                <a:spcPts val="800"/>
              </a:spcBef>
              <a:defRPr sz="3600">
                <a:effectLst>
                  <a:outerShdw blurRad="38100" dist="38100" dir="2700000" rotWithShape="0">
                    <a:srgbClr val="000000"/>
                  </a:outerShdw>
                </a:effectLst>
              </a:defRPr>
            </a:lvl2pPr>
            <a:lvl3pPr marL="1257300" indent="-342900" algn="ctr">
              <a:spcBef>
                <a:spcPts val="800"/>
              </a:spcBef>
              <a:buSzPct val="90000"/>
              <a:buBlip>
                <a:blip r:embed="rId2"/>
              </a:buBlip>
              <a:defRPr sz="3600">
                <a:effectLst>
                  <a:outerShdw blurRad="38100" dist="38100" dir="2700000" rotWithShape="0">
                    <a:srgbClr val="000000"/>
                  </a:outerShdw>
                </a:effectLst>
              </a:defRPr>
            </a:lvl3pPr>
            <a:lvl4pPr marL="1783079" indent="-411479" algn="ctr">
              <a:spcBef>
                <a:spcPts val="800"/>
              </a:spcBef>
              <a:defRPr sz="3600">
                <a:effectLst>
                  <a:outerShdw blurRad="38100" dist="38100" dir="2700000" rotWithShape="0">
                    <a:srgbClr val="000000"/>
                  </a:outerShdw>
                </a:effectLst>
              </a:defRPr>
            </a:lvl4pPr>
            <a:lvl5pPr marL="2240279" indent="-411479" algn="ctr">
              <a:spcBef>
                <a:spcPts val="800"/>
              </a:spcBef>
              <a:buSzPct val="90000"/>
              <a:buBlip>
                <a:blip r:embed="rId3"/>
              </a:buBlip>
              <a:defRPr sz="36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50"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86938749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7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5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65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5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56857690"/>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16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6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66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6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1586366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6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7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67520868"/>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16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8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68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42182091"/>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16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69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43065526"/>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03"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70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75904457"/>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7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8474266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6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71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2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8857969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6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2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72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3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8376585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5188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38"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94564310"/>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47"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48"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5190658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5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58"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39665252"/>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65"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6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6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54802600"/>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7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7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77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9545964"/>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85"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80970464"/>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6_Blank">
    <p:bg>
      <p:bgPr>
        <a:solidFill>
          <a:schemeClr val="accent3">
            <a:lumOff val="44000"/>
          </a:schemeClr>
        </a:solidFill>
        <a:effectLst/>
      </p:bgPr>
    </p:bg>
    <p:spTree>
      <p:nvGrpSpPr>
        <p:cNvPr id="1" name=""/>
        <p:cNvGrpSpPr/>
        <p:nvPr/>
      </p:nvGrpSpPr>
      <p:grpSpPr>
        <a:xfrm>
          <a:off x="0" y="0"/>
          <a:ext cx="0" cy="0"/>
          <a:chOff x="0" y="0"/>
          <a:chExt cx="0" cy="0"/>
        </a:xfrm>
      </p:grpSpPr>
      <p:sp>
        <p:nvSpPr>
          <p:cNvPr id="79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57921519"/>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9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80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80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03723843"/>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8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99150912"/>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itle, Text,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820" name="Body Level One…"/>
          <p:cNvSpPr txBox="1">
            <a:spLocks noGrp="1"/>
          </p:cNvSpPr>
          <p:nvPr>
            <p:ph type="body" sz="half" idx="1"/>
          </p:nvPr>
        </p:nvSpPr>
        <p:spPr>
          <a:xfrm>
            <a:off x="457200" y="1600200"/>
            <a:ext cx="4038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1358143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05275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 name="Body Level One…"/>
          <p:cNvSpPr txBox="1">
            <a:spLocks noGrp="1"/>
          </p:cNvSpPr>
          <p:nvPr>
            <p:ph type="body" idx="1"/>
          </p:nvPr>
        </p:nvSpPr>
        <p:spPr>
          <a:xfrm>
            <a:off x="457200" y="274638"/>
            <a:ext cx="8229600" cy="5851526"/>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2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59967430"/>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51596D"/>
        </a:solidFill>
        <a:effectLst/>
      </p:bgPr>
    </p:bg>
    <p:spTree>
      <p:nvGrpSpPr>
        <p:cNvPr id="1" name=""/>
        <p:cNvGrpSpPr/>
        <p:nvPr/>
      </p:nvGrpSpPr>
      <p:grpSpPr>
        <a:xfrm>
          <a:off x="0" y="0"/>
          <a:ext cx="0" cy="0"/>
          <a:chOff x="0" y="0"/>
          <a:chExt cx="0" cy="0"/>
        </a:xfrm>
      </p:grpSpPr>
      <p:grpSp>
        <p:nvGrpSpPr>
          <p:cNvPr id="844" name="Group 2"/>
          <p:cNvGrpSpPr/>
          <p:nvPr/>
        </p:nvGrpSpPr>
        <p:grpSpPr>
          <a:xfrm>
            <a:off x="0" y="0"/>
            <a:ext cx="9140826" cy="6850064"/>
            <a:chOff x="0" y="0"/>
            <a:chExt cx="9140825" cy="6850063"/>
          </a:xfrm>
        </p:grpSpPr>
        <p:grpSp>
          <p:nvGrpSpPr>
            <p:cNvPr id="841" name="Group 3"/>
            <p:cNvGrpSpPr/>
            <p:nvPr/>
          </p:nvGrpSpPr>
          <p:grpSpPr>
            <a:xfrm>
              <a:off x="2743200" y="3540125"/>
              <a:ext cx="6392863" cy="3309939"/>
              <a:chOff x="0" y="0"/>
              <a:chExt cx="6392862" cy="3309937"/>
            </a:xfrm>
          </p:grpSpPr>
          <p:sp>
            <p:nvSpPr>
              <p:cNvPr id="836"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7"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8"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9"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0"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2"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3" name="Freeform 10"/>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5" name="Title Text"/>
          <p:cNvSpPr txBox="1">
            <a:spLocks noGrp="1"/>
          </p:cNvSpPr>
          <p:nvPr>
            <p:ph type="title"/>
          </p:nvPr>
        </p:nvSpPr>
        <p:spPr>
          <a:xfrm>
            <a:off x="685800" y="1736725"/>
            <a:ext cx="7772400" cy="1920875"/>
          </a:xfrm>
          <a:prstGeom prst="rect">
            <a:avLst/>
          </a:prstGeom>
        </p:spPr>
        <p:txBody>
          <a:bodyPr>
            <a:normAutofit/>
          </a:bodyPr>
          <a:lstStyle>
            <a:lvl1pPr>
              <a:defRPr sz="6000" b="1">
                <a:solidFill>
                  <a:srgbClr val="DDDDDD"/>
                </a:solidFill>
                <a:effectLst>
                  <a:outerShdw blurRad="38100" dist="38100" dir="2700000" rotWithShape="0">
                    <a:srgbClr val="000000"/>
                  </a:outerShdw>
                </a:effectLst>
              </a:defRPr>
            </a:lvl1pPr>
          </a:lstStyle>
          <a:p>
            <a:r>
              <a:t>Title Text</a:t>
            </a:r>
          </a:p>
        </p:txBody>
      </p:sp>
      <p:sp>
        <p:nvSpPr>
          <p:cNvPr id="8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effectLst>
                  <a:outerShdw blurRad="38100" dist="38100" dir="2700000" rotWithShape="0">
                    <a:srgbClr val="000000"/>
                  </a:outerShdw>
                </a:effectLst>
              </a:defRPr>
            </a:lvl1pPr>
            <a:lvl2pPr algn="ctr">
              <a:buSzPct val="70000"/>
              <a:buChar char="■"/>
              <a:defRPr>
                <a:effectLst>
                  <a:outerShdw blurRad="38100" dist="38100" dir="2700000" rotWithShape="0">
                    <a:srgbClr val="000000"/>
                  </a:outerShdw>
                </a:effectLst>
              </a:defRPr>
            </a:lvl2pPr>
            <a:lvl3pPr algn="ctr">
              <a:buSzPct val="70000"/>
              <a:buChar char="■"/>
              <a:defRPr>
                <a:effectLst>
                  <a:outerShdw blurRad="38100" dist="38100" dir="2700000" rotWithShape="0">
                    <a:srgbClr val="000000"/>
                  </a:outerShdw>
                </a:effectLst>
              </a:defRPr>
            </a:lvl3pPr>
            <a:lvl4pPr algn="ctr">
              <a:buSzPct val="70000"/>
              <a:buChar char="■"/>
              <a:defRPr>
                <a:effectLst>
                  <a:outerShdw blurRad="38100" dist="38100" dir="2700000" rotWithShape="0">
                    <a:srgbClr val="000000"/>
                  </a:outerShdw>
                </a:effectLst>
              </a:defRPr>
            </a:lvl4pPr>
            <a:lvl5pPr algn="ctr">
              <a:buSzPct val="70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47" name="Slide Number"/>
          <p:cNvSpPr txBox="1">
            <a:spLocks noGrp="1"/>
          </p:cNvSpPr>
          <p:nvPr>
            <p:ph type="sldNum" sz="quarter" idx="2"/>
          </p:nvPr>
        </p:nvSpPr>
        <p:spPr>
          <a:xfrm>
            <a:off x="8413144" y="646674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177354172"/>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51596D"/>
        </a:solidFill>
        <a:effectLst/>
      </p:bgPr>
    </p:bg>
    <p:spTree>
      <p:nvGrpSpPr>
        <p:cNvPr id="1" name=""/>
        <p:cNvGrpSpPr/>
        <p:nvPr/>
      </p:nvGrpSpPr>
      <p:grpSpPr>
        <a:xfrm>
          <a:off x="0" y="0"/>
          <a:ext cx="0" cy="0"/>
          <a:chOff x="0" y="0"/>
          <a:chExt cx="0" cy="0"/>
        </a:xfrm>
      </p:grpSpPr>
      <p:grpSp>
        <p:nvGrpSpPr>
          <p:cNvPr id="862" name="Group 4"/>
          <p:cNvGrpSpPr/>
          <p:nvPr/>
        </p:nvGrpSpPr>
        <p:grpSpPr>
          <a:xfrm>
            <a:off x="0" y="0"/>
            <a:ext cx="9140826" cy="6850064"/>
            <a:chOff x="0" y="0"/>
            <a:chExt cx="9140825" cy="6850063"/>
          </a:xfrm>
        </p:grpSpPr>
        <p:grpSp>
          <p:nvGrpSpPr>
            <p:cNvPr id="859" name="Group 5"/>
            <p:cNvGrpSpPr/>
            <p:nvPr/>
          </p:nvGrpSpPr>
          <p:grpSpPr>
            <a:xfrm>
              <a:off x="2743200" y="3540125"/>
              <a:ext cx="6392863" cy="3309939"/>
              <a:chOff x="0" y="0"/>
              <a:chExt cx="6392862" cy="3309937"/>
            </a:xfrm>
          </p:grpSpPr>
          <p:sp>
            <p:nvSpPr>
              <p:cNvPr id="8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6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3"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86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00FFFF"/>
              </a:buClr>
              <a:buSzPct val="70000"/>
              <a:buFont typeface="Arial"/>
              <a:buChar char="■"/>
              <a:defRPr>
                <a:effectLst>
                  <a:outerShdw blurRad="38100" dist="38100" dir="2700000" rotWithShape="0">
                    <a:srgbClr val="000000"/>
                  </a:outerShdw>
                </a:effectLst>
              </a:defRPr>
            </a:lvl1pPr>
            <a:lvl2pPr>
              <a:buClr>
                <a:srgbClr val="00FFFF"/>
              </a:buClr>
              <a:buSzPct val="70000"/>
              <a:buFont typeface="Arial"/>
              <a:buChar char="■"/>
              <a:defRPr>
                <a:effectLst>
                  <a:outerShdw blurRad="38100" dist="38100" dir="2700000" rotWithShape="0">
                    <a:srgbClr val="000000"/>
                  </a:outerShdw>
                </a:effectLst>
              </a:defRPr>
            </a:lvl2pPr>
            <a:lvl3pPr>
              <a:buClr>
                <a:srgbClr val="00FFFF"/>
              </a:buClr>
              <a:buSzPct val="70000"/>
              <a:buFont typeface="Arial"/>
              <a:buChar char="■"/>
              <a:defRPr>
                <a:effectLst>
                  <a:outerShdw blurRad="38100" dist="38100" dir="2700000" rotWithShape="0">
                    <a:srgbClr val="000000"/>
                  </a:outerShdw>
                </a:effectLst>
              </a:defRPr>
            </a:lvl3pPr>
            <a:lvl4pPr>
              <a:buClr>
                <a:srgbClr val="00FFFF"/>
              </a:buClr>
              <a:buSzPct val="70000"/>
              <a:buFont typeface="Arial"/>
              <a:buChar char="■"/>
              <a:defRPr>
                <a:effectLst>
                  <a:outerShdw blurRad="38100" dist="38100" dir="2700000" rotWithShape="0">
                    <a:srgbClr val="000000"/>
                  </a:outerShdw>
                </a:effectLst>
              </a:defRPr>
            </a:lvl4pPr>
            <a:lvl5pPr>
              <a:buClr>
                <a:srgbClr val="00FFFF"/>
              </a:buClr>
              <a:buSzPct val="70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65"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610952459"/>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4_Section Header">
    <p:bg>
      <p:bgPr>
        <a:solidFill>
          <a:srgbClr val="51596D"/>
        </a:solidFill>
        <a:effectLst/>
      </p:bgPr>
    </p:bg>
    <p:spTree>
      <p:nvGrpSpPr>
        <p:cNvPr id="1" name=""/>
        <p:cNvGrpSpPr/>
        <p:nvPr/>
      </p:nvGrpSpPr>
      <p:grpSpPr>
        <a:xfrm>
          <a:off x="0" y="0"/>
          <a:ext cx="0" cy="0"/>
          <a:chOff x="0" y="0"/>
          <a:chExt cx="0" cy="0"/>
        </a:xfrm>
      </p:grpSpPr>
      <p:grpSp>
        <p:nvGrpSpPr>
          <p:cNvPr id="880" name="Group 4"/>
          <p:cNvGrpSpPr/>
          <p:nvPr/>
        </p:nvGrpSpPr>
        <p:grpSpPr>
          <a:xfrm>
            <a:off x="0" y="0"/>
            <a:ext cx="9140826" cy="6850064"/>
            <a:chOff x="0" y="0"/>
            <a:chExt cx="9140825" cy="6850063"/>
          </a:xfrm>
        </p:grpSpPr>
        <p:grpSp>
          <p:nvGrpSpPr>
            <p:cNvPr id="877" name="Group 5"/>
            <p:cNvGrpSpPr/>
            <p:nvPr/>
          </p:nvGrpSpPr>
          <p:grpSpPr>
            <a:xfrm>
              <a:off x="2743200" y="3540125"/>
              <a:ext cx="6392863" cy="3309939"/>
              <a:chOff x="0" y="0"/>
              <a:chExt cx="6392862" cy="3309937"/>
            </a:xfrm>
          </p:grpSpPr>
          <p:sp>
            <p:nvSpPr>
              <p:cNvPr id="872"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3"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4"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5"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6"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78"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9"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81"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DDDDDD"/>
                </a:solidFill>
                <a:effectLst>
                  <a:outerShdw blurRad="38100" dist="38100" dir="2700000" rotWithShape="0">
                    <a:srgbClr val="000000"/>
                  </a:outerShdw>
                </a:effectLst>
              </a:defRPr>
            </a:lvl1pPr>
          </a:lstStyle>
          <a:p>
            <a:r>
              <a:t>Title Text</a:t>
            </a:r>
          </a:p>
        </p:txBody>
      </p:sp>
      <p:sp>
        <p:nvSpPr>
          <p:cNvPr id="8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effectLst>
                  <a:outerShdw blurRad="38100" dist="38100" dir="2700000" rotWithShape="0">
                    <a:srgbClr val="000000"/>
                  </a:outerShdw>
                </a:effectLst>
              </a:defRPr>
            </a:lvl1pPr>
            <a:lvl2pPr marL="0" indent="457200">
              <a:spcBef>
                <a:spcPts val="400"/>
              </a:spcBef>
              <a:buSzTx/>
              <a:buNone/>
              <a:defRPr sz="2000">
                <a:effectLst>
                  <a:outerShdw blurRad="38100" dist="38100" dir="2700000" rotWithShape="0">
                    <a:srgbClr val="000000"/>
                  </a:outerShdw>
                </a:effectLst>
              </a:defRPr>
            </a:lvl2pPr>
            <a:lvl3pPr marL="0" indent="914400">
              <a:spcBef>
                <a:spcPts val="400"/>
              </a:spcBef>
              <a:buSzTx/>
              <a:buNone/>
              <a:defRPr sz="2000">
                <a:effectLst>
                  <a:outerShdw blurRad="38100" dist="38100" dir="2700000" rotWithShape="0">
                    <a:srgbClr val="000000"/>
                  </a:outerShdw>
                </a:effectLst>
              </a:defRPr>
            </a:lvl3pPr>
            <a:lvl4pPr marL="0" indent="1371600">
              <a:spcBef>
                <a:spcPts val="400"/>
              </a:spcBef>
              <a:buSzTx/>
              <a:buNone/>
              <a:defRPr sz="2000">
                <a:effectLst>
                  <a:outerShdw blurRad="38100" dist="38100" dir="2700000" rotWithShape="0">
                    <a:srgbClr val="000000"/>
                  </a:outerShdw>
                </a:effectLst>
              </a:defRPr>
            </a:lvl4pPr>
            <a:lvl5pPr marL="0" indent="1828800">
              <a:spcBef>
                <a:spcPts val="400"/>
              </a:spcBef>
              <a:buSzTx/>
              <a:buNone/>
              <a:defRPr sz="20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8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161690052"/>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4_Two Content">
    <p:bg>
      <p:bgPr>
        <a:solidFill>
          <a:srgbClr val="51596D"/>
        </a:solidFill>
        <a:effectLst/>
      </p:bgPr>
    </p:bg>
    <p:spTree>
      <p:nvGrpSpPr>
        <p:cNvPr id="1" name=""/>
        <p:cNvGrpSpPr/>
        <p:nvPr/>
      </p:nvGrpSpPr>
      <p:grpSpPr>
        <a:xfrm>
          <a:off x="0" y="0"/>
          <a:ext cx="0" cy="0"/>
          <a:chOff x="0" y="0"/>
          <a:chExt cx="0" cy="0"/>
        </a:xfrm>
      </p:grpSpPr>
      <p:grpSp>
        <p:nvGrpSpPr>
          <p:cNvPr id="898" name="Group 4"/>
          <p:cNvGrpSpPr/>
          <p:nvPr/>
        </p:nvGrpSpPr>
        <p:grpSpPr>
          <a:xfrm>
            <a:off x="0" y="0"/>
            <a:ext cx="9140826" cy="6850064"/>
            <a:chOff x="0" y="0"/>
            <a:chExt cx="9140825" cy="6850063"/>
          </a:xfrm>
        </p:grpSpPr>
        <p:grpSp>
          <p:nvGrpSpPr>
            <p:cNvPr id="895" name="Group 5"/>
            <p:cNvGrpSpPr/>
            <p:nvPr/>
          </p:nvGrpSpPr>
          <p:grpSpPr>
            <a:xfrm>
              <a:off x="2743200" y="3540125"/>
              <a:ext cx="6392863" cy="3309939"/>
              <a:chOff x="0" y="0"/>
              <a:chExt cx="6392862" cy="3309937"/>
            </a:xfrm>
          </p:grpSpPr>
          <p:sp>
            <p:nvSpPr>
              <p:cNvPr id="89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9"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0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00FFFF"/>
              </a:buClr>
              <a:buSzPct val="70000"/>
              <a:buFont typeface="Arial"/>
              <a:buChar char="■"/>
              <a:defRPr sz="2800">
                <a:effectLst>
                  <a:outerShdw blurRad="38100" dist="38100" dir="2700000" rotWithShape="0">
                    <a:srgbClr val="000000"/>
                  </a:outerShdw>
                </a:effectLst>
              </a:defRPr>
            </a:lvl1pPr>
            <a:lvl2pPr marL="790575" indent="-333375">
              <a:spcBef>
                <a:spcPts val="600"/>
              </a:spcBef>
              <a:buClr>
                <a:srgbClr val="00FFFF"/>
              </a:buClr>
              <a:buSzPct val="70000"/>
              <a:buFont typeface="Arial"/>
              <a:buChar char="■"/>
              <a:defRPr sz="2800">
                <a:effectLst>
                  <a:outerShdw blurRad="38100" dist="38100" dir="2700000" rotWithShape="0">
                    <a:srgbClr val="000000"/>
                  </a:outerShdw>
                </a:effectLst>
              </a:defRPr>
            </a:lvl2pPr>
            <a:lvl3pPr marL="1234439" indent="-320039">
              <a:spcBef>
                <a:spcPts val="600"/>
              </a:spcBef>
              <a:buClr>
                <a:srgbClr val="00FFFF"/>
              </a:buClr>
              <a:buSzPct val="70000"/>
              <a:buFont typeface="Arial"/>
              <a:buChar char="■"/>
              <a:defRPr sz="2800">
                <a:effectLst>
                  <a:outerShdw blurRad="38100" dist="38100" dir="2700000" rotWithShape="0">
                    <a:srgbClr val="000000"/>
                  </a:outerShdw>
                </a:effectLst>
              </a:defRPr>
            </a:lvl3pPr>
            <a:lvl4pPr marL="1727200" indent="-355600">
              <a:spcBef>
                <a:spcPts val="600"/>
              </a:spcBef>
              <a:buClr>
                <a:srgbClr val="00FFFF"/>
              </a:buClr>
              <a:buSzPct val="70000"/>
              <a:buFont typeface="Arial"/>
              <a:buChar char="■"/>
              <a:defRPr sz="2800">
                <a:effectLst>
                  <a:outerShdw blurRad="38100" dist="38100" dir="2700000" rotWithShape="0">
                    <a:srgbClr val="000000"/>
                  </a:outerShdw>
                </a:effectLst>
              </a:defRPr>
            </a:lvl4pPr>
            <a:lvl5pPr marL="2184400" indent="-355600">
              <a:spcBef>
                <a:spcPts val="600"/>
              </a:spcBef>
              <a:buClr>
                <a:srgbClr val="00FFFF"/>
              </a:buClr>
              <a:buSzPct val="70000"/>
              <a:buFont typeface="Arial"/>
              <a:buChar char="■"/>
              <a:defRPr sz="28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0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35154952"/>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4_Comparison">
    <p:bg>
      <p:bgPr>
        <a:solidFill>
          <a:srgbClr val="51596D"/>
        </a:solidFill>
        <a:effectLst/>
      </p:bgPr>
    </p:bg>
    <p:spTree>
      <p:nvGrpSpPr>
        <p:cNvPr id="1" name=""/>
        <p:cNvGrpSpPr/>
        <p:nvPr/>
      </p:nvGrpSpPr>
      <p:grpSpPr>
        <a:xfrm>
          <a:off x="0" y="0"/>
          <a:ext cx="0" cy="0"/>
          <a:chOff x="0" y="0"/>
          <a:chExt cx="0" cy="0"/>
        </a:xfrm>
      </p:grpSpPr>
      <p:grpSp>
        <p:nvGrpSpPr>
          <p:cNvPr id="916" name="Group 4"/>
          <p:cNvGrpSpPr/>
          <p:nvPr/>
        </p:nvGrpSpPr>
        <p:grpSpPr>
          <a:xfrm>
            <a:off x="0" y="0"/>
            <a:ext cx="9140826" cy="6850064"/>
            <a:chOff x="0" y="0"/>
            <a:chExt cx="9140825" cy="6850063"/>
          </a:xfrm>
        </p:grpSpPr>
        <p:grpSp>
          <p:nvGrpSpPr>
            <p:cNvPr id="913" name="Group 5"/>
            <p:cNvGrpSpPr/>
            <p:nvPr/>
          </p:nvGrpSpPr>
          <p:grpSpPr>
            <a:xfrm>
              <a:off x="2743200" y="3540125"/>
              <a:ext cx="6392863" cy="3309939"/>
              <a:chOff x="0" y="0"/>
              <a:chExt cx="6392862" cy="3309937"/>
            </a:xfrm>
          </p:grpSpPr>
          <p:sp>
            <p:nvSpPr>
              <p:cNvPr id="90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0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5"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7"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1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effectLst>
                  <a:outerShdw blurRad="38100" dist="38100" dir="2700000" rotWithShape="0">
                    <a:srgbClr val="000000"/>
                  </a:outerShdw>
                </a:effectLst>
              </a:defRPr>
            </a:lvl1pPr>
            <a:lvl2pPr marL="0" indent="457200">
              <a:spcBef>
                <a:spcPts val="500"/>
              </a:spcBef>
              <a:buSzTx/>
              <a:buNone/>
              <a:defRPr sz="2400" b="1">
                <a:effectLst>
                  <a:outerShdw blurRad="38100" dist="38100" dir="2700000" rotWithShape="0">
                    <a:srgbClr val="000000"/>
                  </a:outerShdw>
                </a:effectLst>
              </a:defRPr>
            </a:lvl2pPr>
            <a:lvl3pPr marL="0" indent="914400">
              <a:spcBef>
                <a:spcPts val="500"/>
              </a:spcBef>
              <a:buSzTx/>
              <a:buNone/>
              <a:defRPr sz="2400" b="1">
                <a:effectLst>
                  <a:outerShdw blurRad="38100" dist="38100" dir="2700000" rotWithShape="0">
                    <a:srgbClr val="000000"/>
                  </a:outerShdw>
                </a:effectLst>
              </a:defRPr>
            </a:lvl3pPr>
            <a:lvl4pPr marL="0" indent="1371600">
              <a:spcBef>
                <a:spcPts val="500"/>
              </a:spcBef>
              <a:buSzTx/>
              <a:buNone/>
              <a:defRPr sz="2400" b="1">
                <a:effectLst>
                  <a:outerShdw blurRad="38100" dist="38100" dir="2700000" rotWithShape="0">
                    <a:srgbClr val="000000"/>
                  </a:outerShdw>
                </a:effectLst>
              </a:defRPr>
            </a:lvl4pPr>
            <a:lvl5pPr marL="0" indent="1828800">
              <a:spcBef>
                <a:spcPts val="500"/>
              </a:spcBef>
              <a:buSz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1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effectLst>
                  <a:outerShdw blurRad="38100" dist="38100" dir="2700000" rotWithShape="0">
                    <a:srgbClr val="000000"/>
                  </a:outerShdw>
                </a:effectLst>
              </a:defRPr>
            </a:pPr>
            <a:endParaRPr/>
          </a:p>
        </p:txBody>
      </p:sp>
      <p:sp>
        <p:nvSpPr>
          <p:cNvPr id="920"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204388437"/>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51596D"/>
        </a:solidFill>
        <a:effectLst/>
      </p:bgPr>
    </p:bg>
    <p:spTree>
      <p:nvGrpSpPr>
        <p:cNvPr id="1" name=""/>
        <p:cNvGrpSpPr/>
        <p:nvPr/>
      </p:nvGrpSpPr>
      <p:grpSpPr>
        <a:xfrm>
          <a:off x="0" y="0"/>
          <a:ext cx="0" cy="0"/>
          <a:chOff x="0" y="0"/>
          <a:chExt cx="0" cy="0"/>
        </a:xfrm>
      </p:grpSpPr>
      <p:grpSp>
        <p:nvGrpSpPr>
          <p:cNvPr id="935" name="Group 4"/>
          <p:cNvGrpSpPr/>
          <p:nvPr/>
        </p:nvGrpSpPr>
        <p:grpSpPr>
          <a:xfrm>
            <a:off x="0" y="0"/>
            <a:ext cx="9140826" cy="6850064"/>
            <a:chOff x="0" y="0"/>
            <a:chExt cx="9140825" cy="6850063"/>
          </a:xfrm>
        </p:grpSpPr>
        <p:grpSp>
          <p:nvGrpSpPr>
            <p:cNvPr id="932" name="Group 5"/>
            <p:cNvGrpSpPr/>
            <p:nvPr/>
          </p:nvGrpSpPr>
          <p:grpSpPr>
            <a:xfrm>
              <a:off x="2743200" y="3540125"/>
              <a:ext cx="6392863" cy="3309939"/>
              <a:chOff x="0" y="0"/>
              <a:chExt cx="6392862" cy="3309937"/>
            </a:xfrm>
          </p:grpSpPr>
          <p:sp>
            <p:nvSpPr>
              <p:cNvPr id="92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4"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6"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37"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890838543"/>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5_Blank">
    <p:bg>
      <p:bgPr>
        <a:solidFill>
          <a:srgbClr val="51596D"/>
        </a:solidFill>
        <a:effectLst/>
      </p:bgPr>
    </p:bg>
    <p:spTree>
      <p:nvGrpSpPr>
        <p:cNvPr id="1" name=""/>
        <p:cNvGrpSpPr/>
        <p:nvPr/>
      </p:nvGrpSpPr>
      <p:grpSpPr>
        <a:xfrm>
          <a:off x="0" y="0"/>
          <a:ext cx="0" cy="0"/>
          <a:chOff x="0" y="0"/>
          <a:chExt cx="0" cy="0"/>
        </a:xfrm>
      </p:grpSpPr>
      <p:grpSp>
        <p:nvGrpSpPr>
          <p:cNvPr id="952" name="Group 4"/>
          <p:cNvGrpSpPr/>
          <p:nvPr/>
        </p:nvGrpSpPr>
        <p:grpSpPr>
          <a:xfrm>
            <a:off x="0" y="0"/>
            <a:ext cx="9140826" cy="6850064"/>
            <a:chOff x="0" y="0"/>
            <a:chExt cx="9140825" cy="6850063"/>
          </a:xfrm>
        </p:grpSpPr>
        <p:grpSp>
          <p:nvGrpSpPr>
            <p:cNvPr id="949" name="Group 5"/>
            <p:cNvGrpSpPr/>
            <p:nvPr/>
          </p:nvGrpSpPr>
          <p:grpSpPr>
            <a:xfrm>
              <a:off x="2743200" y="3540125"/>
              <a:ext cx="6392863" cy="3309939"/>
              <a:chOff x="0" y="0"/>
              <a:chExt cx="6392862" cy="3309937"/>
            </a:xfrm>
          </p:grpSpPr>
          <p:sp>
            <p:nvSpPr>
              <p:cNvPr id="9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5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400941935"/>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rgbClr val="51596D"/>
        </a:solidFill>
        <a:effectLst/>
      </p:bgPr>
    </p:bg>
    <p:spTree>
      <p:nvGrpSpPr>
        <p:cNvPr id="1" name=""/>
        <p:cNvGrpSpPr/>
        <p:nvPr/>
      </p:nvGrpSpPr>
      <p:grpSpPr>
        <a:xfrm>
          <a:off x="0" y="0"/>
          <a:ext cx="0" cy="0"/>
          <a:chOff x="0" y="0"/>
          <a:chExt cx="0" cy="0"/>
        </a:xfrm>
      </p:grpSpPr>
      <p:grpSp>
        <p:nvGrpSpPr>
          <p:cNvPr id="968" name="Group 4"/>
          <p:cNvGrpSpPr/>
          <p:nvPr/>
        </p:nvGrpSpPr>
        <p:grpSpPr>
          <a:xfrm>
            <a:off x="0" y="0"/>
            <a:ext cx="9140826" cy="6850064"/>
            <a:chOff x="0" y="0"/>
            <a:chExt cx="9140825" cy="6850063"/>
          </a:xfrm>
        </p:grpSpPr>
        <p:grpSp>
          <p:nvGrpSpPr>
            <p:cNvPr id="965" name="Group 5"/>
            <p:cNvGrpSpPr/>
            <p:nvPr/>
          </p:nvGrpSpPr>
          <p:grpSpPr>
            <a:xfrm>
              <a:off x="2743200" y="3540125"/>
              <a:ext cx="6392863" cy="3309939"/>
              <a:chOff x="0" y="0"/>
              <a:chExt cx="6392862" cy="3309937"/>
            </a:xfrm>
          </p:grpSpPr>
          <p:sp>
            <p:nvSpPr>
              <p:cNvPr id="96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DDDDDD"/>
                </a:solidFill>
                <a:effectLst>
                  <a:outerShdw blurRad="38100" dist="38100" dir="2700000" rotWithShape="0">
                    <a:srgbClr val="000000"/>
                  </a:outerShdw>
                </a:effectLst>
              </a:defRPr>
            </a:lvl1pPr>
          </a:lstStyle>
          <a:p>
            <a:r>
              <a:t>Title Text</a:t>
            </a:r>
          </a:p>
        </p:txBody>
      </p:sp>
      <p:sp>
        <p:nvSpPr>
          <p:cNvPr id="97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FFFF"/>
              </a:buClr>
              <a:buSzPct val="70000"/>
              <a:buFont typeface="Arial"/>
              <a:buChar char="■"/>
              <a:defRPr>
                <a:effectLst>
                  <a:outerShdw blurRad="38100" dist="38100" dir="2700000" rotWithShape="0">
                    <a:srgbClr val="000000"/>
                  </a:outerShdw>
                </a:effectLst>
              </a:defRPr>
            </a:lvl1pPr>
            <a:lvl2pPr>
              <a:buClr>
                <a:srgbClr val="00FFFF"/>
              </a:buClr>
              <a:buSzPct val="70000"/>
              <a:buFont typeface="Arial"/>
              <a:buChar char="■"/>
              <a:defRPr>
                <a:effectLst>
                  <a:outerShdw blurRad="38100" dist="38100" dir="2700000" rotWithShape="0">
                    <a:srgbClr val="000000"/>
                  </a:outerShdw>
                </a:effectLst>
              </a:defRPr>
            </a:lvl2pPr>
            <a:lvl3pPr>
              <a:buClr>
                <a:srgbClr val="00FFFF"/>
              </a:buClr>
              <a:buSzPct val="70000"/>
              <a:buFont typeface="Arial"/>
              <a:buChar char="■"/>
              <a:defRPr>
                <a:effectLst>
                  <a:outerShdw blurRad="38100" dist="38100" dir="2700000" rotWithShape="0">
                    <a:srgbClr val="000000"/>
                  </a:outerShdw>
                </a:effectLst>
              </a:defRPr>
            </a:lvl3pPr>
            <a:lvl4pPr>
              <a:buClr>
                <a:srgbClr val="00FFFF"/>
              </a:buClr>
              <a:buSzPct val="70000"/>
              <a:buFont typeface="Arial"/>
              <a:buChar char="■"/>
              <a:defRPr>
                <a:effectLst>
                  <a:outerShdw blurRad="38100" dist="38100" dir="2700000" rotWithShape="0">
                    <a:srgbClr val="000000"/>
                  </a:outerShdw>
                </a:effectLst>
              </a:defRPr>
            </a:lvl4pPr>
            <a:lvl5pPr>
              <a:buClr>
                <a:srgbClr val="00FFFF"/>
              </a:buClr>
              <a:buSzPct val="70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7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effectLst>
                  <a:outerShdw blurRad="38100" dist="38100" dir="2700000" rotWithShape="0">
                    <a:srgbClr val="000000"/>
                  </a:outerShdw>
                </a:effectLst>
              </a:defRPr>
            </a:pPr>
            <a:endParaRPr/>
          </a:p>
        </p:txBody>
      </p:sp>
      <p:sp>
        <p:nvSpPr>
          <p:cNvPr id="972"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743690989"/>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rgbClr val="51596D"/>
        </a:solidFill>
        <a:effectLst/>
      </p:bgPr>
    </p:bg>
    <p:spTree>
      <p:nvGrpSpPr>
        <p:cNvPr id="1" name=""/>
        <p:cNvGrpSpPr/>
        <p:nvPr/>
      </p:nvGrpSpPr>
      <p:grpSpPr>
        <a:xfrm>
          <a:off x="0" y="0"/>
          <a:ext cx="0" cy="0"/>
          <a:chOff x="0" y="0"/>
          <a:chExt cx="0" cy="0"/>
        </a:xfrm>
      </p:grpSpPr>
      <p:grpSp>
        <p:nvGrpSpPr>
          <p:cNvPr id="987" name="Group 4"/>
          <p:cNvGrpSpPr/>
          <p:nvPr/>
        </p:nvGrpSpPr>
        <p:grpSpPr>
          <a:xfrm>
            <a:off x="0" y="0"/>
            <a:ext cx="9140826" cy="6850064"/>
            <a:chOff x="0" y="0"/>
            <a:chExt cx="9140825" cy="6850063"/>
          </a:xfrm>
        </p:grpSpPr>
        <p:grpSp>
          <p:nvGrpSpPr>
            <p:cNvPr id="984" name="Group 5"/>
            <p:cNvGrpSpPr/>
            <p:nvPr/>
          </p:nvGrpSpPr>
          <p:grpSpPr>
            <a:xfrm>
              <a:off x="2743200" y="3540125"/>
              <a:ext cx="6392863" cy="3309939"/>
              <a:chOff x="0" y="0"/>
              <a:chExt cx="6392862" cy="3309937"/>
            </a:xfrm>
          </p:grpSpPr>
          <p:sp>
            <p:nvSpPr>
              <p:cNvPr id="97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6"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DDDDDD"/>
                </a:solidFill>
                <a:effectLst>
                  <a:outerShdw blurRad="38100" dist="38100" dir="2700000" rotWithShape="0">
                    <a:srgbClr val="000000"/>
                  </a:outerShdw>
                </a:effectLst>
              </a:defRPr>
            </a:lvl1pPr>
          </a:lstStyle>
          <a:p>
            <a:r>
              <a:t>Title Text</a:t>
            </a:r>
          </a:p>
        </p:txBody>
      </p:sp>
      <p:sp>
        <p:nvSpPr>
          <p:cNvPr id="98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effectLst>
                  <a:outerShdw blurRad="38100" dist="38100" dir="2700000" rotWithShape="0">
                    <a:srgbClr val="000000"/>
                  </a:outerShdw>
                </a:effectLst>
              </a:defRPr>
            </a:lvl1pPr>
            <a:lvl2pPr marL="0" indent="457200">
              <a:spcBef>
                <a:spcPts val="300"/>
              </a:spcBef>
              <a:buSzTx/>
              <a:buNone/>
              <a:defRPr sz="1400">
                <a:effectLst>
                  <a:outerShdw blurRad="38100" dist="38100" dir="2700000" rotWithShape="0">
                    <a:srgbClr val="000000"/>
                  </a:outerShdw>
                </a:effectLst>
              </a:defRPr>
            </a:lvl2pPr>
            <a:lvl3pPr marL="0" indent="914400">
              <a:spcBef>
                <a:spcPts val="300"/>
              </a:spcBef>
              <a:buSzTx/>
              <a:buNone/>
              <a:defRPr sz="1400">
                <a:effectLst>
                  <a:outerShdw blurRad="38100" dist="38100" dir="2700000" rotWithShape="0">
                    <a:srgbClr val="000000"/>
                  </a:outerShdw>
                </a:effectLst>
              </a:defRPr>
            </a:lvl3pPr>
            <a:lvl4pPr marL="0" indent="1371600">
              <a:spcBef>
                <a:spcPts val="300"/>
              </a:spcBef>
              <a:buSzTx/>
              <a:buNone/>
              <a:defRPr sz="1400">
                <a:effectLst>
                  <a:outerShdw blurRad="38100" dist="38100" dir="2700000" rotWithShape="0">
                    <a:srgbClr val="000000"/>
                  </a:outerShdw>
                </a:effectLst>
              </a:defRPr>
            </a:lvl4pPr>
            <a:lvl5pPr marL="0" indent="1828800">
              <a:spcBef>
                <a:spcPts val="300"/>
              </a:spcBef>
              <a:buSzTx/>
              <a:buNone/>
              <a:defRPr sz="1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9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5515214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3348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998"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9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20386662"/>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00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07332692"/>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101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1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61672894"/>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13_Blank">
    <p:bg>
      <p:bgPr>
        <a:solidFill>
          <a:schemeClr val="accent3">
            <a:lumOff val="44000"/>
          </a:schemeClr>
        </a:solidFill>
        <a:effectLst/>
      </p:bgPr>
    </p:bg>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49133209"/>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29"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18571449"/>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3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10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37922900"/>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4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4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72243505"/>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1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5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105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32016775"/>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13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6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6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6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23968841"/>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73"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0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107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1099654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68005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1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83"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91442972"/>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2_Blank">
    <p:bg>
      <p:bgPr>
        <a:solidFill>
          <a:schemeClr val="accent3">
            <a:lumOff val="44000"/>
          </a:schemeClr>
        </a:solidFill>
        <a:effectLst/>
      </p:bgPr>
    </p:bg>
    <p:spTree>
      <p:nvGrpSpPr>
        <p:cNvPr id="1" name=""/>
        <p:cNvGrpSpPr/>
        <p:nvPr/>
      </p:nvGrpSpPr>
      <p:grpSpPr>
        <a:xfrm>
          <a:off x="0" y="0"/>
          <a:ext cx="0" cy="0"/>
          <a:chOff x="0" y="0"/>
          <a:chExt cx="0" cy="0"/>
        </a:xfrm>
      </p:grpSpPr>
      <p:sp>
        <p:nvSpPr>
          <p:cNvPr id="10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35520452"/>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109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0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11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62932174"/>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11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1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76154247"/>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1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19"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67453914"/>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1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112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41303619"/>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36"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36075169"/>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grpSp>
        <p:nvGrpSpPr>
          <p:cNvPr id="1151" name="Group 2"/>
          <p:cNvGrpSpPr/>
          <p:nvPr/>
        </p:nvGrpSpPr>
        <p:grpSpPr>
          <a:xfrm>
            <a:off x="0" y="3902080"/>
            <a:ext cx="3400426" cy="2949576"/>
            <a:chOff x="0" y="0"/>
            <a:chExt cx="3400425" cy="2949575"/>
          </a:xfrm>
        </p:grpSpPr>
        <p:sp>
          <p:nvSpPr>
            <p:cNvPr id="11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52"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153"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a:effectLst>
                  <a:outerShdw blurRad="38100" dist="38100" dir="2700000" rotWithShape="0">
                    <a:srgbClr val="000000"/>
                  </a:outerShdw>
                </a:effectLst>
              </a:defRPr>
            </a:lvl1pPr>
            <a:lvl2pPr marL="783686" indent="-326537">
              <a:buClr>
                <a:srgbClr val="FFFFCC"/>
              </a:buClr>
              <a:buSzPct val="75000"/>
              <a:buFont typeface="Arial"/>
              <a:buChar char="●"/>
              <a:defRPr>
                <a:effectLst>
                  <a:outerShdw blurRad="38100" dist="38100" dir="2700000" rotWithShape="0">
                    <a:srgbClr val="000000"/>
                  </a:outerShdw>
                </a:effectLst>
              </a:defRPr>
            </a:lvl2pPr>
            <a:lvl3pPr marL="1219066" indent="-304766">
              <a:buClr>
                <a:srgbClr val="FFFFCC"/>
              </a:buClr>
              <a:buSzPct val="75000"/>
              <a:buFont typeface="Arial"/>
              <a:buChar char="●"/>
              <a:defRPr>
                <a:effectLst>
                  <a:outerShdw blurRad="38100" dist="38100" dir="2700000" rotWithShape="0">
                    <a:srgbClr val="000000"/>
                  </a:outerShdw>
                </a:effectLst>
              </a:defRPr>
            </a:lvl3pPr>
            <a:lvl4pPr marL="1737169" indent="-365719">
              <a:buClr>
                <a:srgbClr val="FFFFCC"/>
              </a:buClr>
              <a:buSzPct val="75000"/>
              <a:buFont typeface="Arial"/>
              <a:buChar char="●"/>
              <a:defRPr>
                <a:effectLst>
                  <a:outerShdw blurRad="38100" dist="38100" dir="2700000" rotWithShape="0">
                    <a:srgbClr val="000000"/>
                  </a:outerShdw>
                </a:effectLst>
              </a:defRPr>
            </a:lvl4pPr>
            <a:lvl5pPr marL="2194319" indent="-365719">
              <a:buClr>
                <a:srgbClr val="FFFFCC"/>
              </a:buClr>
              <a:buSzPct val="75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341206241"/>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grpSp>
        <p:nvGrpSpPr>
          <p:cNvPr id="1168" name="Group 2"/>
          <p:cNvGrpSpPr/>
          <p:nvPr/>
        </p:nvGrpSpPr>
        <p:grpSpPr>
          <a:xfrm>
            <a:off x="0" y="3902080"/>
            <a:ext cx="3400426" cy="2949576"/>
            <a:chOff x="0" y="0"/>
            <a:chExt cx="3400425" cy="2949575"/>
          </a:xfrm>
        </p:grpSpPr>
        <p:sp>
          <p:nvSpPr>
            <p:cNvPr id="116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69" name="Title Text"/>
          <p:cNvSpPr txBox="1">
            <a:spLocks noGrp="1"/>
          </p:cNvSpPr>
          <p:nvPr>
            <p:ph type="title"/>
          </p:nvPr>
        </p:nvSpPr>
        <p:spPr>
          <a:xfrm>
            <a:off x="722312" y="4406905"/>
            <a:ext cx="7772401" cy="1362076"/>
          </a:xfrm>
          <a:prstGeom prst="rect">
            <a:avLst/>
          </a:prstGeom>
        </p:spPr>
        <p:txBody>
          <a:bodyPr lIns="45714" tIns="45714" rIns="45714" bIns="45714" anchor="t">
            <a:normAutofit/>
          </a:bodyPr>
          <a:lstStyle>
            <a:lvl1pPr>
              <a:defRPr sz="4000" b="1" cap="all">
                <a:effectLst>
                  <a:outerShdw blurRad="38100" dist="38100" dir="2700000" rotWithShape="0">
                    <a:srgbClr val="000000"/>
                  </a:outerShdw>
                </a:effectLst>
              </a:defRPr>
            </a:lvl1pPr>
          </a:lstStyle>
          <a:p>
            <a:r>
              <a:t>Title Text</a:t>
            </a:r>
          </a:p>
        </p:txBody>
      </p:sp>
      <p:sp>
        <p:nvSpPr>
          <p:cNvPr id="1170"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effectLst>
                  <a:outerShdw blurRad="38100" dist="38100" dir="2700000" rotWithShape="0">
                    <a:srgbClr val="000000"/>
                  </a:outerShdw>
                </a:effectLst>
              </a:defRPr>
            </a:lvl1pPr>
            <a:lvl2pPr marL="0" indent="457150">
              <a:spcBef>
                <a:spcPts val="400"/>
              </a:spcBef>
              <a:buSzTx/>
              <a:buNone/>
              <a:defRPr sz="2000">
                <a:effectLst>
                  <a:outerShdw blurRad="38100" dist="38100" dir="2700000" rotWithShape="0">
                    <a:srgbClr val="000000"/>
                  </a:outerShdw>
                </a:effectLst>
              </a:defRPr>
            </a:lvl2pPr>
            <a:lvl3pPr marL="0" indent="914300">
              <a:spcBef>
                <a:spcPts val="400"/>
              </a:spcBef>
              <a:buSzTx/>
              <a:buNone/>
              <a:defRPr sz="2000">
                <a:effectLst>
                  <a:outerShdw blurRad="38100" dist="38100" dir="2700000" rotWithShape="0">
                    <a:srgbClr val="000000"/>
                  </a:outerShdw>
                </a:effectLst>
              </a:defRPr>
            </a:lvl3pPr>
            <a:lvl4pPr marL="0" indent="1371450">
              <a:spcBef>
                <a:spcPts val="400"/>
              </a:spcBef>
              <a:buSzTx/>
              <a:buNone/>
              <a:defRPr sz="2000">
                <a:effectLst>
                  <a:outerShdw blurRad="38100" dist="38100" dir="2700000" rotWithShape="0">
                    <a:srgbClr val="000000"/>
                  </a:outerShdw>
                </a:effectLst>
              </a:defRPr>
            </a:lvl4pPr>
            <a:lvl5pPr marL="0" indent="1828600">
              <a:spcBef>
                <a:spcPts val="400"/>
              </a:spcBef>
              <a:buSzTx/>
              <a:buNone/>
              <a:defRPr sz="20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7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619179774"/>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grpSp>
        <p:nvGrpSpPr>
          <p:cNvPr id="1185" name="Group 2"/>
          <p:cNvGrpSpPr/>
          <p:nvPr/>
        </p:nvGrpSpPr>
        <p:grpSpPr>
          <a:xfrm>
            <a:off x="0" y="3902080"/>
            <a:ext cx="3400426" cy="2949576"/>
            <a:chOff x="0" y="0"/>
            <a:chExt cx="3400425" cy="2949575"/>
          </a:xfrm>
        </p:grpSpPr>
        <p:sp>
          <p:nvSpPr>
            <p:cNvPr id="117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7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86"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187"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a:effectLst>
                  <a:outerShdw blurRad="38100" dist="38100" dir="2700000" rotWithShape="0">
                    <a:srgbClr val="000000"/>
                  </a:outerShdw>
                </a:effectLst>
              </a:defRPr>
            </a:lvl1pPr>
            <a:lvl2pPr marL="790488" indent="-333339">
              <a:spcBef>
                <a:spcPts val="600"/>
              </a:spcBef>
              <a:buClr>
                <a:srgbClr val="FFFFCC"/>
              </a:buClr>
              <a:buSzPct val="75000"/>
              <a:buFont typeface="Arial"/>
              <a:buChar char="●"/>
              <a:defRPr sz="2800">
                <a:effectLst>
                  <a:outerShdw blurRad="38100" dist="38100" dir="2700000" rotWithShape="0">
                    <a:srgbClr val="000000"/>
                  </a:outerShdw>
                </a:effectLst>
              </a:defRPr>
            </a:lvl2pPr>
            <a:lvl3pPr marL="1234304" indent="-320004">
              <a:spcBef>
                <a:spcPts val="600"/>
              </a:spcBef>
              <a:buClr>
                <a:srgbClr val="FFFFCC"/>
              </a:buClr>
              <a:buSzPct val="75000"/>
              <a:buFont typeface="Arial"/>
              <a:buChar char="●"/>
              <a:defRPr sz="2800">
                <a:effectLst>
                  <a:outerShdw blurRad="38100" dist="38100" dir="2700000" rotWithShape="0">
                    <a:srgbClr val="000000"/>
                  </a:outerShdw>
                </a:effectLst>
              </a:defRPr>
            </a:lvl3pPr>
            <a:lvl4pPr marL="1727011" indent="-355561">
              <a:spcBef>
                <a:spcPts val="600"/>
              </a:spcBef>
              <a:buClr>
                <a:srgbClr val="FFFFCC"/>
              </a:buClr>
              <a:buSzPct val="75000"/>
              <a:buFont typeface="Arial"/>
              <a:buChar char="●"/>
              <a:defRPr sz="2800">
                <a:effectLst>
                  <a:outerShdw blurRad="38100" dist="38100" dir="2700000" rotWithShape="0">
                    <a:srgbClr val="000000"/>
                  </a:outerShdw>
                </a:effectLst>
              </a:defRPr>
            </a:lvl4pPr>
            <a:lvl5pPr marL="2184161" indent="-355561">
              <a:spcBef>
                <a:spcPts val="600"/>
              </a:spcBef>
              <a:buClr>
                <a:srgbClr val="FFFFCC"/>
              </a:buClr>
              <a:buSzPct val="75000"/>
              <a:buFont typeface="Arial"/>
              <a:buChar char="●"/>
              <a:defRPr sz="28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8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34360619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15460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grpSp>
        <p:nvGrpSpPr>
          <p:cNvPr id="1202" name="Group 2"/>
          <p:cNvGrpSpPr/>
          <p:nvPr/>
        </p:nvGrpSpPr>
        <p:grpSpPr>
          <a:xfrm>
            <a:off x="0" y="3902080"/>
            <a:ext cx="3400426" cy="2949576"/>
            <a:chOff x="0" y="0"/>
            <a:chExt cx="3400425" cy="2949575"/>
          </a:xfrm>
        </p:grpSpPr>
        <p:sp>
          <p:nvSpPr>
            <p:cNvPr id="11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03" name="Title Text"/>
          <p:cNvSpPr txBox="1">
            <a:spLocks noGrp="1"/>
          </p:cNvSpPr>
          <p:nvPr>
            <p:ph type="title"/>
          </p:nvPr>
        </p:nvSpPr>
        <p:spPr>
          <a:xfrm>
            <a:off x="457200" y="274638"/>
            <a:ext cx="8229600" cy="1143001"/>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04"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effectLst>
                  <a:outerShdw blurRad="38100" dist="38100" dir="2700000" rotWithShape="0">
                    <a:srgbClr val="000000"/>
                  </a:outerShdw>
                </a:effectLst>
              </a:defRPr>
            </a:lvl1pPr>
            <a:lvl2pPr marL="0" indent="457150">
              <a:spcBef>
                <a:spcPts val="500"/>
              </a:spcBef>
              <a:buSzTx/>
              <a:buNone/>
              <a:defRPr sz="2400" b="1">
                <a:effectLst>
                  <a:outerShdw blurRad="38100" dist="38100" dir="2700000" rotWithShape="0">
                    <a:srgbClr val="000000"/>
                  </a:outerShdw>
                </a:effectLst>
              </a:defRPr>
            </a:lvl2pPr>
            <a:lvl3pPr marL="0" indent="914300">
              <a:spcBef>
                <a:spcPts val="500"/>
              </a:spcBef>
              <a:buSzTx/>
              <a:buNone/>
              <a:defRPr sz="2400" b="1">
                <a:effectLst>
                  <a:outerShdw blurRad="38100" dist="38100" dir="2700000" rotWithShape="0">
                    <a:srgbClr val="000000"/>
                  </a:outerShdw>
                </a:effectLst>
              </a:defRPr>
            </a:lvl3pPr>
            <a:lvl4pPr marL="0" indent="1371450">
              <a:spcBef>
                <a:spcPts val="500"/>
              </a:spcBef>
              <a:buSzTx/>
              <a:buNone/>
              <a:defRPr sz="2400" b="1">
                <a:effectLst>
                  <a:outerShdw blurRad="38100" dist="38100" dir="2700000" rotWithShape="0">
                    <a:srgbClr val="000000"/>
                  </a:outerShdw>
                </a:effectLst>
              </a:defRPr>
            </a:lvl4pPr>
            <a:lvl5pPr marL="0" indent="1828600">
              <a:spcBef>
                <a:spcPts val="500"/>
              </a:spcBef>
              <a:buSz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05"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effectLst>
                  <a:outerShdw blurRad="38100" dist="38100" dir="2700000" rotWithShape="0">
                    <a:srgbClr val="000000"/>
                  </a:outerShdw>
                </a:effectLst>
              </a:defRPr>
            </a:pPr>
            <a:endParaRPr/>
          </a:p>
        </p:txBody>
      </p:sp>
      <p:sp>
        <p:nvSpPr>
          <p:cNvPr id="120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40313471"/>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grpSp>
        <p:nvGrpSpPr>
          <p:cNvPr id="1220" name="Group 2"/>
          <p:cNvGrpSpPr/>
          <p:nvPr/>
        </p:nvGrpSpPr>
        <p:grpSpPr>
          <a:xfrm>
            <a:off x="0" y="3902080"/>
            <a:ext cx="3400426" cy="2949576"/>
            <a:chOff x="0" y="0"/>
            <a:chExt cx="3400425" cy="2949575"/>
          </a:xfrm>
        </p:grpSpPr>
        <p:sp>
          <p:nvSpPr>
            <p:cNvPr id="121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21"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2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43168383"/>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grpSp>
        <p:nvGrpSpPr>
          <p:cNvPr id="1236" name="Group 2"/>
          <p:cNvGrpSpPr/>
          <p:nvPr/>
        </p:nvGrpSpPr>
        <p:grpSpPr>
          <a:xfrm>
            <a:off x="0" y="3902080"/>
            <a:ext cx="3400426" cy="2949576"/>
            <a:chOff x="0" y="0"/>
            <a:chExt cx="3400425" cy="2949575"/>
          </a:xfrm>
        </p:grpSpPr>
        <p:sp>
          <p:nvSpPr>
            <p:cNvPr id="122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3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99926293"/>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grpSp>
        <p:nvGrpSpPr>
          <p:cNvPr id="1251" name="Group 2"/>
          <p:cNvGrpSpPr/>
          <p:nvPr/>
        </p:nvGrpSpPr>
        <p:grpSpPr>
          <a:xfrm>
            <a:off x="0" y="3902080"/>
            <a:ext cx="3400426" cy="2949576"/>
            <a:chOff x="0" y="0"/>
            <a:chExt cx="3400425" cy="2949575"/>
          </a:xfrm>
        </p:grpSpPr>
        <p:sp>
          <p:nvSpPr>
            <p:cNvPr id="12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52" name="Title Text"/>
          <p:cNvSpPr txBox="1">
            <a:spLocks noGrp="1"/>
          </p:cNvSpPr>
          <p:nvPr>
            <p:ph type="title"/>
          </p:nvPr>
        </p:nvSpPr>
        <p:spPr>
          <a:xfrm>
            <a:off x="457200" y="273050"/>
            <a:ext cx="3008314" cy="1162050"/>
          </a:xfrm>
          <a:prstGeom prst="rect">
            <a:avLst/>
          </a:prstGeom>
        </p:spPr>
        <p:txBody>
          <a:bodyPr lIns="45714" tIns="45714" rIns="45714" bIns="45714" anchor="b">
            <a:normAutofit/>
          </a:bodyPr>
          <a:lstStyle>
            <a:lvl1pPr>
              <a:defRPr sz="2000" b="1">
                <a:effectLst>
                  <a:outerShdw blurRad="38100" dist="38100" dir="2700000" rotWithShape="0">
                    <a:srgbClr val="000000"/>
                  </a:outerShdw>
                </a:effectLst>
              </a:defRPr>
            </a:lvl1pPr>
          </a:lstStyle>
          <a:p>
            <a:r>
              <a:t>Title Text</a:t>
            </a:r>
          </a:p>
        </p:txBody>
      </p:sp>
      <p:sp>
        <p:nvSpPr>
          <p:cNvPr id="1253"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a:effectLst>
                  <a:outerShdw blurRad="38100" dist="38100" dir="2700000" rotWithShape="0">
                    <a:srgbClr val="000000"/>
                  </a:outerShdw>
                </a:effectLst>
              </a:defRPr>
            </a:lvl1pPr>
            <a:lvl2pPr marL="783686" indent="-326537">
              <a:buClr>
                <a:srgbClr val="FFFFCC"/>
              </a:buClr>
              <a:buSzPct val="75000"/>
              <a:buFont typeface="Arial"/>
              <a:buChar char="●"/>
              <a:defRPr>
                <a:effectLst>
                  <a:outerShdw blurRad="38100" dist="38100" dir="2700000" rotWithShape="0">
                    <a:srgbClr val="000000"/>
                  </a:outerShdw>
                </a:effectLst>
              </a:defRPr>
            </a:lvl2pPr>
            <a:lvl3pPr marL="1219066" indent="-304766">
              <a:buClr>
                <a:srgbClr val="FFFFCC"/>
              </a:buClr>
              <a:buSzPct val="75000"/>
              <a:buFont typeface="Arial"/>
              <a:buChar char="●"/>
              <a:defRPr>
                <a:effectLst>
                  <a:outerShdw blurRad="38100" dist="38100" dir="2700000" rotWithShape="0">
                    <a:srgbClr val="000000"/>
                  </a:outerShdw>
                </a:effectLst>
              </a:defRPr>
            </a:lvl3pPr>
            <a:lvl4pPr marL="1737169" indent="-365719">
              <a:buClr>
                <a:srgbClr val="FFFFCC"/>
              </a:buClr>
              <a:buSzPct val="75000"/>
              <a:buFont typeface="Arial"/>
              <a:buChar char="●"/>
              <a:defRPr>
                <a:effectLst>
                  <a:outerShdw blurRad="38100" dist="38100" dir="2700000" rotWithShape="0">
                    <a:srgbClr val="000000"/>
                  </a:outerShdw>
                </a:effectLst>
              </a:defRPr>
            </a:lvl4pPr>
            <a:lvl5pPr marL="2194319" indent="-365719">
              <a:buClr>
                <a:srgbClr val="FFFFCC"/>
              </a:buClr>
              <a:buSzPct val="75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54"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effectLst>
                  <a:outerShdw blurRad="38100" dist="38100" dir="2700000" rotWithShape="0">
                    <a:srgbClr val="000000"/>
                  </a:outerShdw>
                </a:effectLst>
              </a:defRPr>
            </a:pPr>
            <a:endParaRPr/>
          </a:p>
        </p:txBody>
      </p:sp>
      <p:sp>
        <p:nvSpPr>
          <p:cNvPr id="125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869640280"/>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grpSp>
        <p:nvGrpSpPr>
          <p:cNvPr id="1269" name="Group 2"/>
          <p:cNvGrpSpPr/>
          <p:nvPr/>
        </p:nvGrpSpPr>
        <p:grpSpPr>
          <a:xfrm>
            <a:off x="0" y="3902080"/>
            <a:ext cx="3400426" cy="2949576"/>
            <a:chOff x="0" y="0"/>
            <a:chExt cx="3400425" cy="2949575"/>
          </a:xfrm>
        </p:grpSpPr>
        <p:sp>
          <p:nvSpPr>
            <p:cNvPr id="126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70" name="Title Text"/>
          <p:cNvSpPr txBox="1">
            <a:spLocks noGrp="1"/>
          </p:cNvSpPr>
          <p:nvPr>
            <p:ph type="title"/>
          </p:nvPr>
        </p:nvSpPr>
        <p:spPr>
          <a:xfrm>
            <a:off x="1792288" y="4800600"/>
            <a:ext cx="5486401" cy="566738"/>
          </a:xfrm>
          <a:prstGeom prst="rect">
            <a:avLst/>
          </a:prstGeom>
        </p:spPr>
        <p:txBody>
          <a:bodyPr lIns="45714" tIns="45714" rIns="45714" bIns="45714" anchor="b">
            <a:normAutofit/>
          </a:bodyPr>
          <a:lstStyle>
            <a:lvl1pPr>
              <a:defRPr sz="2000" b="1">
                <a:effectLst>
                  <a:outerShdw blurRad="38100" dist="38100" dir="2700000" rotWithShape="0">
                    <a:srgbClr val="000000"/>
                  </a:outerShdw>
                </a:effectLst>
              </a:defRPr>
            </a:lvl1pPr>
          </a:lstStyle>
          <a:p>
            <a:r>
              <a:t>Title Text</a:t>
            </a:r>
          </a:p>
        </p:txBody>
      </p:sp>
      <p:sp>
        <p:nvSpPr>
          <p:cNvPr id="12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72"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effectLst>
                  <a:outerShdw blurRad="38100" dist="38100" dir="2700000" rotWithShape="0">
                    <a:srgbClr val="000000"/>
                  </a:outerShdw>
                </a:effectLst>
              </a:defRPr>
            </a:lvl1pPr>
            <a:lvl2pPr marL="0" indent="457150">
              <a:spcBef>
                <a:spcPts val="300"/>
              </a:spcBef>
              <a:buSzTx/>
              <a:buNone/>
              <a:defRPr sz="1400">
                <a:effectLst>
                  <a:outerShdw blurRad="38100" dist="38100" dir="2700000" rotWithShape="0">
                    <a:srgbClr val="000000"/>
                  </a:outerShdw>
                </a:effectLst>
              </a:defRPr>
            </a:lvl2pPr>
            <a:lvl3pPr marL="0" indent="914300">
              <a:spcBef>
                <a:spcPts val="300"/>
              </a:spcBef>
              <a:buSzTx/>
              <a:buNone/>
              <a:defRPr sz="1400">
                <a:effectLst>
                  <a:outerShdw blurRad="38100" dist="38100" dir="2700000" rotWithShape="0">
                    <a:srgbClr val="000000"/>
                  </a:outerShdw>
                </a:effectLst>
              </a:defRPr>
            </a:lvl3pPr>
            <a:lvl4pPr marL="0" indent="1371450">
              <a:spcBef>
                <a:spcPts val="300"/>
              </a:spcBef>
              <a:buSzTx/>
              <a:buNone/>
              <a:defRPr sz="1400">
                <a:effectLst>
                  <a:outerShdw blurRad="38100" dist="38100" dir="2700000" rotWithShape="0">
                    <a:srgbClr val="000000"/>
                  </a:outerShdw>
                </a:effectLst>
              </a:defRPr>
            </a:lvl4pPr>
            <a:lvl5pPr marL="0" indent="1828600">
              <a:spcBef>
                <a:spcPts val="300"/>
              </a:spcBef>
              <a:buSzTx/>
              <a:buNone/>
              <a:defRPr sz="1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73"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257849072"/>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grpSp>
        <p:nvGrpSpPr>
          <p:cNvPr id="1287" name="Group 2"/>
          <p:cNvGrpSpPr/>
          <p:nvPr/>
        </p:nvGrpSpPr>
        <p:grpSpPr>
          <a:xfrm>
            <a:off x="0" y="3902080"/>
            <a:ext cx="3400426" cy="2949576"/>
            <a:chOff x="0" y="0"/>
            <a:chExt cx="3400425" cy="2949575"/>
          </a:xfrm>
        </p:grpSpPr>
        <p:sp>
          <p:nvSpPr>
            <p:cNvPr id="128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88" name="Title Text"/>
          <p:cNvSpPr txBox="1">
            <a:spLocks noGrp="1"/>
          </p:cNvSpPr>
          <p:nvPr>
            <p:ph type="title"/>
          </p:nvPr>
        </p:nvSpPr>
        <p:spPr>
          <a:xfrm>
            <a:off x="685800" y="2130430"/>
            <a:ext cx="7772400" cy="14700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89"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effectLst>
                  <a:outerShdw blurRad="38100" dist="38100" dir="2700000" rotWithShape="0">
                    <a:srgbClr val="000000"/>
                  </a:outerShdw>
                </a:effectLst>
              </a:defRPr>
            </a:lvl1pPr>
            <a:lvl2pPr marL="0" indent="457150" algn="ctr">
              <a:buSzTx/>
              <a:buNone/>
              <a:defRPr>
                <a:effectLst>
                  <a:outerShdw blurRad="38100" dist="38100" dir="2700000" rotWithShape="0">
                    <a:srgbClr val="000000"/>
                  </a:outerShdw>
                </a:effectLst>
              </a:defRPr>
            </a:lvl2pPr>
            <a:lvl3pPr marL="0" indent="914300" algn="ctr">
              <a:buSzTx/>
              <a:buNone/>
              <a:defRPr>
                <a:effectLst>
                  <a:outerShdw blurRad="38100" dist="38100" dir="2700000" rotWithShape="0">
                    <a:srgbClr val="000000"/>
                  </a:outerShdw>
                </a:effectLst>
              </a:defRPr>
            </a:lvl3pPr>
            <a:lvl4pPr marL="0" indent="1371450" algn="ctr">
              <a:buSzTx/>
              <a:buNone/>
              <a:defRPr>
                <a:effectLst>
                  <a:outerShdw blurRad="38100" dist="38100" dir="2700000" rotWithShape="0">
                    <a:srgbClr val="000000"/>
                  </a:outerShdw>
                </a:effectLst>
              </a:defRPr>
            </a:lvl4pPr>
            <a:lvl5pPr marL="0" indent="1828600" algn="ctr">
              <a:buSzTx/>
              <a:buNone/>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9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573474159"/>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1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297"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298"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49782931"/>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1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06"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07"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54034530"/>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1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15"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316"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37185869"/>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24"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25"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2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208880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56012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70126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1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333"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334"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35"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33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99537804"/>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343"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4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47398376"/>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0_Blank">
    <p:bg>
      <p:bgPr>
        <a:solidFill>
          <a:schemeClr val="accent3">
            <a:lumOff val="44000"/>
          </a:schemeClr>
        </a:solidFill>
        <a:effectLst/>
      </p:bgPr>
    </p:bg>
    <p:spTree>
      <p:nvGrpSpPr>
        <p:cNvPr id="1" name=""/>
        <p:cNvGrpSpPr/>
        <p:nvPr/>
      </p:nvGrpSpPr>
      <p:grpSpPr>
        <a:xfrm>
          <a:off x="0" y="0"/>
          <a:ext cx="0" cy="0"/>
          <a:chOff x="0" y="0"/>
          <a:chExt cx="0" cy="0"/>
        </a:xfrm>
      </p:grpSpPr>
      <p:sp>
        <p:nvSpPr>
          <p:cNvPr id="13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03621354"/>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359"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3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12446854"/>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369"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70"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7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82286912"/>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8"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379"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8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59383934"/>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7"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88"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8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35967215"/>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6"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397"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73457344"/>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5"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06"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0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01261085"/>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4"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415"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16"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4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372256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663264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4"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25"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48594853"/>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39950444"/>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440"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41"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4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95914569"/>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9"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450"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451"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086755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459"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460"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97134534"/>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468"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69"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08061003"/>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477"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478"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70691877"/>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1486"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87"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16581458"/>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1495"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496"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97"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4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19615541"/>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505"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50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3303463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295984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151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97472542"/>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520"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521"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2"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52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43433726"/>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530"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531"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532"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42536951"/>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1540"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54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59047183"/>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154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50" name="Body Level One…"/>
          <p:cNvSpPr txBox="1">
            <a:spLocks noGrp="1"/>
          </p:cNvSpPr>
          <p:nvPr>
            <p:ph type="body" sz="quarter" idx="1"/>
          </p:nvPr>
        </p:nvSpPr>
        <p:spPr>
          <a:xfrm>
            <a:off x="1371600" y="3886200"/>
            <a:ext cx="6400800" cy="1752600"/>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40241394"/>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558"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55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53032674"/>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156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68" name="Body Level One…"/>
          <p:cNvSpPr txBox="1">
            <a:spLocks noGrp="1"/>
          </p:cNvSpPr>
          <p:nvPr>
            <p:ph type="body" sz="quarter" idx="1"/>
          </p:nvPr>
        </p:nvSpPr>
        <p:spPr>
          <a:xfrm>
            <a:off x="1371600" y="3886200"/>
            <a:ext cx="3124200" cy="1752600"/>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88766432"/>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1576" name="Title Text"/>
          <p:cNvSpPr txBox="1">
            <a:spLocks noGrp="1"/>
          </p:cNvSpPr>
          <p:nvPr>
            <p:ph type="title"/>
          </p:nvPr>
        </p:nvSpPr>
        <p:spPr>
          <a:xfrm>
            <a:off x="630237" y="365125"/>
            <a:ext cx="7886701" cy="1325563"/>
          </a:xfrm>
          <a:prstGeom prst="rect">
            <a:avLst/>
          </a:prstGeom>
        </p:spPr>
        <p:txBody>
          <a:bodyPr>
            <a:normAutofit/>
          </a:bodyPr>
          <a:lstStyle>
            <a:lvl1pPr>
              <a:defRPr>
                <a:solidFill>
                  <a:srgbClr val="996600"/>
                </a:solidFill>
              </a:defRPr>
            </a:lvl1pPr>
          </a:lstStyle>
          <a:p>
            <a:r>
              <a:t>Title Text</a:t>
            </a:r>
          </a:p>
        </p:txBody>
      </p:sp>
      <p:sp>
        <p:nvSpPr>
          <p:cNvPr id="157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8"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5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52934311"/>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1586"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8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04170071"/>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59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883979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125018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1601"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602"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3"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60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57250136"/>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1611"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61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61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49247528"/>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2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defRPr>
            </a:lvl1pPr>
            <a:lvl2pPr algn="ctr">
              <a:buChar char="•"/>
              <a:defRPr>
                <a:solidFill>
                  <a:srgbClr val="FFFF66"/>
                </a:solidFill>
              </a:defRPr>
            </a:lvl2pPr>
            <a:lvl3pPr algn="ctr">
              <a:defRPr>
                <a:solidFill>
                  <a:srgbClr val="FFFF66"/>
                </a:solidFill>
              </a:defRPr>
            </a:lvl3pPr>
            <a:lvl4pPr algn="ctr">
              <a:buChar char="•"/>
              <a:defRPr>
                <a:solidFill>
                  <a:srgbClr val="FFFF66"/>
                </a:solidFill>
              </a:defRPr>
            </a:lvl4pPr>
            <a:lvl5pPr algn="ctr">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2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467137266"/>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31"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32"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201007244"/>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normAutofit/>
          </a:bodyPr>
          <a:lstStyle>
            <a:lvl1pPr algn="l">
              <a:defRPr sz="4000" b="1" cap="all">
                <a:solidFill>
                  <a:srgbClr val="FFFF66"/>
                </a:solidFill>
              </a:defRPr>
            </a:lvl1pPr>
          </a:lstStyle>
          <a:p>
            <a:r>
              <a:t>Title Text</a:t>
            </a:r>
          </a:p>
        </p:txBody>
      </p:sp>
      <p:sp>
        <p:nvSpPr>
          <p:cNvPr id="164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4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816505502"/>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8"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4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5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714371741"/>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5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5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a:spcBef>
                <a:spcPts val="500"/>
              </a:spcBef>
              <a:buSzTx/>
              <a:buNone/>
              <a:defRPr sz="2400" b="1">
                <a:solidFill>
                  <a:srgbClr val="FFFF66"/>
                </a:solidFill>
              </a:defRPr>
            </a:pPr>
            <a:endParaRPr/>
          </a:p>
        </p:txBody>
      </p:sp>
      <p:sp>
        <p:nvSpPr>
          <p:cNvPr id="166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669509816"/>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7"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6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871881639"/>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6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233777951"/>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8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normAutofit/>
          </a:bodyPr>
          <a:lstStyle>
            <a:lvl1pPr algn="l">
              <a:defRPr sz="2000" b="1">
                <a:solidFill>
                  <a:srgbClr val="FFFF66"/>
                </a:solidFill>
              </a:defRPr>
            </a:lvl1pPr>
          </a:lstStyle>
          <a:p>
            <a:r>
              <a:t>Title Text</a:t>
            </a:r>
          </a:p>
        </p:txBody>
      </p:sp>
      <p:sp>
        <p:nvSpPr>
          <p:cNvPr id="168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8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a:spcBef>
                <a:spcPts val="300"/>
              </a:spcBef>
              <a:buSzTx/>
              <a:buNone/>
              <a:defRPr sz="1400">
                <a:solidFill>
                  <a:srgbClr val="FFFF66"/>
                </a:solidFill>
              </a:defRPr>
            </a:pPr>
            <a:endParaRPr/>
          </a:p>
        </p:txBody>
      </p:sp>
      <p:sp>
        <p:nvSpPr>
          <p:cNvPr id="16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27594731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91729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normAutofit/>
          </a:bodyPr>
          <a:lstStyle>
            <a:lvl1pPr algn="l">
              <a:defRPr sz="2000" b="1">
                <a:solidFill>
                  <a:srgbClr val="FFFF66"/>
                </a:solidFill>
              </a:defRPr>
            </a:lvl1pPr>
          </a:lstStyle>
          <a:p>
            <a:r>
              <a:t>Title Text</a:t>
            </a:r>
          </a:p>
        </p:txBody>
      </p:sp>
      <p:sp>
        <p:nvSpPr>
          <p:cNvPr id="169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169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9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992422005"/>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2"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7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198081217"/>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171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7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71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72648506"/>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171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2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07426775"/>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7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7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9598622"/>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173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7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3258968"/>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174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17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7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74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60400035"/>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175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91691191"/>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7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92426129"/>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17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177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7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7742588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33AA9-5285-BE49-ABBF-192A4515072C}" type="slidenum">
              <a:rPr lang="en-US"/>
              <a:pPr>
                <a:defRPr/>
              </a:pPr>
              <a:t>‹#›</a:t>
            </a:fld>
            <a:endParaRPr lang="en-US"/>
          </a:p>
        </p:txBody>
      </p:sp>
    </p:spTree>
    <p:extLst>
      <p:ext uri="{BB962C8B-B14F-4D97-AF65-F5344CB8AC3E}">
        <p14:creationId xmlns:p14="http://schemas.microsoft.com/office/powerpoint/2010/main" val="235038793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17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17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7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73549190"/>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_Title and 4 Content">
    <p:spTree>
      <p:nvGrpSpPr>
        <p:cNvPr id="1" name=""/>
        <p:cNvGrpSpPr/>
        <p:nvPr/>
      </p:nvGrpSpPr>
      <p:grpSpPr>
        <a:xfrm>
          <a:off x="0" y="0"/>
          <a:ext cx="0" cy="0"/>
          <a:chOff x="0" y="0"/>
          <a:chExt cx="0" cy="0"/>
        </a:xfrm>
      </p:grpSpPr>
      <p:sp>
        <p:nvSpPr>
          <p:cNvPr id="179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92"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42850432"/>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_Title, Content, and 2 Content">
    <p:spTree>
      <p:nvGrpSpPr>
        <p:cNvPr id="1" name=""/>
        <p:cNvGrpSpPr/>
        <p:nvPr/>
      </p:nvGrpSpPr>
      <p:grpSpPr>
        <a:xfrm>
          <a:off x="0" y="0"/>
          <a:ext cx="0" cy="0"/>
          <a:chOff x="0" y="0"/>
          <a:chExt cx="0" cy="0"/>
        </a:xfrm>
      </p:grpSpPr>
      <p:sp>
        <p:nvSpPr>
          <p:cNvPr id="180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801"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49037579"/>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1809" name="Title Text"/>
          <p:cNvSpPr txBox="1">
            <a:spLocks noGrp="1"/>
          </p:cNvSpPr>
          <p:nvPr>
            <p:ph type="title"/>
          </p:nvPr>
        </p:nvSpPr>
        <p:spPr>
          <a:xfrm>
            <a:off x="685800" y="2130425"/>
            <a:ext cx="7772400" cy="1470025"/>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8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07611387"/>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1818"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1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70678092"/>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82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effectLst>
                  <a:outerShdw blurRad="38100" dist="38100" dir="2700000" rotWithShape="0">
                    <a:srgbClr val="000000">
                      <a:alpha val="43137"/>
                    </a:srgbClr>
                  </a:outerShdw>
                </a:effectLst>
              </a:defRPr>
            </a:lvl1pPr>
          </a:lstStyle>
          <a:p>
            <a:r>
              <a:t>Title Text</a:t>
            </a:r>
          </a:p>
        </p:txBody>
      </p:sp>
      <p:sp>
        <p:nvSpPr>
          <p:cNvPr id="18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8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54911788"/>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1836"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3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3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30805536"/>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1845" name="Title Text"/>
          <p:cNvSpPr txBox="1">
            <a:spLocks noGrp="1"/>
          </p:cNvSpPr>
          <p:nvPr>
            <p:ph type="title"/>
          </p:nvPr>
        </p:nvSpPr>
        <p:spPr>
          <a:xfrm>
            <a:off x="457200" y="274638"/>
            <a:ext cx="8229600" cy="1143001"/>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84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8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91781293"/>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1855"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5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88951288"/>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8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5448864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4386-AED2-F14C-9CD6-872AFF69F067}" type="slidenum">
              <a:rPr lang="en-US"/>
              <a:pPr>
                <a:defRPr/>
              </a:pPr>
              <a:t>‹#›</a:t>
            </a:fld>
            <a:endParaRPr lang="en-US"/>
          </a:p>
        </p:txBody>
      </p:sp>
    </p:spTree>
    <p:extLst>
      <p:ext uri="{BB962C8B-B14F-4D97-AF65-F5344CB8AC3E}">
        <p14:creationId xmlns:p14="http://schemas.microsoft.com/office/powerpoint/2010/main" val="153777561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187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effectLst>
                  <a:outerShdw blurRad="38100" dist="38100" dir="2700000" rotWithShape="0">
                    <a:srgbClr val="000000">
                      <a:alpha val="43137"/>
                    </a:srgbClr>
                  </a:outerShdw>
                </a:effectLst>
              </a:defRPr>
            </a:lvl1pPr>
          </a:lstStyle>
          <a:p>
            <a:r>
              <a:t>Title Text</a:t>
            </a:r>
          </a:p>
        </p:txBody>
      </p:sp>
      <p:sp>
        <p:nvSpPr>
          <p:cNvPr id="187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7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8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10044094"/>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188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effectLst>
                  <a:outerShdw blurRad="38100" dist="38100" dir="2700000" rotWithShape="0">
                    <a:srgbClr val="000000">
                      <a:alpha val="43137"/>
                    </a:srgbClr>
                  </a:outerShdw>
                </a:effectLst>
              </a:defRPr>
            </a:lvl1pPr>
          </a:lstStyle>
          <a:p>
            <a:r>
              <a:t>Title Text</a:t>
            </a:r>
          </a:p>
        </p:txBody>
      </p:sp>
      <p:sp>
        <p:nvSpPr>
          <p:cNvPr id="188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39532436"/>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4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8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8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43067539"/>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4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0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89209638"/>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4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0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9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43466914"/>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4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1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9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03315153"/>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4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2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19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2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9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50503581"/>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4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3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2074074"/>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3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13972074"/>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4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5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195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5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9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4913804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13E3A-2B84-0D48-B0EF-A54636BB2E6C}" type="slidenum">
              <a:rPr lang="en-US"/>
              <a:pPr>
                <a:defRPr/>
              </a:pPr>
              <a:t>‹#›</a:t>
            </a:fld>
            <a:endParaRPr lang="en-US"/>
          </a:p>
        </p:txBody>
      </p:sp>
    </p:spTree>
    <p:extLst>
      <p:ext uri="{BB962C8B-B14F-4D97-AF65-F5344CB8AC3E}">
        <p14:creationId xmlns:p14="http://schemas.microsoft.com/office/powerpoint/2010/main" val="25517426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4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19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9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9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12717586"/>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97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9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63679145"/>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8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93394725"/>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98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99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61835751"/>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1998"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9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0825571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2007"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20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0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0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20070281"/>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201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03588417"/>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02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3688763"/>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203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203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3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03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21356983"/>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204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204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04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04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9242684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7B42C-C8F6-364C-9972-BC418CA4CABD}" type="slidenum">
              <a:rPr lang="en-US"/>
              <a:pPr>
                <a:defRPr/>
              </a:pPr>
              <a:t>‹#›</a:t>
            </a:fld>
            <a:endParaRPr lang="en-US"/>
          </a:p>
        </p:txBody>
      </p:sp>
    </p:spTree>
    <p:extLst>
      <p:ext uri="{BB962C8B-B14F-4D97-AF65-F5344CB8AC3E}">
        <p14:creationId xmlns:p14="http://schemas.microsoft.com/office/powerpoint/2010/main" val="19109352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Title and 4 Content">
    <p:spTree>
      <p:nvGrpSpPr>
        <p:cNvPr id="1" name=""/>
        <p:cNvGrpSpPr/>
        <p:nvPr/>
      </p:nvGrpSpPr>
      <p:grpSpPr>
        <a:xfrm>
          <a:off x="0" y="0"/>
          <a:ext cx="0" cy="0"/>
          <a:chOff x="0" y="0"/>
          <a:chExt cx="0" cy="0"/>
        </a:xfrm>
      </p:grpSpPr>
      <p:sp>
        <p:nvSpPr>
          <p:cNvPr id="2052"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5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65211477"/>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206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6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76963974"/>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070"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20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12676163"/>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79"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080"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8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53394323"/>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208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9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53480667"/>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9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09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9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63018285"/>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10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210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21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40996603"/>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11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11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75095987"/>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_Blank">
    <p:bg>
      <p:bgPr>
        <a:solidFill>
          <a:schemeClr val="accent3">
            <a:lumOff val="44000"/>
          </a:schemeClr>
        </a:solidFill>
        <a:effectLst/>
      </p:bgPr>
    </p:bg>
    <p:spTree>
      <p:nvGrpSpPr>
        <p:cNvPr id="1" name=""/>
        <p:cNvGrpSpPr/>
        <p:nvPr/>
      </p:nvGrpSpPr>
      <p:grpSpPr>
        <a:xfrm>
          <a:off x="0" y="0"/>
          <a:ext cx="0" cy="0"/>
          <a:chOff x="0" y="0"/>
          <a:chExt cx="0" cy="0"/>
        </a:xfrm>
      </p:grpSpPr>
      <p:sp>
        <p:nvSpPr>
          <p:cNvPr id="212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4081468"/>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3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2132"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213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5175494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221607-4D9B-0C4B-B527-10A4491A36EA}" type="slidenum">
              <a:rPr lang="en-US"/>
              <a:pPr>
                <a:defRPr/>
              </a:pPr>
              <a:t>‹#›</a:t>
            </a:fld>
            <a:endParaRPr lang="en-US"/>
          </a:p>
        </p:txBody>
      </p:sp>
    </p:spTree>
    <p:extLst>
      <p:ext uri="{BB962C8B-B14F-4D97-AF65-F5344CB8AC3E}">
        <p14:creationId xmlns:p14="http://schemas.microsoft.com/office/powerpoint/2010/main" val="361069582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4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214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32361548"/>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51" name="Title Text"/>
          <p:cNvSpPr txBox="1">
            <a:spLocks noGrp="1"/>
          </p:cNvSpPr>
          <p:nvPr>
            <p:ph type="title"/>
          </p:nvPr>
        </p:nvSpPr>
        <p:spPr>
          <a:xfrm>
            <a:off x="685800" y="2130425"/>
            <a:ext cx="7772400" cy="1470025"/>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52" name="Body Level One…"/>
          <p:cNvSpPr txBox="1">
            <a:spLocks noGrp="1"/>
          </p:cNvSpPr>
          <p:nvPr>
            <p:ph type="body" sz="quarter" idx="1"/>
          </p:nvPr>
        </p:nvSpPr>
        <p:spPr>
          <a:xfrm>
            <a:off x="1371600" y="3886200"/>
            <a:ext cx="6400800" cy="1752600"/>
          </a:xfrm>
          <a:prstGeom prst="rect">
            <a:avLst/>
          </a:prstGeom>
          <a:effectLst>
            <a:outerShdw blurRad="38100" dist="25399" dir="2700000" rotWithShape="0">
              <a:srgbClr val="003366"/>
            </a:outerShdw>
          </a:effectLst>
        </p:spPr>
        <p:txBody>
          <a:bodyPr>
            <a:normAutofit/>
          </a:bodyPr>
          <a:lstStyle>
            <a:lvl1pPr marL="0" indent="0" algn="ctr">
              <a:buSzTx/>
              <a:buNone/>
              <a:defRPr>
                <a:solidFill>
                  <a:srgbClr val="FFFF66"/>
                </a:solidFill>
              </a:defRPr>
            </a:lvl1pPr>
            <a:lvl2pPr marL="0" indent="457200" algn="ctr">
              <a:buSzTx/>
              <a:buNone/>
              <a:defRPr>
                <a:solidFill>
                  <a:srgbClr val="FFFF66"/>
                </a:solidFill>
              </a:defRPr>
            </a:lvl2pPr>
            <a:lvl3pPr marL="0" indent="914400" algn="ctr">
              <a:buSzTx/>
              <a:buNone/>
              <a:defRPr>
                <a:solidFill>
                  <a:srgbClr val="FFFF66"/>
                </a:solidFill>
              </a:defRPr>
            </a:lvl3pPr>
            <a:lvl4pPr marL="0" indent="1371600" algn="ctr">
              <a:buSzTx/>
              <a:buNone/>
              <a:defRPr>
                <a:solidFill>
                  <a:srgbClr val="FFFF66"/>
                </a:solidFill>
              </a:defRPr>
            </a:lvl4pPr>
            <a:lvl5pPr marL="0" indent="1828800" algn="ctr">
              <a:buSzTx/>
              <a:buNone/>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53"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185472908"/>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0"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61" name="Body Level One…"/>
          <p:cNvSpPr txBox="1">
            <a:spLocks noGrp="1"/>
          </p:cNvSpPr>
          <p:nvPr>
            <p:ph type="body" idx="1"/>
          </p:nvPr>
        </p:nvSpPr>
        <p:spPr>
          <a:xfrm>
            <a:off x="685800" y="1981200"/>
            <a:ext cx="7772400" cy="4114800"/>
          </a:xfrm>
          <a:prstGeom prst="rect">
            <a:avLst/>
          </a:prstGeom>
          <a:effectLst>
            <a:outerShdw blurRad="38100" dist="25399" dir="2700000" rotWithShape="0">
              <a:srgbClr val="003366"/>
            </a:outerShdw>
          </a:effectLst>
        </p:spPr>
        <p:txBody>
          <a:bodyPr>
            <a:normAutofit/>
          </a:bodyPr>
          <a:lstStyle>
            <a:lvl1pPr>
              <a:buFont typeface="Arial"/>
              <a:buChar char=""/>
              <a:defRPr>
                <a:solidFill>
                  <a:srgbClr val="FFFF66"/>
                </a:solidFill>
              </a:defRPr>
            </a:lvl1pPr>
            <a:lvl2pPr>
              <a:buFont typeface="Arial"/>
              <a:buChar char=""/>
              <a:defRPr>
                <a:solidFill>
                  <a:srgbClr val="FFFF66"/>
                </a:solidFill>
              </a:defRPr>
            </a:lvl2pPr>
            <a:lvl3pPr>
              <a:buFont typeface="Arial"/>
              <a:buChar char=""/>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62"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64779668"/>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9" name="Title Text"/>
          <p:cNvSpPr txBox="1">
            <a:spLocks noGrp="1"/>
          </p:cNvSpPr>
          <p:nvPr>
            <p:ph type="title"/>
          </p:nvPr>
        </p:nvSpPr>
        <p:spPr>
          <a:xfrm>
            <a:off x="722312" y="4406900"/>
            <a:ext cx="7772401" cy="1362075"/>
          </a:xfrm>
          <a:prstGeom prst="rect">
            <a:avLst/>
          </a:prstGeom>
          <a:effectLst>
            <a:outerShdw blurRad="38100" dist="25399" dir="2700000" rotWithShape="0">
              <a:srgbClr val="003366"/>
            </a:outerShdw>
          </a:effectLst>
        </p:spPr>
        <p:txBody>
          <a:bodyPr anchor="t">
            <a:normAutofit/>
          </a:bodyPr>
          <a:lstStyle>
            <a:lvl1pPr algn="l">
              <a:defRPr sz="4000" b="1" cap="all">
                <a:solidFill>
                  <a:srgbClr val="FFFF66"/>
                </a:solidFill>
              </a:defRPr>
            </a:lvl1pPr>
          </a:lstStyle>
          <a:p>
            <a:r>
              <a:t>Title Text</a:t>
            </a:r>
          </a:p>
        </p:txBody>
      </p:sp>
      <p:sp>
        <p:nvSpPr>
          <p:cNvPr id="2170" name="Body Level One…"/>
          <p:cNvSpPr txBox="1">
            <a:spLocks noGrp="1"/>
          </p:cNvSpPr>
          <p:nvPr>
            <p:ph type="body" sz="quarter" idx="1"/>
          </p:nvPr>
        </p:nvSpPr>
        <p:spPr>
          <a:xfrm>
            <a:off x="722312" y="2906713"/>
            <a:ext cx="7772401" cy="1500188"/>
          </a:xfrm>
          <a:prstGeom prst="rect">
            <a:avLst/>
          </a:prstGeom>
          <a:effectLst>
            <a:outerShdw blurRad="38100" dist="25399" dir="2700000" rotWithShape="0">
              <a:srgbClr val="003366"/>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71"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642430152"/>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78"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79" name="Body Level One…"/>
          <p:cNvSpPr txBox="1">
            <a:spLocks noGrp="1"/>
          </p:cNvSpPr>
          <p:nvPr>
            <p:ph type="body" sz="half" idx="1"/>
          </p:nvPr>
        </p:nvSpPr>
        <p:spPr>
          <a:xfrm>
            <a:off x="685800" y="1981200"/>
            <a:ext cx="3810000" cy="4114800"/>
          </a:xfrm>
          <a:prstGeom prst="rect">
            <a:avLst/>
          </a:prstGeom>
          <a:effectLst>
            <a:outerShdw blurRad="38100" dist="25399" dir="2700000" rotWithShape="0">
              <a:srgbClr val="003366"/>
            </a:outerShdw>
          </a:effectLst>
        </p:spPr>
        <p:txBody>
          <a:bodyPr>
            <a:normAutofit/>
          </a:bodyPr>
          <a:lstStyle>
            <a:lvl1pPr>
              <a:spcBef>
                <a:spcPts val="600"/>
              </a:spcBef>
              <a:buFont typeface="Arial"/>
              <a:buChar char=""/>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buChar char=""/>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8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230661648"/>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87" name="Title Text"/>
          <p:cNvSpPr txBox="1">
            <a:spLocks noGrp="1"/>
          </p:cNvSpPr>
          <p:nvPr>
            <p:ph type="title"/>
          </p:nvPr>
        </p:nvSpPr>
        <p:spPr>
          <a:xfrm>
            <a:off x="457200" y="274638"/>
            <a:ext cx="8229600" cy="1143001"/>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88" name="Body Level One…"/>
          <p:cNvSpPr txBox="1">
            <a:spLocks noGrp="1"/>
          </p:cNvSpPr>
          <p:nvPr>
            <p:ph type="body" sz="quarter" idx="1"/>
          </p:nvPr>
        </p:nvSpPr>
        <p:spPr>
          <a:xfrm>
            <a:off x="457200" y="1535112"/>
            <a:ext cx="4040188" cy="639763"/>
          </a:xfrm>
          <a:prstGeom prst="rect">
            <a:avLst/>
          </a:prstGeom>
          <a:effectLst>
            <a:outerShdw blurRad="38100" dist="25399" dir="2700000" rotWithShape="0">
              <a:srgbClr val="003366"/>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89" name="Text Placeholder 4"/>
          <p:cNvSpPr>
            <a:spLocks noGrp="1"/>
          </p:cNvSpPr>
          <p:nvPr>
            <p:ph type="body" sz="quarter" idx="21"/>
          </p:nvPr>
        </p:nvSpPr>
        <p:spPr>
          <a:xfrm>
            <a:off x="4645025" y="1535112"/>
            <a:ext cx="4041775" cy="639763"/>
          </a:xfrm>
          <a:prstGeom prst="rect">
            <a:avLst/>
          </a:prstGeom>
          <a:effectLst>
            <a:outerShdw blurRad="38100" dist="25399" dir="2700000" rotWithShape="0">
              <a:srgbClr val="003366"/>
            </a:outerShdw>
          </a:effectLst>
        </p:spPr>
        <p:txBody>
          <a:bodyPr anchor="b">
            <a:normAutofit/>
          </a:bodyPr>
          <a:lstStyle/>
          <a:p>
            <a:pPr marL="0" indent="0">
              <a:spcBef>
                <a:spcPts val="500"/>
              </a:spcBef>
              <a:buSzTx/>
              <a:buNone/>
              <a:defRPr sz="2400" b="1">
                <a:solidFill>
                  <a:srgbClr val="FFFF66"/>
                </a:solidFill>
              </a:defRPr>
            </a:pPr>
            <a:endParaRPr/>
          </a:p>
        </p:txBody>
      </p:sp>
      <p:sp>
        <p:nvSpPr>
          <p:cNvPr id="219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246504261"/>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97"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98"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449582368"/>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2" name="Title Text"/>
          <p:cNvSpPr txBox="1">
            <a:spLocks noGrp="1"/>
          </p:cNvSpPr>
          <p:nvPr>
            <p:ph type="title"/>
          </p:nvPr>
        </p:nvSpPr>
        <p:spPr>
          <a:xfrm>
            <a:off x="457200" y="273050"/>
            <a:ext cx="3008314" cy="1162050"/>
          </a:xfrm>
          <a:prstGeom prst="rect">
            <a:avLst/>
          </a:prstGeom>
          <a:effectLst>
            <a:outerShdw blurRad="38100" dist="25399" dir="2700000" rotWithShape="0">
              <a:srgbClr val="003366"/>
            </a:outerShdw>
          </a:effectLst>
        </p:spPr>
        <p:txBody>
          <a:bodyPr anchor="b">
            <a:normAutofit/>
          </a:bodyPr>
          <a:lstStyle>
            <a:lvl1pPr algn="l">
              <a:defRPr sz="2000" b="1">
                <a:solidFill>
                  <a:srgbClr val="FFFF66"/>
                </a:solidFill>
              </a:defRPr>
            </a:lvl1pPr>
          </a:lstStyle>
          <a:p>
            <a:r>
              <a:t>Title Text</a:t>
            </a:r>
          </a:p>
        </p:txBody>
      </p:sp>
      <p:sp>
        <p:nvSpPr>
          <p:cNvPr id="2213" name="Body Level One…"/>
          <p:cNvSpPr txBox="1">
            <a:spLocks noGrp="1"/>
          </p:cNvSpPr>
          <p:nvPr>
            <p:ph type="body" idx="1"/>
          </p:nvPr>
        </p:nvSpPr>
        <p:spPr>
          <a:xfrm>
            <a:off x="3575050" y="273050"/>
            <a:ext cx="5111750" cy="5853113"/>
          </a:xfrm>
          <a:prstGeom prst="rect">
            <a:avLst/>
          </a:prstGeom>
          <a:effectLst>
            <a:outerShdw blurRad="38100" dist="25399" dir="2700000" rotWithShape="0">
              <a:srgbClr val="003366"/>
            </a:outerShdw>
          </a:effectLst>
        </p:spPr>
        <p:txBody>
          <a:bodyPr>
            <a:normAutofit/>
          </a:bodyPr>
          <a:lstStyle>
            <a:lvl1pPr>
              <a:buFont typeface="Arial"/>
              <a:buChar char=""/>
              <a:defRPr>
                <a:solidFill>
                  <a:srgbClr val="FFFF66"/>
                </a:solidFill>
              </a:defRPr>
            </a:lvl1pPr>
            <a:lvl2pPr>
              <a:buFont typeface="Arial"/>
              <a:buChar char=""/>
              <a:defRPr>
                <a:solidFill>
                  <a:srgbClr val="FFFF66"/>
                </a:solidFill>
              </a:defRPr>
            </a:lvl2pPr>
            <a:lvl3pPr>
              <a:buFont typeface="Arial"/>
              <a:buChar char=""/>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214" name="Text Placeholder 3"/>
          <p:cNvSpPr>
            <a:spLocks noGrp="1"/>
          </p:cNvSpPr>
          <p:nvPr>
            <p:ph type="body" sz="half" idx="21"/>
          </p:nvPr>
        </p:nvSpPr>
        <p:spPr>
          <a:xfrm>
            <a:off x="457199" y="1435100"/>
            <a:ext cx="3008315" cy="4691063"/>
          </a:xfrm>
          <a:prstGeom prst="rect">
            <a:avLst/>
          </a:prstGeom>
          <a:effectLst>
            <a:outerShdw blurRad="38100" dist="25399" dir="2700000" rotWithShape="0">
              <a:srgbClr val="003366"/>
            </a:outerShdw>
          </a:effectLst>
        </p:spPr>
        <p:txBody>
          <a:bodyPr>
            <a:normAutofit/>
          </a:bodyPr>
          <a:lstStyle/>
          <a:p>
            <a:pPr marL="0" indent="0">
              <a:spcBef>
                <a:spcPts val="300"/>
              </a:spcBef>
              <a:buSzTx/>
              <a:buNone/>
              <a:defRPr sz="1400">
                <a:solidFill>
                  <a:srgbClr val="FFFF66"/>
                </a:solidFill>
              </a:defRPr>
            </a:pPr>
            <a:endParaRPr/>
          </a:p>
        </p:txBody>
      </p:sp>
      <p:sp>
        <p:nvSpPr>
          <p:cNvPr id="221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25443848"/>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1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22" name="Title Text"/>
          <p:cNvSpPr txBox="1">
            <a:spLocks noGrp="1"/>
          </p:cNvSpPr>
          <p:nvPr>
            <p:ph type="title"/>
          </p:nvPr>
        </p:nvSpPr>
        <p:spPr>
          <a:xfrm>
            <a:off x="1792288" y="4800600"/>
            <a:ext cx="5486401" cy="566738"/>
          </a:xfrm>
          <a:prstGeom prst="rect">
            <a:avLst/>
          </a:prstGeom>
          <a:effectLst>
            <a:outerShdw blurRad="38100" dist="25399" dir="2700000" rotWithShape="0">
              <a:srgbClr val="003366"/>
            </a:outerShdw>
          </a:effectLst>
        </p:spPr>
        <p:txBody>
          <a:bodyPr anchor="b">
            <a:normAutofit/>
          </a:bodyPr>
          <a:lstStyle>
            <a:lvl1pPr algn="l">
              <a:defRPr sz="2000" b="1">
                <a:solidFill>
                  <a:srgbClr val="FFFF66"/>
                </a:solidFill>
              </a:defRPr>
            </a:lvl1pPr>
          </a:lstStyle>
          <a:p>
            <a:r>
              <a:t>Title Text</a:t>
            </a:r>
          </a:p>
        </p:txBody>
      </p:sp>
      <p:sp>
        <p:nvSpPr>
          <p:cNvPr id="2223" name="Picture Placeholder 2"/>
          <p:cNvSpPr>
            <a:spLocks noGrp="1"/>
          </p:cNvSpPr>
          <p:nvPr>
            <p:ph type="pic" sz="half" idx="21"/>
          </p:nvPr>
        </p:nvSpPr>
        <p:spPr>
          <a:xfrm>
            <a:off x="1792288" y="612775"/>
            <a:ext cx="5486401" cy="4114800"/>
          </a:xfrm>
          <a:prstGeom prst="rect">
            <a:avLst/>
          </a:prstGeom>
          <a:effectLst>
            <a:outerShdw blurRad="38100" dist="25399" dir="2700000" rotWithShape="0">
              <a:srgbClr val="003366"/>
            </a:outerShdw>
          </a:effectLst>
        </p:spPr>
        <p:txBody>
          <a:bodyPr lIns="91439" rIns="91439"/>
          <a:lstStyle/>
          <a:p>
            <a:endParaRPr/>
          </a:p>
        </p:txBody>
      </p:sp>
      <p:sp>
        <p:nvSpPr>
          <p:cNvPr id="2224" name="Body Level One…"/>
          <p:cNvSpPr txBox="1">
            <a:spLocks noGrp="1"/>
          </p:cNvSpPr>
          <p:nvPr>
            <p:ph type="body" sz="quarter" idx="1"/>
          </p:nvPr>
        </p:nvSpPr>
        <p:spPr>
          <a:xfrm>
            <a:off x="1792288" y="5367337"/>
            <a:ext cx="5486401" cy="804863"/>
          </a:xfrm>
          <a:prstGeom prst="rect">
            <a:avLst/>
          </a:prstGeom>
          <a:effectLst>
            <a:outerShdw blurRad="38100" dist="25399" dir="2700000" rotWithShape="0">
              <a:srgbClr val="003366"/>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22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11520234"/>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232" name="Title Text"/>
          <p:cNvSpPr txBox="1">
            <a:spLocks noGrp="1"/>
          </p:cNvSpPr>
          <p:nvPr>
            <p:ph type="title"/>
          </p:nvPr>
        </p:nvSpPr>
        <p:spPr>
          <a:xfrm>
            <a:off x="685800" y="2130425"/>
            <a:ext cx="7772400" cy="1470025"/>
          </a:xfrm>
          <a:prstGeom prst="rect">
            <a:avLst/>
          </a:prstGeom>
        </p:spPr>
        <p:txBody>
          <a:bodyPr lIns="46799" tIns="46799" rIns="46799" bIns="46799">
            <a:normAutofit/>
          </a:bodyPr>
          <a:lstStyle>
            <a:lvl1pPr defTabSz="449262">
              <a:lnSpc>
                <a:spcPct val="95000"/>
              </a:lnSpc>
            </a:lvl1pPr>
          </a:lstStyle>
          <a:p>
            <a:r>
              <a:t>Title Text</a:t>
            </a:r>
          </a:p>
        </p:txBody>
      </p:sp>
      <p:sp>
        <p:nvSpPr>
          <p:cNvPr id="2233"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lvl1pPr>
            <a:lvl2pPr marL="0" indent="457200" algn="ctr" defTabSz="449262">
              <a:lnSpc>
                <a:spcPct val="95000"/>
              </a:lnSpc>
              <a:spcBef>
                <a:spcPts val="800"/>
              </a:spcBef>
              <a:buSzTx/>
              <a:buNone/>
            </a:lvl2pPr>
            <a:lvl3pPr marL="0" indent="914400" algn="ctr" defTabSz="449262">
              <a:lnSpc>
                <a:spcPct val="95000"/>
              </a:lnSpc>
              <a:spcBef>
                <a:spcPts val="800"/>
              </a:spcBef>
              <a:buSzTx/>
              <a:buNone/>
            </a:lvl3pPr>
            <a:lvl4pPr marL="0" indent="1371600" algn="ctr" defTabSz="449262">
              <a:lnSpc>
                <a:spcPct val="95000"/>
              </a:lnSpc>
              <a:spcBef>
                <a:spcPts val="800"/>
              </a:spcBef>
              <a:buSzTx/>
              <a:buNone/>
            </a:lvl4pPr>
            <a:lvl5pPr marL="0" indent="1828800" algn="ctr" defTabSz="449262">
              <a:lnSpc>
                <a:spcPct val="95000"/>
              </a:lnSpc>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22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123460002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858583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97462-1AC0-004B-A3A1-929EABD33722}" type="slidenum">
              <a:rPr lang="en-US"/>
              <a:pPr>
                <a:defRPr/>
              </a:pPr>
              <a:t>‹#›</a:t>
            </a:fld>
            <a:endParaRPr lang="en-US"/>
          </a:p>
        </p:txBody>
      </p:sp>
    </p:spTree>
    <p:extLst>
      <p:ext uri="{BB962C8B-B14F-4D97-AF65-F5344CB8AC3E}">
        <p14:creationId xmlns:p14="http://schemas.microsoft.com/office/powerpoint/2010/main" val="4809383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41"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42"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lvl1pPr>
            <a:lvl2pPr marL="781957" indent="-324757" defTabSz="449262">
              <a:lnSpc>
                <a:spcPct val="95000"/>
              </a:lnSpc>
              <a:spcBef>
                <a:spcPts val="800"/>
              </a:spcBef>
              <a:buClr>
                <a:srgbClr val="000000"/>
              </a:buClr>
              <a:buFont typeface="Arial"/>
            </a:lvl2pPr>
            <a:lvl3pPr defTabSz="449262">
              <a:lnSpc>
                <a:spcPct val="95000"/>
              </a:lnSpc>
              <a:spcBef>
                <a:spcPts val="800"/>
              </a:spcBef>
              <a:buClr>
                <a:srgbClr val="000000"/>
              </a:buClr>
              <a:buFont typeface="Arial"/>
            </a:lvl3pPr>
            <a:lvl4pPr defTabSz="449262">
              <a:lnSpc>
                <a:spcPct val="95000"/>
              </a:lnSpc>
              <a:spcBef>
                <a:spcPts val="800"/>
              </a:spcBef>
              <a:buClr>
                <a:srgbClr val="000000"/>
              </a:buClr>
              <a:buFont typeface="Arial"/>
            </a:lvl4pPr>
            <a:lvl5pPr defTabSz="449262">
              <a:lnSpc>
                <a:spcPct val="95000"/>
              </a:lnSpc>
              <a:spcBef>
                <a:spcPts val="800"/>
              </a:spcBef>
              <a:buClr>
                <a:srgbClr val="000000"/>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22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651199388"/>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250" name="Title Text"/>
          <p:cNvSpPr txBox="1">
            <a:spLocks noGrp="1"/>
          </p:cNvSpPr>
          <p:nvPr>
            <p:ph type="title"/>
          </p:nvPr>
        </p:nvSpPr>
        <p:spPr>
          <a:xfrm>
            <a:off x="722312" y="4406900"/>
            <a:ext cx="7772401" cy="1362075"/>
          </a:xfrm>
          <a:prstGeom prst="rect">
            <a:avLst/>
          </a:prstGeom>
        </p:spPr>
        <p:txBody>
          <a:bodyPr lIns="46799" tIns="46799" rIns="46799" bIns="46799" anchor="t">
            <a:normAutofit/>
          </a:bodyPr>
          <a:lstStyle>
            <a:lvl1pPr algn="l" defTabSz="449262">
              <a:lnSpc>
                <a:spcPct val="95000"/>
              </a:lnSpc>
              <a:defRPr sz="4000" b="1" cap="all"/>
            </a:lvl1pPr>
          </a:lstStyle>
          <a:p>
            <a:r>
              <a:t>Title Text</a:t>
            </a:r>
          </a:p>
        </p:txBody>
      </p:sp>
      <p:sp>
        <p:nvSpPr>
          <p:cNvPr id="2251"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lvl1pPr>
            <a:lvl2pPr marL="0" indent="457200" defTabSz="449262">
              <a:lnSpc>
                <a:spcPct val="95000"/>
              </a:lnSpc>
              <a:spcBef>
                <a:spcPts val="800"/>
              </a:spcBef>
              <a:buSzTx/>
              <a:buNone/>
              <a:defRPr sz="2000"/>
            </a:lvl2pPr>
            <a:lvl3pPr marL="0" indent="914400" defTabSz="449262">
              <a:lnSpc>
                <a:spcPct val="95000"/>
              </a:lnSpc>
              <a:spcBef>
                <a:spcPts val="800"/>
              </a:spcBef>
              <a:buSzTx/>
              <a:buNone/>
              <a:defRPr sz="2000"/>
            </a:lvl3pPr>
            <a:lvl4pPr marL="0" indent="1371600" defTabSz="449262">
              <a:lnSpc>
                <a:spcPct val="95000"/>
              </a:lnSpc>
              <a:spcBef>
                <a:spcPts val="800"/>
              </a:spcBef>
              <a:buSzTx/>
              <a:buNone/>
              <a:defRPr sz="2000"/>
            </a:lvl4pPr>
            <a:lvl5pPr marL="0" indent="1828800" defTabSz="449262">
              <a:lnSpc>
                <a:spcPct val="95000"/>
              </a:lnSpc>
              <a:spcBef>
                <a:spcPts val="8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512412617"/>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259"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60"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a:lvl1pPr>
            <a:lvl2pPr marL="788723" indent="-331523" defTabSz="449262">
              <a:lnSpc>
                <a:spcPct val="95000"/>
              </a:lnSpc>
              <a:spcBef>
                <a:spcPts val="800"/>
              </a:spcBef>
              <a:buClr>
                <a:srgbClr val="000000"/>
              </a:buClr>
              <a:buFont typeface="Arial"/>
              <a:defRPr sz="2800"/>
            </a:lvl2pPr>
            <a:lvl3pPr marL="1234439" indent="-320039" defTabSz="449262">
              <a:lnSpc>
                <a:spcPct val="95000"/>
              </a:lnSpc>
              <a:spcBef>
                <a:spcPts val="800"/>
              </a:spcBef>
              <a:buClr>
                <a:srgbClr val="000000"/>
              </a:buClr>
              <a:buFont typeface="Arial"/>
              <a:defRPr sz="2800"/>
            </a:lvl3pPr>
            <a:lvl4pPr marL="1727200" indent="-355600" defTabSz="449262">
              <a:lnSpc>
                <a:spcPct val="95000"/>
              </a:lnSpc>
              <a:spcBef>
                <a:spcPts val="800"/>
              </a:spcBef>
              <a:buClr>
                <a:srgbClr val="000000"/>
              </a:buClr>
              <a:buFont typeface="Arial"/>
              <a:defRPr sz="2800"/>
            </a:lvl4pPr>
            <a:lvl5pPr marL="2184400" indent="-355600" defTabSz="449262">
              <a:lnSpc>
                <a:spcPct val="95000"/>
              </a:lnSpc>
              <a:spcBef>
                <a:spcPts val="800"/>
              </a:spcBef>
              <a:buClr>
                <a:srgbClr val="000000"/>
              </a:buClr>
              <a:buFont typeface="Arial"/>
              <a:defRPr sz="2800"/>
            </a:lvl5pPr>
          </a:lstStyle>
          <a:p>
            <a:r>
              <a:t>Body Level One</a:t>
            </a:r>
          </a:p>
          <a:p>
            <a:pPr lvl="1"/>
            <a:r>
              <a:t>Body Level Two</a:t>
            </a:r>
          </a:p>
          <a:p>
            <a:pPr lvl="2"/>
            <a:r>
              <a:t>Body Level Three</a:t>
            </a:r>
          </a:p>
          <a:p>
            <a:pPr lvl="3"/>
            <a:r>
              <a:t>Body Level Four</a:t>
            </a:r>
          </a:p>
          <a:p>
            <a:pPr lvl="4"/>
            <a:r>
              <a:t>Body Level Five</a:t>
            </a:r>
          </a:p>
        </p:txBody>
      </p:sp>
      <p:sp>
        <p:nvSpPr>
          <p:cNvPr id="226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709932193"/>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68" name="Title Text"/>
          <p:cNvSpPr txBox="1">
            <a:spLocks noGrp="1"/>
          </p:cNvSpPr>
          <p:nvPr>
            <p:ph type="title"/>
          </p:nvPr>
        </p:nvSpPr>
        <p:spPr>
          <a:xfrm>
            <a:off x="457200" y="274638"/>
            <a:ext cx="8229600" cy="1143001"/>
          </a:xfrm>
          <a:prstGeom prst="rect">
            <a:avLst/>
          </a:prstGeom>
        </p:spPr>
        <p:txBody>
          <a:bodyPr lIns="46799" tIns="46799" rIns="46799" bIns="46799">
            <a:normAutofit/>
          </a:bodyPr>
          <a:lstStyle>
            <a:lvl1pPr defTabSz="449262">
              <a:lnSpc>
                <a:spcPct val="95000"/>
              </a:lnSpc>
            </a:lvl1pPr>
          </a:lstStyle>
          <a:p>
            <a:r>
              <a:t>Title Text</a:t>
            </a:r>
          </a:p>
        </p:txBody>
      </p:sp>
      <p:sp>
        <p:nvSpPr>
          <p:cNvPr id="2269"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lvl1pPr>
            <a:lvl2pPr marL="0" indent="457200" defTabSz="449262">
              <a:lnSpc>
                <a:spcPct val="95000"/>
              </a:lnSpc>
              <a:spcBef>
                <a:spcPts val="800"/>
              </a:spcBef>
              <a:buSzTx/>
              <a:buNone/>
              <a:defRPr sz="2400" b="1"/>
            </a:lvl2pPr>
            <a:lvl3pPr marL="0" indent="914400" defTabSz="449262">
              <a:lnSpc>
                <a:spcPct val="95000"/>
              </a:lnSpc>
              <a:spcBef>
                <a:spcPts val="800"/>
              </a:spcBef>
              <a:buSzTx/>
              <a:buNone/>
              <a:defRPr sz="2400" b="1"/>
            </a:lvl3pPr>
            <a:lvl4pPr marL="0" indent="1371600" defTabSz="449262">
              <a:lnSpc>
                <a:spcPct val="95000"/>
              </a:lnSpc>
              <a:spcBef>
                <a:spcPts val="800"/>
              </a:spcBef>
              <a:buSzTx/>
              <a:buNone/>
              <a:defRPr sz="2400" b="1"/>
            </a:lvl4pPr>
            <a:lvl5pPr marL="0" indent="1828800" defTabSz="449262">
              <a:lnSpc>
                <a:spcPct val="95000"/>
              </a:lnSpc>
              <a:spcBef>
                <a:spcPts val="8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270"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pPr>
            <a:endParaRPr/>
          </a:p>
        </p:txBody>
      </p:sp>
      <p:sp>
        <p:nvSpPr>
          <p:cNvPr id="227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73055196"/>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278"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79"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792827017"/>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8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4043343827"/>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293" name="Title Text"/>
          <p:cNvSpPr txBox="1">
            <a:spLocks noGrp="1"/>
          </p:cNvSpPr>
          <p:nvPr>
            <p:ph type="title"/>
          </p:nvPr>
        </p:nvSpPr>
        <p:spPr>
          <a:xfrm>
            <a:off x="457200" y="273050"/>
            <a:ext cx="3008314" cy="1162050"/>
          </a:xfrm>
          <a:prstGeom prst="rect">
            <a:avLst/>
          </a:prstGeom>
        </p:spPr>
        <p:txBody>
          <a:bodyPr lIns="46799" tIns="46799" rIns="46799" bIns="46799" anchor="b">
            <a:normAutofit/>
          </a:bodyPr>
          <a:lstStyle>
            <a:lvl1pPr algn="l" defTabSz="449262">
              <a:lnSpc>
                <a:spcPct val="95000"/>
              </a:lnSpc>
              <a:defRPr sz="2000" b="1"/>
            </a:lvl1pPr>
          </a:lstStyle>
          <a:p>
            <a:r>
              <a:t>Title Text</a:t>
            </a:r>
          </a:p>
        </p:txBody>
      </p:sp>
      <p:sp>
        <p:nvSpPr>
          <p:cNvPr id="2294"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lvl1pPr>
            <a:lvl2pPr marL="781957" indent="-324757" defTabSz="449262">
              <a:lnSpc>
                <a:spcPct val="95000"/>
              </a:lnSpc>
              <a:spcBef>
                <a:spcPts val="800"/>
              </a:spcBef>
              <a:buClr>
                <a:srgbClr val="000000"/>
              </a:buClr>
              <a:buFont typeface="Arial"/>
            </a:lvl2pPr>
            <a:lvl3pPr defTabSz="449262">
              <a:lnSpc>
                <a:spcPct val="95000"/>
              </a:lnSpc>
              <a:spcBef>
                <a:spcPts val="800"/>
              </a:spcBef>
              <a:buClr>
                <a:srgbClr val="000000"/>
              </a:buClr>
              <a:buFont typeface="Arial"/>
            </a:lvl3pPr>
            <a:lvl4pPr defTabSz="449262">
              <a:lnSpc>
                <a:spcPct val="95000"/>
              </a:lnSpc>
              <a:spcBef>
                <a:spcPts val="800"/>
              </a:spcBef>
              <a:buClr>
                <a:srgbClr val="000000"/>
              </a:buClr>
              <a:buFont typeface="Arial"/>
            </a:lvl4pPr>
            <a:lvl5pPr defTabSz="449262">
              <a:lnSpc>
                <a:spcPct val="95000"/>
              </a:lnSpc>
              <a:spcBef>
                <a:spcPts val="800"/>
              </a:spcBef>
              <a:buClr>
                <a:srgbClr val="000000"/>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2295"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pPr>
            <a:endParaRPr/>
          </a:p>
        </p:txBody>
      </p:sp>
      <p:sp>
        <p:nvSpPr>
          <p:cNvPr id="229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821847753"/>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303" name="Title Text"/>
          <p:cNvSpPr txBox="1">
            <a:spLocks noGrp="1"/>
          </p:cNvSpPr>
          <p:nvPr>
            <p:ph type="title"/>
          </p:nvPr>
        </p:nvSpPr>
        <p:spPr>
          <a:xfrm>
            <a:off x="1792288" y="4800600"/>
            <a:ext cx="5486401" cy="566738"/>
          </a:xfrm>
          <a:prstGeom prst="rect">
            <a:avLst/>
          </a:prstGeom>
        </p:spPr>
        <p:txBody>
          <a:bodyPr lIns="46799" tIns="46799" rIns="46799" bIns="46799" anchor="b">
            <a:normAutofit/>
          </a:bodyPr>
          <a:lstStyle>
            <a:lvl1pPr algn="l" defTabSz="449262">
              <a:lnSpc>
                <a:spcPct val="95000"/>
              </a:lnSpc>
              <a:defRPr sz="2000" b="1"/>
            </a:lvl1pPr>
          </a:lstStyle>
          <a:p>
            <a:r>
              <a:t>Title Text</a:t>
            </a:r>
          </a:p>
        </p:txBody>
      </p:sp>
      <p:sp>
        <p:nvSpPr>
          <p:cNvPr id="230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05"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lvl1pPr>
            <a:lvl2pPr marL="0" indent="457200" defTabSz="449262">
              <a:lnSpc>
                <a:spcPct val="95000"/>
              </a:lnSpc>
              <a:spcBef>
                <a:spcPts val="800"/>
              </a:spcBef>
              <a:buSzTx/>
              <a:buNone/>
              <a:defRPr sz="1400"/>
            </a:lvl2pPr>
            <a:lvl3pPr marL="0" indent="914400" defTabSz="449262">
              <a:lnSpc>
                <a:spcPct val="95000"/>
              </a:lnSpc>
              <a:spcBef>
                <a:spcPts val="800"/>
              </a:spcBef>
              <a:buSzTx/>
              <a:buNone/>
              <a:defRPr sz="1400"/>
            </a:lvl3pPr>
            <a:lvl4pPr marL="0" indent="1371600" defTabSz="449262">
              <a:lnSpc>
                <a:spcPct val="95000"/>
              </a:lnSpc>
              <a:spcBef>
                <a:spcPts val="800"/>
              </a:spcBef>
              <a:buSzTx/>
              <a:buNone/>
              <a:defRPr sz="1400"/>
            </a:lvl4pPr>
            <a:lvl5pPr marL="0" indent="1828800" defTabSz="449262">
              <a:lnSpc>
                <a:spcPct val="95000"/>
              </a:lnSpc>
              <a:spcBef>
                <a:spcPts val="8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30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8065828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4AB1C-8B31-CC48-BC0D-3F12196EF901}" type="slidenum">
              <a:rPr lang="en-US"/>
              <a:pPr>
                <a:defRPr/>
              </a:pPr>
              <a:t>‹#›</a:t>
            </a:fld>
            <a:endParaRPr lang="en-US"/>
          </a:p>
        </p:txBody>
      </p:sp>
    </p:spTree>
    <p:extLst>
      <p:ext uri="{BB962C8B-B14F-4D97-AF65-F5344CB8AC3E}">
        <p14:creationId xmlns:p14="http://schemas.microsoft.com/office/powerpoint/2010/main" val="4149386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30548-DC2F-B044-AF4C-8FBD48298FF5}" type="slidenum">
              <a:rPr lang="en-US"/>
              <a:pPr>
                <a:defRPr/>
              </a:pPr>
              <a:t>‹#›</a:t>
            </a:fld>
            <a:endParaRPr lang="en-US"/>
          </a:p>
        </p:txBody>
      </p:sp>
    </p:spTree>
    <p:extLst>
      <p:ext uri="{BB962C8B-B14F-4D97-AF65-F5344CB8AC3E}">
        <p14:creationId xmlns:p14="http://schemas.microsoft.com/office/powerpoint/2010/main" val="392548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071F8-22F7-1844-8EAD-CBC867C6FA11}" type="slidenum">
              <a:rPr lang="en-US"/>
              <a:pPr>
                <a:defRPr/>
              </a:pPr>
              <a:t>‹#›</a:t>
            </a:fld>
            <a:endParaRPr lang="en-US"/>
          </a:p>
        </p:txBody>
      </p:sp>
    </p:spTree>
    <p:extLst>
      <p:ext uri="{BB962C8B-B14F-4D97-AF65-F5344CB8AC3E}">
        <p14:creationId xmlns:p14="http://schemas.microsoft.com/office/powerpoint/2010/main" val="3379131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9C2B9-2809-E948-B66E-13C7E5AC3F37}" type="slidenum">
              <a:rPr lang="en-US"/>
              <a:pPr>
                <a:defRPr/>
              </a:pPr>
              <a:t>‹#›</a:t>
            </a:fld>
            <a:endParaRPr lang="en-US"/>
          </a:p>
        </p:txBody>
      </p:sp>
    </p:spTree>
    <p:extLst>
      <p:ext uri="{BB962C8B-B14F-4D97-AF65-F5344CB8AC3E}">
        <p14:creationId xmlns:p14="http://schemas.microsoft.com/office/powerpoint/2010/main" val="2881719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A0DD0-0819-2444-95FC-7A636535E2E8}" type="slidenum">
              <a:rPr lang="en-US"/>
              <a:pPr>
                <a:defRPr/>
              </a:pPr>
              <a:t>‹#›</a:t>
            </a:fld>
            <a:endParaRPr lang="en-US"/>
          </a:p>
        </p:txBody>
      </p:sp>
    </p:spTree>
    <p:extLst>
      <p:ext uri="{BB962C8B-B14F-4D97-AF65-F5344CB8AC3E}">
        <p14:creationId xmlns:p14="http://schemas.microsoft.com/office/powerpoint/2010/main" val="2000380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CE419C-84F7-4C46-9522-4BD90C879796}" type="slidenum">
              <a:rPr lang="en-US"/>
              <a:pPr>
                <a:defRPr/>
              </a:pPr>
              <a:t>‹#›</a:t>
            </a:fld>
            <a:endParaRPr lang="en-US"/>
          </a:p>
        </p:txBody>
      </p:sp>
    </p:spTree>
    <p:extLst>
      <p:ext uri="{BB962C8B-B14F-4D97-AF65-F5344CB8AC3E}">
        <p14:creationId xmlns:p14="http://schemas.microsoft.com/office/powerpoint/2010/main" val="3054637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F1752C-219E-3642-A543-C55F29631206}" type="slidenum">
              <a:rPr lang="en-US"/>
              <a:pPr>
                <a:defRPr/>
              </a:pPr>
              <a:t>‹#›</a:t>
            </a:fld>
            <a:endParaRPr lang="en-US"/>
          </a:p>
        </p:txBody>
      </p:sp>
    </p:spTree>
    <p:extLst>
      <p:ext uri="{BB962C8B-B14F-4D97-AF65-F5344CB8AC3E}">
        <p14:creationId xmlns:p14="http://schemas.microsoft.com/office/powerpoint/2010/main" val="2714278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843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92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595073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136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0122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065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6552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4883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1981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5688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191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2222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85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591852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8111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63091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2332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7929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2641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93361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3945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8503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7662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762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999204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2719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713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85391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53528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8081857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2563686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3371119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135835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1090850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295217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8357278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6870946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5311154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5343420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3099472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69721545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226449559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29233948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59684851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98662195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21755585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8215036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24723608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309687972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11739177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77113107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70293924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24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198356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3_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540792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321572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21_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17053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1_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560328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2712255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23_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949526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527374"/>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21_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841116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21_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421109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4_Title and 4 Conten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9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3358001"/>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4_Title, Content, and 2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0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6797504"/>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2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1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2110061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2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84206681"/>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20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1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84591314"/>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20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3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6477618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6.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201.xml"/><Relationship Id="rId21" Type="http://schemas.openxmlformats.org/officeDocument/2006/relationships/slideLayout" Target="../slideLayouts/slideLayout105.xml"/><Relationship Id="rId42" Type="http://schemas.openxmlformats.org/officeDocument/2006/relationships/slideLayout" Target="../slideLayouts/slideLayout126.xml"/><Relationship Id="rId63" Type="http://schemas.openxmlformats.org/officeDocument/2006/relationships/slideLayout" Target="../slideLayouts/slideLayout147.xml"/><Relationship Id="rId84" Type="http://schemas.openxmlformats.org/officeDocument/2006/relationships/slideLayout" Target="../slideLayouts/slideLayout168.xml"/><Relationship Id="rId138" Type="http://schemas.openxmlformats.org/officeDocument/2006/relationships/slideLayout" Target="../slideLayouts/slideLayout222.xml"/><Relationship Id="rId159" Type="http://schemas.openxmlformats.org/officeDocument/2006/relationships/slideLayout" Target="../slideLayouts/slideLayout243.xml"/><Relationship Id="rId170" Type="http://schemas.openxmlformats.org/officeDocument/2006/relationships/slideLayout" Target="../slideLayouts/slideLayout254.xml"/><Relationship Id="rId191" Type="http://schemas.openxmlformats.org/officeDocument/2006/relationships/slideLayout" Target="../slideLayouts/slideLayout275.xml"/><Relationship Id="rId205" Type="http://schemas.openxmlformats.org/officeDocument/2006/relationships/slideLayout" Target="../slideLayouts/slideLayout289.xml"/><Relationship Id="rId107" Type="http://schemas.openxmlformats.org/officeDocument/2006/relationships/slideLayout" Target="../slideLayouts/slideLayout191.xml"/><Relationship Id="rId11" Type="http://schemas.openxmlformats.org/officeDocument/2006/relationships/slideLayout" Target="../slideLayouts/slideLayout95.xml"/><Relationship Id="rId32" Type="http://schemas.openxmlformats.org/officeDocument/2006/relationships/slideLayout" Target="../slideLayouts/slideLayout116.xml"/><Relationship Id="rId53" Type="http://schemas.openxmlformats.org/officeDocument/2006/relationships/slideLayout" Target="../slideLayouts/slideLayout137.xml"/><Relationship Id="rId74" Type="http://schemas.openxmlformats.org/officeDocument/2006/relationships/slideLayout" Target="../slideLayouts/slideLayout158.xml"/><Relationship Id="rId128" Type="http://schemas.openxmlformats.org/officeDocument/2006/relationships/slideLayout" Target="../slideLayouts/slideLayout212.xml"/><Relationship Id="rId149" Type="http://schemas.openxmlformats.org/officeDocument/2006/relationships/slideLayout" Target="../slideLayouts/slideLayout233.xml"/><Relationship Id="rId5" Type="http://schemas.openxmlformats.org/officeDocument/2006/relationships/slideLayout" Target="../slideLayouts/slideLayout89.xml"/><Relationship Id="rId95" Type="http://schemas.openxmlformats.org/officeDocument/2006/relationships/slideLayout" Target="../slideLayouts/slideLayout179.xml"/><Relationship Id="rId160" Type="http://schemas.openxmlformats.org/officeDocument/2006/relationships/slideLayout" Target="../slideLayouts/slideLayout244.xml"/><Relationship Id="rId181" Type="http://schemas.openxmlformats.org/officeDocument/2006/relationships/slideLayout" Target="../slideLayouts/slideLayout265.xml"/><Relationship Id="rId216" Type="http://schemas.openxmlformats.org/officeDocument/2006/relationships/slideLayout" Target="../slideLayouts/slideLayout300.xml"/><Relationship Id="rId22" Type="http://schemas.openxmlformats.org/officeDocument/2006/relationships/slideLayout" Target="../slideLayouts/slideLayout106.xml"/><Relationship Id="rId43" Type="http://schemas.openxmlformats.org/officeDocument/2006/relationships/slideLayout" Target="../slideLayouts/slideLayout127.xml"/><Relationship Id="rId64" Type="http://schemas.openxmlformats.org/officeDocument/2006/relationships/slideLayout" Target="../slideLayouts/slideLayout148.xml"/><Relationship Id="rId118" Type="http://schemas.openxmlformats.org/officeDocument/2006/relationships/slideLayout" Target="../slideLayouts/slideLayout202.xml"/><Relationship Id="rId139" Type="http://schemas.openxmlformats.org/officeDocument/2006/relationships/slideLayout" Target="../slideLayouts/slideLayout223.xml"/><Relationship Id="rId85" Type="http://schemas.openxmlformats.org/officeDocument/2006/relationships/slideLayout" Target="../slideLayouts/slideLayout169.xml"/><Relationship Id="rId150" Type="http://schemas.openxmlformats.org/officeDocument/2006/relationships/slideLayout" Target="../slideLayouts/slideLayout234.xml"/><Relationship Id="rId171" Type="http://schemas.openxmlformats.org/officeDocument/2006/relationships/slideLayout" Target="../slideLayouts/slideLayout255.xml"/><Relationship Id="rId192" Type="http://schemas.openxmlformats.org/officeDocument/2006/relationships/slideLayout" Target="../slideLayouts/slideLayout276.xml"/><Relationship Id="rId206" Type="http://schemas.openxmlformats.org/officeDocument/2006/relationships/slideLayout" Target="../slideLayouts/slideLayout290.xml"/><Relationship Id="rId12" Type="http://schemas.openxmlformats.org/officeDocument/2006/relationships/slideLayout" Target="../slideLayouts/slideLayout96.xml"/><Relationship Id="rId33" Type="http://schemas.openxmlformats.org/officeDocument/2006/relationships/slideLayout" Target="../slideLayouts/slideLayout117.xml"/><Relationship Id="rId108" Type="http://schemas.openxmlformats.org/officeDocument/2006/relationships/slideLayout" Target="../slideLayouts/slideLayout192.xml"/><Relationship Id="rId129" Type="http://schemas.openxmlformats.org/officeDocument/2006/relationships/slideLayout" Target="../slideLayouts/slideLayout213.xml"/><Relationship Id="rId54" Type="http://schemas.openxmlformats.org/officeDocument/2006/relationships/slideLayout" Target="../slideLayouts/slideLayout138.xml"/><Relationship Id="rId75" Type="http://schemas.openxmlformats.org/officeDocument/2006/relationships/slideLayout" Target="../slideLayouts/slideLayout159.xml"/><Relationship Id="rId96" Type="http://schemas.openxmlformats.org/officeDocument/2006/relationships/slideLayout" Target="../slideLayouts/slideLayout180.xml"/><Relationship Id="rId140" Type="http://schemas.openxmlformats.org/officeDocument/2006/relationships/slideLayout" Target="../slideLayouts/slideLayout224.xml"/><Relationship Id="rId161" Type="http://schemas.openxmlformats.org/officeDocument/2006/relationships/slideLayout" Target="../slideLayouts/slideLayout245.xml"/><Relationship Id="rId182" Type="http://schemas.openxmlformats.org/officeDocument/2006/relationships/slideLayout" Target="../slideLayouts/slideLayout266.xml"/><Relationship Id="rId217" Type="http://schemas.openxmlformats.org/officeDocument/2006/relationships/slideLayout" Target="../slideLayouts/slideLayout301.xml"/><Relationship Id="rId6" Type="http://schemas.openxmlformats.org/officeDocument/2006/relationships/slideLayout" Target="../slideLayouts/slideLayout90.xml"/><Relationship Id="rId23" Type="http://schemas.openxmlformats.org/officeDocument/2006/relationships/slideLayout" Target="../slideLayouts/slideLayout107.xml"/><Relationship Id="rId119" Type="http://schemas.openxmlformats.org/officeDocument/2006/relationships/slideLayout" Target="../slideLayouts/slideLayout203.xml"/><Relationship Id="rId44" Type="http://schemas.openxmlformats.org/officeDocument/2006/relationships/slideLayout" Target="../slideLayouts/slideLayout128.xml"/><Relationship Id="rId65" Type="http://schemas.openxmlformats.org/officeDocument/2006/relationships/slideLayout" Target="../slideLayouts/slideLayout149.xml"/><Relationship Id="rId86" Type="http://schemas.openxmlformats.org/officeDocument/2006/relationships/slideLayout" Target="../slideLayouts/slideLayout170.xml"/><Relationship Id="rId130" Type="http://schemas.openxmlformats.org/officeDocument/2006/relationships/slideLayout" Target="../slideLayouts/slideLayout214.xml"/><Relationship Id="rId151" Type="http://schemas.openxmlformats.org/officeDocument/2006/relationships/slideLayout" Target="../slideLayouts/slideLayout235.xml"/><Relationship Id="rId172" Type="http://schemas.openxmlformats.org/officeDocument/2006/relationships/slideLayout" Target="../slideLayouts/slideLayout256.xml"/><Relationship Id="rId193" Type="http://schemas.openxmlformats.org/officeDocument/2006/relationships/slideLayout" Target="../slideLayouts/slideLayout277.xml"/><Relationship Id="rId207" Type="http://schemas.openxmlformats.org/officeDocument/2006/relationships/slideLayout" Target="../slideLayouts/slideLayout291.xml"/><Relationship Id="rId13" Type="http://schemas.openxmlformats.org/officeDocument/2006/relationships/slideLayout" Target="../slideLayouts/slideLayout97.xml"/><Relationship Id="rId109" Type="http://schemas.openxmlformats.org/officeDocument/2006/relationships/slideLayout" Target="../slideLayouts/slideLayout193.xml"/><Relationship Id="rId34" Type="http://schemas.openxmlformats.org/officeDocument/2006/relationships/slideLayout" Target="../slideLayouts/slideLayout118.xml"/><Relationship Id="rId55" Type="http://schemas.openxmlformats.org/officeDocument/2006/relationships/slideLayout" Target="../slideLayouts/slideLayout139.xml"/><Relationship Id="rId76" Type="http://schemas.openxmlformats.org/officeDocument/2006/relationships/slideLayout" Target="../slideLayouts/slideLayout160.xml"/><Relationship Id="rId97" Type="http://schemas.openxmlformats.org/officeDocument/2006/relationships/slideLayout" Target="../slideLayouts/slideLayout181.xml"/><Relationship Id="rId120" Type="http://schemas.openxmlformats.org/officeDocument/2006/relationships/slideLayout" Target="../slideLayouts/slideLayout204.xml"/><Relationship Id="rId141" Type="http://schemas.openxmlformats.org/officeDocument/2006/relationships/slideLayout" Target="../slideLayouts/slideLayout225.xml"/><Relationship Id="rId7" Type="http://schemas.openxmlformats.org/officeDocument/2006/relationships/slideLayout" Target="../slideLayouts/slideLayout91.xml"/><Relationship Id="rId162" Type="http://schemas.openxmlformats.org/officeDocument/2006/relationships/slideLayout" Target="../slideLayouts/slideLayout246.xml"/><Relationship Id="rId183" Type="http://schemas.openxmlformats.org/officeDocument/2006/relationships/slideLayout" Target="../slideLayouts/slideLayout267.xml"/><Relationship Id="rId218" Type="http://schemas.openxmlformats.org/officeDocument/2006/relationships/slideLayout" Target="../slideLayouts/slideLayout302.xml"/><Relationship Id="rId24" Type="http://schemas.openxmlformats.org/officeDocument/2006/relationships/slideLayout" Target="../slideLayouts/slideLayout108.xml"/><Relationship Id="rId45" Type="http://schemas.openxmlformats.org/officeDocument/2006/relationships/slideLayout" Target="../slideLayouts/slideLayout129.xml"/><Relationship Id="rId66" Type="http://schemas.openxmlformats.org/officeDocument/2006/relationships/slideLayout" Target="../slideLayouts/slideLayout150.xml"/><Relationship Id="rId87" Type="http://schemas.openxmlformats.org/officeDocument/2006/relationships/slideLayout" Target="../slideLayouts/slideLayout171.xml"/><Relationship Id="rId110" Type="http://schemas.openxmlformats.org/officeDocument/2006/relationships/slideLayout" Target="../slideLayouts/slideLayout194.xml"/><Relationship Id="rId131" Type="http://schemas.openxmlformats.org/officeDocument/2006/relationships/slideLayout" Target="../slideLayouts/slideLayout215.xml"/><Relationship Id="rId152" Type="http://schemas.openxmlformats.org/officeDocument/2006/relationships/slideLayout" Target="../slideLayouts/slideLayout236.xml"/><Relationship Id="rId173" Type="http://schemas.openxmlformats.org/officeDocument/2006/relationships/slideLayout" Target="../slideLayouts/slideLayout257.xml"/><Relationship Id="rId194" Type="http://schemas.openxmlformats.org/officeDocument/2006/relationships/slideLayout" Target="../slideLayouts/slideLayout278.xml"/><Relationship Id="rId208" Type="http://schemas.openxmlformats.org/officeDocument/2006/relationships/slideLayout" Target="../slideLayouts/slideLayout292.xml"/><Relationship Id="rId14" Type="http://schemas.openxmlformats.org/officeDocument/2006/relationships/slideLayout" Target="../slideLayouts/slideLayout98.xml"/><Relationship Id="rId35" Type="http://schemas.openxmlformats.org/officeDocument/2006/relationships/slideLayout" Target="../slideLayouts/slideLayout119.xml"/><Relationship Id="rId56" Type="http://schemas.openxmlformats.org/officeDocument/2006/relationships/slideLayout" Target="../slideLayouts/slideLayout140.xml"/><Relationship Id="rId77" Type="http://schemas.openxmlformats.org/officeDocument/2006/relationships/slideLayout" Target="../slideLayouts/slideLayout161.xml"/><Relationship Id="rId100" Type="http://schemas.openxmlformats.org/officeDocument/2006/relationships/slideLayout" Target="../slideLayouts/slideLayout184.xml"/><Relationship Id="rId8" Type="http://schemas.openxmlformats.org/officeDocument/2006/relationships/slideLayout" Target="../slideLayouts/slideLayout92.xml"/><Relationship Id="rId51" Type="http://schemas.openxmlformats.org/officeDocument/2006/relationships/slideLayout" Target="../slideLayouts/slideLayout135.xml"/><Relationship Id="rId72" Type="http://schemas.openxmlformats.org/officeDocument/2006/relationships/slideLayout" Target="../slideLayouts/slideLayout156.xml"/><Relationship Id="rId93" Type="http://schemas.openxmlformats.org/officeDocument/2006/relationships/slideLayout" Target="../slideLayouts/slideLayout177.xml"/><Relationship Id="rId98" Type="http://schemas.openxmlformats.org/officeDocument/2006/relationships/slideLayout" Target="../slideLayouts/slideLayout182.xml"/><Relationship Id="rId121" Type="http://schemas.openxmlformats.org/officeDocument/2006/relationships/slideLayout" Target="../slideLayouts/slideLayout205.xml"/><Relationship Id="rId142" Type="http://schemas.openxmlformats.org/officeDocument/2006/relationships/slideLayout" Target="../slideLayouts/slideLayout226.xml"/><Relationship Id="rId163" Type="http://schemas.openxmlformats.org/officeDocument/2006/relationships/slideLayout" Target="../slideLayouts/slideLayout247.xml"/><Relationship Id="rId184" Type="http://schemas.openxmlformats.org/officeDocument/2006/relationships/slideLayout" Target="../slideLayouts/slideLayout268.xml"/><Relationship Id="rId189" Type="http://schemas.openxmlformats.org/officeDocument/2006/relationships/slideLayout" Target="../slideLayouts/slideLayout273.xml"/><Relationship Id="rId219" Type="http://schemas.openxmlformats.org/officeDocument/2006/relationships/slideLayout" Target="../slideLayouts/slideLayout303.xml"/><Relationship Id="rId3" Type="http://schemas.openxmlformats.org/officeDocument/2006/relationships/slideLayout" Target="../slideLayouts/slideLayout87.xml"/><Relationship Id="rId214" Type="http://schemas.openxmlformats.org/officeDocument/2006/relationships/slideLayout" Target="../slideLayouts/slideLayout298.xml"/><Relationship Id="rId25" Type="http://schemas.openxmlformats.org/officeDocument/2006/relationships/slideLayout" Target="../slideLayouts/slideLayout109.xml"/><Relationship Id="rId46" Type="http://schemas.openxmlformats.org/officeDocument/2006/relationships/slideLayout" Target="../slideLayouts/slideLayout130.xml"/><Relationship Id="rId67" Type="http://schemas.openxmlformats.org/officeDocument/2006/relationships/slideLayout" Target="../slideLayouts/slideLayout151.xml"/><Relationship Id="rId116" Type="http://schemas.openxmlformats.org/officeDocument/2006/relationships/slideLayout" Target="../slideLayouts/slideLayout200.xml"/><Relationship Id="rId137" Type="http://schemas.openxmlformats.org/officeDocument/2006/relationships/slideLayout" Target="../slideLayouts/slideLayout221.xml"/><Relationship Id="rId158" Type="http://schemas.openxmlformats.org/officeDocument/2006/relationships/slideLayout" Target="../slideLayouts/slideLayout242.xml"/><Relationship Id="rId20" Type="http://schemas.openxmlformats.org/officeDocument/2006/relationships/slideLayout" Target="../slideLayouts/slideLayout104.xml"/><Relationship Id="rId41" Type="http://schemas.openxmlformats.org/officeDocument/2006/relationships/slideLayout" Target="../slideLayouts/slideLayout125.xml"/><Relationship Id="rId62" Type="http://schemas.openxmlformats.org/officeDocument/2006/relationships/slideLayout" Target="../slideLayouts/slideLayout146.xml"/><Relationship Id="rId83" Type="http://schemas.openxmlformats.org/officeDocument/2006/relationships/slideLayout" Target="../slideLayouts/slideLayout167.xml"/><Relationship Id="rId88" Type="http://schemas.openxmlformats.org/officeDocument/2006/relationships/slideLayout" Target="../slideLayouts/slideLayout172.xml"/><Relationship Id="rId111" Type="http://schemas.openxmlformats.org/officeDocument/2006/relationships/slideLayout" Target="../slideLayouts/slideLayout195.xml"/><Relationship Id="rId132" Type="http://schemas.openxmlformats.org/officeDocument/2006/relationships/slideLayout" Target="../slideLayouts/slideLayout216.xml"/><Relationship Id="rId153" Type="http://schemas.openxmlformats.org/officeDocument/2006/relationships/slideLayout" Target="../slideLayouts/slideLayout237.xml"/><Relationship Id="rId174" Type="http://schemas.openxmlformats.org/officeDocument/2006/relationships/slideLayout" Target="../slideLayouts/slideLayout258.xml"/><Relationship Id="rId179" Type="http://schemas.openxmlformats.org/officeDocument/2006/relationships/slideLayout" Target="../slideLayouts/slideLayout263.xml"/><Relationship Id="rId195" Type="http://schemas.openxmlformats.org/officeDocument/2006/relationships/slideLayout" Target="../slideLayouts/slideLayout279.xml"/><Relationship Id="rId209" Type="http://schemas.openxmlformats.org/officeDocument/2006/relationships/slideLayout" Target="../slideLayouts/slideLayout293.xml"/><Relationship Id="rId190" Type="http://schemas.openxmlformats.org/officeDocument/2006/relationships/slideLayout" Target="../slideLayouts/slideLayout274.xml"/><Relationship Id="rId204" Type="http://schemas.openxmlformats.org/officeDocument/2006/relationships/slideLayout" Target="../slideLayouts/slideLayout288.xml"/><Relationship Id="rId220" Type="http://schemas.openxmlformats.org/officeDocument/2006/relationships/slideLayout" Target="../slideLayouts/slideLayout304.xml"/><Relationship Id="rId15" Type="http://schemas.openxmlformats.org/officeDocument/2006/relationships/slideLayout" Target="../slideLayouts/slideLayout99.xml"/><Relationship Id="rId36" Type="http://schemas.openxmlformats.org/officeDocument/2006/relationships/slideLayout" Target="../slideLayouts/slideLayout120.xml"/><Relationship Id="rId57" Type="http://schemas.openxmlformats.org/officeDocument/2006/relationships/slideLayout" Target="../slideLayouts/slideLayout141.xml"/><Relationship Id="rId106" Type="http://schemas.openxmlformats.org/officeDocument/2006/relationships/slideLayout" Target="../slideLayouts/slideLayout190.xml"/><Relationship Id="rId127" Type="http://schemas.openxmlformats.org/officeDocument/2006/relationships/slideLayout" Target="../slideLayouts/slideLayout211.xml"/><Relationship Id="rId10" Type="http://schemas.openxmlformats.org/officeDocument/2006/relationships/slideLayout" Target="../slideLayouts/slideLayout94.xml"/><Relationship Id="rId31" Type="http://schemas.openxmlformats.org/officeDocument/2006/relationships/slideLayout" Target="../slideLayouts/slideLayout115.xml"/><Relationship Id="rId52" Type="http://schemas.openxmlformats.org/officeDocument/2006/relationships/slideLayout" Target="../slideLayouts/slideLayout136.xml"/><Relationship Id="rId73" Type="http://schemas.openxmlformats.org/officeDocument/2006/relationships/slideLayout" Target="../slideLayouts/slideLayout157.xml"/><Relationship Id="rId78" Type="http://schemas.openxmlformats.org/officeDocument/2006/relationships/slideLayout" Target="../slideLayouts/slideLayout162.xml"/><Relationship Id="rId94" Type="http://schemas.openxmlformats.org/officeDocument/2006/relationships/slideLayout" Target="../slideLayouts/slideLayout178.xml"/><Relationship Id="rId99" Type="http://schemas.openxmlformats.org/officeDocument/2006/relationships/slideLayout" Target="../slideLayouts/slideLayout183.xml"/><Relationship Id="rId101" Type="http://schemas.openxmlformats.org/officeDocument/2006/relationships/slideLayout" Target="../slideLayouts/slideLayout185.xml"/><Relationship Id="rId122" Type="http://schemas.openxmlformats.org/officeDocument/2006/relationships/slideLayout" Target="../slideLayouts/slideLayout206.xml"/><Relationship Id="rId143" Type="http://schemas.openxmlformats.org/officeDocument/2006/relationships/slideLayout" Target="../slideLayouts/slideLayout227.xml"/><Relationship Id="rId148" Type="http://schemas.openxmlformats.org/officeDocument/2006/relationships/slideLayout" Target="../slideLayouts/slideLayout232.xml"/><Relationship Id="rId164" Type="http://schemas.openxmlformats.org/officeDocument/2006/relationships/slideLayout" Target="../slideLayouts/slideLayout248.xml"/><Relationship Id="rId169" Type="http://schemas.openxmlformats.org/officeDocument/2006/relationships/slideLayout" Target="../slideLayouts/slideLayout253.xml"/><Relationship Id="rId185" Type="http://schemas.openxmlformats.org/officeDocument/2006/relationships/slideLayout" Target="../slideLayouts/slideLayout269.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80" Type="http://schemas.openxmlformats.org/officeDocument/2006/relationships/slideLayout" Target="../slideLayouts/slideLayout264.xml"/><Relationship Id="rId210" Type="http://schemas.openxmlformats.org/officeDocument/2006/relationships/slideLayout" Target="../slideLayouts/slideLayout294.xml"/><Relationship Id="rId215" Type="http://schemas.openxmlformats.org/officeDocument/2006/relationships/slideLayout" Target="../slideLayouts/slideLayout299.xml"/><Relationship Id="rId26" Type="http://schemas.openxmlformats.org/officeDocument/2006/relationships/slideLayout" Target="../slideLayouts/slideLayout110.xml"/><Relationship Id="rId47" Type="http://schemas.openxmlformats.org/officeDocument/2006/relationships/slideLayout" Target="../slideLayouts/slideLayout131.xml"/><Relationship Id="rId68" Type="http://schemas.openxmlformats.org/officeDocument/2006/relationships/slideLayout" Target="../slideLayouts/slideLayout152.xml"/><Relationship Id="rId89" Type="http://schemas.openxmlformats.org/officeDocument/2006/relationships/slideLayout" Target="../slideLayouts/slideLayout173.xml"/><Relationship Id="rId112" Type="http://schemas.openxmlformats.org/officeDocument/2006/relationships/slideLayout" Target="../slideLayouts/slideLayout196.xml"/><Relationship Id="rId133" Type="http://schemas.openxmlformats.org/officeDocument/2006/relationships/slideLayout" Target="../slideLayouts/slideLayout217.xml"/><Relationship Id="rId154" Type="http://schemas.openxmlformats.org/officeDocument/2006/relationships/slideLayout" Target="../slideLayouts/slideLayout238.xml"/><Relationship Id="rId175" Type="http://schemas.openxmlformats.org/officeDocument/2006/relationships/slideLayout" Target="../slideLayouts/slideLayout259.xml"/><Relationship Id="rId196" Type="http://schemas.openxmlformats.org/officeDocument/2006/relationships/slideLayout" Target="../slideLayouts/slideLayout280.xml"/><Relationship Id="rId200" Type="http://schemas.openxmlformats.org/officeDocument/2006/relationships/slideLayout" Target="../slideLayouts/slideLayout284.xml"/><Relationship Id="rId16" Type="http://schemas.openxmlformats.org/officeDocument/2006/relationships/slideLayout" Target="../slideLayouts/slideLayout100.xml"/><Relationship Id="rId221" Type="http://schemas.openxmlformats.org/officeDocument/2006/relationships/slideLayout" Target="../slideLayouts/slideLayout305.xml"/><Relationship Id="rId37" Type="http://schemas.openxmlformats.org/officeDocument/2006/relationships/slideLayout" Target="../slideLayouts/slideLayout121.xml"/><Relationship Id="rId58" Type="http://schemas.openxmlformats.org/officeDocument/2006/relationships/slideLayout" Target="../slideLayouts/slideLayout142.xml"/><Relationship Id="rId79" Type="http://schemas.openxmlformats.org/officeDocument/2006/relationships/slideLayout" Target="../slideLayouts/slideLayout163.xml"/><Relationship Id="rId102" Type="http://schemas.openxmlformats.org/officeDocument/2006/relationships/slideLayout" Target="../slideLayouts/slideLayout186.xml"/><Relationship Id="rId123" Type="http://schemas.openxmlformats.org/officeDocument/2006/relationships/slideLayout" Target="../slideLayouts/slideLayout207.xml"/><Relationship Id="rId144" Type="http://schemas.openxmlformats.org/officeDocument/2006/relationships/slideLayout" Target="../slideLayouts/slideLayout228.xml"/><Relationship Id="rId90" Type="http://schemas.openxmlformats.org/officeDocument/2006/relationships/slideLayout" Target="../slideLayouts/slideLayout174.xml"/><Relationship Id="rId165" Type="http://schemas.openxmlformats.org/officeDocument/2006/relationships/slideLayout" Target="../slideLayouts/slideLayout249.xml"/><Relationship Id="rId186" Type="http://schemas.openxmlformats.org/officeDocument/2006/relationships/slideLayout" Target="../slideLayouts/slideLayout270.xml"/><Relationship Id="rId211" Type="http://schemas.openxmlformats.org/officeDocument/2006/relationships/slideLayout" Target="../slideLayouts/slideLayout295.xml"/><Relationship Id="rId27" Type="http://schemas.openxmlformats.org/officeDocument/2006/relationships/slideLayout" Target="../slideLayouts/slideLayout111.xml"/><Relationship Id="rId48" Type="http://schemas.openxmlformats.org/officeDocument/2006/relationships/slideLayout" Target="../slideLayouts/slideLayout132.xml"/><Relationship Id="rId69" Type="http://schemas.openxmlformats.org/officeDocument/2006/relationships/slideLayout" Target="../slideLayouts/slideLayout153.xml"/><Relationship Id="rId113" Type="http://schemas.openxmlformats.org/officeDocument/2006/relationships/slideLayout" Target="../slideLayouts/slideLayout197.xml"/><Relationship Id="rId134" Type="http://schemas.openxmlformats.org/officeDocument/2006/relationships/slideLayout" Target="../slideLayouts/slideLayout218.xml"/><Relationship Id="rId80" Type="http://schemas.openxmlformats.org/officeDocument/2006/relationships/slideLayout" Target="../slideLayouts/slideLayout164.xml"/><Relationship Id="rId155" Type="http://schemas.openxmlformats.org/officeDocument/2006/relationships/slideLayout" Target="../slideLayouts/slideLayout239.xml"/><Relationship Id="rId176" Type="http://schemas.openxmlformats.org/officeDocument/2006/relationships/slideLayout" Target="../slideLayouts/slideLayout260.xml"/><Relationship Id="rId197" Type="http://schemas.openxmlformats.org/officeDocument/2006/relationships/slideLayout" Target="../slideLayouts/slideLayout281.xml"/><Relationship Id="rId201" Type="http://schemas.openxmlformats.org/officeDocument/2006/relationships/slideLayout" Target="../slideLayouts/slideLayout285.xml"/><Relationship Id="rId222" Type="http://schemas.openxmlformats.org/officeDocument/2006/relationships/slideLayout" Target="../slideLayouts/slideLayout306.xml"/><Relationship Id="rId17" Type="http://schemas.openxmlformats.org/officeDocument/2006/relationships/slideLayout" Target="../slideLayouts/slideLayout101.xml"/><Relationship Id="rId38" Type="http://schemas.openxmlformats.org/officeDocument/2006/relationships/slideLayout" Target="../slideLayouts/slideLayout122.xml"/><Relationship Id="rId59" Type="http://schemas.openxmlformats.org/officeDocument/2006/relationships/slideLayout" Target="../slideLayouts/slideLayout143.xml"/><Relationship Id="rId103" Type="http://schemas.openxmlformats.org/officeDocument/2006/relationships/slideLayout" Target="../slideLayouts/slideLayout187.xml"/><Relationship Id="rId124" Type="http://schemas.openxmlformats.org/officeDocument/2006/relationships/slideLayout" Target="../slideLayouts/slideLayout208.xml"/><Relationship Id="rId70" Type="http://schemas.openxmlformats.org/officeDocument/2006/relationships/slideLayout" Target="../slideLayouts/slideLayout154.xml"/><Relationship Id="rId91" Type="http://schemas.openxmlformats.org/officeDocument/2006/relationships/slideLayout" Target="../slideLayouts/slideLayout175.xml"/><Relationship Id="rId145" Type="http://schemas.openxmlformats.org/officeDocument/2006/relationships/slideLayout" Target="../slideLayouts/slideLayout229.xml"/><Relationship Id="rId166" Type="http://schemas.openxmlformats.org/officeDocument/2006/relationships/slideLayout" Target="../slideLayouts/slideLayout250.xml"/><Relationship Id="rId187" Type="http://schemas.openxmlformats.org/officeDocument/2006/relationships/slideLayout" Target="../slideLayouts/slideLayout271.xml"/><Relationship Id="rId1" Type="http://schemas.openxmlformats.org/officeDocument/2006/relationships/slideLayout" Target="../slideLayouts/slideLayout85.xml"/><Relationship Id="rId212" Type="http://schemas.openxmlformats.org/officeDocument/2006/relationships/slideLayout" Target="../slideLayouts/slideLayout296.xml"/><Relationship Id="rId28" Type="http://schemas.openxmlformats.org/officeDocument/2006/relationships/slideLayout" Target="../slideLayouts/slideLayout112.xml"/><Relationship Id="rId49" Type="http://schemas.openxmlformats.org/officeDocument/2006/relationships/slideLayout" Target="../slideLayouts/slideLayout133.xml"/><Relationship Id="rId114" Type="http://schemas.openxmlformats.org/officeDocument/2006/relationships/slideLayout" Target="../slideLayouts/slideLayout198.xml"/><Relationship Id="rId60" Type="http://schemas.openxmlformats.org/officeDocument/2006/relationships/slideLayout" Target="../slideLayouts/slideLayout144.xml"/><Relationship Id="rId81" Type="http://schemas.openxmlformats.org/officeDocument/2006/relationships/slideLayout" Target="../slideLayouts/slideLayout165.xml"/><Relationship Id="rId135" Type="http://schemas.openxmlformats.org/officeDocument/2006/relationships/slideLayout" Target="../slideLayouts/slideLayout219.xml"/><Relationship Id="rId156" Type="http://schemas.openxmlformats.org/officeDocument/2006/relationships/slideLayout" Target="../slideLayouts/slideLayout240.xml"/><Relationship Id="rId177" Type="http://schemas.openxmlformats.org/officeDocument/2006/relationships/slideLayout" Target="../slideLayouts/slideLayout261.xml"/><Relationship Id="rId198" Type="http://schemas.openxmlformats.org/officeDocument/2006/relationships/slideLayout" Target="../slideLayouts/slideLayout282.xml"/><Relationship Id="rId202" Type="http://schemas.openxmlformats.org/officeDocument/2006/relationships/slideLayout" Target="../slideLayouts/slideLayout286.xml"/><Relationship Id="rId223" Type="http://schemas.openxmlformats.org/officeDocument/2006/relationships/slideLayout" Target="../slideLayouts/slideLayout307.xml"/><Relationship Id="rId18" Type="http://schemas.openxmlformats.org/officeDocument/2006/relationships/slideLayout" Target="../slideLayouts/slideLayout102.xml"/><Relationship Id="rId39" Type="http://schemas.openxmlformats.org/officeDocument/2006/relationships/slideLayout" Target="../slideLayouts/slideLayout123.xml"/><Relationship Id="rId50" Type="http://schemas.openxmlformats.org/officeDocument/2006/relationships/slideLayout" Target="../slideLayouts/slideLayout134.xml"/><Relationship Id="rId104" Type="http://schemas.openxmlformats.org/officeDocument/2006/relationships/slideLayout" Target="../slideLayouts/slideLayout188.xml"/><Relationship Id="rId125" Type="http://schemas.openxmlformats.org/officeDocument/2006/relationships/slideLayout" Target="../slideLayouts/slideLayout209.xml"/><Relationship Id="rId146" Type="http://schemas.openxmlformats.org/officeDocument/2006/relationships/slideLayout" Target="../slideLayouts/slideLayout230.xml"/><Relationship Id="rId167" Type="http://schemas.openxmlformats.org/officeDocument/2006/relationships/slideLayout" Target="../slideLayouts/slideLayout251.xml"/><Relationship Id="rId188" Type="http://schemas.openxmlformats.org/officeDocument/2006/relationships/slideLayout" Target="../slideLayouts/slideLayout272.xml"/><Relationship Id="rId71" Type="http://schemas.openxmlformats.org/officeDocument/2006/relationships/slideLayout" Target="../slideLayouts/slideLayout155.xml"/><Relationship Id="rId92" Type="http://schemas.openxmlformats.org/officeDocument/2006/relationships/slideLayout" Target="../slideLayouts/slideLayout176.xml"/><Relationship Id="rId213" Type="http://schemas.openxmlformats.org/officeDocument/2006/relationships/slideLayout" Target="../slideLayouts/slideLayout297.xml"/><Relationship Id="rId2" Type="http://schemas.openxmlformats.org/officeDocument/2006/relationships/slideLayout" Target="../slideLayouts/slideLayout86.xml"/><Relationship Id="rId29" Type="http://schemas.openxmlformats.org/officeDocument/2006/relationships/slideLayout" Target="../slideLayouts/slideLayout113.xml"/><Relationship Id="rId40" Type="http://schemas.openxmlformats.org/officeDocument/2006/relationships/slideLayout" Target="../slideLayouts/slideLayout124.xml"/><Relationship Id="rId115" Type="http://schemas.openxmlformats.org/officeDocument/2006/relationships/slideLayout" Target="../slideLayouts/slideLayout199.xml"/><Relationship Id="rId136" Type="http://schemas.openxmlformats.org/officeDocument/2006/relationships/slideLayout" Target="../slideLayouts/slideLayout220.xml"/><Relationship Id="rId157" Type="http://schemas.openxmlformats.org/officeDocument/2006/relationships/slideLayout" Target="../slideLayouts/slideLayout241.xml"/><Relationship Id="rId178" Type="http://schemas.openxmlformats.org/officeDocument/2006/relationships/slideLayout" Target="../slideLayouts/slideLayout262.xml"/><Relationship Id="rId61" Type="http://schemas.openxmlformats.org/officeDocument/2006/relationships/slideLayout" Target="../slideLayouts/slideLayout145.xml"/><Relationship Id="rId82" Type="http://schemas.openxmlformats.org/officeDocument/2006/relationships/slideLayout" Target="../slideLayouts/slideLayout166.xml"/><Relationship Id="rId199" Type="http://schemas.openxmlformats.org/officeDocument/2006/relationships/slideLayout" Target="../slideLayouts/slideLayout283.xml"/><Relationship Id="rId203" Type="http://schemas.openxmlformats.org/officeDocument/2006/relationships/slideLayout" Target="../slideLayouts/slideLayout287.xml"/><Relationship Id="rId19" Type="http://schemas.openxmlformats.org/officeDocument/2006/relationships/slideLayout" Target="../slideLayouts/slideLayout103.xml"/><Relationship Id="rId224" Type="http://schemas.openxmlformats.org/officeDocument/2006/relationships/theme" Target="../theme/theme8.xml"/><Relationship Id="rId30" Type="http://schemas.openxmlformats.org/officeDocument/2006/relationships/slideLayout" Target="../slideLayouts/slideLayout114.xml"/><Relationship Id="rId105" Type="http://schemas.openxmlformats.org/officeDocument/2006/relationships/slideLayout" Target="../slideLayouts/slideLayout189.xml"/><Relationship Id="rId126" Type="http://schemas.openxmlformats.org/officeDocument/2006/relationships/slideLayout" Target="../slideLayouts/slideLayout210.xml"/><Relationship Id="rId147" Type="http://schemas.openxmlformats.org/officeDocument/2006/relationships/slideLayout" Target="../slideLayouts/slideLayout231.xml"/><Relationship Id="rId168" Type="http://schemas.openxmlformats.org/officeDocument/2006/relationships/slideLayout" Target="../slideLayouts/slideLayout2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23978253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3167862856"/>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8CC228F0-780B-414E-867F-FBE90072D32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5017199"/>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3612233216"/>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2675837927"/>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86055333"/>
      </p:ext>
    </p:extLst>
  </p:cSld>
  <p:clrMap bg1="dk2" tx1="lt1" bg2="dk1"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417362072"/>
      </p:ext>
    </p:extLst>
  </p:cSld>
  <p:clrMap bg1="dk2" tx1="lt1" bg2="dk1" tx2="lt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4"/>
            <a:ext cx="82296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defTabSz="914400">
              <a:defRPr sz="1400"/>
            </a:lvl1pPr>
          </a:lstStyle>
          <a:p>
            <a:fld id="{86CB4B4D-7CA3-9044-876B-883B54F8677D}" type="slidenum">
              <a:t>‹#›</a:t>
            </a:fld>
            <a:endParaRPr/>
          </a:p>
        </p:txBody>
      </p:sp>
    </p:spTree>
    <p:extLst>
      <p:ext uri="{BB962C8B-B14F-4D97-AF65-F5344CB8AC3E}">
        <p14:creationId xmlns:p14="http://schemas.microsoft.com/office/powerpoint/2010/main" val="1043970343"/>
      </p:ext>
    </p:extLst>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 id="2147484600" r:id="rId12"/>
    <p:sldLayoutId id="2147484601" r:id="rId13"/>
    <p:sldLayoutId id="2147484602" r:id="rId14"/>
    <p:sldLayoutId id="2147484603" r:id="rId15"/>
    <p:sldLayoutId id="2147484604" r:id="rId16"/>
    <p:sldLayoutId id="2147484605" r:id="rId17"/>
    <p:sldLayoutId id="2147484606" r:id="rId18"/>
    <p:sldLayoutId id="2147484607" r:id="rId19"/>
    <p:sldLayoutId id="2147484608" r:id="rId20"/>
    <p:sldLayoutId id="2147484609" r:id="rId21"/>
    <p:sldLayoutId id="2147484610" r:id="rId22"/>
    <p:sldLayoutId id="2147484611" r:id="rId23"/>
    <p:sldLayoutId id="2147484612" r:id="rId24"/>
    <p:sldLayoutId id="2147484613" r:id="rId25"/>
    <p:sldLayoutId id="2147484614" r:id="rId26"/>
    <p:sldLayoutId id="2147484615" r:id="rId27"/>
    <p:sldLayoutId id="2147484616" r:id="rId28"/>
    <p:sldLayoutId id="2147484617" r:id="rId29"/>
    <p:sldLayoutId id="2147484618" r:id="rId30"/>
    <p:sldLayoutId id="2147484619" r:id="rId31"/>
    <p:sldLayoutId id="2147484620" r:id="rId32"/>
    <p:sldLayoutId id="2147484621" r:id="rId33"/>
    <p:sldLayoutId id="2147484622" r:id="rId34"/>
    <p:sldLayoutId id="2147484623" r:id="rId35"/>
    <p:sldLayoutId id="2147484624" r:id="rId36"/>
    <p:sldLayoutId id="2147484625" r:id="rId37"/>
    <p:sldLayoutId id="2147484626" r:id="rId38"/>
    <p:sldLayoutId id="2147484627" r:id="rId39"/>
    <p:sldLayoutId id="2147484628" r:id="rId40"/>
    <p:sldLayoutId id="2147484629" r:id="rId41"/>
    <p:sldLayoutId id="2147484630" r:id="rId42"/>
    <p:sldLayoutId id="2147484631" r:id="rId43"/>
    <p:sldLayoutId id="2147484632" r:id="rId44"/>
    <p:sldLayoutId id="2147484633" r:id="rId45"/>
    <p:sldLayoutId id="2147484634" r:id="rId46"/>
    <p:sldLayoutId id="2147484635" r:id="rId47"/>
    <p:sldLayoutId id="2147484636" r:id="rId48"/>
    <p:sldLayoutId id="2147484637" r:id="rId49"/>
    <p:sldLayoutId id="2147484638" r:id="rId50"/>
    <p:sldLayoutId id="2147484639" r:id="rId51"/>
    <p:sldLayoutId id="2147484640" r:id="rId52"/>
    <p:sldLayoutId id="2147484641" r:id="rId53"/>
    <p:sldLayoutId id="2147484642" r:id="rId54"/>
    <p:sldLayoutId id="2147484643" r:id="rId55"/>
    <p:sldLayoutId id="2147484644" r:id="rId56"/>
    <p:sldLayoutId id="2147484645" r:id="rId57"/>
    <p:sldLayoutId id="2147484646" r:id="rId58"/>
    <p:sldLayoutId id="2147484647" r:id="rId59"/>
    <p:sldLayoutId id="2147484648" r:id="rId60"/>
    <p:sldLayoutId id="2147484649" r:id="rId61"/>
    <p:sldLayoutId id="2147484650" r:id="rId62"/>
    <p:sldLayoutId id="2147484651" r:id="rId63"/>
    <p:sldLayoutId id="2147484652" r:id="rId64"/>
    <p:sldLayoutId id="2147484653" r:id="rId65"/>
    <p:sldLayoutId id="2147484654" r:id="rId66"/>
    <p:sldLayoutId id="2147484655" r:id="rId67"/>
    <p:sldLayoutId id="2147484656" r:id="rId68"/>
    <p:sldLayoutId id="2147484657" r:id="rId69"/>
    <p:sldLayoutId id="2147484658" r:id="rId70"/>
    <p:sldLayoutId id="2147484659" r:id="rId71"/>
    <p:sldLayoutId id="2147484660" r:id="rId72"/>
    <p:sldLayoutId id="2147484661" r:id="rId73"/>
    <p:sldLayoutId id="2147484662" r:id="rId74"/>
    <p:sldLayoutId id="2147484663" r:id="rId75"/>
    <p:sldLayoutId id="2147484664" r:id="rId76"/>
    <p:sldLayoutId id="2147484665" r:id="rId77"/>
    <p:sldLayoutId id="2147484666" r:id="rId78"/>
    <p:sldLayoutId id="2147484667" r:id="rId79"/>
    <p:sldLayoutId id="2147484668" r:id="rId80"/>
    <p:sldLayoutId id="2147484669" r:id="rId81"/>
    <p:sldLayoutId id="2147484670" r:id="rId82"/>
    <p:sldLayoutId id="2147484671" r:id="rId83"/>
    <p:sldLayoutId id="2147484672" r:id="rId84"/>
    <p:sldLayoutId id="2147484673" r:id="rId85"/>
    <p:sldLayoutId id="2147484674" r:id="rId86"/>
    <p:sldLayoutId id="2147484675" r:id="rId87"/>
    <p:sldLayoutId id="2147484676" r:id="rId88"/>
    <p:sldLayoutId id="2147484677" r:id="rId89"/>
    <p:sldLayoutId id="2147484678" r:id="rId90"/>
    <p:sldLayoutId id="2147484679" r:id="rId91"/>
    <p:sldLayoutId id="2147484680" r:id="rId92"/>
    <p:sldLayoutId id="2147484681" r:id="rId93"/>
    <p:sldLayoutId id="2147484682" r:id="rId94"/>
    <p:sldLayoutId id="2147484683" r:id="rId95"/>
    <p:sldLayoutId id="2147484684" r:id="rId96"/>
    <p:sldLayoutId id="2147484685" r:id="rId97"/>
    <p:sldLayoutId id="2147484686" r:id="rId98"/>
    <p:sldLayoutId id="2147484687" r:id="rId99"/>
    <p:sldLayoutId id="2147484688" r:id="rId100"/>
    <p:sldLayoutId id="2147484689" r:id="rId101"/>
    <p:sldLayoutId id="2147484690" r:id="rId102"/>
    <p:sldLayoutId id="2147484691" r:id="rId103"/>
    <p:sldLayoutId id="2147484692" r:id="rId104"/>
    <p:sldLayoutId id="2147484693" r:id="rId105"/>
    <p:sldLayoutId id="2147484694" r:id="rId106"/>
    <p:sldLayoutId id="2147484695" r:id="rId107"/>
    <p:sldLayoutId id="2147484696" r:id="rId108"/>
    <p:sldLayoutId id="2147484697" r:id="rId109"/>
    <p:sldLayoutId id="2147484698" r:id="rId110"/>
    <p:sldLayoutId id="2147484699" r:id="rId111"/>
    <p:sldLayoutId id="2147484700" r:id="rId112"/>
    <p:sldLayoutId id="2147484701" r:id="rId113"/>
    <p:sldLayoutId id="2147484702" r:id="rId114"/>
    <p:sldLayoutId id="2147484703" r:id="rId115"/>
    <p:sldLayoutId id="2147484704" r:id="rId116"/>
    <p:sldLayoutId id="2147484705" r:id="rId117"/>
    <p:sldLayoutId id="2147484706" r:id="rId118"/>
    <p:sldLayoutId id="2147484707" r:id="rId119"/>
    <p:sldLayoutId id="2147484708" r:id="rId120"/>
    <p:sldLayoutId id="2147484709" r:id="rId121"/>
    <p:sldLayoutId id="2147484710" r:id="rId122"/>
    <p:sldLayoutId id="2147484711" r:id="rId123"/>
    <p:sldLayoutId id="2147484712" r:id="rId124"/>
    <p:sldLayoutId id="2147484713" r:id="rId125"/>
    <p:sldLayoutId id="2147484714" r:id="rId126"/>
    <p:sldLayoutId id="2147484715" r:id="rId127"/>
    <p:sldLayoutId id="2147484716" r:id="rId128"/>
    <p:sldLayoutId id="2147484717" r:id="rId129"/>
    <p:sldLayoutId id="2147484718" r:id="rId130"/>
    <p:sldLayoutId id="2147484719" r:id="rId131"/>
    <p:sldLayoutId id="2147484720" r:id="rId132"/>
    <p:sldLayoutId id="2147484721" r:id="rId133"/>
    <p:sldLayoutId id="2147484722" r:id="rId134"/>
    <p:sldLayoutId id="2147484723" r:id="rId135"/>
    <p:sldLayoutId id="2147484724" r:id="rId136"/>
    <p:sldLayoutId id="2147484725" r:id="rId137"/>
    <p:sldLayoutId id="2147484726" r:id="rId138"/>
    <p:sldLayoutId id="2147484727" r:id="rId139"/>
    <p:sldLayoutId id="2147484728" r:id="rId140"/>
    <p:sldLayoutId id="2147484729" r:id="rId141"/>
    <p:sldLayoutId id="2147484730" r:id="rId142"/>
    <p:sldLayoutId id="2147484731" r:id="rId143"/>
    <p:sldLayoutId id="2147484732" r:id="rId144"/>
    <p:sldLayoutId id="2147484733" r:id="rId145"/>
    <p:sldLayoutId id="2147484734" r:id="rId146"/>
    <p:sldLayoutId id="2147484735" r:id="rId147"/>
    <p:sldLayoutId id="2147484736" r:id="rId148"/>
    <p:sldLayoutId id="2147484737" r:id="rId149"/>
    <p:sldLayoutId id="2147484738" r:id="rId150"/>
    <p:sldLayoutId id="2147484739" r:id="rId151"/>
    <p:sldLayoutId id="2147484740" r:id="rId152"/>
    <p:sldLayoutId id="2147484741" r:id="rId153"/>
    <p:sldLayoutId id="2147484742" r:id="rId154"/>
    <p:sldLayoutId id="2147484743" r:id="rId155"/>
    <p:sldLayoutId id="2147484744" r:id="rId156"/>
    <p:sldLayoutId id="2147484745" r:id="rId157"/>
    <p:sldLayoutId id="2147484746" r:id="rId158"/>
    <p:sldLayoutId id="2147484747" r:id="rId159"/>
    <p:sldLayoutId id="2147484748" r:id="rId160"/>
    <p:sldLayoutId id="2147484749" r:id="rId161"/>
    <p:sldLayoutId id="2147484750" r:id="rId162"/>
    <p:sldLayoutId id="2147484751" r:id="rId163"/>
    <p:sldLayoutId id="2147484752" r:id="rId164"/>
    <p:sldLayoutId id="2147484753" r:id="rId165"/>
    <p:sldLayoutId id="2147484754" r:id="rId166"/>
    <p:sldLayoutId id="2147484755" r:id="rId167"/>
    <p:sldLayoutId id="2147484756" r:id="rId168"/>
    <p:sldLayoutId id="2147484757" r:id="rId169"/>
    <p:sldLayoutId id="2147484758" r:id="rId170"/>
    <p:sldLayoutId id="2147484759" r:id="rId171"/>
    <p:sldLayoutId id="2147484760" r:id="rId172"/>
    <p:sldLayoutId id="2147484761" r:id="rId173"/>
    <p:sldLayoutId id="2147484762" r:id="rId174"/>
    <p:sldLayoutId id="2147484763" r:id="rId175"/>
    <p:sldLayoutId id="2147484764" r:id="rId176"/>
    <p:sldLayoutId id="2147484765" r:id="rId177"/>
    <p:sldLayoutId id="2147484766" r:id="rId178"/>
    <p:sldLayoutId id="2147484767" r:id="rId179"/>
    <p:sldLayoutId id="2147484768" r:id="rId180"/>
    <p:sldLayoutId id="2147484769" r:id="rId181"/>
    <p:sldLayoutId id="2147484770" r:id="rId182"/>
    <p:sldLayoutId id="2147484771" r:id="rId183"/>
    <p:sldLayoutId id="2147484772" r:id="rId184"/>
    <p:sldLayoutId id="2147484773" r:id="rId185"/>
    <p:sldLayoutId id="2147484774" r:id="rId186"/>
    <p:sldLayoutId id="2147484775" r:id="rId187"/>
    <p:sldLayoutId id="2147484776" r:id="rId188"/>
    <p:sldLayoutId id="2147484777" r:id="rId189"/>
    <p:sldLayoutId id="2147484778" r:id="rId190"/>
    <p:sldLayoutId id="2147484779" r:id="rId191"/>
    <p:sldLayoutId id="2147484780" r:id="rId192"/>
    <p:sldLayoutId id="2147484781" r:id="rId193"/>
    <p:sldLayoutId id="2147484782" r:id="rId194"/>
    <p:sldLayoutId id="2147484783" r:id="rId195"/>
    <p:sldLayoutId id="2147484784" r:id="rId196"/>
    <p:sldLayoutId id="2147484785" r:id="rId197"/>
    <p:sldLayoutId id="2147484786" r:id="rId198"/>
    <p:sldLayoutId id="2147484787" r:id="rId199"/>
    <p:sldLayoutId id="2147484788" r:id="rId200"/>
    <p:sldLayoutId id="2147484789" r:id="rId201"/>
    <p:sldLayoutId id="2147484790" r:id="rId202"/>
    <p:sldLayoutId id="2147484791" r:id="rId203"/>
    <p:sldLayoutId id="2147484792" r:id="rId204"/>
    <p:sldLayoutId id="2147484793" r:id="rId205"/>
    <p:sldLayoutId id="2147484794" r:id="rId206"/>
    <p:sldLayoutId id="2147484795" r:id="rId207"/>
    <p:sldLayoutId id="2147484796" r:id="rId208"/>
    <p:sldLayoutId id="2147484797" r:id="rId209"/>
    <p:sldLayoutId id="2147484798" r:id="rId210"/>
    <p:sldLayoutId id="2147484799" r:id="rId211"/>
    <p:sldLayoutId id="2147484800" r:id="rId212"/>
    <p:sldLayoutId id="2147484801" r:id="rId213"/>
    <p:sldLayoutId id="2147484802" r:id="rId214"/>
    <p:sldLayoutId id="2147484803" r:id="rId215"/>
    <p:sldLayoutId id="2147484804" r:id="rId216"/>
    <p:sldLayoutId id="2147484805" r:id="rId217"/>
    <p:sldLayoutId id="2147484806" r:id="rId218"/>
    <p:sldLayoutId id="2147484807" r:id="rId219"/>
    <p:sldLayoutId id="2147484808" r:id="rId220"/>
    <p:sldLayoutId id="2147484809" r:id="rId221"/>
    <p:sldLayoutId id="2147484810" r:id="rId222"/>
    <p:sldLayoutId id="2147484811" r:id="rId223"/>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st-takla.org/Bibles/BibleSearch/showVerses.php?book=76&amp;chapter=11&amp;vmin=2&amp;vmax=2" TargetMode="External"/><Relationship Id="rId4" Type="http://schemas.openxmlformats.org/officeDocument/2006/relationships/hyperlink" Target="https://st-takla.org/Bibles/BibleSearch/showVerses.php?book=76&amp;chapter=11&amp;vmin=1&amp;vmax=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5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5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5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5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60.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5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51.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151.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60.jp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84.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474</a:t>
            </a:r>
            <a:endParaRPr lang="en-US"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161335"/>
            <a:ext cx="2927404" cy="1369606"/>
          </a:xfrm>
          <a:noFill/>
          <a:ln w="9525">
            <a:noFill/>
            <a:miter lim="800000"/>
            <a:headEnd/>
            <a:tailEnd/>
          </a:ln>
          <a:effectLst>
            <a:outerShdw blurRad="63500" dist="71842" dir="2700000" algn="ctr" rotWithShape="0">
              <a:schemeClr val="tx1">
                <a:alpha val="74998"/>
              </a:schemeClr>
            </a:outerShdw>
          </a:effectLst>
        </p:spPr>
        <p:txBody>
          <a:bodyPr wrap="none">
            <a:spAutoFit/>
          </a:bodyPr>
          <a:lstStyle/>
          <a:p>
            <a:pPr eaLnBrk="1" hangingPunct="1"/>
            <a:r>
              <a:rPr lang="ar-JO" sz="8300" b="1" kern="1200" dirty="0">
                <a:solidFill>
                  <a:srgbClr val="FF0000"/>
                </a:solidFill>
                <a:latin typeface="Arial" panose="020B0604020202020204" pitchFamily="34" charset="0"/>
                <a:ea typeface="Arial" charset="0"/>
                <a:cs typeface="Arial" panose="020B0604020202020204" pitchFamily="34" charset="0"/>
              </a:rPr>
              <a:t>السابقية</a:t>
            </a:r>
            <a:endParaRPr lang="en-US" sz="8300" b="1" kern="1200" dirty="0">
              <a:solidFill>
                <a:srgbClr val="FF0000"/>
              </a:solidFill>
              <a:latin typeface="Arial" panose="020B0604020202020204" pitchFamily="34" charset="0"/>
              <a:ea typeface="Arial" charset="0"/>
              <a:cs typeface="Arial" panose="020B0604020202020204" pitchFamily="34" charset="0"/>
            </a:endParaRPr>
          </a:p>
        </p:txBody>
      </p:sp>
      <p:sp>
        <p:nvSpPr>
          <p:cNvPr id="5" name="Rectangle 4">
            <a:extLst>
              <a:ext uri="{FF2B5EF4-FFF2-40B4-BE49-F238E27FC236}">
                <a16:creationId xmlns:a16="http://schemas.microsoft.com/office/drawing/2014/main" id="{1959860F-CFA4-C341-8E07-3A14A51FEC98}"/>
              </a:ext>
            </a:extLst>
          </p:cNvPr>
          <p:cNvSpPr>
            <a:spLocks noChangeArrowheads="1"/>
          </p:cNvSpPr>
          <p:nvPr/>
        </p:nvSpPr>
        <p:spPr bwMode="auto">
          <a:xfrm>
            <a:off x="0" y="6066204"/>
            <a:ext cx="9144000" cy="78913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defTabSz="457150">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 </a:t>
            </a:r>
            <a:r>
              <a:rPr lang="en-US"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تم تحريره من عرض تقديمي قدمه جوشوا دانييل رونجسونج وبيني كويك وجوني سياو</a:t>
            </a:r>
            <a:endParaRPr lang="en-US"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980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EEE8"/>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419600" y="274638"/>
            <a:ext cx="4572000" cy="1143000"/>
          </a:xfrm>
          <a:effectLst>
            <a:outerShdw blurRad="63500" dist="38099" dir="2700000" algn="ctr" rotWithShape="0">
              <a:schemeClr val="tx1">
                <a:alpha val="74998"/>
              </a:schemeClr>
            </a:outerShdw>
          </a:effectLst>
        </p:spPr>
        <p:txBody>
          <a:bodyPr/>
          <a:lstStyle/>
          <a:p>
            <a:pPr eaLnBrk="1" hangingPunct="1">
              <a:defRPr/>
            </a:pPr>
            <a:r>
              <a:rPr lang="ar-JO" sz="7000" b="1" dirty="0">
                <a:solidFill>
                  <a:srgbClr val="4B462F"/>
                </a:solidFill>
                <a:latin typeface="Arial" panose="020B0604020202020204" pitchFamily="34" charset="0"/>
                <a:ea typeface="+mj-ea"/>
                <a:cs typeface="Arial" panose="020B0604020202020204" pitchFamily="34" charset="0"/>
              </a:rPr>
              <a:t>التاريخ</a:t>
            </a:r>
            <a:endParaRPr lang="en-US" sz="7000" b="1" dirty="0">
              <a:solidFill>
                <a:srgbClr val="4B462F"/>
              </a:solidFill>
              <a:latin typeface="Arial" panose="020B0604020202020204" pitchFamily="34" charset="0"/>
              <a:ea typeface="+mj-ea"/>
              <a:cs typeface="Arial" panose="020B0604020202020204" pitchFamily="34" charset="0"/>
            </a:endParaRPr>
          </a:p>
        </p:txBody>
      </p:sp>
      <p:pic>
        <p:nvPicPr>
          <p:cNvPr id="36867" name="Picture 4" descr="DSCF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219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Text Box 5"/>
          <p:cNvSpPr txBox="1">
            <a:spLocks noChangeArrowheads="1"/>
          </p:cNvSpPr>
          <p:nvPr/>
        </p:nvSpPr>
        <p:spPr bwMode="auto">
          <a:xfrm>
            <a:off x="4210191" y="1524000"/>
            <a:ext cx="4930142"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20000"/>
              </a:spcBef>
              <a:spcAft>
                <a:spcPct val="0"/>
              </a:spcAft>
            </a:pPr>
            <a:r>
              <a:rPr lang="ar-JO" sz="4000" b="1" dirty="0">
                <a:solidFill>
                  <a:srgbClr val="4B462F"/>
                </a:solidFill>
                <a:latin typeface="Arial" panose="020B0604020202020204" pitchFamily="34" charset="0"/>
                <a:cs typeface="Arial" panose="020B0604020202020204" pitchFamily="34" charset="0"/>
              </a:rPr>
              <a:t>كُتِب أول                  تفسير نظامي             سابقي للنبوة                 من قبل                    لويس دي آلكاسار          في 1614  </a:t>
            </a:r>
            <a:endParaRPr lang="en-US" sz="4000" dirty="0">
              <a:solidFill>
                <a:srgbClr val="000000"/>
              </a:solidFill>
              <a:latin typeface="Arial" panose="020B0604020202020204" pitchFamily="34" charset="0"/>
              <a:cs typeface="Arial" panose="020B0604020202020204" pitchFamily="34" charset="0"/>
            </a:endParaRPr>
          </a:p>
        </p:txBody>
      </p:sp>
      <p:sp>
        <p:nvSpPr>
          <p:cNvPr id="36869" name="Text Box 6"/>
          <p:cNvSpPr txBox="1">
            <a:spLocks noChangeArrowheads="1"/>
          </p:cNvSpPr>
          <p:nvPr/>
        </p:nvSpPr>
        <p:spPr bwMode="auto">
          <a:xfrm>
            <a:off x="7391400" y="6400800"/>
            <a:ext cx="1752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جونسون</a:t>
            </a:r>
            <a:endParaRPr lang="en-US" b="1" dirty="0">
              <a:solidFill>
                <a:srgbClr val="000000"/>
              </a:solidFill>
              <a:latin typeface="Arial" panose="020B0604020202020204" pitchFamily="34" charset="0"/>
              <a:cs typeface="Arial" panose="020B0604020202020204" pitchFamily="34" charset="0"/>
            </a:endParaRPr>
          </a:p>
        </p:txBody>
      </p:sp>
      <p:sp>
        <p:nvSpPr>
          <p:cNvPr id="6"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098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191000" y="6019800"/>
            <a:ext cx="4800600" cy="655638"/>
          </a:xfrm>
          <a:effectLst>
            <a:outerShdw blurRad="63500" dist="38099" dir="2700000" algn="ctr" rotWithShape="0">
              <a:schemeClr val="bg1">
                <a:alpha val="74998"/>
              </a:schemeClr>
            </a:outerShdw>
          </a:effectLst>
        </p:spPr>
        <p:txBody>
          <a:bodyPr/>
          <a:lstStyle/>
          <a:p>
            <a:pPr eaLnBrk="1" hangingPunct="1">
              <a:defRPr/>
            </a:pPr>
            <a:r>
              <a:rPr lang="ar-JO" sz="3400" b="1" dirty="0">
                <a:latin typeface="Arial" panose="020B0604020202020204" pitchFamily="34" charset="0"/>
                <a:ea typeface="+mj-ea"/>
                <a:cs typeface="Arial" panose="020B0604020202020204" pitchFamily="34" charset="0"/>
              </a:rPr>
              <a:t>كينيث ل. جينتري، الإبن</a:t>
            </a:r>
            <a:r>
              <a:rPr lang="en-US" sz="3400" dirty="0">
                <a:latin typeface="Arial" panose="020B0604020202020204" pitchFamily="34" charset="0"/>
                <a:ea typeface="+mj-ea"/>
                <a:cs typeface="Arial" panose="020B0604020202020204" pitchFamily="34" charset="0"/>
              </a:rPr>
              <a:t> </a:t>
            </a:r>
          </a:p>
        </p:txBody>
      </p:sp>
      <p:sp>
        <p:nvSpPr>
          <p:cNvPr id="11267" name="Text Box 3"/>
          <p:cNvSpPr txBox="1">
            <a:spLocks noChangeArrowheads="1"/>
          </p:cNvSpPr>
          <p:nvPr/>
        </p:nvSpPr>
        <p:spPr bwMode="auto">
          <a:xfrm>
            <a:off x="228600" y="1965325"/>
            <a:ext cx="8763000" cy="2554545"/>
          </a:xfrm>
          <a:prstGeom prst="rect">
            <a:avLst/>
          </a:prstGeom>
          <a:solidFill>
            <a:schemeClr val="tx2"/>
          </a:solidFill>
          <a:ln w="9525">
            <a:noFill/>
            <a:miter lim="800000"/>
            <a:headEnd/>
            <a:tailEnd/>
          </a:ln>
          <a:effectLst>
            <a:outerShdw blurRad="63500" dist="38099" dir="2700000" algn="ctr" rotWithShape="0">
              <a:schemeClr val="bg1">
                <a:alpha val="74998"/>
              </a:schemeClr>
            </a:outerShdw>
          </a:effectLst>
        </p:spPr>
        <p:txBody>
          <a:bodyPr>
            <a:spAutoFit/>
          </a:bodyPr>
          <a:lstStyle>
            <a:defPPr>
              <a:defRPr lang="en-US"/>
            </a:defPPr>
            <a:lvl1pPr algn="ctr" defTabSz="914400" fontAlgn="t">
              <a:spcBef>
                <a:spcPct val="20000"/>
              </a:spcBef>
              <a:spcAft>
                <a:spcPct val="0"/>
              </a:spcAft>
              <a:defRPr sz="4800" b="1">
                <a:solidFill>
                  <a:schemeClr val="bg1"/>
                </a:solidFill>
                <a:latin typeface="Arial Rounded MT Bold" charset="0"/>
                <a:ea typeface="ＭＳ Ｐゴシック" charset="0"/>
                <a:cs typeface="Arial" charset="0"/>
              </a:defRPr>
            </a:lvl1pPr>
            <a:lvl2pPr marL="37931725" indent="-37474525" eaLnBrk="0" hangingPunct="0">
              <a:defRPr sz="2400">
                <a:latin typeface="Pegasus" charset="0"/>
                <a:ea typeface="Arial" charset="0"/>
                <a:cs typeface="Arial" charset="0"/>
              </a:defRPr>
            </a:lvl2pPr>
            <a:lvl3pPr eaLnBrk="0" hangingPunct="0">
              <a:defRPr sz="2400">
                <a:latin typeface="Pegasus" charset="0"/>
                <a:ea typeface="Arial" charset="0"/>
                <a:cs typeface="Arial" charset="0"/>
              </a:defRPr>
            </a:lvl3pPr>
            <a:lvl4pPr eaLnBrk="0" hangingPunct="0">
              <a:defRPr sz="2400">
                <a:latin typeface="Pegasus" charset="0"/>
                <a:ea typeface="Arial" charset="0"/>
                <a:cs typeface="Arial" charset="0"/>
              </a:defRPr>
            </a:lvl4pPr>
            <a:lvl5pPr eaLnBrk="0" hangingPunct="0">
              <a:defRPr sz="2400">
                <a:latin typeface="Pegasus" charset="0"/>
                <a:ea typeface="Arial" charset="0"/>
                <a:cs typeface="Arial" charset="0"/>
              </a:defRPr>
            </a:lvl5pPr>
            <a:lvl6pPr marL="457200" eaLnBrk="0" fontAlgn="base" hangingPunct="0">
              <a:spcBef>
                <a:spcPct val="0"/>
              </a:spcBef>
              <a:spcAft>
                <a:spcPct val="0"/>
              </a:spcAft>
              <a:defRPr sz="2400">
                <a:latin typeface="Pegasus" charset="0"/>
                <a:ea typeface="Arial" charset="0"/>
                <a:cs typeface="Arial" charset="0"/>
              </a:defRPr>
            </a:lvl6pPr>
            <a:lvl7pPr marL="914400" eaLnBrk="0" fontAlgn="base" hangingPunct="0">
              <a:spcBef>
                <a:spcPct val="0"/>
              </a:spcBef>
              <a:spcAft>
                <a:spcPct val="0"/>
              </a:spcAft>
              <a:defRPr sz="2400">
                <a:latin typeface="Pegasus" charset="0"/>
                <a:ea typeface="Arial" charset="0"/>
                <a:cs typeface="Arial" charset="0"/>
              </a:defRPr>
            </a:lvl7pPr>
            <a:lvl8pPr marL="1371600" eaLnBrk="0" fontAlgn="base" hangingPunct="0">
              <a:spcBef>
                <a:spcPct val="0"/>
              </a:spcBef>
              <a:spcAft>
                <a:spcPct val="0"/>
              </a:spcAft>
              <a:defRPr sz="2400">
                <a:latin typeface="Pegasus" charset="0"/>
                <a:ea typeface="Arial" charset="0"/>
                <a:cs typeface="Arial" charset="0"/>
              </a:defRPr>
            </a:lvl8pPr>
            <a:lvl9pPr marL="1828800" eaLnBrk="0" fontAlgn="base" hangingPunct="0">
              <a:spcBef>
                <a:spcPct val="0"/>
              </a:spcBef>
              <a:spcAft>
                <a:spcPct val="0"/>
              </a:spcAft>
              <a:defRPr sz="2400">
                <a:latin typeface="Pegasus" charset="0"/>
                <a:ea typeface="Arial" charset="0"/>
                <a:cs typeface="Arial" charset="0"/>
              </a:defRPr>
            </a:lvl9pPr>
          </a:lstStyle>
          <a:p>
            <a:r>
              <a:rPr lang="ar-JO" dirty="0"/>
              <a:t>كلمة </a:t>
            </a:r>
            <a:r>
              <a:rPr lang="en-US" dirty="0"/>
              <a:t> preterist</a:t>
            </a:r>
            <a:r>
              <a:rPr lang="ar-JO" dirty="0"/>
              <a:t> مأخوذة من المصطلح اللاتيني </a:t>
            </a:r>
            <a:r>
              <a:rPr lang="en-US" dirty="0"/>
              <a:t> </a:t>
            </a:r>
            <a:r>
              <a:rPr lang="en-US" dirty="0" err="1"/>
              <a:t>praeterotus</a:t>
            </a:r>
            <a:r>
              <a:rPr lang="ar-JO" dirty="0"/>
              <a:t> والتي تعني مَرَّ أو سابق. تحمل كلمة السابق فكرة أن نبوات الضيقة (في متى ورؤيا) حدثت في القرن الأول.</a:t>
            </a:r>
            <a:endParaRPr lang="en-US" dirty="0"/>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322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1"/>
            </a:gs>
          </a:gsLst>
          <a:lin ang="5400000" scaled="1"/>
        </a:gradFill>
        <a:effectLst/>
      </p:bgPr>
    </p:bg>
    <p:spTree>
      <p:nvGrpSpPr>
        <p:cNvPr id="1" name=""/>
        <p:cNvGrpSpPr/>
        <p:nvPr/>
      </p:nvGrpSpPr>
      <p:grpSpPr>
        <a:xfrm>
          <a:off x="0" y="0"/>
          <a:ext cx="0" cy="0"/>
          <a:chOff x="0" y="0"/>
          <a:chExt cx="0" cy="0"/>
        </a:xfrm>
      </p:grpSpPr>
      <p:pic>
        <p:nvPicPr>
          <p:cNvPr id="12292" name="Picture 4" descr="Preterism-70a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 y="-87508"/>
            <a:ext cx="3617842"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Rectangle 2"/>
          <p:cNvSpPr>
            <a:spLocks noGrp="1" noChangeArrowheads="1"/>
          </p:cNvSpPr>
          <p:nvPr>
            <p:ph type="title"/>
          </p:nvPr>
        </p:nvSpPr>
        <p:spPr>
          <a:xfrm>
            <a:off x="3472070" y="204074"/>
            <a:ext cx="5234608" cy="819114"/>
          </a:xfrm>
        </p:spPr>
        <p:txBody>
          <a:bodyPr/>
          <a:lstStyle/>
          <a:p>
            <a:pPr eaLnBrk="1" hangingPunct="1"/>
            <a:r>
              <a:rPr lang="ar-JO" sz="4000" b="1" dirty="0">
                <a:solidFill>
                  <a:srgbClr val="5C563A"/>
                </a:solidFill>
                <a:latin typeface="Arial" charset="0"/>
                <a:cs typeface="Arial" charset="0"/>
              </a:rPr>
              <a:t>أنواع السابقية</a:t>
            </a:r>
            <a:endParaRPr lang="en-US" sz="4000" b="1" dirty="0">
              <a:solidFill>
                <a:srgbClr val="5C563A"/>
              </a:solidFill>
              <a:latin typeface="Arial" charset="0"/>
              <a:cs typeface="Arial"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476</a:t>
            </a:r>
            <a:endParaRPr lang="en-US" b="1" dirty="0">
              <a:solidFill>
                <a:srgbClr val="FFFFFF"/>
              </a:solidFill>
              <a:latin typeface="Arial" charset="0"/>
              <a:cs typeface="Arial" charset="0"/>
            </a:endParaRPr>
          </a:p>
        </p:txBody>
      </p:sp>
      <p:sp>
        <p:nvSpPr>
          <p:cNvPr id="6" name="Rectangle 3"/>
          <p:cNvSpPr txBox="1">
            <a:spLocks noChangeArrowheads="1"/>
          </p:cNvSpPr>
          <p:nvPr/>
        </p:nvSpPr>
        <p:spPr bwMode="auto">
          <a:xfrm>
            <a:off x="0" y="1281412"/>
            <a:ext cx="9143999" cy="557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rtl="1" eaLnBrk="1" hangingPunct="1">
              <a:lnSpc>
                <a:spcPct val="80000"/>
              </a:lnSpc>
            </a:pPr>
            <a:r>
              <a:rPr lang="ar-JO" sz="3400" b="1" dirty="0">
                <a:solidFill>
                  <a:srgbClr val="000000"/>
                </a:solidFill>
                <a:latin typeface="Arial" charset="0"/>
                <a:cs typeface="Arial" charset="0"/>
              </a:rPr>
              <a:t>السابقية المتطرفة</a:t>
            </a:r>
            <a:endParaRPr lang="en-US" sz="3400" b="1" dirty="0">
              <a:solidFill>
                <a:srgbClr val="000000"/>
              </a:solidFill>
              <a:latin typeface="Arial" charset="0"/>
              <a:cs typeface="Arial" charset="0"/>
            </a:endParaRPr>
          </a:p>
          <a:p>
            <a:pPr algn="r" defTabSz="914400" eaLnBrk="1" hangingPunct="1">
              <a:lnSpc>
                <a:spcPct val="80000"/>
              </a:lnSpc>
              <a:buFontTx/>
              <a:buNone/>
            </a:pPr>
            <a:r>
              <a:rPr lang="en-US" sz="2600" b="1" dirty="0">
                <a:solidFill>
                  <a:srgbClr val="000000"/>
                </a:solidFill>
                <a:latin typeface="Arial" charset="0"/>
                <a:cs typeface="Arial" charset="0"/>
              </a:rPr>
              <a:t>	</a:t>
            </a:r>
            <a:r>
              <a:rPr lang="en-US" sz="2600" b="1" dirty="0">
                <a:solidFill>
                  <a:srgbClr val="5C563A"/>
                </a:solidFill>
                <a:latin typeface="Arial" charset="0"/>
                <a:cs typeface="Arial" charset="0"/>
              </a:rPr>
              <a:t> </a:t>
            </a:r>
            <a:r>
              <a:rPr lang="ar-JO" sz="2600" b="1" dirty="0">
                <a:solidFill>
                  <a:srgbClr val="5C563A"/>
                </a:solidFill>
                <a:latin typeface="Arial" charset="0"/>
                <a:cs typeface="Arial" charset="0"/>
              </a:rPr>
              <a:t>(أصحاب التتميم السابق الراديكالي/الكامل/</a:t>
            </a:r>
          </a:p>
          <a:p>
            <a:pPr algn="r" defTabSz="914400" eaLnBrk="1" hangingPunct="1">
              <a:lnSpc>
                <a:spcPct val="80000"/>
              </a:lnSpc>
              <a:buFontTx/>
              <a:buNone/>
            </a:pPr>
            <a:r>
              <a:rPr lang="ar-JO" sz="2600" b="1" dirty="0">
                <a:solidFill>
                  <a:srgbClr val="5C563A"/>
                </a:solidFill>
                <a:latin typeface="Arial" charset="0"/>
                <a:cs typeface="Arial" charset="0"/>
              </a:rPr>
              <a:t>المتناسق) يرون أن الضيقة، القيامة، </a:t>
            </a:r>
          </a:p>
          <a:p>
            <a:pPr algn="r" defTabSz="914400" eaLnBrk="1" hangingPunct="1">
              <a:lnSpc>
                <a:spcPct val="80000"/>
              </a:lnSpc>
              <a:buFontTx/>
              <a:buNone/>
            </a:pPr>
            <a:r>
              <a:rPr lang="ar-JO" sz="2600" b="1" dirty="0">
                <a:solidFill>
                  <a:srgbClr val="5C563A"/>
                </a:solidFill>
                <a:latin typeface="Arial" charset="0"/>
                <a:cs typeface="Arial" charset="0"/>
              </a:rPr>
              <a:t>المجيء الثاني والدينونة كأحداث سابقة</a:t>
            </a:r>
            <a:endParaRPr lang="en-US" sz="2600" b="1" dirty="0">
              <a:solidFill>
                <a:srgbClr val="5C563A"/>
              </a:solidFill>
              <a:latin typeface="Arial" charset="0"/>
              <a:cs typeface="Arial" charset="0"/>
            </a:endParaRPr>
          </a:p>
          <a:p>
            <a:pPr marL="0" indent="0" algn="r" defTabSz="914400" eaLnBrk="1" hangingPunct="1">
              <a:lnSpc>
                <a:spcPct val="80000"/>
              </a:lnSpc>
              <a:buNone/>
            </a:pPr>
            <a:endParaRPr lang="en-US" sz="3400" b="1" dirty="0">
              <a:solidFill>
                <a:srgbClr val="000000"/>
              </a:solidFill>
              <a:latin typeface="Arial" charset="0"/>
              <a:cs typeface="Arial" charset="0"/>
            </a:endParaRPr>
          </a:p>
          <a:p>
            <a:pPr algn="r" defTabSz="914400" rtl="1" eaLnBrk="1" hangingPunct="1">
              <a:lnSpc>
                <a:spcPct val="80000"/>
              </a:lnSpc>
            </a:pPr>
            <a:r>
              <a:rPr lang="ar-JO" sz="3400" b="1" dirty="0">
                <a:solidFill>
                  <a:srgbClr val="000000"/>
                </a:solidFill>
                <a:latin typeface="Arial" charset="0"/>
                <a:cs typeface="Arial" charset="0"/>
              </a:rPr>
              <a:t>السابقية الخفيفة</a:t>
            </a:r>
            <a:endParaRPr lang="en-US" sz="3400" b="1" dirty="0">
              <a:solidFill>
                <a:srgbClr val="000000"/>
              </a:solidFill>
              <a:latin typeface="Arial" charset="0"/>
              <a:cs typeface="Arial" charset="0"/>
            </a:endParaRPr>
          </a:p>
          <a:p>
            <a:pPr algn="r" defTabSz="914400" eaLnBrk="1" hangingPunct="1">
              <a:lnSpc>
                <a:spcPct val="80000"/>
              </a:lnSpc>
              <a:buFontTx/>
              <a:buNone/>
            </a:pPr>
            <a:r>
              <a:rPr lang="en-US" sz="2600" b="1" dirty="0">
                <a:solidFill>
                  <a:srgbClr val="5C563A"/>
                </a:solidFill>
                <a:latin typeface="Arial" charset="0"/>
                <a:cs typeface="Arial" charset="0"/>
              </a:rPr>
              <a:t>	</a:t>
            </a:r>
            <a:r>
              <a:rPr lang="ar-JO" sz="2600" b="1" dirty="0">
                <a:solidFill>
                  <a:srgbClr val="5C563A"/>
                </a:solidFill>
                <a:latin typeface="Arial" charset="0"/>
                <a:cs typeface="Arial" charset="0"/>
              </a:rPr>
              <a:t>أدان الله اليهود (70 م) وروما (313 م) </a:t>
            </a:r>
          </a:p>
          <a:p>
            <a:pPr algn="r" defTabSz="914400" eaLnBrk="1" hangingPunct="1">
              <a:lnSpc>
                <a:spcPct val="80000"/>
              </a:lnSpc>
              <a:buFontTx/>
              <a:buNone/>
            </a:pPr>
            <a:r>
              <a:rPr lang="ar-JO" sz="2600" b="1" dirty="0">
                <a:solidFill>
                  <a:srgbClr val="5C563A"/>
                </a:solidFill>
                <a:latin typeface="Arial" charset="0"/>
                <a:cs typeface="Arial" charset="0"/>
              </a:rPr>
              <a:t>ولا زالوا يتطلعون لمجيء المسيح ثانية</a:t>
            </a:r>
            <a:endParaRPr lang="en-US" sz="2600" b="1" dirty="0">
              <a:solidFill>
                <a:srgbClr val="5C563A"/>
              </a:solidFill>
              <a:latin typeface="Arial" charset="0"/>
              <a:cs typeface="Arial" charset="0"/>
            </a:endParaRPr>
          </a:p>
          <a:p>
            <a:pPr marL="0" indent="0" algn="r" defTabSz="914400" eaLnBrk="1" hangingPunct="1">
              <a:lnSpc>
                <a:spcPct val="80000"/>
              </a:lnSpc>
              <a:buNone/>
            </a:pPr>
            <a:endParaRPr lang="en-US" sz="3400" b="1" dirty="0">
              <a:solidFill>
                <a:srgbClr val="000000"/>
              </a:solidFill>
              <a:latin typeface="Arial" charset="0"/>
              <a:cs typeface="Arial" charset="0"/>
            </a:endParaRPr>
          </a:p>
          <a:p>
            <a:pPr algn="r" defTabSz="914400" rtl="1" eaLnBrk="1" hangingPunct="1">
              <a:lnSpc>
                <a:spcPct val="80000"/>
              </a:lnSpc>
            </a:pPr>
            <a:r>
              <a:rPr lang="ar-JO" sz="3400" b="1" dirty="0">
                <a:solidFill>
                  <a:srgbClr val="000000"/>
                </a:solidFill>
                <a:latin typeface="Arial" charset="0"/>
                <a:cs typeface="Arial" charset="0"/>
              </a:rPr>
              <a:t>السابقية المعتدلة</a:t>
            </a:r>
            <a:endParaRPr lang="en-US" sz="3400" b="1" dirty="0">
              <a:solidFill>
                <a:srgbClr val="000000"/>
              </a:solidFill>
              <a:latin typeface="Arial" charset="0"/>
              <a:cs typeface="Arial" charset="0"/>
            </a:endParaRPr>
          </a:p>
          <a:p>
            <a:pPr algn="r" defTabSz="914400" rtl="1" eaLnBrk="1" hangingPunct="1">
              <a:lnSpc>
                <a:spcPct val="80000"/>
              </a:lnSpc>
              <a:buFontTx/>
              <a:buNone/>
            </a:pPr>
            <a:r>
              <a:rPr lang="ar-JO" sz="2600" b="1" dirty="0">
                <a:solidFill>
                  <a:srgbClr val="5C563A"/>
                </a:solidFill>
                <a:latin typeface="Arial" charset="0"/>
                <a:cs typeface="Arial" charset="0"/>
              </a:rPr>
              <a:t>(التتميم السابق الجزئي</a:t>
            </a:r>
            <a:r>
              <a:rPr lang="en-US" sz="2600" b="1" dirty="0">
                <a:solidFill>
                  <a:srgbClr val="5C563A"/>
                </a:solidFill>
                <a:latin typeface="Arial" charset="0"/>
                <a:cs typeface="Arial" charset="0"/>
              </a:rPr>
              <a:t>(</a:t>
            </a:r>
            <a:r>
              <a:rPr lang="ar-JO" sz="2600" b="1" dirty="0">
                <a:solidFill>
                  <a:srgbClr val="5C563A"/>
                </a:solidFill>
                <a:latin typeface="Arial" charset="0"/>
                <a:cs typeface="Arial" charset="0"/>
              </a:rPr>
              <a:t>– تقريباً كل النبوات قد تمت في 70 م، </a:t>
            </a:r>
          </a:p>
          <a:p>
            <a:pPr algn="r" defTabSz="914400" rtl="1" eaLnBrk="1" hangingPunct="1">
              <a:lnSpc>
                <a:spcPct val="80000"/>
              </a:lnSpc>
              <a:buFontTx/>
              <a:buNone/>
            </a:pPr>
            <a:r>
              <a:rPr lang="ar-JO" sz="2600" b="1" dirty="0">
                <a:solidFill>
                  <a:srgbClr val="5C563A"/>
                </a:solidFill>
                <a:latin typeface="Arial" charset="0"/>
                <a:cs typeface="Arial" charset="0"/>
              </a:rPr>
              <a:t>المجيء الثاني المستقبلي</a:t>
            </a:r>
            <a:endParaRPr lang="en-US" sz="2600" b="1" dirty="0">
              <a:solidFill>
                <a:srgbClr val="5C563A"/>
              </a:solidFill>
              <a:latin typeface="Arial" charset="0"/>
              <a:cs typeface="Arial" charset="0"/>
            </a:endParaRPr>
          </a:p>
        </p:txBody>
      </p:sp>
    </p:spTree>
    <p:extLst>
      <p:ext uri="{BB962C8B-B14F-4D97-AF65-F5344CB8AC3E}">
        <p14:creationId xmlns:p14="http://schemas.microsoft.com/office/powerpoint/2010/main" val="3142489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3" name="Rectangle 6"/>
          <p:cNvSpPr>
            <a:spLocks noChangeArrowheads="1"/>
          </p:cNvSpPr>
          <p:nvPr/>
        </p:nvSpPr>
        <p:spPr bwMode="auto">
          <a:xfrm>
            <a:off x="0" y="5029200"/>
            <a:ext cx="9144000" cy="1828800"/>
          </a:xfrm>
          <a:prstGeom prst="rect">
            <a:avLst/>
          </a:prstGeom>
          <a:solidFill>
            <a:schemeClr val="tx1">
              <a:alpha val="50980"/>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panose="020B0604020202020204" pitchFamily="34" charset="0"/>
              <a:ea typeface="ＭＳ Ｐゴシック" charset="0"/>
              <a:cs typeface="Arial" panose="020B0604020202020204" pitchFamily="34"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476</a:t>
            </a:r>
            <a:endParaRPr lang="en-US" b="1" dirty="0">
              <a:solidFill>
                <a:srgbClr val="FFFFFF"/>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510119" y="5476010"/>
            <a:ext cx="8229600" cy="830997"/>
          </a:xfr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r>
              <a:rPr lang="ar-JO" sz="4800" b="1" kern="1200" dirty="0">
                <a:solidFill>
                  <a:srgbClr val="FFFF00"/>
                </a:solidFill>
                <a:latin typeface="Arial" panose="020B0604020202020204" pitchFamily="34" charset="0"/>
                <a:ea typeface="Arial" charset="0"/>
                <a:cs typeface="Arial" panose="020B0604020202020204" pitchFamily="34" charset="0"/>
              </a:rPr>
              <a:t>2. حجج السابقية والرد عليها</a:t>
            </a:r>
            <a:endParaRPr lang="en-US" sz="4800" b="1" kern="1200" dirty="0">
              <a:solidFill>
                <a:srgbClr val="FFFF00"/>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509018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792163"/>
          </a:xfrm>
          <a:effectLst>
            <a:outerShdw blurRad="63500" dist="53882" dir="2700000" algn="ctr" rotWithShape="0">
              <a:schemeClr val="tx1">
                <a:alpha val="74998"/>
              </a:schemeClr>
            </a:outerShdw>
          </a:effectLst>
        </p:spPr>
        <p:txBody>
          <a:bodyPr/>
          <a:lstStyle/>
          <a:p>
            <a:pPr eaLnBrk="1" hangingPunct="1">
              <a:defRPr/>
            </a:pPr>
            <a:r>
              <a:rPr lang="ar-JO" sz="5000" b="1" dirty="0">
                <a:solidFill>
                  <a:schemeClr val="bg1"/>
                </a:solidFill>
                <a:latin typeface="Arial"/>
                <a:ea typeface="+mj-ea"/>
                <a:cs typeface="Arial"/>
              </a:rPr>
              <a:t>أ. الدليل الخارجي</a:t>
            </a:r>
            <a:endParaRPr lang="en-US" sz="5000" b="1" dirty="0">
              <a:solidFill>
                <a:schemeClr val="bg1"/>
              </a:solidFill>
              <a:latin typeface="Arial"/>
              <a:ea typeface="+mj-ea"/>
              <a:cs typeface="Arial"/>
            </a:endParaRPr>
          </a:p>
        </p:txBody>
      </p:sp>
      <p:grpSp>
        <p:nvGrpSpPr>
          <p:cNvPr id="2" name="Group 6"/>
          <p:cNvGrpSpPr>
            <a:grpSpLocks/>
          </p:cNvGrpSpPr>
          <p:nvPr/>
        </p:nvGrpSpPr>
        <p:grpSpPr bwMode="auto">
          <a:xfrm>
            <a:off x="0" y="4756150"/>
            <a:ext cx="9144000" cy="2123842"/>
            <a:chOff x="0" y="2996"/>
            <a:chExt cx="5760" cy="1352"/>
          </a:xfrm>
        </p:grpSpPr>
        <p:sp>
          <p:nvSpPr>
            <p:cNvPr id="43012" name="Rectangle 5"/>
            <p:cNvSpPr>
              <a:spLocks noChangeArrowheads="1"/>
            </p:cNvSpPr>
            <p:nvPr/>
          </p:nvSpPr>
          <p:spPr bwMode="auto">
            <a:xfrm>
              <a:off x="0" y="3024"/>
              <a:ext cx="5760" cy="1296"/>
            </a:xfrm>
            <a:prstGeom prst="rect">
              <a:avLst/>
            </a:prstGeom>
            <a:solidFill>
              <a:schemeClr val="tx1">
                <a:alpha val="50195"/>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a:ea typeface="ＭＳ Ｐゴシック" charset="0"/>
                <a:cs typeface="Arial"/>
              </a:endParaRPr>
            </a:p>
          </p:txBody>
        </p:sp>
        <p:sp>
          <p:nvSpPr>
            <p:cNvPr id="13316" name="Text Box 4"/>
            <p:cNvSpPr txBox="1">
              <a:spLocks noChangeArrowheads="1"/>
            </p:cNvSpPr>
            <p:nvPr/>
          </p:nvSpPr>
          <p:spPr bwMode="auto">
            <a:xfrm>
              <a:off x="86" y="2996"/>
              <a:ext cx="5674" cy="135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4400" dirty="0">
                  <a:solidFill>
                    <a:srgbClr val="FFFFFF"/>
                  </a:solidFill>
                  <a:latin typeface="Arial"/>
                  <a:ea typeface="Arial" charset="0"/>
                  <a:cs typeface="Arial"/>
                </a:rPr>
                <a:t>من الأمور الحاسمة لموقف                     االسابقية المتطرفة هو أنهم بحاجة                 إلى تأريخ سفر الرؤيا قبل عام 70 م</a:t>
              </a:r>
              <a:r>
                <a:rPr lang="en-US" sz="4400" dirty="0">
                  <a:solidFill>
                    <a:srgbClr val="FFFFFF"/>
                  </a:solidFill>
                  <a:latin typeface="Arial"/>
                  <a:ea typeface="Arial" charset="0"/>
                  <a:cs typeface="Arial"/>
                </a:rPr>
                <a:t> </a:t>
              </a:r>
            </a:p>
          </p:txBody>
        </p:sp>
      </p:grpSp>
      <p:sp>
        <p:nvSpPr>
          <p:cNvPr id="6"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a:cs typeface="Arial"/>
              </a:rPr>
              <a:t>476</a:t>
            </a:r>
            <a:endParaRPr lang="en-US" b="1" dirty="0">
              <a:solidFill>
                <a:srgbClr val="FFFFFF"/>
              </a:solidFill>
              <a:latin typeface="Arial"/>
              <a:cs typeface="Arial"/>
            </a:endParaRPr>
          </a:p>
        </p:txBody>
      </p:sp>
    </p:spTree>
    <p:extLst>
      <p:ext uri="{BB962C8B-B14F-4D97-AF65-F5344CB8AC3E}">
        <p14:creationId xmlns:p14="http://schemas.microsoft.com/office/powerpoint/2010/main" val="3571518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F2"/>
        </a:solidFill>
        <a:effectLst/>
      </p:bgPr>
    </p:bg>
    <p:spTree>
      <p:nvGrpSpPr>
        <p:cNvPr id="1" name=""/>
        <p:cNvGrpSpPr/>
        <p:nvPr/>
      </p:nvGrpSpPr>
      <p:grpSpPr>
        <a:xfrm>
          <a:off x="0" y="0"/>
          <a:ext cx="0" cy="0"/>
          <a:chOff x="0" y="0"/>
          <a:chExt cx="0" cy="0"/>
        </a:xfrm>
      </p:grpSpPr>
      <p:pic>
        <p:nvPicPr>
          <p:cNvPr id="45058" name="Picture 5" descr="Chilton"/>
          <p:cNvPicPr>
            <a:picLocks noChangeAspect="1" noChangeArrowheads="1"/>
          </p:cNvPicPr>
          <p:nvPr/>
        </p:nvPicPr>
        <p:blipFill>
          <a:blip r:embed="rId3">
            <a:clrChange>
              <a:clrFrom>
                <a:srgbClr val="F9E8D4"/>
              </a:clrFrom>
              <a:clrTo>
                <a:srgbClr val="F9E8D4">
                  <a:alpha val="0"/>
                </a:srgbClr>
              </a:clrTo>
            </a:clrChange>
            <a:extLst>
              <a:ext uri="{28A0092B-C50C-407E-A947-70E740481C1C}">
                <a14:useLocalDpi xmlns:a14="http://schemas.microsoft.com/office/drawing/2010/main"/>
              </a:ext>
            </a:extLst>
          </a:blip>
          <a:srcRect/>
          <a:stretch>
            <a:fillRect/>
          </a:stretch>
        </p:blipFill>
        <p:spPr bwMode="auto">
          <a:xfrm>
            <a:off x="4171512" y="990600"/>
            <a:ext cx="5277288"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Text Box 4"/>
          <p:cNvSpPr txBox="1">
            <a:spLocks noChangeArrowheads="1"/>
          </p:cNvSpPr>
          <p:nvPr/>
        </p:nvSpPr>
        <p:spPr bwMode="auto">
          <a:xfrm>
            <a:off x="2465798" y="4590836"/>
            <a:ext cx="270948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defTabSz="914400" eaLnBrk="1" fontAlgn="base" hangingPunct="1">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ديفيد تشيلتون</a:t>
            </a:r>
            <a:endParaRPr lang="en-US" sz="3600" b="1" dirty="0">
              <a:solidFill>
                <a:srgbClr val="000000"/>
              </a:solidFill>
              <a:latin typeface="Arial" panose="020B0604020202020204" pitchFamily="34" charset="0"/>
              <a:cs typeface="Arial" panose="020B0604020202020204" pitchFamily="34"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476</a:t>
            </a:r>
            <a:endParaRPr lang="en-US"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72265" y="12107"/>
            <a:ext cx="8229600" cy="1143000"/>
          </a:xfrm>
        </p:spPr>
        <p:txBody>
          <a:bodyPr/>
          <a:lstStyle/>
          <a:p>
            <a:r>
              <a:rPr lang="ar-JO" b="1" u="sng" dirty="0">
                <a:latin typeface="Arial" panose="020B0604020202020204" pitchFamily="34" charset="0"/>
                <a:cs typeface="Arial" panose="020B0604020202020204" pitchFamily="34" charset="0"/>
              </a:rPr>
              <a:t>ادعاء راديكالي</a:t>
            </a:r>
            <a:endParaRPr lang="en-US" b="1" u="sng" dirty="0">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51865" y="1589876"/>
            <a:ext cx="5768368" cy="2880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ctr" defTabSz="914400" eaLnBrk="1" hangingPunct="1">
              <a:buFontTx/>
              <a:buNone/>
            </a:pPr>
            <a:r>
              <a:rPr lang="ar-JO" sz="4400" b="1" dirty="0">
                <a:solidFill>
                  <a:srgbClr val="000000"/>
                </a:solidFill>
                <a:latin typeface="Arial" panose="020B0604020202020204" pitchFamily="34" charset="0"/>
                <a:cs typeface="Arial" panose="020B0604020202020204" pitchFamily="34" charset="0"/>
              </a:rPr>
              <a:t>تأريخ سفر الرؤيا               من قبل آباء الكنيسة         هو تأريخ خاطئ</a:t>
            </a:r>
            <a:endParaRPr lang="en-US" sz="4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881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599800"/>
            <a:ext cx="9144000" cy="965118"/>
          </a:xfrm>
          <a:solidFill>
            <a:srgbClr val="FF9900">
              <a:alpha val="61000"/>
            </a:srgbClr>
          </a:solidFill>
          <a:ln>
            <a:solidFill>
              <a:srgbClr val="FF9900"/>
            </a:solidFill>
          </a:ln>
        </p:spPr>
        <p:txBody>
          <a:bodyPr/>
          <a:lstStyle/>
          <a:p>
            <a:pPr eaLnBrk="1" hangingPunct="1"/>
            <a:r>
              <a:rPr lang="ar-JO" sz="4000" b="1" dirty="0">
                <a:solidFill>
                  <a:schemeClr val="tx1"/>
                </a:solidFill>
                <a:effectLst>
                  <a:outerShdw blurRad="38100" dist="38100" dir="2700000" algn="tl">
                    <a:srgbClr val="FFFFFF"/>
                  </a:outerShdw>
                </a:effectLst>
                <a:latin typeface="Arial" charset="0"/>
                <a:cs typeface="Arial" charset="0"/>
              </a:rPr>
              <a:t>آباء الكنيسة والعلماء المعاصرون</a:t>
            </a:r>
            <a:endParaRPr lang="en-US" sz="4000" b="1" dirty="0">
              <a:solidFill>
                <a:schemeClr val="tx1"/>
              </a:solidFill>
              <a:effectLst>
                <a:outerShdw blurRad="38100" dist="38100" dir="2700000" algn="tl">
                  <a:srgbClr val="FFFFFF"/>
                </a:outerShdw>
              </a:effectLst>
              <a:latin typeface="Arial" charset="0"/>
              <a:cs typeface="Arial" charset="0"/>
            </a:endParaRPr>
          </a:p>
        </p:txBody>
      </p:sp>
      <p:pic>
        <p:nvPicPr>
          <p:cNvPr id="47108" name="Picture 4" descr="490px-Eusebius_of_Caesar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43400"/>
            <a:ext cx="2057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5" descr="200px-Saint_Irenae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8800" y="4314825"/>
            <a:ext cx="189865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0" name="Picture 6" descr="Tertulia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7600" y="4343400"/>
            <a:ext cx="17748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1" name="Picture 7" descr="ClementofAlexandri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4343400"/>
            <a:ext cx="19780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2" name="Picture 8" descr="250px-St_Jerome_by_Rubens_dsc0165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15188" y="4343400"/>
            <a:ext cx="192881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476</a:t>
            </a:r>
            <a:endParaRPr lang="en-US" b="1" dirty="0">
              <a:solidFill>
                <a:srgbClr val="FFFFFF"/>
              </a:solidFill>
              <a:latin typeface="Arial" charset="0"/>
              <a:cs typeface="Arial" charset="0"/>
            </a:endParaRPr>
          </a:p>
        </p:txBody>
      </p:sp>
      <p:sp>
        <p:nvSpPr>
          <p:cNvPr id="10" name="Text Box 1034"/>
          <p:cNvSpPr txBox="1">
            <a:spLocks noChangeArrowheads="1"/>
          </p:cNvSpPr>
          <p:nvPr/>
        </p:nvSpPr>
        <p:spPr bwMode="auto">
          <a:xfrm>
            <a:off x="0" y="0"/>
            <a:ext cx="2781751" cy="586957"/>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200" b="1" dirty="0">
                <a:solidFill>
                  <a:srgbClr val="FFFFFF"/>
                </a:solidFill>
                <a:latin typeface="Arial" charset="0"/>
                <a:cs typeface="Arial" charset="0"/>
              </a:rPr>
              <a:t>الرد</a:t>
            </a:r>
            <a:endParaRPr lang="en-US" sz="3200" b="1" dirty="0">
              <a:solidFill>
                <a:srgbClr val="FFFFFF"/>
              </a:solidFill>
              <a:latin typeface="Arial" charset="0"/>
              <a:cs typeface="Arial" charset="0"/>
            </a:endParaRPr>
          </a:p>
        </p:txBody>
      </p:sp>
      <p:sp>
        <p:nvSpPr>
          <p:cNvPr id="11" name="Rectangle 3"/>
          <p:cNvSpPr txBox="1">
            <a:spLocks noChangeArrowheads="1"/>
          </p:cNvSpPr>
          <p:nvPr/>
        </p:nvSpPr>
        <p:spPr bwMode="auto">
          <a:xfrm>
            <a:off x="0" y="1694040"/>
            <a:ext cx="91440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rtl="1" eaLnBrk="1" hangingPunct="1">
              <a:lnSpc>
                <a:spcPct val="90000"/>
              </a:lnSpc>
            </a:pPr>
            <a:r>
              <a:rPr lang="ar-JO" sz="3400" b="1" dirty="0">
                <a:solidFill>
                  <a:srgbClr val="000000"/>
                </a:solidFill>
                <a:latin typeface="Arial" charset="0"/>
                <a:cs typeface="Arial" charset="0"/>
              </a:rPr>
              <a:t>يتفق آباء الكنيسة ومعظم العلماء المعاصرين على تاريخ 95/96 م</a:t>
            </a:r>
            <a:endParaRPr lang="en-US" sz="3400" b="1" dirty="0">
              <a:solidFill>
                <a:srgbClr val="000000"/>
              </a:solidFill>
              <a:latin typeface="Arial" charset="0"/>
              <a:cs typeface="Arial" charset="0"/>
            </a:endParaRPr>
          </a:p>
          <a:p>
            <a:pPr algn="r" defTabSz="914400" rtl="1" eaLnBrk="1" hangingPunct="1">
              <a:lnSpc>
                <a:spcPct val="90000"/>
              </a:lnSpc>
            </a:pPr>
            <a:r>
              <a:rPr lang="ar-JO" sz="3400" b="1" dirty="0">
                <a:solidFill>
                  <a:srgbClr val="000000"/>
                </a:solidFill>
                <a:latin typeface="Arial" charset="0"/>
                <a:cs typeface="Arial" charset="0"/>
              </a:rPr>
              <a:t>لا تعود ضيقة سفر الرؤيا إلى 70 م</a:t>
            </a:r>
            <a:endParaRPr lang="en-US" sz="3400" b="1" dirty="0">
              <a:solidFill>
                <a:srgbClr val="000000"/>
              </a:solidFill>
              <a:latin typeface="Arial" charset="0"/>
              <a:cs typeface="Arial" charset="0"/>
            </a:endParaRPr>
          </a:p>
        </p:txBody>
      </p:sp>
    </p:spTree>
    <p:extLst>
      <p:ext uri="{BB962C8B-B14F-4D97-AF65-F5344CB8AC3E}">
        <p14:creationId xmlns:p14="http://schemas.microsoft.com/office/powerpoint/2010/main" val="1705437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5" name="Rectangle 6"/>
          <p:cNvSpPr>
            <a:spLocks noChangeArrowheads="1"/>
          </p:cNvSpPr>
          <p:nvPr/>
        </p:nvSpPr>
        <p:spPr bwMode="auto">
          <a:xfrm>
            <a:off x="0" y="5029200"/>
            <a:ext cx="9144000" cy="1828800"/>
          </a:xfrm>
          <a:prstGeom prst="rect">
            <a:avLst/>
          </a:prstGeom>
          <a:solidFill>
            <a:schemeClr val="tx1">
              <a:alpha val="5098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477</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0" y="5577353"/>
            <a:ext cx="9144000" cy="769441"/>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r>
              <a:rPr lang="ar-JO" b="1" kern="1200" dirty="0">
                <a:solidFill>
                  <a:srgbClr val="FFFFFF"/>
                </a:solidFill>
                <a:latin typeface="Arial" charset="0"/>
                <a:ea typeface="Arial" charset="0"/>
                <a:cs typeface="Arial" charset="0"/>
              </a:rPr>
              <a:t>ب. الدليل الداخلي على تأريخ الرؤيا قبل 70 م</a:t>
            </a:r>
            <a:endParaRPr lang="en-US" b="1" kern="1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754244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5410200"/>
            <a:ext cx="9144000" cy="1447800"/>
          </a:xfrm>
          <a:solidFill>
            <a:srgbClr val="FFFFFF">
              <a:alpha val="57001"/>
            </a:srgbClr>
          </a:solidFill>
        </p:spPr>
        <p:txBody>
          <a:bodyPr/>
          <a:lstStyle/>
          <a:p>
            <a:pPr eaLnBrk="1" hangingPunct="1"/>
            <a:r>
              <a:rPr lang="ar-JO" b="1" dirty="0">
                <a:effectLst>
                  <a:outerShdw blurRad="38100" dist="38100" dir="2700000" algn="tl">
                    <a:srgbClr val="DDDDDD"/>
                  </a:outerShdw>
                </a:effectLst>
                <a:latin typeface="Arial" charset="0"/>
                <a:cs typeface="Arial" charset="0"/>
              </a:rPr>
              <a:t>يرى أصحاب النظرة السابقية أن الهيكل          في رؤ 11: 1-2 لا يزال قائماً</a:t>
            </a:r>
            <a:r>
              <a:rPr lang="en-US" b="1" dirty="0">
                <a:effectLst>
                  <a:outerShdw blurRad="38100" dist="38100" dir="2700000" algn="tl">
                    <a:srgbClr val="DDDDDD"/>
                  </a:outerShdw>
                </a:effectLst>
                <a:latin typeface="Arial" charset="0"/>
                <a:cs typeface="Arial" charset="0"/>
              </a:rPr>
              <a:t> </a:t>
            </a:r>
          </a:p>
        </p:txBody>
      </p:sp>
      <p:sp>
        <p:nvSpPr>
          <p:cNvPr id="3"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861076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6957"/>
          </a:xfrm>
          <a:solidFill>
            <a:srgbClr val="000000"/>
          </a:solidFill>
          <a:ln>
            <a:noFill/>
          </a:ln>
        </p:spPr>
        <p:txBody>
          <a:bodyPr wrap="square" lIns="90000" tIns="46800" rIns="90000" bIns="46800">
            <a:spAutoFit/>
          </a:bodyPr>
          <a:lstStyle/>
          <a:p>
            <a:r>
              <a:rPr lang="ar-JO" sz="3200" b="1" kern="1200" dirty="0">
                <a:solidFill>
                  <a:srgbClr val="FFFFFF"/>
                </a:solidFill>
                <a:latin typeface="Arial" charset="0"/>
                <a:cs typeface="Arial" charset="0"/>
              </a:rPr>
              <a:t>الرد:</a:t>
            </a:r>
            <a:endParaRPr lang="en-US" sz="3200" b="1" kern="1200" dirty="0">
              <a:solidFill>
                <a:srgbClr val="FFFFFF"/>
              </a:solidFill>
              <a:latin typeface="Arial" charset="0"/>
              <a:cs typeface="Arial" charset="0"/>
            </a:endParaRPr>
          </a:p>
        </p:txBody>
      </p:sp>
      <p:pic>
        <p:nvPicPr>
          <p:cNvPr id="53250" name="Picture 6" descr="EzekielsMillennialTemplePictur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2413"/>
            <a:ext cx="9144000" cy="541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1" name="Text Box 5"/>
          <p:cNvSpPr txBox="1">
            <a:spLocks noChangeArrowheads="1"/>
          </p:cNvSpPr>
          <p:nvPr/>
        </p:nvSpPr>
        <p:spPr bwMode="auto">
          <a:xfrm>
            <a:off x="0" y="524056"/>
            <a:ext cx="9144000" cy="147732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50000"/>
              </a:spcBef>
              <a:spcAft>
                <a:spcPct val="0"/>
              </a:spcAft>
            </a:pPr>
            <a:r>
              <a:rPr lang="ar-JO" sz="3000" b="1" dirty="0">
                <a:solidFill>
                  <a:srgbClr val="FFFFFF"/>
                </a:solidFill>
                <a:latin typeface="Arial" charset="0"/>
              </a:rPr>
              <a:t>رؤية الهيكل في حزقيال 40-48 أعطيت عندما كان هيكل أورشليم       قد دُمِر. بنفس الطريقة فليس من الضروري للهيكل                        أن يكون موجوداً عند يوحنا</a:t>
            </a:r>
            <a:endParaRPr lang="en-US" sz="3000" b="1" dirty="0">
              <a:solidFill>
                <a:srgbClr val="FFFFFF"/>
              </a:solidFill>
              <a:latin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515468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a:xfrm>
            <a:off x="0" y="5443538"/>
            <a:ext cx="9144000" cy="1447800"/>
          </a:xfrm>
          <a:solidFill>
            <a:schemeClr val="tx1">
              <a:alpha val="80000"/>
            </a:schemeClr>
          </a:solidFill>
        </p:spPr>
        <p:txBody>
          <a:bodyPr/>
          <a:lstStyle/>
          <a:p>
            <a:pPr eaLnBrk="1" hangingPunct="1"/>
            <a:r>
              <a:rPr lang="ar-JO" sz="6000" b="1" dirty="0">
                <a:solidFill>
                  <a:schemeClr val="bg1"/>
                </a:solidFill>
                <a:effectLst>
                  <a:outerShdw blurRad="38100" dist="38100" dir="2700000" algn="tl">
                    <a:srgbClr val="808080"/>
                  </a:outerShdw>
                </a:effectLst>
                <a:latin typeface="Arial" charset="0"/>
                <a:cs typeface="Arial" charset="0"/>
              </a:rPr>
              <a:t>1. مقدمة</a:t>
            </a:r>
            <a:endParaRPr lang="en-US" sz="6000" b="1" dirty="0">
              <a:solidFill>
                <a:schemeClr val="bg1"/>
              </a:solidFill>
              <a:effectLst>
                <a:outerShdw blurRad="38100" dist="38100" dir="2700000" algn="tl">
                  <a:srgbClr val="808080"/>
                </a:outerShdw>
              </a:effectLst>
              <a:latin typeface="Arial" charset="0"/>
              <a:cs typeface="Arial" charset="0"/>
            </a:endParaRPr>
          </a:p>
        </p:txBody>
      </p:sp>
      <p:pic>
        <p:nvPicPr>
          <p:cNvPr id="18435" name="Picture 1029" descr="Maranath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5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91749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5" descr="Jerusalem-timeofJesus_aeri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44605"/>
            <a:ext cx="9157694" cy="5380145"/>
          </a:xfrm>
          <a:prstGeom prst="rect">
            <a:avLst/>
          </a:prstGeom>
        </p:spPr>
      </p:pic>
      <p:sp>
        <p:nvSpPr>
          <p:cNvPr id="153603" name="Rectangle 4"/>
          <p:cNvSpPr>
            <a:spLocks noGrp="1" noChangeArrowheads="1"/>
          </p:cNvSpPr>
          <p:nvPr>
            <p:ph type="title"/>
          </p:nvPr>
        </p:nvSpPr>
        <p:spPr>
          <a:xfrm>
            <a:off x="-36513" y="488841"/>
            <a:ext cx="9180513" cy="646331"/>
          </a:xfrm>
          <a:solidFill>
            <a:schemeClr val="tx1"/>
          </a:solidFill>
          <a:ln w="28575">
            <a:solidFill>
              <a:srgbClr val="FFFF00"/>
            </a:solidFill>
          </a:ln>
        </p:spPr>
        <p:txBody>
          <a:bodyPr wrap="square">
            <a:spAutoFit/>
          </a:bodyPr>
          <a:lstStyle/>
          <a:p>
            <a:pPr rtl="1">
              <a:defRPr/>
            </a:pPr>
            <a:r>
              <a:rPr lang="ar-EG" sz="3600" b="1" dirty="0">
                <a:solidFill>
                  <a:srgbClr val="FFFFFF"/>
                </a:solidFill>
                <a:effectLst>
                  <a:outerShdw blurRad="38100" dist="38100" dir="2700000" algn="tl">
                    <a:srgbClr val="000000"/>
                  </a:outerShdw>
                </a:effectLst>
                <a:ea typeface="ＭＳ Ｐゴシック" charset="0"/>
              </a:rPr>
              <a:t>هل دُمرت </a:t>
            </a:r>
            <a:r>
              <a:rPr lang="ar-JO" sz="3600" b="1" dirty="0">
                <a:solidFill>
                  <a:srgbClr val="FFFFFF"/>
                </a:solidFill>
                <a:effectLst>
                  <a:outerShdw blurRad="38100" dist="38100" dir="2700000" algn="tl">
                    <a:srgbClr val="000000"/>
                  </a:outerShdw>
                </a:effectLst>
                <a:ea typeface="ＭＳ Ｐゴシック" charset="0"/>
              </a:rPr>
              <a:t>أ</a:t>
            </a:r>
            <a:r>
              <a:rPr lang="ar-EG" sz="3600" b="1" dirty="0">
                <a:solidFill>
                  <a:srgbClr val="FFFFFF"/>
                </a:solidFill>
                <a:effectLst>
                  <a:outerShdw blurRad="38100" dist="38100" dir="2700000" algn="tl">
                    <a:srgbClr val="000000"/>
                  </a:outerShdw>
                </a:effectLst>
                <a:ea typeface="ＭＳ Ｐゴシック" charset="0"/>
              </a:rPr>
              <a:t>ورشليم بحلول هذا الوقت؟</a:t>
            </a:r>
            <a:endParaRPr lang="en-US" sz="3600" b="1" dirty="0">
              <a:solidFill>
                <a:srgbClr val="FFFFFF"/>
              </a:solidFill>
              <a:effectLst>
                <a:outerShdw blurRad="38100" dist="38100" dir="2700000" algn="tl">
                  <a:srgbClr val="000000"/>
                </a:outerShdw>
              </a:effectLst>
              <a:ea typeface="ＭＳ Ｐゴシック" charset="0"/>
            </a:endParaRPr>
          </a:p>
        </p:txBody>
      </p:sp>
      <p:sp>
        <p:nvSpPr>
          <p:cNvPr id="24" name="Text Box 18"/>
          <p:cNvSpPr txBox="1">
            <a:spLocks noChangeArrowheads="1"/>
          </p:cNvSpPr>
          <p:nvPr/>
        </p:nvSpPr>
        <p:spPr bwMode="auto">
          <a:xfrm>
            <a:off x="0" y="1430390"/>
            <a:ext cx="9144000" cy="525401"/>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a:solidFill>
                  <a:srgbClr val="FFFFFF"/>
                </a:solidFill>
                <a:effectLst>
                  <a:glow rad="266700">
                    <a:srgbClr val="000000">
                      <a:alpha val="75000"/>
                    </a:srgbClr>
                  </a:glow>
                </a:effectLst>
                <a:latin typeface="Arial" charset="0"/>
                <a:ea typeface="ＭＳ Ｐゴシック"/>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هل 11: 1-2 تعني أن الهيكل ما زال قائماً؟</a:t>
            </a:r>
            <a:endParaRPr kumimoji="0" lang="en-US" sz="32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endParaRPr>
          </a:p>
        </p:txBody>
      </p:sp>
      <p:sp>
        <p:nvSpPr>
          <p:cNvPr id="25" name="Rectangle 3"/>
          <p:cNvSpPr txBox="1">
            <a:spLocks noChangeArrowheads="1"/>
          </p:cNvSpPr>
          <p:nvPr/>
        </p:nvSpPr>
        <p:spPr bwMode="auto">
          <a:xfrm>
            <a:off x="79380" y="2107809"/>
            <a:ext cx="4394649" cy="372693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b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hlinkClick r:id="rId4">
                  <a:extLst>
                    <a:ext uri="{A12FA001-AC4F-418D-AE19-62706E023703}">
                      <ahyp:hlinkClr xmlns:ahyp="http://schemas.microsoft.com/office/drawing/2018/hyperlinkcolor" val="tx"/>
                    </a:ext>
                  </a:extLst>
                </a:hlinkClick>
              </a:rPr>
            </a:b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hlinkClick r:id="rId4">
                  <a:extLst>
                    <a:ext uri="{A12FA001-AC4F-418D-AE19-62706E023703}">
                      <ahyp:hlinkClr xmlns:ahyp="http://schemas.microsoft.com/office/drawing/2018/hyperlinkcolor" val="tx"/>
                    </a:ext>
                  </a:extLst>
                </a:hlinkClick>
              </a:rPr>
              <a:t>1</a:t>
            </a: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 ثُمَّ أُعْطِيتُ قَصَبَةً شِبْهَ عَصًا، وَوَقَفَ الْمَلاَكُ قَائِلًا لِي: «قُمْ وَقِسْ هَيْكَلَ اللهِ وَالْمَذْبَحَ وَالسَّاجِدِينَ فِيهِ.</a:t>
            </a:r>
          </a:p>
          <a:p>
            <a:pPr marL="0" marR="0" lvl="0" indent="0" algn="ctr" defTabSz="457200" rtl="0" eaLnBrk="0" fontAlgn="base" latinLnBrk="0" hangingPunct="0">
              <a:lnSpc>
                <a:spcPct val="100000"/>
              </a:lnSpc>
              <a:spcBef>
                <a:spcPct val="0"/>
              </a:spcBef>
              <a:spcAft>
                <a:spcPct val="0"/>
              </a:spcAft>
              <a:buClrTx/>
              <a:buSzTx/>
              <a:buFontTx/>
              <a:buNone/>
              <a:tabLst/>
              <a:defRPr/>
            </a:pPr>
            <a:b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b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hlinkClick r:id="rId5">
                  <a:extLst>
                    <a:ext uri="{A12FA001-AC4F-418D-AE19-62706E023703}">
                      <ahyp:hlinkClr xmlns:ahyp="http://schemas.microsoft.com/office/drawing/2018/hyperlinkcolor" val="tx"/>
                    </a:ext>
                  </a:extLst>
                </a:hlinkClick>
              </a:rPr>
              <a:t>2</a:t>
            </a: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 وَأَمَّا الدَّارُ الَّتِي هِيَ خَارِجَ الْهَيْكَلِ، فَاطْرَحْهَا خَارِجًا وَلاَ تَقِسْهَا</a:t>
            </a:r>
          </a:p>
        </p:txBody>
      </p:sp>
      <p:sp>
        <p:nvSpPr>
          <p:cNvPr id="26" name="Rectangle 3"/>
          <p:cNvSpPr txBox="1">
            <a:spLocks noChangeArrowheads="1"/>
          </p:cNvSpPr>
          <p:nvPr/>
        </p:nvSpPr>
        <p:spPr bwMode="auto">
          <a:xfrm>
            <a:off x="4172985" y="2107807"/>
            <a:ext cx="4944091" cy="452120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1" fontAlgn="base" latinLnBrk="0" hangingPunct="1">
              <a:lnSpc>
                <a:spcPct val="100000"/>
              </a:lnSpc>
              <a:spcBef>
                <a:spcPct val="0"/>
              </a:spcBef>
              <a:spcAft>
                <a:spcPct val="0"/>
              </a:spcAft>
              <a:buClrTx/>
              <a:buSzTx/>
              <a:buFont typeface="+mj-lt"/>
              <a:buAutoNum type="arabicPeriod"/>
              <a:tabLst/>
              <a:defRPr/>
            </a:pP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لا ، هذا النص يشير إلى هيكل مستقبلي فعلي أثناء الضيقة.</a:t>
            </a:r>
          </a:p>
          <a:p>
            <a:pPr marL="514350" marR="0" lvl="0" indent="-514350" algn="r" defTabSz="914400" rtl="1" eaLnBrk="1" fontAlgn="base" latinLnBrk="0" hangingPunct="1">
              <a:lnSpc>
                <a:spcPct val="100000"/>
              </a:lnSpc>
              <a:spcBef>
                <a:spcPct val="0"/>
              </a:spcBef>
              <a:spcAft>
                <a:spcPct val="0"/>
              </a:spcAft>
              <a:buClrTx/>
              <a:buSzTx/>
              <a:buFont typeface="+mj-lt"/>
              <a:buAutoNum type="arabicPeriod"/>
              <a:tabLst/>
              <a:defRPr/>
            </a:pP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هذه رؤية.</a:t>
            </a:r>
          </a:p>
          <a:p>
            <a:pPr marL="514350" marR="0" lvl="0" indent="-514350" algn="r" defTabSz="914400" rtl="1" eaLnBrk="1" fontAlgn="base" latinLnBrk="0" hangingPunct="1">
              <a:lnSpc>
                <a:spcPct val="100000"/>
              </a:lnSpc>
              <a:spcBef>
                <a:spcPct val="0"/>
              </a:spcBef>
              <a:spcAft>
                <a:spcPct val="0"/>
              </a:spcAft>
              <a:buClrTx/>
              <a:buSzTx/>
              <a:buFont typeface="+mj-lt"/>
              <a:buAutoNum type="arabicPeriod"/>
              <a:tabLst/>
              <a:defRPr/>
            </a:pP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كذلك ، فإن الجام</a:t>
            </a:r>
            <a:r>
              <a:rPr kumimoji="0" lang="ar-JO"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ة</a:t>
            </a: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 السابع</a:t>
            </a:r>
            <a:r>
              <a:rPr kumimoji="0" lang="ar-JO"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ة</a:t>
            </a: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 (16: 17-21) لا يصور "المدينة العظيمة" على أنها مدمرة بالكامل إلى ما بعد عهد يوحنا ، لذلك كانت تتطلع إلى الدمار في المستقبل.</a:t>
            </a:r>
            <a:endPar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endParaRPr>
          </a:p>
        </p:txBody>
      </p:sp>
      <p:sp>
        <p:nvSpPr>
          <p:cNvPr id="27" name="Text Box 22"/>
          <p:cNvSpPr txBox="1">
            <a:spLocks noChangeArrowheads="1"/>
          </p:cNvSpPr>
          <p:nvPr/>
        </p:nvSpPr>
        <p:spPr bwMode="auto">
          <a:xfrm>
            <a:off x="8130519" y="-3853"/>
            <a:ext cx="985401"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320</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14850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ppt_w</p:attrName>
                                        </p:attrNameLst>
                                      </p:cBhvr>
                                      <p:tavLst>
                                        <p:tav tm="0">
                                          <p:val>
                                            <p:strVal val="#ppt_w*0.70"/>
                                          </p:val>
                                        </p:tav>
                                        <p:tav tm="100000">
                                          <p:val>
                                            <p:strVal val="#ppt_w"/>
                                          </p:val>
                                        </p:tav>
                                      </p:tavLst>
                                    </p:anim>
                                    <p:anim calcmode="lin" valueType="num">
                                      <p:cBhvr>
                                        <p:cTn id="15" dur="1000" fill="hold"/>
                                        <p:tgtEl>
                                          <p:spTgt spid="25"/>
                                        </p:tgtEl>
                                        <p:attrNameLst>
                                          <p:attrName>ppt_h</p:attrName>
                                        </p:attrNameLst>
                                      </p:cBhvr>
                                      <p:tavLst>
                                        <p:tav tm="0">
                                          <p:val>
                                            <p:strVal val="#ppt_h"/>
                                          </p:val>
                                        </p:tav>
                                        <p:tav tm="100000">
                                          <p:val>
                                            <p:strVal val="#ppt_h"/>
                                          </p:val>
                                        </p:tav>
                                      </p:tavLst>
                                    </p:anim>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1000" fill="hold"/>
                                        <p:tgtEl>
                                          <p:spTgt spid="26"/>
                                        </p:tgtEl>
                                        <p:attrNameLst>
                                          <p:attrName>ppt_w</p:attrName>
                                        </p:attrNameLst>
                                      </p:cBhvr>
                                      <p:tavLst>
                                        <p:tav tm="0">
                                          <p:val>
                                            <p:strVal val="#ppt_w*0.70"/>
                                          </p:val>
                                        </p:tav>
                                        <p:tav tm="100000">
                                          <p:val>
                                            <p:strVal val="#ppt_w"/>
                                          </p:val>
                                        </p:tav>
                                      </p:tavLst>
                                    </p:anim>
                                    <p:anim calcmode="lin" valueType="num">
                                      <p:cBhvr>
                                        <p:cTn id="22" dur="1000" fill="hold"/>
                                        <p:tgtEl>
                                          <p:spTgt spid="26"/>
                                        </p:tgtEl>
                                        <p:attrNameLst>
                                          <p:attrName>ppt_h</p:attrName>
                                        </p:attrNameLst>
                                      </p:cBhvr>
                                      <p:tavLst>
                                        <p:tav tm="0">
                                          <p:val>
                                            <p:strVal val="#ppt_h"/>
                                          </p:val>
                                        </p:tav>
                                        <p:tav tm="100000">
                                          <p:val>
                                            <p:strVal val="#ppt_h"/>
                                          </p:val>
                                        </p:tav>
                                      </p:tavLst>
                                    </p:anim>
                                    <p:animEffect transition="in" filter="fade">
                                      <p:cBhvr>
                                        <p:cTn id="2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06" name="Rectangle 2"/>
          <p:cNvSpPr txBox="1">
            <a:spLocks noGrp="1"/>
          </p:cNvSpPr>
          <p:nvPr>
            <p:ph type="title"/>
          </p:nvPr>
        </p:nvSpPr>
        <p:spPr>
          <a:prstGeom prst="rect">
            <a:avLst/>
          </a:prstGeom>
          <a:effectLst>
            <a:outerShdw blurRad="63500" dist="53882" dir="2700000" rotWithShape="0">
              <a:srgbClr val="000000">
                <a:alpha val="74998"/>
              </a:srgbClr>
            </a:outerShdw>
          </a:effectLst>
        </p:spPr>
        <p:txBody>
          <a:bodyPr/>
          <a:lstStyle>
            <a:lvl1pPr>
              <a:defRPr sz="6000" b="1">
                <a:solidFill>
                  <a:schemeClr val="accent3">
                    <a:lumOff val="44000"/>
                  </a:schemeClr>
                </a:solidFill>
              </a:defRPr>
            </a:lvl1pPr>
          </a:lstStyle>
          <a:p>
            <a:r>
              <a:rPr lang="ar-JO" dirty="0"/>
              <a:t>رؤيا 13: 18</a:t>
            </a:r>
            <a:endParaRPr dirty="0"/>
          </a:p>
        </p:txBody>
      </p:sp>
      <p:sp>
        <p:nvSpPr>
          <p:cNvPr id="2607" name="Text Box 4"/>
          <p:cNvSpPr txBox="1"/>
          <p:nvPr/>
        </p:nvSpPr>
        <p:spPr>
          <a:xfrm>
            <a:off x="0" y="4859483"/>
            <a:ext cx="9144000" cy="2005677"/>
          </a:xfrm>
          <a:prstGeom prst="rect">
            <a:avLst/>
          </a:prstGeom>
          <a:solidFill>
            <a:srgbClr val="000000">
              <a:alpha val="73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800"/>
              </a:spcBef>
              <a:spcAft>
                <a:spcPts val="0"/>
              </a:spcAft>
              <a:buClrTx/>
              <a:buSzTx/>
              <a:buFontTx/>
              <a:buNone/>
              <a:tabLst/>
              <a:defRPr sz="3700" b="1">
                <a:solidFill>
                  <a:srgbClr val="8F8F8F">
                    <a:lumOff val="44000"/>
                  </a:srgbClr>
                </a:solidFill>
                <a:effectLst>
                  <a:outerShdw blurRad="38100" dist="38100" dir="2700000" rotWithShape="0">
                    <a:srgbClr val="000000">
                      <a:alpha val="43137"/>
                    </a:srgbClr>
                  </a:outerShdw>
                </a:effectLst>
              </a:defRPr>
            </a:pPr>
            <a:r>
              <a:rPr kumimoji="0" lang="ar-SA"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يرى </a:t>
            </a:r>
            <a:r>
              <a:rPr kumimoji="0" lang="ar-JO"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السابقيون </a:t>
            </a:r>
            <a:r>
              <a:rPr kumimoji="0" lang="ar-SA"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أن الرقم 666 في</a:t>
            </a:r>
            <a:endParaRPr kumimoji="0" lang="ar-JO"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800"/>
              </a:spcBef>
              <a:spcAft>
                <a:spcPts val="0"/>
              </a:spcAft>
              <a:buClrTx/>
              <a:buSzTx/>
              <a:buFontTx/>
              <a:buNone/>
              <a:tabLst/>
              <a:defRPr sz="3700" b="1">
                <a:solidFill>
                  <a:srgbClr val="8F8F8F">
                    <a:lumOff val="44000"/>
                  </a:srgbClr>
                </a:solidFill>
                <a:effectLst>
                  <a:outerShdw blurRad="38100" dist="38100" dir="2700000" rotWithShape="0">
                    <a:srgbClr val="000000">
                      <a:alpha val="43137"/>
                    </a:srgbClr>
                  </a:outerShdw>
                </a:effectLst>
              </a:defRPr>
            </a:pPr>
            <a:r>
              <a:rPr kumimoji="0" lang="ar-SA"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رؤيا 13: 18 هو نيرون، لذلك يجب أن يكون</a:t>
            </a:r>
            <a:endParaRPr kumimoji="0" lang="ar-JO"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800"/>
              </a:spcBef>
              <a:spcAft>
                <a:spcPts val="0"/>
              </a:spcAft>
              <a:buClrTx/>
              <a:buSzTx/>
              <a:buFontTx/>
              <a:buNone/>
              <a:tabLst/>
              <a:defRPr sz="3700" b="1">
                <a:solidFill>
                  <a:srgbClr val="8F8F8F">
                    <a:lumOff val="44000"/>
                  </a:srgbClr>
                </a:solidFill>
                <a:effectLst>
                  <a:outerShdw blurRad="38100" dist="38100" dir="2700000" rotWithShape="0">
                    <a:srgbClr val="000000">
                      <a:alpha val="43137"/>
                    </a:srgbClr>
                  </a:outerShdw>
                </a:effectLst>
              </a:defRPr>
            </a:pPr>
            <a:r>
              <a:rPr kumimoji="0" lang="ar-SA"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سفر الرؤيا قد كتب في زمن نيرون.</a:t>
            </a:r>
            <a:endParaRPr kumimoji="0"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2608"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478</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10" name="Rectangle 4"/>
          <p:cNvSpPr/>
          <p:nvPr/>
        </p:nvSpPr>
        <p:spPr>
          <a:xfrm>
            <a:off x="0" y="4495800"/>
            <a:ext cx="9144000" cy="2362200"/>
          </a:xfrm>
          <a:prstGeom prst="rect">
            <a:avLst/>
          </a:prstGeom>
          <a:solidFill>
            <a:srgbClr val="000000"/>
          </a:solidFill>
          <a:ln>
            <a:solidFill>
              <a:srgbClr val="000000"/>
            </a:solidFill>
            <a:miter/>
          </a:ln>
        </p:spPr>
        <p:txBody>
          <a:bodyPr lIns="46799" tIns="46799" rIns="46799" bIns="4679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11" name="Text Box 6"/>
          <p:cNvSpPr txBox="1"/>
          <p:nvPr/>
        </p:nvSpPr>
        <p:spPr>
          <a:xfrm>
            <a:off x="-14749" y="4504601"/>
            <a:ext cx="9142051" cy="2303195"/>
          </a:xfrm>
          <a:prstGeom prst="rect">
            <a:avLst/>
          </a:prstGeom>
          <a:solidFill>
            <a:srgbClr val="000000"/>
          </a:solidFill>
          <a:ln w="12700">
            <a:miter lim="400000"/>
          </a:ln>
          <a:effectLst>
            <a:outerShdw blurRad="63500" dist="38099" dir="2700000" rotWithShape="0">
              <a:srgbClr val="4B462F">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spcBef>
                <a:spcPts val="1900"/>
              </a:spcBef>
              <a:defRPr sz="3200" b="1">
                <a:solidFill>
                  <a:schemeClr val="accent3">
                    <a:lumOff val="44000"/>
                  </a:schemeClr>
                </a:solidFill>
              </a:defRPr>
            </a:lvl1pPr>
          </a:lstStyle>
          <a:p>
            <a:pPr marL="0" marR="0" lvl="0" indent="0" algn="ctr" defTabSz="914400" rtl="0" eaLnBrk="1" fontAlgn="auto" latinLnBrk="0" hangingPunct="0">
              <a:lnSpc>
                <a:spcPct val="100000"/>
              </a:lnSpc>
              <a:spcBef>
                <a:spcPts val="1900"/>
              </a:spcBef>
              <a:spcAft>
                <a:spcPts val="0"/>
              </a:spcAft>
              <a:buClrTx/>
              <a:buSzTx/>
              <a:buFontTx/>
              <a:buNone/>
              <a:tabLst/>
              <a:defRPr/>
            </a:pP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تذكر رؤيا 1: 1 و4: 1 أن يوحنا (الكاتب) سيظهر له</a:t>
            </a:r>
            <a:endPar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1900"/>
              </a:spcBef>
              <a:spcAft>
                <a:spcPts val="0"/>
              </a:spcAft>
              <a:buClrTx/>
              <a:buSzTx/>
              <a:buFontTx/>
              <a:buNone/>
              <a:tabLst/>
              <a:defRPr/>
            </a:pP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مَا لَابُدَّ أَنْ يَكُونَ عَنْ قَرِيبٍ ومَا لَا بُدَّ أَنْ يَصِيرَ بَعْدَ هَذَا. </a:t>
            </a:r>
            <a:endPar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1900"/>
              </a:spcBef>
              <a:spcAft>
                <a:spcPts val="0"/>
              </a:spcAft>
              <a:buClrTx/>
              <a:buSzTx/>
              <a:buFontTx/>
              <a:buNone/>
              <a:tabLst/>
              <a:defRPr/>
            </a:pP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هذا يزيل أي شك في أن عدد الوحش يجب أن يكون مستقبلاً </a:t>
            </a: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وليس ماضي</a:t>
            </a: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a:t>
            </a: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أو حاضر</a:t>
            </a: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a:t>
            </a: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12"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478</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13" name="Title 1"/>
          <p:cNvSpPr txBox="1">
            <a:spLocks noGrp="1"/>
          </p:cNvSpPr>
          <p:nvPr>
            <p:ph type="title"/>
          </p:nvPr>
        </p:nvSpPr>
        <p:spPr>
          <a:xfrm>
            <a:off x="457200" y="62946"/>
            <a:ext cx="8229600" cy="1143001"/>
          </a:xfrm>
          <a:prstGeom prst="rect">
            <a:avLst/>
          </a:prstGeom>
        </p:spPr>
        <p:txBody>
          <a:bodyPr/>
          <a:lstStyle>
            <a:lvl1pPr>
              <a:defRPr>
                <a:solidFill>
                  <a:schemeClr val="accent3">
                    <a:lumOff val="44000"/>
                  </a:schemeClr>
                </a:solidFill>
              </a:defRPr>
            </a:lvl1pPr>
          </a:lstStyle>
          <a:p>
            <a:r>
              <a:rPr lang="ar-JO" dirty="0">
                <a:latin typeface="Arial" panose="020B0604020202020204" pitchFamily="34" charset="0"/>
                <a:cs typeface="Arial" panose="020B0604020202020204" pitchFamily="34" charset="0"/>
              </a:rPr>
              <a:t>الرد: التوجيه المستقبلي</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15" name="Rectangle 2"/>
          <p:cNvSpPr txBox="1">
            <a:spLocks noGrp="1"/>
          </p:cNvSpPr>
          <p:nvPr>
            <p:ph type="title"/>
          </p:nvPr>
        </p:nvSpPr>
        <p:spPr>
          <a:xfrm>
            <a:off x="0" y="0"/>
            <a:ext cx="9144000" cy="1066800"/>
          </a:xfrm>
          <a:prstGeom prst="rect">
            <a:avLst/>
          </a:prstGeom>
          <a:solidFill>
            <a:schemeClr val="bg1"/>
          </a:solidFill>
        </p:spPr>
        <p:txBody>
          <a:bodyPr/>
          <a:lstStyle>
            <a:lvl1pPr>
              <a:defRPr sz="6000" b="1">
                <a:effectLst>
                  <a:outerShdw blurRad="38100" dist="38100" dir="2700000" rotWithShape="0">
                    <a:schemeClr val="accent3">
                      <a:lumOff val="44000"/>
                    </a:schemeClr>
                  </a:outerShdw>
                </a:effectLst>
              </a:defRPr>
            </a:lvl1pPr>
          </a:lstStyle>
          <a:p>
            <a:r>
              <a:rPr lang="ar-JO" dirty="0">
                <a:solidFill>
                  <a:srgbClr val="FFFFFF"/>
                </a:solidFill>
                <a:effectLst/>
              </a:rPr>
              <a:t>رؤيا 17: 10</a:t>
            </a:r>
            <a:endParaRPr dirty="0">
              <a:solidFill>
                <a:srgbClr val="FFFFFF"/>
              </a:solidFill>
              <a:effectLst/>
            </a:endParaRPr>
          </a:p>
        </p:txBody>
      </p:sp>
      <p:grpSp>
        <p:nvGrpSpPr>
          <p:cNvPr id="2618" name="Rectangle 4"/>
          <p:cNvGrpSpPr/>
          <p:nvPr/>
        </p:nvGrpSpPr>
        <p:grpSpPr>
          <a:xfrm>
            <a:off x="0" y="5181600"/>
            <a:ext cx="9144000" cy="1676400"/>
            <a:chOff x="0" y="0"/>
            <a:chExt cx="9144000" cy="1676400"/>
          </a:xfrm>
        </p:grpSpPr>
        <p:sp>
          <p:nvSpPr>
            <p:cNvPr id="2616" name="Rectangle"/>
            <p:cNvSpPr/>
            <p:nvPr/>
          </p:nvSpPr>
          <p:spPr>
            <a:xfrm>
              <a:off x="0" y="0"/>
              <a:ext cx="9144000" cy="1676400"/>
            </a:xfrm>
            <a:prstGeom prst="rect">
              <a:avLst/>
            </a:prstGeom>
            <a:solidFill>
              <a:srgbClr val="000000">
                <a:alpha val="50000"/>
              </a:srgbClr>
            </a:solidFill>
            <a:ln w="12700" cap="flat">
              <a:noFill/>
              <a:miter lim="400000"/>
            </a:ln>
            <a:effectLst/>
          </p:spPr>
          <p:txBody>
            <a:bodyPr wrap="square" lIns="46799" tIns="46799" rIns="46799" bIns="4679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617" name="Preterists see the &quot;seven kings&quot; as seven Roman kings from the first century. Then they argue that the sixth king is Nero."/>
            <p:cNvSpPr txBox="1"/>
            <p:nvPr/>
          </p:nvSpPr>
          <p:spPr>
            <a:xfrm>
              <a:off x="45719" y="299592"/>
              <a:ext cx="9052562" cy="1077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3200" b="1">
                  <a:solidFill>
                    <a:schemeClr val="accent3">
                      <a:lumOff val="44000"/>
                    </a:schemeClr>
                  </a:solidFill>
                  <a:effectLst>
                    <a:outerShdw blurRad="38100" dist="38100" dir="2700000" rotWithShape="0">
                      <a:srgbClr val="808080"/>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يرى </a:t>
              </a:r>
              <a:r>
                <a:rPr kumimoji="0" lang="ar-JO"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السابقيون </a:t>
              </a:r>
              <a:r>
                <a:rPr kumimoji="0" lang="ar-SA"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أن الملوك السبعة هم سبعة ملوك رومان من القرن الأول.</a:t>
              </a:r>
              <a:r>
                <a:rPr lang="ar-JO" kern="0" dirty="0">
                  <a:solidFill>
                    <a:srgbClr val="8F8F8F">
                      <a:lumOff val="44000"/>
                    </a:srgbClr>
                  </a:solidFill>
                  <a:effectLst/>
                  <a:latin typeface="Arial" panose="020B0604020202020204" pitchFamily="34" charset="0"/>
                  <a:cs typeface="Arial" panose="020B0604020202020204" pitchFamily="34" charset="0"/>
                  <a:sym typeface="Arial"/>
                </a:rPr>
                <a:t> </a:t>
              </a:r>
              <a:r>
                <a:rPr kumimoji="0" lang="ar-SA"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ثم يجادلون بأن الملك السادس هو نيرون. </a:t>
              </a:r>
              <a:endParaRPr kumimoji="0"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
        <p:nvSpPr>
          <p:cNvPr id="2619"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478</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rtl="1">
              <a:defRPr/>
            </a:pPr>
            <a:r>
              <a:rPr lang="ar-EG" sz="40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كتب يوحنا الرؤيا؟</a:t>
            </a:r>
            <a:endParaRPr lang="en-US"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320، 39-41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8"/>
          <p:cNvSpPr txBox="1">
            <a:spLocks noChangeArrowheads="1"/>
          </p:cNvSpPr>
          <p:nvPr/>
        </p:nvSpPr>
        <p:spPr bwMode="auto">
          <a:xfrm>
            <a:off x="0" y="1371600"/>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كان الإمبراطور الروماني آنذاك؟</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p:cNvGrpSpPr/>
          <p:nvPr/>
        </p:nvGrpSpPr>
        <p:grpSpPr>
          <a:xfrm>
            <a:off x="-5818" y="2188663"/>
            <a:ext cx="1865519" cy="2168213"/>
            <a:chOff x="-107878" y="2188663"/>
            <a:chExt cx="1865519" cy="2168213"/>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 name="Text Box 18"/>
            <p:cNvSpPr txBox="1">
              <a:spLocks noChangeArrowheads="1"/>
            </p:cNvSpPr>
            <p:nvPr/>
          </p:nvSpPr>
          <p:spPr bwMode="auto">
            <a:xfrm>
              <a:off x="-107878" y="3523698"/>
              <a:ext cx="1865519"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صلب المسيح 33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 name="Chevron 2"/>
          <p:cNvSpPr>
            <a:spLocks noChangeAspect="1"/>
          </p:cNvSpPr>
          <p:nvPr/>
        </p:nvSpPr>
        <p:spPr bwMode="auto">
          <a:xfrm>
            <a:off x="-283494" y="4717038"/>
            <a:ext cx="1865519"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طيباريوس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14-37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كاليجولا 37-41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كلوديوس 41-54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نيرو 54-68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Chevron 14"/>
          <p:cNvSpPr>
            <a:spLocks noChangeAspect="1"/>
          </p:cNvSpPr>
          <p:nvPr/>
        </p:nvSpPr>
        <p:spPr bwMode="auto">
          <a:xfrm>
            <a:off x="4637916" y="4717038"/>
            <a:ext cx="2244764"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فيسباسيان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69-79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دوميتيان 81-96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3" name="Group 22"/>
          <p:cNvGrpSpPr/>
          <p:nvPr/>
        </p:nvGrpSpPr>
        <p:grpSpPr>
          <a:xfrm>
            <a:off x="7200672" y="2202092"/>
            <a:ext cx="1977348" cy="2271984"/>
            <a:chOff x="7200672" y="2202092"/>
            <a:chExt cx="1977348" cy="2271984"/>
          </a:xfrm>
        </p:grpSpPr>
        <p:sp>
          <p:nvSpPr>
            <p:cNvPr id="18" name="Text Box 18"/>
            <p:cNvSpPr txBox="1">
              <a:spLocks noChangeArrowheads="1"/>
            </p:cNvSpPr>
            <p:nvPr/>
          </p:nvSpPr>
          <p:spPr bwMode="auto">
            <a:xfrm>
              <a:off x="7200672" y="3456232"/>
              <a:ext cx="1977348" cy="101784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كتابة الرؤيا</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01784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تدمير أورشليم</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692629"/>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تيطس 79-81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8"/>
          <p:cNvSpPr txBox="1">
            <a:spLocks noChangeArrowheads="1"/>
          </p:cNvSpPr>
          <p:nvPr/>
        </p:nvSpPr>
        <p:spPr bwMode="auto">
          <a:xfrm>
            <a:off x="6747085" y="5488101"/>
            <a:ext cx="2396916"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بدعم من: إيريناوس فيكتورينوس من بيتاو كليمان من الإسكندرية يوسابيوس</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18"/>
          <p:cNvSpPr txBox="1">
            <a:spLocks noChangeArrowheads="1"/>
          </p:cNvSpPr>
          <p:nvPr/>
        </p:nvSpPr>
        <p:spPr bwMode="auto">
          <a:xfrm>
            <a:off x="3594670" y="5487019"/>
            <a:ext cx="1360756"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يضع معظم علماء ما قبل الماضي السفر هنا</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6218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 name="Picture 4" descr="Picture 4"/>
          <p:cNvPicPr>
            <a:picLocks noChangeAspect="1"/>
          </p:cNvPicPr>
          <p:nvPr/>
        </p:nvPicPr>
        <p:blipFill>
          <a:blip r:embed="rId3"/>
          <a:stretch>
            <a:fillRect/>
          </a:stretch>
        </p:blipFill>
        <p:spPr>
          <a:xfrm>
            <a:off x="0" y="0"/>
            <a:ext cx="5145016" cy="6858000"/>
          </a:xfrm>
          <a:prstGeom prst="rect">
            <a:avLst/>
          </a:prstGeom>
          <a:ln w="12700">
            <a:miter lim="400000"/>
          </a:ln>
        </p:spPr>
      </p:pic>
      <p:sp>
        <p:nvSpPr>
          <p:cNvPr id="2622" name="Rectangle 2"/>
          <p:cNvSpPr txBox="1">
            <a:spLocks noGrp="1"/>
          </p:cNvSpPr>
          <p:nvPr>
            <p:ph type="title"/>
          </p:nvPr>
        </p:nvSpPr>
        <p:spPr>
          <a:xfrm>
            <a:off x="76200" y="4615670"/>
            <a:ext cx="5029200" cy="2013730"/>
          </a:xfrm>
          <a:prstGeom prst="rect">
            <a:avLst/>
          </a:prstGeom>
          <a:effectLst>
            <a:outerShdw blurRad="63500" dist="38099" dir="2700000" rotWithShape="0">
              <a:srgbClr val="4B462F">
                <a:alpha val="74998"/>
              </a:srgbClr>
            </a:outerShdw>
          </a:effectLst>
        </p:spPr>
        <p:txBody>
          <a:bodyPr>
            <a:normAutofit fontScale="90000"/>
          </a:bodyPr>
          <a:lstStyle/>
          <a:p>
            <a:pPr defTabSz="813816">
              <a:defRPr sz="4450" b="1">
                <a:solidFill>
                  <a:schemeClr val="accent3">
                    <a:lumOff val="44000"/>
                  </a:schemeClr>
                </a:solidFill>
              </a:defRPr>
            </a:pPr>
            <a:r>
              <a:rPr lang="ar-JO" dirty="0">
                <a:latin typeface="Arial" panose="020B0604020202020204" pitchFamily="34" charset="0"/>
                <a:cs typeface="Arial" panose="020B0604020202020204" pitchFamily="34" charset="0"/>
              </a:rPr>
              <a:t>رد: لماذا</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لا يكون نيرون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هو الـ 666؟</a:t>
            </a:r>
            <a:endParaRPr dirty="0">
              <a:latin typeface="Arial" panose="020B0604020202020204" pitchFamily="34" charset="0"/>
              <a:cs typeface="Arial" panose="020B0604020202020204" pitchFamily="34" charset="0"/>
            </a:endParaRPr>
          </a:p>
        </p:txBody>
      </p:sp>
      <p:sp>
        <p:nvSpPr>
          <p:cNvPr id="2623"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uLnTx/>
                <a:uFillTx/>
                <a:latin typeface="Arial"/>
                <a:cs typeface="Arial"/>
                <a:sym typeface="Arial"/>
              </a:rPr>
              <a:t>479</a:t>
            </a:r>
            <a:endParaRPr kumimoji="0" sz="2400" b="1" i="0" u="none" strike="noStrike" kern="0" cap="none" spc="0" normalizeH="0" baseline="0" noProof="0" dirty="0">
              <a:ln>
                <a:noFill/>
              </a:ln>
              <a:solidFill>
                <a:srgbClr val="8F8F8F">
                  <a:lumOff val="44000"/>
                </a:srgbClr>
              </a:solidFill>
              <a:uLnTx/>
              <a:uFillTx/>
              <a:latin typeface="Arial"/>
              <a:cs typeface="Arial"/>
              <a:sym typeface="Arial"/>
            </a:endParaRPr>
          </a:p>
        </p:txBody>
      </p:sp>
      <p:sp>
        <p:nvSpPr>
          <p:cNvPr id="2624" name="Rectangle 3"/>
          <p:cNvSpPr txBox="1"/>
          <p:nvPr/>
        </p:nvSpPr>
        <p:spPr>
          <a:xfrm>
            <a:off x="5190735" y="757098"/>
            <a:ext cx="3907546" cy="3895938"/>
          </a:xfrm>
          <a:prstGeom prst="rect">
            <a:avLst/>
          </a:prstGeom>
          <a:ln w="12700">
            <a:miter lim="400000"/>
          </a:ln>
          <a:effectLst>
            <a:outerShdw blurRad="63500" dist="17961" dir="2700000" rotWithShape="0">
              <a:srgbClr val="80808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marR="0" lvl="0" indent="-342900" algn="r" defTabSz="914400" rtl="1" eaLnBrk="1" fontAlgn="auto" latinLnBrk="0" hangingPunct="0">
              <a:lnSpc>
                <a:spcPct val="100000"/>
              </a:lnSpc>
              <a:spcBef>
                <a:spcPts val="700"/>
              </a:spcBef>
              <a:spcAft>
                <a:spcPts val="0"/>
              </a:spcAft>
              <a:buClrTx/>
              <a:buSzPct val="100000"/>
              <a:buFontTx/>
              <a:buChar char="•"/>
              <a:tabLst/>
              <a:defRPr sz="3000" b="1">
                <a:solidFill>
                  <a:srgbClr val="000066"/>
                </a:solidFill>
              </a:defRPr>
            </a:pPr>
            <a:r>
              <a:rPr kumimoji="0" lang="ar-JO" sz="30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rPr>
              <a:t>مارس نيرون السلطة</a:t>
            </a:r>
          </a:p>
          <a:p>
            <a:pPr marL="0" marR="0" lvl="0" indent="0" algn="r" defTabSz="914400" rtl="1" eaLnBrk="1" fontAlgn="auto" latinLnBrk="0" hangingPunct="0">
              <a:lnSpc>
                <a:spcPct val="100000"/>
              </a:lnSpc>
              <a:spcBef>
                <a:spcPts val="700"/>
              </a:spcBef>
              <a:spcAft>
                <a:spcPts val="0"/>
              </a:spcAft>
              <a:buClrTx/>
              <a:buSzPct val="100000"/>
              <a:buFontTx/>
              <a:buNone/>
              <a:tabLst/>
              <a:defRPr sz="3000" b="1">
                <a:solidFill>
                  <a:srgbClr val="000066"/>
                </a:solidFill>
              </a:defRPr>
            </a:pPr>
            <a:r>
              <a:rPr kumimoji="0" lang="ar-JO" sz="32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rPr>
              <a:t>   من 54 إلى 68 ميلادي </a:t>
            </a:r>
          </a:p>
          <a:p>
            <a:pPr marL="0" marR="0" lvl="0" indent="0" algn="r" defTabSz="914400" rtl="1" eaLnBrk="1" fontAlgn="auto" latinLnBrk="0" hangingPunct="0">
              <a:lnSpc>
                <a:spcPct val="100000"/>
              </a:lnSpc>
              <a:spcBef>
                <a:spcPts val="700"/>
              </a:spcBef>
              <a:spcAft>
                <a:spcPts val="0"/>
              </a:spcAft>
              <a:buClrTx/>
              <a:buSzPct val="100000"/>
              <a:buFontTx/>
              <a:buNone/>
              <a:tabLst/>
              <a:defRPr sz="3000" b="1">
                <a:solidFill>
                  <a:srgbClr val="000066"/>
                </a:solidFill>
              </a:defRPr>
            </a:pPr>
            <a:r>
              <a:rPr kumimoji="0" lang="ar-JO" sz="32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rPr>
              <a:t>   وليس 42 شهرًا </a:t>
            </a:r>
          </a:p>
          <a:p>
            <a:pPr marL="0" marR="0" lvl="0" indent="0" algn="r" defTabSz="914400" rtl="1" eaLnBrk="1" fontAlgn="auto" latinLnBrk="0" hangingPunct="0">
              <a:lnSpc>
                <a:spcPct val="100000"/>
              </a:lnSpc>
              <a:spcBef>
                <a:spcPts val="700"/>
              </a:spcBef>
              <a:spcAft>
                <a:spcPts val="0"/>
              </a:spcAft>
              <a:buClrTx/>
              <a:buSzPct val="100000"/>
              <a:buFontTx/>
              <a:buNone/>
              <a:tabLst/>
              <a:defRPr sz="3000" b="1">
                <a:solidFill>
                  <a:srgbClr val="000066"/>
                </a:solidFill>
              </a:defRPr>
            </a:pPr>
            <a:r>
              <a:rPr kumimoji="0" lang="ar-JO" sz="32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rPr>
              <a:t>   (رؤيا 13: 5).</a:t>
            </a:r>
            <a:endParaRPr kumimoji="0" sz="32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endParaRPr>
          </a:p>
          <a:p>
            <a:pPr marL="342900" marR="0" lvl="0" indent="-342900" algn="l" defTabSz="914400" rtl="0" eaLnBrk="1" fontAlgn="auto" latinLnBrk="0" hangingPunct="0">
              <a:lnSpc>
                <a:spcPct val="100000"/>
              </a:lnSpc>
              <a:spcBef>
                <a:spcPts val="700"/>
              </a:spcBef>
              <a:spcAft>
                <a:spcPts val="0"/>
              </a:spcAft>
              <a:buClrTx/>
              <a:buSzPct val="100000"/>
              <a:buFontTx/>
              <a:buChar char="•"/>
              <a:tabLst/>
              <a:defRPr sz="3000" b="1">
                <a:solidFill>
                  <a:srgbClr val="000066"/>
                </a:solidFill>
              </a:defRPr>
            </a:pPr>
            <a:endParaRPr kumimoji="0" sz="3200" b="1" i="0" u="none" strike="noStrike" kern="0" cap="none" spc="0" normalizeH="0" baseline="0" noProof="0" dirty="0">
              <a:ln>
                <a:noFill/>
              </a:ln>
              <a:solidFill>
                <a:srgbClr val="000066"/>
              </a:solidFill>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Pct val="100000"/>
              <a:buFontTx/>
              <a:buChar char="•"/>
              <a:tabLst/>
              <a:defRPr sz="3000" b="1">
                <a:solidFill>
                  <a:srgbClr val="000066"/>
                </a:solidFill>
              </a:defRPr>
            </a:pPr>
            <a:r>
              <a:rPr kumimoji="0" lang="ar-JO" sz="30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rPr>
              <a:t>لم يعبد جميع سكان الأرض نيرون (رؤيا 13: 8).</a:t>
            </a:r>
            <a:endParaRPr kumimoji="0" sz="30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aphicFrame>
        <p:nvGraphicFramePr>
          <p:cNvPr id="2640" name="Group 108"/>
          <p:cNvGraphicFramePr/>
          <p:nvPr>
            <p:extLst>
              <p:ext uri="{D42A27DB-BD31-4B8C-83A1-F6EECF244321}">
                <p14:modId xmlns:p14="http://schemas.microsoft.com/office/powerpoint/2010/main" val="2619716389"/>
              </p:ext>
            </p:extLst>
          </p:nvPr>
        </p:nvGraphicFramePr>
        <p:xfrm>
          <a:off x="-2" y="855540"/>
          <a:ext cx="9132560" cy="5392859"/>
        </p:xfrm>
        <a:graphic>
          <a:graphicData uri="http://schemas.openxmlformats.org/drawingml/2006/table">
            <a:tbl>
              <a:tblPr/>
              <a:tblGrid>
                <a:gridCol w="4566280">
                  <a:extLst>
                    <a:ext uri="{9D8B030D-6E8A-4147-A177-3AD203B41FA5}">
                      <a16:colId xmlns:a16="http://schemas.microsoft.com/office/drawing/2014/main" val="20000"/>
                    </a:ext>
                  </a:extLst>
                </a:gridCol>
                <a:gridCol w="4566280">
                  <a:extLst>
                    <a:ext uri="{9D8B030D-6E8A-4147-A177-3AD203B41FA5}">
                      <a16:colId xmlns:a16="http://schemas.microsoft.com/office/drawing/2014/main" val="20001"/>
                    </a:ext>
                  </a:extLst>
                </a:gridCol>
              </a:tblGrid>
              <a:tr h="860282">
                <a:tc>
                  <a:txBody>
                    <a:bodyPr/>
                    <a:lstStyle/>
                    <a:p>
                      <a:pPr algn="ctr">
                        <a:defRPr sz="1800"/>
                      </a:pPr>
                      <a:r>
                        <a:rPr lang="ar-JO" sz="2400" b="1" i="0" dirty="0">
                          <a:solidFill>
                            <a:srgbClr val="FFFF00"/>
                          </a:solidFill>
                          <a:latin typeface="Arial" panose="020B0604020202020204" pitchFamily="34" charset="0"/>
                          <a:cs typeface="Arial" panose="020B0604020202020204" pitchFamily="34" charset="0"/>
                        </a:rPr>
                        <a:t>دانيال 7: 1- 8</a:t>
                      </a:r>
                      <a:endParaRPr sz="2400" b="1" i="0" dirty="0">
                        <a:solidFill>
                          <a:srgbClr val="FFFF00"/>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solidFill>
                      <a:srgbClr val="000000"/>
                    </a:solidFill>
                  </a:tcPr>
                </a:tc>
                <a:tc>
                  <a:txBody>
                    <a:bodyPr/>
                    <a:lstStyle/>
                    <a:p>
                      <a:pPr algn="ctr">
                        <a:defRPr sz="1800"/>
                      </a:pPr>
                      <a:r>
                        <a:rPr lang="ar-JO" sz="2400" b="1" i="0" dirty="0">
                          <a:solidFill>
                            <a:srgbClr val="FFFF00"/>
                          </a:solidFill>
                          <a:latin typeface="Arial" panose="020B0604020202020204" pitchFamily="34" charset="0"/>
                          <a:cs typeface="Arial" panose="020B0604020202020204" pitchFamily="34" charset="0"/>
                        </a:rPr>
                        <a:t>رؤيا 13:1 -2؛ 17: 9- 12</a:t>
                      </a:r>
                      <a:endParaRPr sz="2400" b="1" i="0" dirty="0">
                        <a:solidFill>
                          <a:srgbClr val="FFFF00"/>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603519">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أربعة حيوانات (أسد، دب، نمر،</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وحيوان هائل وقوي</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وله عشرة قرون)</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وحش واحد مثل النمر، والدب، والأسد، </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(13: 2) </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وله عشرة قرون (13: 1؛ 17: 3)</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1"/>
                  </a:ext>
                </a:extLst>
              </a:tr>
              <a:tr h="1097299">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سبعة رؤوس تمثل</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أربع ممالك متعاقبة</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سبعة رؤوس تمثل</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سبع ممالك متعاقبة</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2"/>
                  </a:ext>
                </a:extLst>
              </a:tr>
              <a:tr h="864672">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أربعة ممالك</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سبعة ممالك</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3"/>
                  </a:ext>
                </a:extLst>
              </a:tr>
              <a:tr h="967087">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عشرة قرون (العدد 7)</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عشرة قرون (13: 1؛ 17: 3، 12)</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4"/>
                  </a:ext>
                </a:extLst>
              </a:tr>
            </a:tbl>
          </a:graphicData>
        </a:graphic>
      </p:graphicFrame>
      <p:sp>
        <p:nvSpPr>
          <p:cNvPr id="2641"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مارك ل. هيتشكوك، "نقد لوجهة النظر السابقيّة لرؤيا 17: 9- 11 ونيرون، </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JO" sz="1800" b="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مكتبة ساكرا 164 (يوليو - سبتمبر 2007): 484</a:t>
            </a:r>
            <a:endParaRPr kumimoji="0" lang="en-US" sz="1800" b="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42"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479</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43" name="Title 1"/>
          <p:cNvSpPr txBox="1">
            <a:spLocks noGrp="1"/>
          </p:cNvSpPr>
          <p:nvPr>
            <p:ph type="title" idx="4294967295"/>
          </p:nvPr>
        </p:nvSpPr>
        <p:spPr>
          <a:xfrm>
            <a:off x="457200" y="27664"/>
            <a:ext cx="8229600" cy="827877"/>
          </a:xfrm>
          <a:prstGeom prst="rect">
            <a:avLst/>
          </a:prstGeom>
        </p:spPr>
        <p:txBody>
          <a:bodyPr>
            <a:normAutofit/>
          </a:bodyPr>
          <a:lstStyle>
            <a:lvl1pPr>
              <a:defRPr sz="3600" b="1"/>
            </a:lvl1pPr>
          </a:lstStyle>
          <a:p>
            <a:r>
              <a:rPr lang="ar-JO" dirty="0">
                <a:latin typeface="Arial" panose="020B0604020202020204" pitchFamily="34" charset="0"/>
                <a:cs typeface="Arial" panose="020B0604020202020204" pitchFamily="34" charset="0"/>
              </a:rPr>
              <a:t>العلاقة مع دانيال</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45"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479</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nvGrpSpPr>
          <p:cNvPr id="2648" name="Rectangle 3"/>
          <p:cNvGrpSpPr/>
          <p:nvPr/>
        </p:nvGrpSpPr>
        <p:grpSpPr>
          <a:xfrm>
            <a:off x="0" y="1588192"/>
            <a:ext cx="9144000" cy="4495801"/>
            <a:chOff x="0" y="0"/>
            <a:chExt cx="9144000" cy="4495800"/>
          </a:xfrm>
        </p:grpSpPr>
        <p:sp>
          <p:nvSpPr>
            <p:cNvPr id="2646" name="Rectangle"/>
            <p:cNvSpPr/>
            <p:nvPr/>
          </p:nvSpPr>
          <p:spPr>
            <a:xfrm>
              <a:off x="0" y="0"/>
              <a:ext cx="9144000" cy="4495800"/>
            </a:xfrm>
            <a:prstGeom prst="rect">
              <a:avLst/>
            </a:prstGeom>
            <a:solidFill>
              <a:schemeClr val="accent3">
                <a:lumOff val="44000"/>
                <a:alpha val="64999"/>
              </a:schemeClr>
            </a:solidFill>
            <a:ln w="12700" cap="flat">
              <a:noFill/>
              <a:miter lim="400000"/>
            </a:ln>
            <a:effectLst/>
          </p:spPr>
          <p:txBody>
            <a:bodyPr wrap="square" lIns="46799" tIns="46799" rIns="46799" bIns="46799" numCol="1" anchor="t">
              <a:noAutofit/>
            </a:bodyPr>
            <a:lstStyle/>
            <a:p>
              <a:pPr marL="342900" marR="0" lvl="0" indent="-342900" algn="l" defTabSz="914400" rtl="0" eaLnBrk="1" fontAlgn="auto" latinLnBrk="0" hangingPunct="0">
                <a:lnSpc>
                  <a:spcPct val="100000"/>
                </a:lnSpc>
                <a:spcBef>
                  <a:spcPts val="700"/>
                </a:spcBef>
                <a:spcAft>
                  <a:spcPts val="0"/>
                </a:spcAft>
                <a:buClrTx/>
                <a:buSzTx/>
                <a:buFontTx/>
                <a:buNone/>
                <a:tabLst/>
                <a:defRPr sz="3200"/>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2647" name="Egypt (Pharaohs)…"/>
            <p:cNvSpPr txBox="1"/>
            <p:nvPr/>
          </p:nvSpPr>
          <p:spPr>
            <a:xfrm>
              <a:off x="45719" y="0"/>
              <a:ext cx="9052562" cy="44140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514350" marR="0" lvl="0" indent="-514350" algn="r" defTabSz="914400" rtl="1" eaLnBrk="1" fontAlgn="auto" latinLnBrk="0" hangingPunct="0">
                <a:lnSpc>
                  <a:spcPct val="100000"/>
                </a:lnSpc>
                <a:spcBef>
                  <a:spcPts val="700"/>
                </a:spcBef>
                <a:spcAft>
                  <a:spcPts val="0"/>
                </a:spcAft>
                <a:buClrTx/>
                <a:buSzPct val="100000"/>
                <a:buFontTx/>
                <a:buAutoNum type="arabicPeriod"/>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مصر (الفراعنة)</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514350" marR="0" lvl="0" indent="-514350" algn="r" defTabSz="914400" rtl="1" eaLnBrk="1" fontAlgn="auto" latinLnBrk="0" hangingPunct="0">
                <a:lnSpc>
                  <a:spcPct val="100000"/>
                </a:lnSpc>
                <a:spcBef>
                  <a:spcPts val="700"/>
                </a:spcBef>
                <a:spcAft>
                  <a:spcPts val="0"/>
                </a:spcAft>
                <a:buClrTx/>
                <a:buSzPct val="100000"/>
                <a:buFontTx/>
                <a:buAutoNum type="arabicPeriod"/>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آشور (الملوك الآشوريون)</a:t>
              </a:r>
              <a:r>
                <a:rPr kumimoji="0"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 </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3.  بابل الجديدة (نبوخذنصر)</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4.  مادي وفارس (كورش)</a:t>
              </a:r>
              <a:r>
                <a:rPr kumimoji="0"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 </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5.  اليونان (الإسكندر الأكبر)</a:t>
              </a:r>
              <a:r>
                <a:rPr kumimoji="0"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 </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6.  روما (القياصرة</a:t>
              </a:r>
              <a:r>
                <a:rPr lang="ar-JO" sz="3000" b="1" kern="0" dirty="0">
                  <a:solidFill>
                    <a:srgbClr val="000066"/>
                  </a:solidFill>
                  <a:effectLst>
                    <a:outerShdw blurRad="38100" dist="38100" dir="2700000" rotWithShape="0">
                      <a:srgbClr val="DDDDDD"/>
                    </a:outerShdw>
                  </a:effectLst>
                  <a:latin typeface="Arial"/>
                  <a:cs typeface="Arial"/>
                  <a:sym typeface="Arial"/>
                </a:rPr>
                <a:t>، </a:t>
              </a: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الواحد)</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7.  إعادة توحيد الإمبراطورية الرومانية (عشرة ملوك، ليس بعد)</a:t>
              </a:r>
              <a:r>
                <a:rPr kumimoji="0"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 </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8.  مملكة عالم الأمم النهائية (ضد المسيح)</a:t>
              </a:r>
              <a:endParaRPr kumimoji="0"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p:txBody>
        </p:sp>
      </p:grpSp>
      <p:sp>
        <p:nvSpPr>
          <p:cNvPr id="2649" name="Rectangle 2"/>
          <p:cNvSpPr txBox="1">
            <a:spLocks noGrp="1"/>
          </p:cNvSpPr>
          <p:nvPr>
            <p:ph type="title"/>
          </p:nvPr>
        </p:nvSpPr>
        <p:spPr>
          <a:prstGeom prst="rect">
            <a:avLst/>
          </a:prstGeom>
          <a:effectLst>
            <a:outerShdw blurRad="63500" dist="53882" dir="2700000" rotWithShape="0">
              <a:srgbClr val="000000">
                <a:alpha val="74998"/>
              </a:srgbClr>
            </a:outerShdw>
          </a:effectLst>
        </p:spPr>
        <p:txBody>
          <a:bodyPr>
            <a:normAutofit/>
          </a:bodyPr>
          <a:lstStyle>
            <a:lvl1pPr defTabSz="731520">
              <a:defRPr sz="3680" b="1">
                <a:solidFill>
                  <a:schemeClr val="accent3">
                    <a:lumOff val="44000"/>
                  </a:schemeClr>
                </a:solidFill>
              </a:defRPr>
            </a:lvl1pPr>
          </a:lstStyle>
          <a:p>
            <a:r>
              <a:rPr lang="ar-JO" dirty="0"/>
              <a:t>ثماني ممالك متعاقبة (17: 10 -11)</a:t>
            </a:r>
            <a:endParaRPr dirty="0"/>
          </a:p>
        </p:txBody>
      </p:sp>
      <p:sp>
        <p:nvSpPr>
          <p:cNvPr id="2650"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0" i="0" u="none" strike="noStrike" kern="0" cap="none" spc="0" normalizeH="0" baseline="0" noProof="0" dirty="0">
                <a:ln>
                  <a:noFill/>
                </a:ln>
                <a:solidFill>
                  <a:srgbClr val="8F8F8F">
                    <a:lumOff val="44000"/>
                  </a:srgbClr>
                </a:solidFill>
                <a:effectLst/>
                <a:uLnTx/>
                <a:uFillTx/>
                <a:latin typeface="Arial"/>
                <a:cs typeface="Arial"/>
                <a:sym typeface="Arial"/>
              </a:rPr>
              <a:t>مارك ل. هيتشكوك، "نقد لوجهة النظر السابقيّة لرؤيا 17: 9- 11 ونيرون، </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0" i="0" u="none" strike="noStrike" kern="0" cap="none" spc="0" normalizeH="0" baseline="0" noProof="0" dirty="0">
                <a:ln>
                  <a:noFill/>
                </a:ln>
                <a:solidFill>
                  <a:srgbClr val="8F8F8F">
                    <a:lumOff val="44000"/>
                  </a:srgbClr>
                </a:solidFill>
                <a:effectLst/>
                <a:uLnTx/>
                <a:uFillTx/>
                <a:latin typeface="Arial"/>
                <a:cs typeface="Arial"/>
                <a:sym typeface="Arial"/>
              </a:rPr>
              <a:t>مكتبة ساكرا 164 (يوليو - سبتمبر 2007): 484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8"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52" name="Rectangle 2"/>
          <p:cNvSpPr txBox="1">
            <a:spLocks noGrp="1"/>
          </p:cNvSpPr>
          <p:nvPr>
            <p:ph type="title"/>
          </p:nvPr>
        </p:nvSpPr>
        <p:spPr>
          <a:xfrm>
            <a:off x="0" y="69830"/>
            <a:ext cx="8255397" cy="724023"/>
          </a:xfrm>
          <a:prstGeom prst="rect">
            <a:avLst/>
          </a:prstGeom>
          <a:effectLst>
            <a:outerShdw blurRad="63500" dist="17961" dir="2700000" rotWithShape="0">
              <a:srgbClr val="000000">
                <a:alpha val="74998"/>
              </a:srgbClr>
            </a:outerShdw>
          </a:effectLst>
        </p:spPr>
        <p:txBody>
          <a:bodyPr/>
          <a:lstStyle>
            <a:lvl1pPr>
              <a:defRPr sz="3200" b="1" i="1">
                <a:solidFill>
                  <a:schemeClr val="accent3">
                    <a:lumOff val="44000"/>
                  </a:schemeClr>
                </a:solidFill>
              </a:defRPr>
            </a:lvl1pPr>
          </a:lstStyle>
          <a:p>
            <a:r>
              <a:rPr lang="ar-JO" i="0" dirty="0"/>
              <a:t>المؤيدون لوجهة نظر الممالك المتعاقبة</a:t>
            </a:r>
            <a:endParaRPr i="0" dirty="0"/>
          </a:p>
        </p:txBody>
      </p:sp>
      <p:sp>
        <p:nvSpPr>
          <p:cNvPr id="2653" name="Text Box 1034"/>
          <p:cNvSpPr txBox="1"/>
          <p:nvPr/>
        </p:nvSpPr>
        <p:spPr>
          <a:xfrm>
            <a:off x="8326783" y="-1"/>
            <a:ext cx="817218" cy="833176"/>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8F8F8F">
                    <a:lumOff val="44000"/>
                  </a:srgbClr>
                </a:solidFill>
                <a:effectLst/>
                <a:uLnTx/>
                <a:uFillTx/>
                <a:latin typeface="Arial"/>
                <a:cs typeface="Arial"/>
                <a:sym typeface="Arial"/>
              </a:rPr>
              <a:t>479-480</a:t>
            </a:r>
            <a:endParaRPr kumimoji="0" sz="2400" b="1"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2654" name="Rectangle 2"/>
          <p:cNvSpPr txBox="1"/>
          <p:nvPr/>
        </p:nvSpPr>
        <p:spPr>
          <a:xfrm>
            <a:off x="133920" y="1901056"/>
            <a:ext cx="8823703" cy="3046988"/>
          </a:xfrm>
          <a:prstGeom prst="rect">
            <a:avLst/>
          </a:prstGeom>
          <a:ln w="12700">
            <a:miter lim="400000"/>
          </a:ln>
          <a:effectLst>
            <a:outerShdw blurRad="63500" dist="1796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32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u="none" strike="noStrike" kern="0" cap="none" spc="0" normalizeH="0" baseline="0" noProof="0" dirty="0">
                <a:ln>
                  <a:noFill/>
                </a:ln>
                <a:solidFill>
                  <a:srgbClr val="8F8F8F">
                    <a:lumOff val="44000"/>
                  </a:srgbClr>
                </a:solidFill>
                <a:effectLst/>
                <a:uLnTx/>
                <a:uFillTx/>
                <a:latin typeface="Arial"/>
                <a:cs typeface="Arial"/>
                <a:sym typeface="Arial"/>
              </a:rPr>
              <a:t>تتجنب وجهة نظر الممالك المتعاقبة الطبيعة الغامضة لوجهة</a:t>
            </a:r>
            <a:endParaRPr kumimoji="0" lang="ar-JO" sz="3200" b="1" u="none" strike="noStrike" kern="0" cap="none" spc="0" normalizeH="0" baseline="0" noProof="0" dirty="0">
              <a:ln>
                <a:noFill/>
              </a:ln>
              <a:solidFill>
                <a:srgbClr val="8F8F8F">
                  <a:lumOff val="44000"/>
                </a:srgbClr>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u="none" strike="noStrike" kern="0" cap="none" spc="0" normalizeH="0" baseline="0" noProof="0" dirty="0">
                <a:ln>
                  <a:noFill/>
                </a:ln>
                <a:solidFill>
                  <a:srgbClr val="8F8F8F">
                    <a:lumOff val="44000"/>
                  </a:srgbClr>
                </a:solidFill>
                <a:effectLst/>
                <a:uLnTx/>
                <a:uFillTx/>
                <a:latin typeface="Arial"/>
                <a:cs typeface="Arial"/>
                <a:sym typeface="Arial"/>
              </a:rPr>
              <a:t> النظر الرمزية وتتوافق مع صور العهد القديم من دانيال 7</a:t>
            </a:r>
            <a:endParaRPr kumimoji="0" lang="ar-JO" sz="3200" b="1" u="none" strike="noStrike" kern="0" cap="none" spc="0" normalizeH="0" baseline="0" noProof="0" dirty="0">
              <a:ln>
                <a:noFill/>
              </a:ln>
              <a:solidFill>
                <a:srgbClr val="8F8F8F">
                  <a:lumOff val="44000"/>
                </a:srgbClr>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u="none" strike="noStrike" kern="0" cap="none" spc="0" normalizeH="0" baseline="0" noProof="0" dirty="0">
                <a:ln>
                  <a:noFill/>
                </a:ln>
                <a:solidFill>
                  <a:srgbClr val="8F8F8F">
                    <a:lumOff val="44000"/>
                  </a:srgbClr>
                </a:solidFill>
                <a:effectLst/>
                <a:uLnTx/>
                <a:uFillTx/>
                <a:latin typeface="Arial"/>
                <a:cs typeface="Arial"/>
                <a:sym typeface="Arial"/>
              </a:rPr>
              <a:t> وتقدم تفسيرًا متسقًا للملوك الثمانية. ولهذه الأسباب فهذه</a:t>
            </a:r>
            <a:endParaRPr kumimoji="0" lang="ar-JO" sz="3200" b="1" u="none" strike="noStrike" kern="0" cap="none" spc="0" normalizeH="0" baseline="0" noProof="0" dirty="0">
              <a:ln>
                <a:noFill/>
              </a:ln>
              <a:solidFill>
                <a:srgbClr val="8F8F8F">
                  <a:lumOff val="44000"/>
                </a:srgbClr>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u="none" strike="noStrike" kern="0" cap="none" spc="0" normalizeH="0" baseline="0" noProof="0" dirty="0">
                <a:ln>
                  <a:noFill/>
                </a:ln>
                <a:solidFill>
                  <a:srgbClr val="8F8F8F">
                    <a:lumOff val="44000"/>
                  </a:srgbClr>
                </a:solidFill>
                <a:effectLst/>
                <a:uLnTx/>
                <a:uFillTx/>
                <a:latin typeface="Arial"/>
                <a:cs typeface="Arial"/>
                <a:sym typeface="Arial"/>
              </a:rPr>
              <a:t> هي وجهة النظر المفضلة. لذلك فإن رؤيا 17: 9- 11 لا تقدم</a:t>
            </a:r>
            <a:endParaRPr kumimoji="0" lang="ar-JO" sz="3200" b="1" u="none" strike="noStrike" kern="0" cap="none" spc="0" normalizeH="0" baseline="0" noProof="0" dirty="0">
              <a:ln>
                <a:noFill/>
              </a:ln>
              <a:solidFill>
                <a:srgbClr val="8F8F8F">
                  <a:lumOff val="44000"/>
                </a:srgbClr>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u="none" strike="noStrike" kern="0" cap="none" spc="0" normalizeH="0" baseline="0" noProof="0" dirty="0">
                <a:ln>
                  <a:noFill/>
                </a:ln>
                <a:solidFill>
                  <a:srgbClr val="8F8F8F">
                    <a:lumOff val="44000"/>
                  </a:srgbClr>
                </a:solidFill>
                <a:effectLst/>
                <a:uLnTx/>
                <a:uFillTx/>
                <a:latin typeface="Arial"/>
                <a:cs typeface="Arial"/>
                <a:sym typeface="Arial"/>
              </a:rPr>
              <a:t> أي دعم للتاريخ المبكر لسفر الرؤيا على أساس فكرة أن</a:t>
            </a:r>
            <a:endParaRPr kumimoji="0" lang="ar-JO" sz="3200" b="1" u="none" strike="noStrike" kern="0" cap="none" spc="0" normalizeH="0" baseline="0" noProof="0" dirty="0">
              <a:ln>
                <a:noFill/>
              </a:ln>
              <a:solidFill>
                <a:srgbClr val="8F8F8F">
                  <a:lumOff val="44000"/>
                </a:srgbClr>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u="none" strike="noStrike" kern="0" cap="none" spc="0" normalizeH="0" baseline="0" noProof="0" dirty="0">
                <a:ln>
                  <a:noFill/>
                </a:ln>
                <a:solidFill>
                  <a:srgbClr val="8F8F8F">
                    <a:lumOff val="44000"/>
                  </a:srgbClr>
                </a:solidFill>
                <a:effectLst/>
                <a:uLnTx/>
                <a:uFillTx/>
                <a:latin typeface="Arial"/>
                <a:cs typeface="Arial"/>
                <a:sym typeface="Arial"/>
              </a:rPr>
              <a:t> نيرون هو الملك السادس</a:t>
            </a:r>
            <a:endParaRPr kumimoji="0" sz="3200" b="1"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2655"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0" u="none" strike="noStrike" kern="0" cap="none" spc="0" normalizeH="0" baseline="0" noProof="0" dirty="0">
                <a:ln>
                  <a:noFill/>
                </a:ln>
                <a:solidFill>
                  <a:srgbClr val="8F8F8F">
                    <a:lumOff val="44000"/>
                  </a:srgbClr>
                </a:solidFill>
                <a:effectLst/>
                <a:uLnTx/>
                <a:uFillTx/>
                <a:latin typeface="Arial"/>
                <a:cs typeface="Arial"/>
                <a:sym typeface="Arial"/>
              </a:rPr>
              <a:t>مارك ل. هيتشكوك، "نقد لوجهة النظر السابقيّة لرؤيا 17: 9- 11 ونيرون، </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0" u="none" strike="noStrike" kern="0" cap="none" spc="0" normalizeH="0" baseline="0" noProof="0" dirty="0">
                <a:ln>
                  <a:noFill/>
                </a:ln>
                <a:solidFill>
                  <a:srgbClr val="8F8F8F">
                    <a:lumOff val="44000"/>
                  </a:srgbClr>
                </a:solidFill>
                <a:effectLst/>
                <a:uLnTx/>
                <a:uFillTx/>
                <a:latin typeface="Arial"/>
                <a:cs typeface="Arial"/>
                <a:sym typeface="Arial"/>
              </a:rPr>
              <a:t>مكتبة ساكرا 164 (يوليو - سبتمبر 2007): 484</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6" name="Picture 5" descr="Picture 5"/>
          <p:cNvPicPr>
            <a:picLocks noChangeAspect="1"/>
          </p:cNvPicPr>
          <p:nvPr/>
        </p:nvPicPr>
        <p:blipFill>
          <a:blip r:embed="rId3"/>
          <a:stretch>
            <a:fillRect/>
          </a:stretch>
        </p:blipFill>
        <p:spPr>
          <a:xfrm>
            <a:off x="4600575" y="0"/>
            <a:ext cx="4543425" cy="6096000"/>
          </a:xfrm>
          <a:prstGeom prst="rect">
            <a:avLst/>
          </a:prstGeom>
          <a:ln w="12700">
            <a:miter lim="400000"/>
          </a:ln>
        </p:spPr>
      </p:pic>
      <p:pic>
        <p:nvPicPr>
          <p:cNvPr id="2627" name="Picture 4" descr="Picture 4"/>
          <p:cNvPicPr>
            <a:picLocks noChangeAspect="1"/>
          </p:cNvPicPr>
          <p:nvPr/>
        </p:nvPicPr>
        <p:blipFill>
          <a:blip r:embed="rId4"/>
          <a:stretch>
            <a:fillRect/>
          </a:stretch>
        </p:blipFill>
        <p:spPr>
          <a:xfrm>
            <a:off x="0" y="0"/>
            <a:ext cx="4687888" cy="6096000"/>
          </a:xfrm>
          <a:prstGeom prst="rect">
            <a:avLst/>
          </a:prstGeom>
          <a:ln w="12700">
            <a:miter lim="400000"/>
          </a:ln>
        </p:spPr>
      </p:pic>
      <p:sp>
        <p:nvSpPr>
          <p:cNvPr id="2628" name="Rectangle 6"/>
          <p:cNvSpPr/>
          <p:nvPr/>
        </p:nvSpPr>
        <p:spPr>
          <a:xfrm>
            <a:off x="0" y="5410200"/>
            <a:ext cx="9144000" cy="1447800"/>
          </a:xfrm>
          <a:prstGeom prst="rect">
            <a:avLst/>
          </a:prstGeom>
          <a:solidFill>
            <a:srgbClr val="000000"/>
          </a:solidFill>
          <a:ln>
            <a:solidFill>
              <a:srgbClr val="000000"/>
            </a:solidFill>
            <a:miter/>
          </a:ln>
        </p:spPr>
        <p:txBody>
          <a:bodyPr lIns="46799" tIns="46799" rIns="46799" bIns="4679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629" name="Rectangle 2"/>
          <p:cNvSpPr txBox="1">
            <a:spLocks noGrp="1"/>
          </p:cNvSpPr>
          <p:nvPr>
            <p:ph type="title"/>
          </p:nvPr>
        </p:nvSpPr>
        <p:spPr>
          <a:xfrm>
            <a:off x="104775" y="5486400"/>
            <a:ext cx="8915400" cy="1371600"/>
          </a:xfrm>
          <a:prstGeom prst="rect">
            <a:avLst/>
          </a:prstGeom>
        </p:spPr>
        <p:txBody>
          <a:bodyPr/>
          <a:lstStyle>
            <a:lvl1pPr>
              <a:defRPr sz="4000" b="1">
                <a:solidFill>
                  <a:schemeClr val="accent3">
                    <a:lumOff val="44000"/>
                  </a:schemeClr>
                </a:solidFill>
              </a:defRPr>
            </a:lvl1pPr>
          </a:lstStyle>
          <a:p>
            <a:r>
              <a:rPr lang="ar-JO" dirty="0">
                <a:latin typeface="Arial" panose="020B0604020202020204" pitchFamily="34" charset="0"/>
                <a:cs typeface="Arial" panose="020B0604020202020204" pitchFamily="34" charset="0"/>
              </a:rPr>
              <a:t>كما يؤكد بيّل أنه لا يوجد إشارة إلى</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نيرون أو دوميتيان في رؤيا 17: 10</a:t>
            </a:r>
            <a:endParaRPr dirty="0">
              <a:latin typeface="Arial" panose="020B0604020202020204" pitchFamily="34" charset="0"/>
              <a:cs typeface="Arial" panose="020B0604020202020204" pitchFamily="34" charset="0"/>
            </a:endParaRPr>
          </a:p>
        </p:txBody>
      </p:sp>
      <p:sp>
        <p:nvSpPr>
          <p:cNvPr id="2630" name="Text Box 7"/>
          <p:cNvSpPr txBox="1"/>
          <p:nvPr/>
        </p:nvSpPr>
        <p:spPr>
          <a:xfrm>
            <a:off x="1828002" y="4800600"/>
            <a:ext cx="2772573" cy="46166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400" b="1"/>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a:cs typeface="Arial"/>
                <a:sym typeface="Arial"/>
              </a:rPr>
              <a:t>نيرون (54 – 68 م)</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2631" name="Text Box 8"/>
          <p:cNvSpPr txBox="1"/>
          <p:nvPr/>
        </p:nvSpPr>
        <p:spPr>
          <a:xfrm>
            <a:off x="5679737" y="4800600"/>
            <a:ext cx="3508119" cy="46166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400" b="1"/>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a:cs typeface="Arial"/>
                <a:sym typeface="Arial"/>
              </a:rPr>
              <a:t>دوميتيان (81 – 96 م)</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2634" name="Group 13"/>
          <p:cNvGrpSpPr/>
          <p:nvPr/>
        </p:nvGrpSpPr>
        <p:grpSpPr>
          <a:xfrm>
            <a:off x="0" y="0"/>
            <a:ext cx="4648200" cy="5410201"/>
            <a:chOff x="0" y="0"/>
            <a:chExt cx="4648200" cy="5410200"/>
          </a:xfrm>
        </p:grpSpPr>
        <p:sp>
          <p:nvSpPr>
            <p:cNvPr id="2632" name="Line 9"/>
            <p:cNvSpPr/>
            <p:nvPr/>
          </p:nvSpPr>
          <p:spPr>
            <a:xfrm>
              <a:off x="-1" y="0"/>
              <a:ext cx="4648202" cy="5410201"/>
            </a:xfrm>
            <a:prstGeom prst="line">
              <a:avLst/>
            </a:prstGeom>
            <a:noFill/>
            <a:ln w="190500" cap="flat">
              <a:solidFill>
                <a:srgbClr val="FF0000"/>
              </a:solidFill>
              <a:prstDash val="solid"/>
              <a:round/>
            </a:ln>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633" name="Line 10"/>
            <p:cNvSpPr/>
            <p:nvPr/>
          </p:nvSpPr>
          <p:spPr>
            <a:xfrm flipH="1">
              <a:off x="-1" y="0"/>
              <a:ext cx="4648202" cy="5410201"/>
            </a:xfrm>
            <a:prstGeom prst="line">
              <a:avLst/>
            </a:prstGeom>
            <a:noFill/>
            <a:ln w="190500" cap="flat">
              <a:solidFill>
                <a:srgbClr val="FF0000"/>
              </a:solidFill>
              <a:prstDash val="solid"/>
              <a:round/>
            </a:ln>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37" name="Group 14"/>
          <p:cNvGrpSpPr/>
          <p:nvPr/>
        </p:nvGrpSpPr>
        <p:grpSpPr>
          <a:xfrm>
            <a:off x="4724400" y="0"/>
            <a:ext cx="4419600" cy="5410201"/>
            <a:chOff x="0" y="0"/>
            <a:chExt cx="4419600" cy="5410200"/>
          </a:xfrm>
        </p:grpSpPr>
        <p:sp>
          <p:nvSpPr>
            <p:cNvPr id="2635" name="Line 11"/>
            <p:cNvSpPr/>
            <p:nvPr/>
          </p:nvSpPr>
          <p:spPr>
            <a:xfrm>
              <a:off x="-1" y="0"/>
              <a:ext cx="4419602" cy="5410201"/>
            </a:xfrm>
            <a:prstGeom prst="line">
              <a:avLst/>
            </a:prstGeom>
            <a:noFill/>
            <a:ln w="190500" cap="flat">
              <a:solidFill>
                <a:srgbClr val="FF0000"/>
              </a:solidFill>
              <a:prstDash val="solid"/>
              <a:round/>
            </a:ln>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636" name="Line 12"/>
            <p:cNvSpPr/>
            <p:nvPr/>
          </p:nvSpPr>
          <p:spPr>
            <a:xfrm flipH="1">
              <a:off x="-1" y="-1"/>
              <a:ext cx="4419601" cy="5410202"/>
            </a:xfrm>
            <a:prstGeom prst="line">
              <a:avLst/>
            </a:prstGeom>
            <a:noFill/>
            <a:ln w="190500" cap="flat">
              <a:solidFill>
                <a:srgbClr val="FF0000"/>
              </a:solidFill>
              <a:prstDash val="solid"/>
              <a:round/>
            </a:ln>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8"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480</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6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9" grpId="0" animBg="1" advAuto="0"/>
      <p:bldP spid="2634" grpId="0" animBg="1" advAuto="0"/>
      <p:bldP spid="2637"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8000" dirty="0">
                <a:solidFill>
                  <a:srgbClr val="FF0000"/>
                </a:solidFill>
                <a:effectLst>
                  <a:glow rad="228600">
                    <a:srgbClr val="FFFFFF">
                      <a:alpha val="92000"/>
                    </a:srgbClr>
                  </a:glow>
                </a:effectLst>
                <a:latin typeface="Copperplate Gothic Bold" charset="0"/>
                <a:ea typeface="Arial" charset="0"/>
                <a:cs typeface="Arial" charset="0"/>
              </a:rPr>
              <a:t>ضيقة؟</a:t>
            </a:r>
            <a:endParaRPr lang="en-US" sz="8000" dirty="0">
              <a:solidFill>
                <a:srgbClr val="FF0000"/>
              </a:solidFill>
              <a:effectLst>
                <a:glow rad="228600">
                  <a:srgbClr val="FFFFFF">
                    <a:alpha val="92000"/>
                  </a:srgbClr>
                </a:glow>
              </a:effectLst>
              <a:latin typeface="Copperplate Gothic Bold" charset="0"/>
              <a:ea typeface="Arial"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0" y="0"/>
            <a:ext cx="9144000" cy="1631216"/>
          </a:xfrm>
          <a:solidFill>
            <a:schemeClr val="bg1">
              <a:alpha val="54117"/>
            </a:schemeClr>
          </a:solidFill>
          <a:ln>
            <a:noFill/>
          </a:ln>
        </p:spPr>
        <p:txBody>
          <a:bodyPr wrap="square">
            <a:spAutoFit/>
          </a:bodyPr>
          <a:lstStyle/>
          <a:p>
            <a:pPr eaLnBrk="1" hangingPunct="1">
              <a:spcBef>
                <a:spcPct val="50000"/>
              </a:spcBef>
            </a:pPr>
            <a:r>
              <a:rPr lang="ar-JO" sz="10000" b="1" kern="1200" dirty="0">
                <a:solidFill>
                  <a:srgbClr val="000000"/>
                </a:solidFill>
                <a:latin typeface="Bodoni MT Black" charset="0"/>
                <a:cs typeface="Arial" charset="0"/>
              </a:rPr>
              <a:t>70 م</a:t>
            </a:r>
            <a:endParaRPr lang="en-US" sz="10000" b="1" kern="1200" dirty="0">
              <a:solidFill>
                <a:srgbClr val="000000"/>
              </a:solidFill>
              <a:latin typeface="Bodoni MT Black" charset="0"/>
              <a:cs typeface="Arial" charset="0"/>
            </a:endParaRPr>
          </a:p>
        </p:txBody>
      </p:sp>
    </p:spTree>
    <p:extLst>
      <p:ext uri="{BB962C8B-B14F-4D97-AF65-F5344CB8AC3E}">
        <p14:creationId xmlns:p14="http://schemas.microsoft.com/office/powerpoint/2010/main" val="1520422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fade">
                                      <p:cBhvr>
                                        <p:cTn id="7" dur="1000"/>
                                        <p:tgtEl>
                                          <p:spTgt spid="9221"/>
                                        </p:tgtEl>
                                      </p:cBhvr>
                                    </p:animEffect>
                                    <p:anim calcmode="lin" valueType="num">
                                      <p:cBhvr>
                                        <p:cTn id="8" dur="1000" fill="hold"/>
                                        <p:tgtEl>
                                          <p:spTgt spid="9221"/>
                                        </p:tgtEl>
                                        <p:attrNameLst>
                                          <p:attrName>ppt_x</p:attrName>
                                        </p:attrNameLst>
                                      </p:cBhvr>
                                      <p:tavLst>
                                        <p:tav tm="0">
                                          <p:val>
                                            <p:strVal val="#ppt_x"/>
                                          </p:val>
                                        </p:tav>
                                        <p:tav tm="100000">
                                          <p:val>
                                            <p:strVal val="#ppt_x"/>
                                          </p:val>
                                        </p:tav>
                                      </p:tavLst>
                                    </p:anim>
                                    <p:anim calcmode="lin" valueType="num">
                                      <p:cBhvr>
                                        <p:cTn id="9" dur="1000" fill="hold"/>
                                        <p:tgtEl>
                                          <p:spTgt spid="9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3400" y="362803"/>
            <a:ext cx="8229600" cy="1447800"/>
          </a:xfrm>
          <a:effectLst>
            <a:outerShdw blurRad="63500" dist="53882" dir="2700000" algn="ctr" rotWithShape="0">
              <a:schemeClr val="tx1">
                <a:alpha val="74998"/>
              </a:schemeClr>
            </a:outerShdw>
          </a:effectLst>
        </p:spPr>
        <p:txBody>
          <a:bodyPr/>
          <a:lstStyle/>
          <a:p>
            <a:pPr eaLnBrk="1" hangingPunct="1">
              <a:defRPr/>
            </a:pPr>
            <a:r>
              <a:rPr lang="ar-JO" b="1" dirty="0">
                <a:solidFill>
                  <a:schemeClr val="bg1"/>
                </a:solidFill>
                <a:effectLst>
                  <a:glow rad="101600">
                    <a:schemeClr val="tx1">
                      <a:alpha val="75000"/>
                    </a:schemeClr>
                  </a:glow>
                </a:effectLst>
                <a:ea typeface="+mj-ea"/>
              </a:rPr>
              <a:t>ت. توقيت تتميم نبوات سفر الرؤيا</a:t>
            </a:r>
            <a:endParaRPr lang="en-US" b="1" dirty="0">
              <a:solidFill>
                <a:schemeClr val="bg1"/>
              </a:solidFill>
              <a:effectLst>
                <a:glow rad="101600">
                  <a:schemeClr val="tx1">
                    <a:alpha val="75000"/>
                  </a:schemeClr>
                </a:glow>
              </a:effectLst>
              <a:ea typeface="+mj-ea"/>
            </a:endParaRPr>
          </a:p>
        </p:txBody>
      </p:sp>
      <p:grpSp>
        <p:nvGrpSpPr>
          <p:cNvPr id="2" name="Group 7"/>
          <p:cNvGrpSpPr>
            <a:grpSpLocks/>
          </p:cNvGrpSpPr>
          <p:nvPr/>
        </p:nvGrpSpPr>
        <p:grpSpPr bwMode="auto">
          <a:xfrm>
            <a:off x="0" y="4724400"/>
            <a:ext cx="9144000" cy="2133600"/>
            <a:chOff x="0" y="2976"/>
            <a:chExt cx="5760" cy="1344"/>
          </a:xfrm>
        </p:grpSpPr>
        <p:sp>
          <p:nvSpPr>
            <p:cNvPr id="71684" name="Rectangle 5"/>
            <p:cNvSpPr>
              <a:spLocks noChangeArrowheads="1"/>
            </p:cNvSpPr>
            <p:nvPr/>
          </p:nvSpPr>
          <p:spPr bwMode="auto">
            <a:xfrm>
              <a:off x="0" y="2976"/>
              <a:ext cx="5760" cy="1344"/>
            </a:xfrm>
            <a:prstGeom prst="rect">
              <a:avLst/>
            </a:prstGeom>
            <a:solidFill>
              <a:schemeClr val="tx1">
                <a:alpha val="50980"/>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17412" name="Text Box 4"/>
            <p:cNvSpPr txBox="1">
              <a:spLocks noChangeArrowheads="1"/>
            </p:cNvSpPr>
            <p:nvPr/>
          </p:nvSpPr>
          <p:spPr bwMode="auto">
            <a:xfrm>
              <a:off x="192" y="3215"/>
              <a:ext cx="5472"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4200" b="1" dirty="0">
                  <a:solidFill>
                    <a:srgbClr val="FFFFFF"/>
                  </a:solidFill>
                  <a:latin typeface="Arial" charset="0"/>
                  <a:ea typeface="Arial" charset="0"/>
                  <a:cs typeface="Arial" charset="0"/>
                </a:rPr>
                <a:t>يرى السابقيون أن كلمات عن قريب أو قريب مرتبطة بفترة زمنية قصيرة (رؤ 1: 1)</a:t>
              </a:r>
              <a:endParaRPr lang="en-US" sz="4200" b="1" dirty="0">
                <a:solidFill>
                  <a:srgbClr val="FFFFFF"/>
                </a:solidFill>
                <a:latin typeface="Arial" charset="0"/>
                <a:ea typeface="Arial" charset="0"/>
                <a:cs typeface="Arial" charset="0"/>
              </a:endParaRPr>
            </a:p>
          </p:txBody>
        </p:sp>
      </p:grpSp>
      <p:sp>
        <p:nvSpPr>
          <p:cNvPr id="6"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480</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53596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1" name="Rectangle 5"/>
          <p:cNvSpPr>
            <a:spLocks noChangeArrowheads="1"/>
          </p:cNvSpPr>
          <p:nvPr/>
        </p:nvSpPr>
        <p:spPr bwMode="auto">
          <a:xfrm>
            <a:off x="0" y="4419600"/>
            <a:ext cx="9144000" cy="2433638"/>
          </a:xfrm>
          <a:prstGeom prst="rect">
            <a:avLst/>
          </a:prstGeom>
          <a:solidFill>
            <a:schemeClr val="tx1">
              <a:alpha val="50980"/>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326783" y="0"/>
            <a:ext cx="81721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480</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492480" y="4483614"/>
            <a:ext cx="8229600" cy="2215991"/>
          </a:xfr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r>
              <a:rPr lang="ar-JO" sz="4600" b="1" kern="1200" dirty="0">
                <a:solidFill>
                  <a:srgbClr val="FFFFFF"/>
                </a:solidFill>
                <a:latin typeface="Arial" charset="0"/>
                <a:ea typeface="Arial" charset="0"/>
                <a:cs typeface="Arial" charset="0"/>
              </a:rPr>
              <a:t>على كل حال فهم لا يستطيعون تفسير     ها أنا آتي سريعاً</a:t>
            </a:r>
            <a:br>
              <a:rPr lang="en-US" sz="4600" b="1" kern="1200" dirty="0">
                <a:solidFill>
                  <a:srgbClr val="FFFFFF"/>
                </a:solidFill>
                <a:latin typeface="Arial" charset="0"/>
                <a:ea typeface="Arial" charset="0"/>
                <a:cs typeface="Arial" charset="0"/>
              </a:rPr>
            </a:br>
            <a:r>
              <a:rPr lang="ar-JO" sz="4600" b="1" kern="1200" dirty="0">
                <a:solidFill>
                  <a:srgbClr val="FFFFFF"/>
                </a:solidFill>
                <a:latin typeface="Arial" charset="0"/>
                <a:ea typeface="Arial" charset="0"/>
                <a:cs typeface="Arial" charset="0"/>
              </a:rPr>
              <a:t>(رؤ 2: 16، 3: 11، 22: 7، 12، 20)</a:t>
            </a:r>
            <a:endParaRPr lang="en-US" sz="4600" b="1" kern="1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925695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8" name="Rectangle 5"/>
          <p:cNvSpPr>
            <a:spLocks noChangeArrowheads="1"/>
          </p:cNvSpPr>
          <p:nvPr/>
        </p:nvSpPr>
        <p:spPr bwMode="auto">
          <a:xfrm>
            <a:off x="0" y="3657600"/>
            <a:ext cx="9144000" cy="3200400"/>
          </a:xfrm>
          <a:prstGeom prst="rect">
            <a:avLst/>
          </a:prstGeom>
          <a:solidFill>
            <a:schemeClr val="bg1">
              <a:alpha val="4313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480</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670311" y="556896"/>
            <a:ext cx="4162979" cy="2830207"/>
          </a:xfrm>
        </p:spPr>
        <p:txBody>
          <a:bodyPr/>
          <a:lstStyle/>
          <a:p>
            <a:r>
              <a:rPr lang="ar-JO" b="1" dirty="0"/>
              <a:t>صعوبات </a:t>
            </a:r>
            <a:br>
              <a:rPr lang="ar-JO" b="1" dirty="0"/>
            </a:br>
            <a:r>
              <a:rPr lang="ar-JO" b="1" dirty="0"/>
              <a:t>السابقيين</a:t>
            </a:r>
            <a:endParaRPr lang="en-US" b="1" dirty="0"/>
          </a:p>
        </p:txBody>
      </p:sp>
      <p:sp>
        <p:nvSpPr>
          <p:cNvPr id="6" name="Rectangle 3"/>
          <p:cNvSpPr txBox="1">
            <a:spLocks noChangeArrowheads="1"/>
          </p:cNvSpPr>
          <p:nvPr/>
        </p:nvSpPr>
        <p:spPr bwMode="auto">
          <a:xfrm>
            <a:off x="316801" y="3792357"/>
            <a:ext cx="8686800" cy="29718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rtl="1" eaLnBrk="1" hangingPunct="1">
              <a:defRPr/>
            </a:pPr>
            <a:r>
              <a:rPr lang="ar-JO" sz="4400" b="1" dirty="0">
                <a:solidFill>
                  <a:srgbClr val="000000"/>
                </a:solidFill>
                <a:latin typeface="Arial"/>
                <a:ea typeface="Arial"/>
                <a:cs typeface="Arial"/>
              </a:rPr>
              <a:t>تفسيرهم ليس متناسق</a:t>
            </a:r>
            <a:endParaRPr lang="en-US" sz="4400" b="1" dirty="0">
              <a:solidFill>
                <a:srgbClr val="000000"/>
              </a:solidFill>
              <a:latin typeface="Arial"/>
              <a:ea typeface="Arial"/>
              <a:cs typeface="Arial"/>
            </a:endParaRPr>
          </a:p>
          <a:p>
            <a:pPr algn="r" defTabSz="914400" rtl="1" eaLnBrk="1" hangingPunct="1">
              <a:defRPr/>
            </a:pPr>
            <a:r>
              <a:rPr lang="ar-JO" sz="4400" b="1" dirty="0">
                <a:solidFill>
                  <a:srgbClr val="000000"/>
                </a:solidFill>
                <a:latin typeface="Arial"/>
                <a:ea typeface="Arial"/>
                <a:cs typeface="Arial"/>
              </a:rPr>
              <a:t>تتطلب إبداع عظيم لإثبات أن يسوع قد جاء</a:t>
            </a:r>
            <a:endParaRPr lang="en-US" sz="4400" b="1" dirty="0">
              <a:solidFill>
                <a:srgbClr val="000000"/>
              </a:solidFill>
              <a:latin typeface="Arial"/>
              <a:ea typeface="Arial"/>
              <a:cs typeface="Arial"/>
            </a:endParaRPr>
          </a:p>
        </p:txBody>
      </p:sp>
    </p:spTree>
    <p:extLst>
      <p:ext uri="{BB962C8B-B14F-4D97-AF65-F5344CB8AC3E}">
        <p14:creationId xmlns:p14="http://schemas.microsoft.com/office/powerpoint/2010/main" val="1707347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6200" y="4876800"/>
            <a:ext cx="8915400" cy="1401763"/>
          </a:xfrm>
          <a:effectLst>
            <a:outerShdw blurRad="63500" dist="53882" dir="2700000" algn="ctr" rotWithShape="0">
              <a:schemeClr val="tx1">
                <a:alpha val="74998"/>
              </a:schemeClr>
            </a:outerShdw>
          </a:effectLst>
        </p:spPr>
        <p:txBody>
          <a:bodyPr/>
          <a:lstStyle/>
          <a:p>
            <a:pPr eaLnBrk="1" hangingPunct="1">
              <a:defRPr/>
            </a:pPr>
            <a:r>
              <a:rPr lang="ar-JO" b="1" dirty="0">
                <a:solidFill>
                  <a:schemeClr val="bg1"/>
                </a:solidFill>
                <a:effectLst>
                  <a:glow rad="139700">
                    <a:schemeClr val="tx1">
                      <a:alpha val="75000"/>
                    </a:schemeClr>
                  </a:glow>
                </a:effectLst>
                <a:ea typeface="+mj-ea"/>
              </a:rPr>
              <a:t>ث. توقيت تتميم متى 10: 23، 16: 28      و24: 34</a:t>
            </a:r>
            <a:endParaRPr lang="en-US" b="1" dirty="0">
              <a:solidFill>
                <a:schemeClr val="bg1"/>
              </a:solidFill>
              <a:effectLst>
                <a:glow rad="139700">
                  <a:schemeClr val="tx1">
                    <a:alpha val="75000"/>
                  </a:schemeClr>
                </a:glow>
              </a:effectLst>
              <a:ea typeface="+mj-ea"/>
            </a:endParaRPr>
          </a:p>
        </p:txBody>
      </p:sp>
      <p:sp>
        <p:nvSpPr>
          <p:cNvPr id="3"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480</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276234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4" descr="Yeshuaadv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5" name="Text Box 5"/>
          <p:cNvSpPr txBox="1">
            <a:spLocks noChangeArrowheads="1"/>
          </p:cNvSpPr>
          <p:nvPr/>
        </p:nvSpPr>
        <p:spPr bwMode="auto">
          <a:xfrm>
            <a:off x="0" y="5275680"/>
            <a:ext cx="9144000" cy="1384995"/>
          </a:xfrm>
          <a:prstGeom prst="rect">
            <a:avLst/>
          </a:prstGeom>
          <a:solidFill>
            <a:srgbClr val="000000"/>
          </a:solidFill>
          <a:ln>
            <a:noFill/>
          </a:ln>
        </p:spPr>
        <p:txBody>
          <a:bodyPr wrap="square" anchor="ct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ar-JO" sz="2800" b="1" u="sng" dirty="0">
                <a:solidFill>
                  <a:srgbClr val="FFFFFF"/>
                </a:solidFill>
                <a:latin typeface="Arial" panose="020B0604020202020204" pitchFamily="34" charset="0"/>
                <a:cs typeface="Arial" panose="020B0604020202020204" pitchFamily="34" charset="0"/>
              </a:rPr>
              <a:t>يستخدم السابقيون الراديكاليون مت 10: 23 كدعم أن الرب يجب أن يأتي في القرن الأول</a:t>
            </a:r>
            <a:r>
              <a:rPr lang="ar-JO" sz="2800" b="1" dirty="0">
                <a:solidFill>
                  <a:srgbClr val="FFFFFF"/>
                </a:solidFill>
                <a:latin typeface="Arial" panose="020B0604020202020204" pitchFamily="34" charset="0"/>
                <a:cs typeface="Arial" panose="020B0604020202020204" pitchFamily="34" charset="0"/>
              </a:rPr>
              <a:t>. ومتى طردوكم في هذه المدينة فاهربوا إلى الأخرى. فإني الحق أقول لكم: لا تكملون مدن إسرائيل حتى يأتي ابن الإنسان</a:t>
            </a:r>
            <a:endParaRPr lang="en-US" sz="2800" b="1" dirty="0">
              <a:solidFill>
                <a:srgbClr val="FFFFFF"/>
              </a:solidFill>
              <a:latin typeface="Arial" panose="020B0604020202020204" pitchFamily="34" charset="0"/>
              <a:cs typeface="Arial" panose="020B0604020202020204" pitchFamily="34"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480</a:t>
            </a:r>
            <a:endParaRPr lang="en-US"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41120" y="0"/>
            <a:ext cx="5327201" cy="987905"/>
          </a:xfrm>
        </p:spPr>
        <p:txBody>
          <a:bodyPr/>
          <a:lstStyle/>
          <a:p>
            <a:pPr algn="l"/>
            <a:r>
              <a:rPr lang="ar-JO" b="1" dirty="0">
                <a:latin typeface="Arial" panose="020B0604020202020204" pitchFamily="34" charset="0"/>
                <a:cs typeface="Arial" panose="020B0604020202020204" pitchFamily="34" charset="0"/>
              </a:rPr>
              <a:t>ادعائهم</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2964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W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3" name="Picture 6" descr="Judai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333750"/>
            <a:ext cx="4633913" cy="329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4" name="Rectangle 9"/>
          <p:cNvSpPr>
            <a:spLocks noChangeArrowheads="1"/>
          </p:cNvSpPr>
          <p:nvPr/>
        </p:nvSpPr>
        <p:spPr bwMode="auto">
          <a:xfrm>
            <a:off x="4572000" y="0"/>
            <a:ext cx="4572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panose="020B0604020202020204" pitchFamily="34" charset="0"/>
              <a:ea typeface="ＭＳ Ｐゴシック" charset="0"/>
              <a:cs typeface="Arial" panose="020B0604020202020204" pitchFamily="34" charset="0"/>
            </a:endParaRPr>
          </a:p>
        </p:txBody>
      </p:sp>
      <p:sp>
        <p:nvSpPr>
          <p:cNvPr id="37896" name="Text Box 8"/>
          <p:cNvSpPr txBox="1">
            <a:spLocks noChangeArrowheads="1"/>
          </p:cNvSpPr>
          <p:nvPr/>
        </p:nvSpPr>
        <p:spPr bwMode="auto">
          <a:xfrm>
            <a:off x="4515306" y="1063148"/>
            <a:ext cx="4577415"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ar-JO" altLang="ja-JP" sz="3200" b="1" dirty="0">
                <a:solidFill>
                  <a:srgbClr val="FFFFFF"/>
                </a:solidFill>
                <a:latin typeface="Arial" panose="020B0604020202020204" pitchFamily="34" charset="0"/>
                <a:cs typeface="Arial" panose="020B0604020202020204" pitchFamily="34" charset="0"/>
              </a:rPr>
              <a:t>إن تبشير أمة إسرائيل المتمردة لن ينتهي بواسطتهم              بل سينتظر عودته              وهي النقطة التي أشار         إليها بولس                    (راجع رو 11: 25-29) والأنبياء (زك 12: 10)</a:t>
            </a:r>
            <a:endParaRPr lang="en-US" sz="3200" b="1" dirty="0">
              <a:solidFill>
                <a:srgbClr val="FFFFFF"/>
              </a:solidFill>
              <a:latin typeface="Arial" panose="020B0604020202020204" pitchFamily="34" charset="0"/>
              <a:cs typeface="Arial" panose="020B0604020202020204" pitchFamily="34" charset="0"/>
            </a:endParaRPr>
          </a:p>
        </p:txBody>
      </p:sp>
      <p:sp>
        <p:nvSpPr>
          <p:cNvPr id="81926" name="Text Box 12"/>
          <p:cNvSpPr txBox="1">
            <a:spLocks noChangeArrowheads="1"/>
          </p:cNvSpPr>
          <p:nvPr/>
        </p:nvSpPr>
        <p:spPr bwMode="auto">
          <a:xfrm>
            <a:off x="7010400" y="62951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r" defTabSz="914400" eaLnBrk="1" fontAlgn="base" hangingPunct="1">
              <a:spcBef>
                <a:spcPct val="50000"/>
              </a:spcBef>
              <a:spcAft>
                <a:spcPct val="0"/>
              </a:spcAft>
            </a:pPr>
            <a:r>
              <a:rPr lang="ar-JO" b="1" i="1" dirty="0">
                <a:solidFill>
                  <a:srgbClr val="FFFFFF"/>
                </a:solidFill>
                <a:latin typeface="Arial" panose="020B0604020202020204" pitchFamily="34" charset="0"/>
                <a:cs typeface="Arial" panose="020B0604020202020204" pitchFamily="34" charset="0"/>
              </a:rPr>
              <a:t>بينوير</a:t>
            </a:r>
            <a:endParaRPr lang="en-US" b="1" i="1" dirty="0">
              <a:solidFill>
                <a:srgbClr val="FFFFFF"/>
              </a:solidFill>
              <a:latin typeface="Arial" panose="020B0604020202020204" pitchFamily="34" charset="0"/>
              <a:cs typeface="Arial" panose="020B0604020202020204" pitchFamily="34" charset="0"/>
            </a:endParaRPr>
          </a:p>
        </p:txBody>
      </p:sp>
      <p:sp>
        <p:nvSpPr>
          <p:cNvPr id="7" name="Text Box 1034"/>
          <p:cNvSpPr txBox="1">
            <a:spLocks noChangeArrowheads="1"/>
          </p:cNvSpPr>
          <p:nvPr/>
        </p:nvSpPr>
        <p:spPr bwMode="auto">
          <a:xfrm>
            <a:off x="7942103" y="0"/>
            <a:ext cx="1201898"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481</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الجزء 1</a:t>
            </a:r>
            <a:endParaRPr lang="en-US"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692168" y="45305"/>
            <a:ext cx="3906431" cy="713267"/>
          </a:xfrm>
        </p:spPr>
        <p:txBody>
          <a:bodyPr/>
          <a:lstStyle/>
          <a:p>
            <a:pPr rtl="0" eaLnBrk="0" fontAlgn="base" hangingPunct="0"/>
            <a:r>
              <a:rPr lang="ar-JO" sz="3600" b="1" u="sng" kern="1200" dirty="0">
                <a:solidFill>
                  <a:srgbClr val="FFFFFF"/>
                </a:solidFill>
                <a:effectLst/>
                <a:latin typeface="Arial" panose="020B0604020202020204" pitchFamily="34" charset="0"/>
                <a:ea typeface="ＭＳ Ｐゴシック"/>
                <a:cs typeface="Arial" panose="020B0604020202020204" pitchFamily="34" charset="0"/>
              </a:rPr>
              <a:t>الرد</a:t>
            </a:r>
            <a:endParaRPr lang="en-US" sz="54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745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3971" name="Rectangle 4"/>
          <p:cNvSpPr>
            <a:spLocks noChangeArrowheads="1"/>
          </p:cNvSpPr>
          <p:nvPr/>
        </p:nvSpPr>
        <p:spPr bwMode="auto">
          <a:xfrm>
            <a:off x="0" y="4648200"/>
            <a:ext cx="9144000" cy="2286000"/>
          </a:xfrm>
          <a:prstGeom prst="rect">
            <a:avLst/>
          </a:prstGeom>
          <a:solidFill>
            <a:schemeClr val="tx1">
              <a:alpha val="5098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103363" y="0"/>
            <a:ext cx="104063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481</a:t>
            </a:r>
            <a:br>
              <a:rPr lang="en-US" b="1" dirty="0">
                <a:solidFill>
                  <a:srgbClr val="FFFFFF"/>
                </a:solidFill>
                <a:latin typeface="Arial" charset="0"/>
                <a:cs typeface="Arial" charset="0"/>
              </a:rPr>
            </a:br>
            <a:r>
              <a:rPr lang="ar-JO" b="1" dirty="0">
                <a:solidFill>
                  <a:srgbClr val="FFFFFF"/>
                </a:solidFill>
                <a:latin typeface="Arial" charset="0"/>
                <a:cs typeface="Arial" charset="0"/>
              </a:rPr>
              <a:t>الجزء 2</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457202" y="5156220"/>
            <a:ext cx="8229600" cy="1323439"/>
          </a:xfr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r>
              <a:rPr lang="ar-JO" sz="4000" b="1" kern="1200" dirty="0">
                <a:solidFill>
                  <a:srgbClr val="FFFFFF"/>
                </a:solidFill>
                <a:latin typeface="Arial" charset="0"/>
                <a:ea typeface="Arial" charset="0"/>
                <a:cs typeface="Arial" charset="0"/>
              </a:rPr>
              <a:t>يرى السابقيون الراديكاليون أن مت 16: 28 تقول أن يسوع سوف يأتي في نفس ذلك الجيل</a:t>
            </a:r>
            <a:endParaRPr lang="en-US" sz="4000" b="1" kern="1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097593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6019" name="Rectangle 8"/>
          <p:cNvSpPr>
            <a:spLocks noChangeArrowheads="1"/>
          </p:cNvSpPr>
          <p:nvPr/>
        </p:nvSpPr>
        <p:spPr bwMode="auto">
          <a:xfrm>
            <a:off x="0" y="3657600"/>
            <a:ext cx="5486400" cy="3200400"/>
          </a:xfrm>
          <a:prstGeom prst="rect">
            <a:avLst/>
          </a:prstGeom>
          <a:solidFill>
            <a:schemeClr val="tx1">
              <a:alpha val="3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panose="020B0604020202020204" pitchFamily="34" charset="0"/>
              <a:ea typeface="ＭＳ Ｐゴシック" charset="0"/>
              <a:cs typeface="Arial" panose="020B0604020202020204" pitchFamily="34" charset="0"/>
            </a:endParaRPr>
          </a:p>
        </p:txBody>
      </p:sp>
      <p:sp>
        <p:nvSpPr>
          <p:cNvPr id="6" name="Text Box 1034"/>
          <p:cNvSpPr txBox="1">
            <a:spLocks noChangeArrowheads="1"/>
          </p:cNvSpPr>
          <p:nvPr/>
        </p:nvSpPr>
        <p:spPr bwMode="auto">
          <a:xfrm>
            <a:off x="8103363" y="0"/>
            <a:ext cx="104063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481</a:t>
            </a:r>
            <a:br>
              <a:rPr lang="ar-JO"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الجزء 2</a:t>
            </a:r>
          </a:p>
        </p:txBody>
      </p:sp>
      <p:sp>
        <p:nvSpPr>
          <p:cNvPr id="2" name="Title 1"/>
          <p:cNvSpPr>
            <a:spLocks noGrp="1"/>
          </p:cNvSpPr>
          <p:nvPr>
            <p:ph type="title"/>
          </p:nvPr>
        </p:nvSpPr>
        <p:spPr>
          <a:xfrm>
            <a:off x="0" y="4012005"/>
            <a:ext cx="5575591" cy="2492990"/>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r>
              <a:rPr lang="ar-JO" sz="3900" b="1" kern="1200" dirty="0">
                <a:solidFill>
                  <a:srgbClr val="FFFFFF"/>
                </a:solidFill>
                <a:latin typeface="Arial" panose="020B0604020202020204" pitchFamily="34" charset="0"/>
                <a:ea typeface="Arial" charset="0"/>
                <a:cs typeface="Arial" panose="020B0604020202020204" pitchFamily="34" charset="0"/>
              </a:rPr>
              <a:t>إنه يشير في الواقع إلى   الأشخاص الذين سيكونون    أحياء جسديًا عندما يأتي يسوع في نهاية الزمان</a:t>
            </a:r>
            <a:endParaRPr lang="en-US" sz="3900" b="1" kern="1200" dirty="0">
              <a:solidFill>
                <a:srgbClr val="FFFFFF"/>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312776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8067" name="Rectangle 2"/>
          <p:cNvSpPr>
            <a:spLocks noChangeArrowheads="1"/>
          </p:cNvSpPr>
          <p:nvPr/>
        </p:nvSpPr>
        <p:spPr bwMode="auto">
          <a:xfrm>
            <a:off x="0" y="4953002"/>
            <a:ext cx="9144000" cy="1974850"/>
          </a:xfrm>
          <a:prstGeom prst="rect">
            <a:avLst/>
          </a:prstGeom>
          <a:solidFill>
            <a:schemeClr val="tx1">
              <a:alpha val="5098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063049" y="0"/>
            <a:ext cx="1080952"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481</a:t>
            </a:r>
            <a:br>
              <a:rPr lang="ar-JO" b="1" dirty="0">
                <a:solidFill>
                  <a:srgbClr val="FFFFFF"/>
                </a:solidFill>
                <a:latin typeface="Arial" charset="0"/>
                <a:cs typeface="Arial" charset="0"/>
              </a:rPr>
            </a:br>
            <a:r>
              <a:rPr lang="ar-JO" b="1" dirty="0">
                <a:solidFill>
                  <a:srgbClr val="FFFFFF"/>
                </a:solidFill>
                <a:latin typeface="Arial" charset="0"/>
                <a:cs typeface="Arial" charset="0"/>
              </a:rPr>
              <a:t>الجزء 3</a:t>
            </a:r>
          </a:p>
        </p:txBody>
      </p:sp>
      <p:sp>
        <p:nvSpPr>
          <p:cNvPr id="2" name="Title 1"/>
          <p:cNvSpPr>
            <a:spLocks noGrp="1"/>
          </p:cNvSpPr>
          <p:nvPr>
            <p:ph type="title"/>
          </p:nvPr>
        </p:nvSpPr>
        <p:spPr>
          <a:xfrm>
            <a:off x="0" y="4294294"/>
            <a:ext cx="5433391" cy="2431435"/>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br>
              <a:rPr lang="en-US" sz="3800" b="1" kern="1200" dirty="0">
                <a:solidFill>
                  <a:srgbClr val="FFFFFF"/>
                </a:solidFill>
                <a:latin typeface="Arial" charset="0"/>
                <a:ea typeface="Arial" charset="0"/>
                <a:cs typeface="Arial" charset="0"/>
              </a:rPr>
            </a:br>
            <a:r>
              <a:rPr lang="ar-JO" sz="3800" b="1" kern="1200" dirty="0">
                <a:solidFill>
                  <a:srgbClr val="FFFFFF"/>
                </a:solidFill>
                <a:latin typeface="Arial" charset="0"/>
                <a:ea typeface="Arial" charset="0"/>
                <a:cs typeface="Arial" charset="0"/>
              </a:rPr>
              <a:t>يرى السابقيون أن هذا الجيل                          في مت 24: 34 هو                                  ذلك الجيل نفسه الذي سمع يسوع</a:t>
            </a:r>
            <a:endParaRPr lang="en-US" sz="3800" b="1" kern="1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547800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114" name="Rectangle 4"/>
          <p:cNvSpPr>
            <a:spLocks noChangeArrowheads="1"/>
          </p:cNvSpPr>
          <p:nvPr/>
        </p:nvSpPr>
        <p:spPr bwMode="auto">
          <a:xfrm>
            <a:off x="0" y="1524000"/>
            <a:ext cx="9144000" cy="5410200"/>
          </a:xfrm>
          <a:prstGeom prst="rect">
            <a:avLst/>
          </a:prstGeom>
          <a:solidFill>
            <a:schemeClr val="tx1">
              <a:alpha val="5803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4" name="Text Box 1034"/>
          <p:cNvSpPr txBox="1">
            <a:spLocks noChangeArrowheads="1"/>
          </p:cNvSpPr>
          <p:nvPr/>
        </p:nvSpPr>
        <p:spPr bwMode="auto">
          <a:xfrm>
            <a:off x="8103363" y="1431058"/>
            <a:ext cx="104063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481</a:t>
            </a:r>
            <a:br>
              <a:rPr lang="ar-JO" b="1" dirty="0">
                <a:solidFill>
                  <a:srgbClr val="FFFFFF"/>
                </a:solidFill>
                <a:latin typeface="Arial" charset="0"/>
                <a:cs typeface="Arial" charset="0"/>
              </a:rPr>
            </a:br>
            <a:r>
              <a:rPr lang="ar-JO" b="1" dirty="0">
                <a:solidFill>
                  <a:srgbClr val="FFFFFF"/>
                </a:solidFill>
                <a:latin typeface="Arial" charset="0"/>
                <a:cs typeface="Arial" charset="0"/>
              </a:rPr>
              <a:t>الجزء 3</a:t>
            </a:r>
          </a:p>
        </p:txBody>
      </p:sp>
      <p:sp>
        <p:nvSpPr>
          <p:cNvPr id="2" name="Title 1"/>
          <p:cNvSpPr>
            <a:spLocks noGrp="1"/>
          </p:cNvSpPr>
          <p:nvPr>
            <p:ph type="title"/>
          </p:nvPr>
        </p:nvSpPr>
        <p:spPr>
          <a:xfrm>
            <a:off x="316082" y="-854395"/>
            <a:ext cx="8229600" cy="783831"/>
          </a:xfrm>
        </p:spPr>
        <p:txBody>
          <a:bodyPr/>
          <a:lstStyle/>
          <a:p>
            <a:r>
              <a:rPr lang="en-US" dirty="0"/>
              <a:t>End Times?</a:t>
            </a:r>
          </a:p>
        </p:txBody>
      </p:sp>
      <p:sp>
        <p:nvSpPr>
          <p:cNvPr id="6" name="Rectangle 3"/>
          <p:cNvSpPr txBox="1">
            <a:spLocks noChangeArrowheads="1"/>
          </p:cNvSpPr>
          <p:nvPr/>
        </p:nvSpPr>
        <p:spPr bwMode="auto">
          <a:xfrm>
            <a:off x="192011" y="2146852"/>
            <a:ext cx="8534400" cy="456438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rtl="1" eaLnBrk="1" hangingPunct="1">
              <a:lnSpc>
                <a:spcPct val="90000"/>
              </a:lnSpc>
              <a:defRPr/>
            </a:pPr>
            <a:r>
              <a:rPr lang="ar-JO" sz="3000" b="1" dirty="0">
                <a:solidFill>
                  <a:srgbClr val="FFFFFF"/>
                </a:solidFill>
                <a:latin typeface="Arial"/>
                <a:ea typeface="Arial"/>
                <a:cs typeface="Arial"/>
              </a:rPr>
              <a:t>هذا الجيل تشير إلى الفترة الزمنية عند حدوث مبتدأ الأوجاع   (مت 24: 8)</a:t>
            </a:r>
            <a:r>
              <a:rPr lang="en-US" sz="3000" b="1" dirty="0">
                <a:solidFill>
                  <a:srgbClr val="FFFFFF"/>
                </a:solidFill>
                <a:latin typeface="Arial"/>
                <a:ea typeface="Arial"/>
                <a:cs typeface="Arial"/>
              </a:rPr>
              <a:t> </a:t>
            </a:r>
          </a:p>
          <a:p>
            <a:pPr algn="r" defTabSz="914400" rtl="1" eaLnBrk="1" hangingPunct="1">
              <a:lnSpc>
                <a:spcPct val="90000"/>
              </a:lnSpc>
              <a:defRPr/>
            </a:pPr>
            <a:r>
              <a:rPr lang="ar-JO" sz="3000" b="1" dirty="0">
                <a:solidFill>
                  <a:srgbClr val="FFFFFF"/>
                </a:solidFill>
                <a:latin typeface="Arial"/>
                <a:ea typeface="Arial"/>
                <a:cs typeface="Arial"/>
              </a:rPr>
              <a:t>تستمر حتى يكرز بالإنجيل في كل العالم (مت 24: 14)</a:t>
            </a:r>
            <a:endParaRPr lang="en-US" sz="3000" b="1" dirty="0">
              <a:solidFill>
                <a:srgbClr val="FFFFFF"/>
              </a:solidFill>
              <a:latin typeface="Arial"/>
              <a:ea typeface="Arial"/>
              <a:cs typeface="Arial"/>
            </a:endParaRPr>
          </a:p>
          <a:p>
            <a:pPr algn="r" defTabSz="914400" rtl="1" eaLnBrk="1" hangingPunct="1">
              <a:lnSpc>
                <a:spcPct val="90000"/>
              </a:lnSpc>
              <a:defRPr/>
            </a:pPr>
            <a:r>
              <a:rPr lang="ar-JO" sz="3000" b="1" dirty="0">
                <a:solidFill>
                  <a:srgbClr val="FFFFFF"/>
                </a:solidFill>
                <a:latin typeface="Arial"/>
                <a:ea typeface="Arial"/>
                <a:cs typeface="Arial"/>
              </a:rPr>
              <a:t>رجسة الخراب التي تكلم عنها دانيال (مت 24: 15، راجع دا 9: 24-27) سوف تحدث</a:t>
            </a:r>
            <a:endParaRPr lang="en-US" sz="3000" b="1" dirty="0">
              <a:solidFill>
                <a:srgbClr val="FFFFFF"/>
              </a:solidFill>
              <a:latin typeface="Arial"/>
              <a:ea typeface="Arial"/>
              <a:cs typeface="Arial"/>
            </a:endParaRPr>
          </a:p>
          <a:p>
            <a:pPr algn="r" defTabSz="914400" rtl="1" eaLnBrk="1" hangingPunct="1">
              <a:lnSpc>
                <a:spcPct val="90000"/>
              </a:lnSpc>
              <a:defRPr/>
            </a:pPr>
            <a:r>
              <a:rPr lang="ar-JO" sz="3000" b="1" dirty="0">
                <a:solidFill>
                  <a:srgbClr val="FFFFFF"/>
                </a:solidFill>
                <a:latin typeface="Arial"/>
                <a:ea typeface="Arial"/>
                <a:cs typeface="Arial"/>
              </a:rPr>
              <a:t>الضيقة العظيمة (مت 24: 21) سوف تحدث</a:t>
            </a:r>
            <a:endParaRPr lang="en-US" sz="3000" b="1" dirty="0">
              <a:solidFill>
                <a:srgbClr val="FFFFFF"/>
              </a:solidFill>
              <a:latin typeface="Arial"/>
              <a:ea typeface="Arial"/>
              <a:cs typeface="Arial"/>
            </a:endParaRPr>
          </a:p>
          <a:p>
            <a:pPr algn="r" defTabSz="914400" rtl="1" eaLnBrk="1" hangingPunct="1">
              <a:lnSpc>
                <a:spcPct val="90000"/>
              </a:lnSpc>
              <a:defRPr/>
            </a:pPr>
            <a:r>
              <a:rPr lang="ar-JO" sz="3000" b="1" dirty="0">
                <a:solidFill>
                  <a:srgbClr val="FFFFFF"/>
                </a:solidFill>
                <a:latin typeface="Arial"/>
                <a:ea typeface="Arial"/>
                <a:cs typeface="Arial"/>
              </a:rPr>
              <a:t>أخيراً سوف يأتي ابن الإنسان (مت 24: 27)</a:t>
            </a:r>
            <a:endParaRPr lang="en-US" sz="3000" b="1" dirty="0">
              <a:solidFill>
                <a:srgbClr val="FFFFFF"/>
              </a:solidFill>
              <a:latin typeface="Arial"/>
              <a:ea typeface="Arial"/>
              <a:cs typeface="Arial"/>
            </a:endParaRPr>
          </a:p>
        </p:txBody>
      </p:sp>
    </p:spTree>
    <p:extLst>
      <p:ext uri="{BB962C8B-B14F-4D97-AF65-F5344CB8AC3E}">
        <p14:creationId xmlns:p14="http://schemas.microsoft.com/office/powerpoint/2010/main" val="165470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0" y="479058"/>
            <a:ext cx="9144000" cy="769441"/>
          </a:xfrm>
          <a:solidFill>
            <a:schemeClr val="bg1">
              <a:alpha val="54117"/>
            </a:schemeClr>
          </a:solidFill>
          <a:ln>
            <a:noFill/>
          </a:ln>
        </p:spPr>
        <p:txBody>
          <a:bodyPr wrap="square">
            <a:spAutoFit/>
          </a:bodyPr>
          <a:lstStyle/>
          <a:p>
            <a:pPr eaLnBrk="1" hangingPunct="1">
              <a:spcBef>
                <a:spcPct val="50000"/>
              </a:spcBef>
            </a:pPr>
            <a:r>
              <a:rPr lang="ar-JO" b="1" kern="1200" dirty="0">
                <a:solidFill>
                  <a:srgbClr val="000000"/>
                </a:solidFill>
                <a:latin typeface="Arial" charset="0"/>
                <a:cs typeface="Arial" charset="0"/>
              </a:rPr>
              <a:t>غير قادر على إيجاد مكان اصطفاف</a:t>
            </a:r>
            <a:endParaRPr lang="en-US" b="1" kern="1200" dirty="0">
              <a:solidFill>
                <a:srgbClr val="000000"/>
              </a:solidFill>
              <a:latin typeface="Arial" charset="0"/>
              <a:cs typeface="Arial" charset="0"/>
            </a:endParaRPr>
          </a:p>
        </p:txBody>
      </p:sp>
      <p:sp>
        <p:nvSpPr>
          <p:cNvPr id="5"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8000" dirty="0">
                <a:solidFill>
                  <a:srgbClr val="FF0000"/>
                </a:solidFill>
                <a:effectLst>
                  <a:glow rad="228600">
                    <a:srgbClr val="FFFFFF">
                      <a:alpha val="92000"/>
                    </a:srgbClr>
                  </a:glow>
                </a:effectLst>
                <a:latin typeface="Copperplate Gothic Bold" charset="0"/>
                <a:ea typeface="Arial" charset="0"/>
                <a:cs typeface="Arial" charset="0"/>
              </a:rPr>
              <a:t>ضيقة؟</a:t>
            </a:r>
            <a:endParaRPr lang="en-US" sz="8000" dirty="0">
              <a:solidFill>
                <a:srgbClr val="FF0000"/>
              </a:solidFill>
              <a:effectLst>
                <a:glow rad="228600">
                  <a:srgbClr val="FFFFFF">
                    <a:alpha val="92000"/>
                  </a:srgbClr>
                </a:glow>
              </a:effectLst>
              <a:latin typeface="Copperplate Gothic Bold" charset="0"/>
              <a:ea typeface="Arial" charset="0"/>
              <a:cs typeface="Arial" charset="0"/>
            </a:endParaRPr>
          </a:p>
        </p:txBody>
      </p:sp>
    </p:spTree>
    <p:extLst>
      <p:ext uri="{BB962C8B-B14F-4D97-AF65-F5344CB8AC3E}">
        <p14:creationId xmlns:p14="http://schemas.microsoft.com/office/powerpoint/2010/main" val="241453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0" y="4648200"/>
            <a:ext cx="9144000" cy="2209800"/>
            <a:chOff x="0" y="2496"/>
            <a:chExt cx="5760" cy="1824"/>
          </a:xfrm>
        </p:grpSpPr>
        <p:sp>
          <p:nvSpPr>
            <p:cNvPr id="92164" name="Rectangle 6"/>
            <p:cNvSpPr>
              <a:spLocks noChangeArrowheads="1"/>
            </p:cNvSpPr>
            <p:nvPr/>
          </p:nvSpPr>
          <p:spPr bwMode="auto">
            <a:xfrm>
              <a:off x="0" y="2496"/>
              <a:ext cx="5760" cy="1824"/>
            </a:xfrm>
            <a:prstGeom prst="rect">
              <a:avLst/>
            </a:prstGeom>
            <a:solidFill>
              <a:schemeClr val="tx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a:ea typeface="ＭＳ Ｐゴシック" charset="0"/>
                <a:cs typeface="Arial"/>
              </a:endParaRPr>
            </a:p>
          </p:txBody>
        </p:sp>
        <p:sp>
          <p:nvSpPr>
            <p:cNvPr id="41991" name="Text Box 7"/>
            <p:cNvSpPr txBox="1">
              <a:spLocks noChangeArrowheads="1"/>
            </p:cNvSpPr>
            <p:nvPr/>
          </p:nvSpPr>
          <p:spPr bwMode="auto">
            <a:xfrm>
              <a:off x="192" y="2798"/>
              <a:ext cx="5424" cy="114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4200" b="1" dirty="0">
                  <a:solidFill>
                    <a:srgbClr val="FFFFFF"/>
                  </a:solidFill>
                  <a:latin typeface="Arial"/>
                  <a:ea typeface="Arial" charset="0"/>
                  <a:cs typeface="Arial"/>
                </a:rPr>
                <a:t>ينظرون إلى كل أو أغلب هذه النبوات على أنها تمت في خراب الهيكل عام 70 م</a:t>
              </a:r>
              <a:endParaRPr lang="en-US" sz="4200" b="1" dirty="0">
                <a:solidFill>
                  <a:srgbClr val="FFFFFF"/>
                </a:solidFill>
                <a:latin typeface="Arial"/>
                <a:ea typeface="Arial" charset="0"/>
                <a:cs typeface="Arial"/>
              </a:endParaRPr>
            </a:p>
          </p:txBody>
        </p:sp>
      </p:grpSp>
      <p:sp>
        <p:nvSpPr>
          <p:cNvPr id="6"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a:cs typeface="Arial"/>
              </a:rPr>
              <a:t>481</a:t>
            </a:r>
            <a:endParaRPr lang="en-US" b="1" dirty="0">
              <a:solidFill>
                <a:srgbClr val="FFFFFF"/>
              </a:solidFill>
              <a:latin typeface="Arial"/>
              <a:cs typeface="Arial"/>
            </a:endParaRPr>
          </a:p>
        </p:txBody>
      </p:sp>
      <p:sp>
        <p:nvSpPr>
          <p:cNvPr id="3" name="Title 2"/>
          <p:cNvSpPr>
            <a:spLocks noGrp="1"/>
          </p:cNvSpPr>
          <p:nvPr>
            <p:ph type="title"/>
          </p:nvPr>
        </p:nvSpPr>
        <p:spPr>
          <a:xfrm>
            <a:off x="668876" y="2162242"/>
            <a:ext cx="8229600" cy="1143000"/>
          </a:xfrm>
          <a:noFill/>
          <a:ln w="9525">
            <a:noFill/>
            <a:miter lim="800000"/>
            <a:headEnd/>
            <a:tailEnd/>
          </a:ln>
          <a:effectLst>
            <a:outerShdw blurRad="63500" dist="38099" dir="2700000" algn="ctr" rotWithShape="0">
              <a:schemeClr val="bg1">
                <a:alpha val="74998"/>
              </a:schemeClr>
            </a:outerShdw>
          </a:effectLst>
        </p:spPr>
        <p:txBody>
          <a:bodyPr anchor="ctr"/>
          <a:lstStyle/>
          <a:p>
            <a:pPr eaLnBrk="1" hangingPunct="1"/>
            <a:r>
              <a:rPr lang="ar-JO" sz="4800" b="1" kern="1200" dirty="0">
                <a:solidFill>
                  <a:srgbClr val="000000"/>
                </a:solidFill>
                <a:latin typeface="Arial"/>
                <a:ea typeface="Arial" charset="0"/>
                <a:cs typeface="Arial"/>
              </a:rPr>
              <a:t>ج. خطاب جبل الزيتون في متى 24-25</a:t>
            </a:r>
            <a:endParaRPr lang="en-US" sz="4800" b="1" kern="1200" dirty="0">
              <a:solidFill>
                <a:srgbClr val="000000"/>
              </a:solidFill>
              <a:latin typeface="Arial"/>
              <a:ea typeface="Arial" charset="0"/>
              <a:cs typeface="Arial"/>
            </a:endParaRPr>
          </a:p>
        </p:txBody>
      </p:sp>
    </p:spTree>
    <p:extLst>
      <p:ext uri="{BB962C8B-B14F-4D97-AF65-F5344CB8AC3E}">
        <p14:creationId xmlns:p14="http://schemas.microsoft.com/office/powerpoint/2010/main" val="159299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198438"/>
            <a:ext cx="3429000" cy="868362"/>
          </a:xfrm>
          <a:effectLst>
            <a:outerShdw blurRad="63500" dist="38099" dir="2700000" algn="ctr" rotWithShape="0">
              <a:schemeClr val="tx1">
                <a:alpha val="74998"/>
              </a:schemeClr>
            </a:outerShdw>
          </a:effectLst>
        </p:spPr>
        <p:txBody>
          <a:bodyPr/>
          <a:lstStyle/>
          <a:p>
            <a:pPr eaLnBrk="1" hangingPunct="1">
              <a:defRPr/>
            </a:pPr>
            <a:r>
              <a:rPr lang="ar-JO" b="1" dirty="0">
                <a:solidFill>
                  <a:schemeClr val="bg1"/>
                </a:solidFill>
                <a:latin typeface="Arial" panose="020B0604020202020204" pitchFamily="34" charset="0"/>
                <a:ea typeface="+mj-ea"/>
                <a:cs typeface="Arial" panose="020B0604020202020204" pitchFamily="34" charset="0"/>
              </a:rPr>
              <a:t>متى 24: 3</a:t>
            </a:r>
            <a:endParaRPr lang="en-US" b="1" dirty="0">
              <a:solidFill>
                <a:schemeClr val="bg1"/>
              </a:solidFill>
              <a:latin typeface="Arial" panose="020B0604020202020204" pitchFamily="34" charset="0"/>
              <a:ea typeface="+mj-ea"/>
              <a:cs typeface="Arial" panose="020B0604020202020204" pitchFamily="34" charset="0"/>
            </a:endParaRPr>
          </a:p>
        </p:txBody>
      </p:sp>
      <p:grpSp>
        <p:nvGrpSpPr>
          <p:cNvPr id="94211" name="Group 8"/>
          <p:cNvGrpSpPr>
            <a:grpSpLocks/>
          </p:cNvGrpSpPr>
          <p:nvPr/>
        </p:nvGrpSpPr>
        <p:grpSpPr bwMode="auto">
          <a:xfrm>
            <a:off x="2359026" y="5334000"/>
            <a:ext cx="6784976" cy="1600200"/>
            <a:chOff x="1486" y="3360"/>
            <a:chExt cx="4274" cy="1008"/>
          </a:xfrm>
        </p:grpSpPr>
        <p:sp>
          <p:nvSpPr>
            <p:cNvPr id="94212" name="Rectangle 5"/>
            <p:cNvSpPr>
              <a:spLocks noChangeArrowheads="1"/>
            </p:cNvSpPr>
            <p:nvPr/>
          </p:nvSpPr>
          <p:spPr bwMode="auto">
            <a:xfrm>
              <a:off x="1486" y="3360"/>
              <a:ext cx="4274" cy="1008"/>
            </a:xfrm>
            <a:prstGeom prst="rect">
              <a:avLst/>
            </a:prstGeom>
            <a:solidFill>
              <a:schemeClr val="tx1">
                <a:alpha val="5490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panose="020B0604020202020204" pitchFamily="34" charset="0"/>
                <a:ea typeface="ＭＳ Ｐゴシック" charset="0"/>
                <a:cs typeface="Arial" panose="020B0604020202020204" pitchFamily="34" charset="0"/>
              </a:endParaRPr>
            </a:p>
          </p:txBody>
        </p:sp>
        <p:sp>
          <p:nvSpPr>
            <p:cNvPr id="23558" name="Text Box 6"/>
            <p:cNvSpPr txBox="1">
              <a:spLocks noChangeArrowheads="1"/>
            </p:cNvSpPr>
            <p:nvPr/>
          </p:nvSpPr>
          <p:spPr bwMode="auto">
            <a:xfrm>
              <a:off x="1625" y="3605"/>
              <a:ext cx="4034" cy="48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ar-JO" sz="4400" b="1" dirty="0">
                  <a:solidFill>
                    <a:srgbClr val="FFFFFF"/>
                  </a:solidFill>
                  <a:latin typeface="Arial" panose="020B0604020202020204" pitchFamily="34" charset="0"/>
                  <a:cs typeface="Arial" panose="020B0604020202020204" pitchFamily="34" charset="0"/>
                </a:rPr>
                <a:t>قل لنا </a:t>
              </a:r>
              <a:r>
                <a:rPr lang="ar-JO" sz="4400" b="1" dirty="0">
                  <a:solidFill>
                    <a:srgbClr val="FFFF00"/>
                  </a:solidFill>
                  <a:latin typeface="Arial" panose="020B0604020202020204" pitchFamily="34" charset="0"/>
                  <a:cs typeface="Arial" panose="020B0604020202020204" pitchFamily="34" charset="0"/>
                </a:rPr>
                <a:t>متى</a:t>
              </a:r>
              <a:r>
                <a:rPr lang="ar-JO" sz="4400" b="1" dirty="0">
                  <a:solidFill>
                    <a:srgbClr val="FFFFFF"/>
                  </a:solidFill>
                  <a:latin typeface="Arial" panose="020B0604020202020204" pitchFamily="34" charset="0"/>
                  <a:cs typeface="Arial" panose="020B0604020202020204" pitchFamily="34" charset="0"/>
                </a:rPr>
                <a:t> يكون هذا؟</a:t>
              </a:r>
              <a:endParaRPr lang="en-US" sz="4400" b="1" dirty="0">
                <a:solidFill>
                  <a:srgbClr val="FFFFFF"/>
                </a:solidFill>
                <a:latin typeface="Arial" panose="020B0604020202020204" pitchFamily="34" charset="0"/>
                <a:cs typeface="Arial" panose="020B0604020202020204" pitchFamily="34" charset="0"/>
              </a:endParaRPr>
            </a:p>
          </p:txBody>
        </p:sp>
      </p:grpSp>
      <p:sp>
        <p:nvSpPr>
          <p:cNvPr id="6"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482</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010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6258" name="Group 4"/>
          <p:cNvGrpSpPr>
            <a:grpSpLocks/>
          </p:cNvGrpSpPr>
          <p:nvPr/>
        </p:nvGrpSpPr>
        <p:grpSpPr bwMode="auto">
          <a:xfrm>
            <a:off x="2580175" y="5257800"/>
            <a:ext cx="6563825" cy="1600200"/>
            <a:chOff x="0" y="2304"/>
            <a:chExt cx="3456" cy="2016"/>
          </a:xfrm>
        </p:grpSpPr>
        <p:sp>
          <p:nvSpPr>
            <p:cNvPr id="96260" name="Rectangle 5"/>
            <p:cNvSpPr>
              <a:spLocks noChangeArrowheads="1"/>
            </p:cNvSpPr>
            <p:nvPr/>
          </p:nvSpPr>
          <p:spPr bwMode="auto">
            <a:xfrm>
              <a:off x="0" y="2304"/>
              <a:ext cx="3456" cy="2016"/>
            </a:xfrm>
            <a:prstGeom prst="rect">
              <a:avLst/>
            </a:prstGeom>
            <a:solidFill>
              <a:schemeClr val="tx1">
                <a:alpha val="5607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a:ea typeface="ＭＳ Ｐゴシック" charset="0"/>
                <a:cs typeface="Arial"/>
              </a:endParaRPr>
            </a:p>
          </p:txBody>
        </p:sp>
        <p:sp>
          <p:nvSpPr>
            <p:cNvPr id="22534" name="Text Box 6"/>
            <p:cNvSpPr txBox="1">
              <a:spLocks noChangeArrowheads="1"/>
            </p:cNvSpPr>
            <p:nvPr/>
          </p:nvSpPr>
          <p:spPr bwMode="auto">
            <a:xfrm>
              <a:off x="0" y="2732"/>
              <a:ext cx="3382" cy="9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ar-JO" sz="4400" b="1" dirty="0">
                  <a:solidFill>
                    <a:srgbClr val="FFFFFF"/>
                  </a:solidFill>
                  <a:latin typeface="Arial"/>
                  <a:cs typeface="Arial"/>
                </a:rPr>
                <a:t>ما هي </a:t>
              </a:r>
              <a:r>
                <a:rPr lang="ar-JO" sz="4400" b="1" dirty="0">
                  <a:solidFill>
                    <a:srgbClr val="FFFF00"/>
                  </a:solidFill>
                  <a:latin typeface="Arial"/>
                  <a:cs typeface="Arial"/>
                </a:rPr>
                <a:t>علامة</a:t>
              </a:r>
              <a:r>
                <a:rPr lang="ar-JO" sz="4400" b="1" dirty="0">
                  <a:solidFill>
                    <a:srgbClr val="FFFFFF"/>
                  </a:solidFill>
                  <a:latin typeface="Arial"/>
                  <a:cs typeface="Arial"/>
                </a:rPr>
                <a:t> مجيئك؟</a:t>
              </a:r>
              <a:endParaRPr lang="en-US" sz="4400" b="1" dirty="0">
                <a:solidFill>
                  <a:srgbClr val="FFFFFF"/>
                </a:solidFill>
                <a:latin typeface="Arial"/>
                <a:cs typeface="Arial"/>
              </a:endParaRPr>
            </a:p>
          </p:txBody>
        </p:sp>
      </p:grpSp>
      <p:sp>
        <p:nvSpPr>
          <p:cNvPr id="6"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174964" y="345203"/>
            <a:ext cx="3652859" cy="924961"/>
          </a:xfrm>
          <a:noFill/>
          <a:ln w="9525">
            <a:noFill/>
            <a:miter lim="800000"/>
            <a:headEnd/>
            <a:tailEnd/>
          </a:ln>
          <a:effectLst>
            <a:outerShdw blurRad="63500" dist="38099" dir="2700000" algn="ctr" rotWithShape="0">
              <a:schemeClr val="tx1">
                <a:alpha val="74998"/>
              </a:schemeClr>
            </a:outerShdw>
          </a:effectLst>
        </p:spPr>
        <p:txBody>
          <a:bodyPr anchor="ctr"/>
          <a:lstStyle/>
          <a:p>
            <a:pPr eaLnBrk="1" hangingPunct="1"/>
            <a:r>
              <a:rPr lang="ar-JO" b="1" kern="1200" dirty="0">
                <a:solidFill>
                  <a:srgbClr val="FFFFFF"/>
                </a:solidFill>
                <a:latin typeface="Arial" charset="0"/>
                <a:ea typeface="Arial" charset="0"/>
                <a:cs typeface="Arial" charset="0"/>
              </a:rPr>
              <a:t>متى 24: 3</a:t>
            </a:r>
            <a:endParaRPr lang="en-US" b="1" kern="1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4186524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3023643" y="5181600"/>
            <a:ext cx="5739357"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ar-JO" sz="4400" b="1" dirty="0">
                <a:solidFill>
                  <a:srgbClr val="FFFFFF"/>
                </a:solidFill>
                <a:latin typeface="Arial" panose="020B0604020202020204" pitchFamily="34" charset="0"/>
                <a:cs typeface="Arial" panose="020B0604020202020204" pitchFamily="34" charset="0"/>
              </a:rPr>
              <a:t>.... و</a:t>
            </a:r>
            <a:r>
              <a:rPr lang="ar-JO" sz="4400" b="1" dirty="0">
                <a:solidFill>
                  <a:srgbClr val="FFFF00"/>
                </a:solidFill>
                <a:latin typeface="Arial" panose="020B0604020202020204" pitchFamily="34" charset="0"/>
                <a:cs typeface="Arial" panose="020B0604020202020204" pitchFamily="34" charset="0"/>
              </a:rPr>
              <a:t>انقضاء</a:t>
            </a:r>
            <a:r>
              <a:rPr lang="ar-JO" sz="4400" b="1" dirty="0">
                <a:solidFill>
                  <a:srgbClr val="FFFFFF"/>
                </a:solidFill>
                <a:latin typeface="Arial" panose="020B0604020202020204" pitchFamily="34" charset="0"/>
                <a:cs typeface="Arial" panose="020B0604020202020204" pitchFamily="34" charset="0"/>
              </a:rPr>
              <a:t> الدهر؟</a:t>
            </a:r>
            <a:endParaRPr lang="en-US" sz="4400" b="1" dirty="0">
              <a:solidFill>
                <a:srgbClr val="FFFFFF"/>
              </a:solidFill>
              <a:latin typeface="Arial" panose="020B0604020202020204" pitchFamily="34" charset="0"/>
              <a:cs typeface="Arial" panose="020B0604020202020204" pitchFamily="34" charset="0"/>
            </a:endParaRPr>
          </a:p>
        </p:txBody>
      </p:sp>
      <p:sp>
        <p:nvSpPr>
          <p:cNvPr id="44040" name="Rectangle 8"/>
          <p:cNvSpPr>
            <a:spLocks noGrp="1" noChangeArrowheads="1"/>
          </p:cNvSpPr>
          <p:nvPr>
            <p:ph type="title"/>
          </p:nvPr>
        </p:nvSpPr>
        <p:spPr>
          <a:xfrm>
            <a:off x="228600" y="198438"/>
            <a:ext cx="3429000" cy="868362"/>
          </a:xfrm>
          <a:effectLst>
            <a:outerShdw blurRad="63500" dist="38099" dir="2700000" algn="ctr" rotWithShape="0">
              <a:schemeClr val="tx1">
                <a:alpha val="74998"/>
              </a:schemeClr>
            </a:outerShdw>
          </a:effectLst>
        </p:spPr>
        <p:txBody>
          <a:bodyPr/>
          <a:lstStyle/>
          <a:p>
            <a:pPr eaLnBrk="1" hangingPunct="1">
              <a:defRPr/>
            </a:pPr>
            <a:r>
              <a:rPr lang="ar-JO" b="1" dirty="0">
                <a:solidFill>
                  <a:schemeClr val="bg1"/>
                </a:solidFill>
                <a:latin typeface="Arial" panose="020B0604020202020204" pitchFamily="34" charset="0"/>
                <a:ea typeface="+mj-ea"/>
                <a:cs typeface="Arial" panose="020B0604020202020204" pitchFamily="34" charset="0"/>
              </a:rPr>
              <a:t>متى 24: 3</a:t>
            </a:r>
            <a:endParaRPr lang="en-US" dirty="0">
              <a:solidFill>
                <a:schemeClr val="bg1"/>
              </a:solidFill>
              <a:latin typeface="Arial" panose="020B0604020202020204" pitchFamily="34" charset="0"/>
              <a:ea typeface="+mj-ea"/>
              <a:cs typeface="Arial" panose="020B0604020202020204" pitchFamily="34" charset="0"/>
            </a:endParaRP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482</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329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04800" y="152400"/>
            <a:ext cx="8382000" cy="1219200"/>
          </a:xfrm>
          <a:effectLst>
            <a:outerShdw blurRad="63500" dist="38099" dir="2700000" algn="ctr" rotWithShape="0">
              <a:schemeClr val="bg1">
                <a:alpha val="74998"/>
              </a:schemeClr>
            </a:outerShdw>
          </a:effectLst>
        </p:spPr>
        <p:txBody>
          <a:bodyPr/>
          <a:lstStyle/>
          <a:p>
            <a:pPr eaLnBrk="1" hangingPunct="1">
              <a:defRPr/>
            </a:pPr>
            <a:r>
              <a:rPr lang="ar-JO" sz="4800" b="1" dirty="0">
                <a:latin typeface="Arial" panose="020B0604020202020204" pitchFamily="34" charset="0"/>
                <a:ea typeface="+mj-ea"/>
                <a:cs typeface="Arial" panose="020B0604020202020204" pitchFamily="34" charset="0"/>
              </a:rPr>
              <a:t>رجسة الخراب</a:t>
            </a:r>
            <a:endParaRPr lang="en-US" sz="4800" b="1" dirty="0">
              <a:latin typeface="Arial" panose="020B0604020202020204" pitchFamily="34" charset="0"/>
              <a:ea typeface="+mj-ea"/>
              <a:cs typeface="Arial" panose="020B0604020202020204" pitchFamily="34" charset="0"/>
            </a:endParaRPr>
          </a:p>
        </p:txBody>
      </p:sp>
      <p:sp>
        <p:nvSpPr>
          <p:cNvPr id="43013" name="Text Box 5"/>
          <p:cNvSpPr txBox="1">
            <a:spLocks noChangeArrowheads="1"/>
          </p:cNvSpPr>
          <p:nvPr/>
        </p:nvSpPr>
        <p:spPr bwMode="auto">
          <a:xfrm>
            <a:off x="457200" y="2803525"/>
            <a:ext cx="8229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5000" b="1" dirty="0">
                <a:solidFill>
                  <a:srgbClr val="FFFFFF"/>
                </a:solidFill>
                <a:latin typeface="Arial" panose="020B0604020202020204" pitchFamily="34" charset="0"/>
                <a:ea typeface="Arial" charset="0"/>
                <a:cs typeface="Arial" panose="020B0604020202020204" pitchFamily="34" charset="0"/>
              </a:rPr>
              <a:t>يرى السابقيون هذا في 70 م         على أيدي الرومان</a:t>
            </a:r>
            <a:endParaRPr lang="en-US" sz="5000" b="1" dirty="0">
              <a:solidFill>
                <a:srgbClr val="FFFFFF"/>
              </a:solidFill>
              <a:latin typeface="Arial" panose="020B0604020202020204" pitchFamily="34" charset="0"/>
              <a:ea typeface="Arial" charset="0"/>
              <a:cs typeface="Arial" panose="020B0604020202020204" pitchFamily="34" charset="0"/>
            </a:endParaRP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482</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7853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949" name="Rectangle 13"/>
          <p:cNvSpPr>
            <a:spLocks noChangeArrowheads="1"/>
          </p:cNvSpPr>
          <p:nvPr/>
        </p:nvSpPr>
        <p:spPr bwMode="auto">
          <a:xfrm>
            <a:off x="0" y="1066800"/>
            <a:ext cx="9144000" cy="2438400"/>
          </a:xfrm>
          <a:prstGeom prst="rect">
            <a:avLst/>
          </a:prstGeom>
          <a:solidFill>
            <a:schemeClr val="bg1">
              <a:alpha val="2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panose="020B0604020202020204" pitchFamily="34" charset="0"/>
              <a:ea typeface="ＭＳ Ｐゴシック" charset="0"/>
              <a:cs typeface="Arial" panose="020B0604020202020204" pitchFamily="34" charset="0"/>
            </a:endParaRPr>
          </a:p>
        </p:txBody>
      </p:sp>
      <p:sp>
        <p:nvSpPr>
          <p:cNvPr id="5"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482</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11"/>
          <p:cNvSpPr txBox="1">
            <a:spLocks noChangeArrowheads="1"/>
          </p:cNvSpPr>
          <p:nvPr/>
        </p:nvSpPr>
        <p:spPr bwMode="auto">
          <a:xfrm>
            <a:off x="210244" y="1172648"/>
            <a:ext cx="8229600" cy="236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42900" indent="-342900" defTabSz="914400" fontAlgn="base">
              <a:spcBef>
                <a:spcPct val="20000"/>
              </a:spcBef>
              <a:spcAft>
                <a:spcPct val="0"/>
              </a:spcAft>
              <a:buChar char="•"/>
              <a:defRPr sz="4000" b="1">
                <a:solidFill>
                  <a:schemeClr val="bg1"/>
                </a:solidFill>
                <a:effectLst>
                  <a:glow rad="228600">
                    <a:schemeClr val="accent4">
                      <a:satMod val="175000"/>
                      <a:alpha val="69177"/>
                    </a:schemeClr>
                  </a:glow>
                </a:effectLst>
                <a:latin typeface="Arial"/>
                <a:ea typeface="Arial"/>
                <a:cs typeface="Arial"/>
              </a:defRPr>
            </a:lvl1pPr>
            <a:lvl2pPr marL="742950" indent="-285750" eaLnBrk="0" fontAlgn="base" hangingPunct="0">
              <a:spcBef>
                <a:spcPct val="20000"/>
              </a:spcBef>
              <a:spcAft>
                <a:spcPct val="0"/>
              </a:spcAft>
              <a:buChar char="–"/>
              <a:defRPr sz="2800"/>
            </a:lvl2pPr>
            <a:lvl3pPr marL="1143000" indent="-228600" eaLnBrk="0" fontAlgn="base" hangingPunct="0">
              <a:spcBef>
                <a:spcPct val="20000"/>
              </a:spcBef>
              <a:spcAft>
                <a:spcPct val="0"/>
              </a:spcAft>
              <a:buChar char="•"/>
              <a:defRPr sz="2400"/>
            </a:lvl3pPr>
            <a:lvl4pPr marL="1600200" indent="-228600" eaLnBrk="0" fontAlgn="base" hangingPunct="0">
              <a:spcBef>
                <a:spcPct val="20000"/>
              </a:spcBef>
              <a:spcAft>
                <a:spcPct val="0"/>
              </a:spcAft>
              <a:buChar char="–"/>
              <a:defRPr sz="2000"/>
            </a:lvl4pPr>
            <a:lvl5pPr marL="2057400" indent="-228600" eaLnBrk="0" fontAlgn="base" hangingPunct="0">
              <a:spcBef>
                <a:spcPct val="20000"/>
              </a:spcBef>
              <a:spcAft>
                <a:spcPct val="0"/>
              </a:spcAft>
              <a:buChar char="»"/>
              <a:defRPr sz="20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pPr algn="r" rtl="1"/>
            <a:r>
              <a:rPr lang="ar-JO" dirty="0"/>
              <a:t>سياق متى </a:t>
            </a:r>
            <a:r>
              <a:rPr lang="en-US" dirty="0"/>
              <a:t>24</a:t>
            </a:r>
          </a:p>
          <a:p>
            <a:pPr algn="r" rtl="1"/>
            <a:r>
              <a:rPr lang="ar-JO" dirty="0"/>
              <a:t>أنبياء العهد القديم يرونه كمستقبل.</a:t>
            </a:r>
          </a:p>
          <a:p>
            <a:pPr algn="r" rtl="1"/>
            <a:r>
              <a:rPr lang="ar-JO" dirty="0"/>
              <a:t>دانيال 9 :27؛ 11 :31؛ 12 :11</a:t>
            </a:r>
            <a:endParaRPr lang="en-US" dirty="0"/>
          </a:p>
        </p:txBody>
      </p:sp>
      <p:sp>
        <p:nvSpPr>
          <p:cNvPr id="2" name="Title 1"/>
          <p:cNvSpPr>
            <a:spLocks noGrp="1"/>
          </p:cNvSpPr>
          <p:nvPr>
            <p:ph type="title"/>
          </p:nvPr>
        </p:nvSpPr>
        <p:spPr>
          <a:xfrm rot="852682">
            <a:off x="-522034" y="3833434"/>
            <a:ext cx="10188070" cy="923330"/>
          </a:xfrm>
          <a:solidFill>
            <a:schemeClr val="bg1"/>
          </a:solidFill>
          <a:ln w="38100">
            <a:solidFill>
              <a:srgbClr val="FF0000"/>
            </a:solidFill>
            <a:miter lim="800000"/>
            <a:headEnd/>
            <a:tailEnd/>
          </a:ln>
        </p:spPr>
        <p:txBody>
          <a:bodyPr wrap="square">
            <a:spAutoFit/>
          </a:bodyPr>
          <a:lstStyle/>
          <a:p>
            <a:pPr eaLnBrk="1" hangingPunct="1"/>
            <a:r>
              <a:rPr lang="ar-JO" sz="5400" b="1" kern="1200" dirty="0">
                <a:solidFill>
                  <a:srgbClr val="FF0000"/>
                </a:solidFill>
                <a:latin typeface="Arial" panose="020B0604020202020204" pitchFamily="34" charset="0"/>
                <a:cs typeface="Arial" panose="020B0604020202020204" pitchFamily="34" charset="0"/>
              </a:rPr>
              <a:t>لا يمكن أن يكون قد حدث</a:t>
            </a:r>
            <a:endParaRPr lang="en-US" sz="5400" b="1" kern="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152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9" grpId="0" animBg="1"/>
      <p:bldP spid="7" grpId="0" build="p"/>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907010"/>
          </a:xfrm>
          <a:solidFill>
            <a:srgbClr val="000000"/>
          </a:solidFill>
          <a:effectLst>
            <a:outerShdw blurRad="63500" dist="53882" dir="2700000" algn="ctr" rotWithShape="0">
              <a:schemeClr val="tx1">
                <a:alpha val="74998"/>
              </a:schemeClr>
            </a:outerShdw>
          </a:effectLst>
        </p:spPr>
        <p:txBody>
          <a:bodyPr/>
          <a:lstStyle/>
          <a:p>
            <a:pPr eaLnBrk="1" hangingPunct="1">
              <a:defRPr/>
            </a:pPr>
            <a:r>
              <a:rPr lang="ar-JO" sz="5000" b="1" dirty="0">
                <a:solidFill>
                  <a:schemeClr val="bg1"/>
                </a:solidFill>
                <a:ea typeface="+mj-ea"/>
              </a:rPr>
              <a:t>مجيء المسيح</a:t>
            </a:r>
            <a:endParaRPr lang="en-US" sz="5000" b="1" dirty="0">
              <a:solidFill>
                <a:schemeClr val="bg1"/>
              </a:solidFill>
              <a:ea typeface="+mj-ea"/>
            </a:endParaRPr>
          </a:p>
        </p:txBody>
      </p:sp>
      <p:sp>
        <p:nvSpPr>
          <p:cNvPr id="48134" name="Text Box 6"/>
          <p:cNvSpPr txBox="1">
            <a:spLocks noChangeArrowheads="1"/>
          </p:cNvSpPr>
          <p:nvPr/>
        </p:nvSpPr>
        <p:spPr bwMode="auto">
          <a:xfrm>
            <a:off x="0" y="4412974"/>
            <a:ext cx="9143999" cy="193899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endParaRPr lang="ar-JO" sz="4000" b="1" dirty="0">
              <a:solidFill>
                <a:srgbClr val="FFFFFF"/>
              </a:solidFill>
              <a:effectLst>
                <a:glow rad="304800">
                  <a:srgbClr val="000000">
                    <a:alpha val="75000"/>
                  </a:srgbClr>
                </a:glow>
              </a:effectLst>
              <a:latin typeface="Arial"/>
              <a:cs typeface="Arial"/>
            </a:endParaRPr>
          </a:p>
          <a:p>
            <a:pPr algn="ctr" defTabSz="914400" eaLnBrk="1" fontAlgn="base" hangingPunct="1">
              <a:spcBef>
                <a:spcPct val="0"/>
              </a:spcBef>
              <a:spcAft>
                <a:spcPct val="0"/>
              </a:spcAft>
            </a:pPr>
            <a:r>
              <a:rPr lang="ar-JO" sz="4000" b="1" dirty="0">
                <a:solidFill>
                  <a:srgbClr val="FFFFFF"/>
                </a:solidFill>
                <a:effectLst>
                  <a:glow rad="304800">
                    <a:srgbClr val="000000">
                      <a:alpha val="75000"/>
                    </a:srgbClr>
                  </a:glow>
                </a:effectLst>
                <a:latin typeface="Arial"/>
                <a:cs typeface="Arial"/>
              </a:rPr>
              <a:t>يقول السابقيون أنه قد جاء                              مع أنه لم يظهر بشكل منظور</a:t>
            </a:r>
            <a:endParaRPr lang="en-US" sz="4000" b="1" dirty="0">
              <a:solidFill>
                <a:srgbClr val="FFFFFF"/>
              </a:solidFill>
              <a:effectLst>
                <a:glow rad="304800">
                  <a:srgbClr val="000000">
                    <a:alpha val="75000"/>
                  </a:srgbClr>
                </a:glow>
              </a:effectLst>
              <a:latin typeface="Arial"/>
              <a:cs typeface="Arial"/>
            </a:endParaRPr>
          </a:p>
        </p:txBody>
      </p:sp>
      <p:sp>
        <p:nvSpPr>
          <p:cNvPr id="5"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862411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additive="base">
                                        <p:cTn id="7" dur="3000" fill="hold"/>
                                        <p:tgtEl>
                                          <p:spTgt spid="48134"/>
                                        </p:tgtEl>
                                        <p:attrNameLst>
                                          <p:attrName>ppt_x</p:attrName>
                                        </p:attrNameLst>
                                      </p:cBhvr>
                                      <p:tavLst>
                                        <p:tav tm="0">
                                          <p:val>
                                            <p:strVal val="#ppt_x"/>
                                          </p:val>
                                        </p:tav>
                                        <p:tav tm="100000">
                                          <p:val>
                                            <p:strVal val="#ppt_x"/>
                                          </p:val>
                                        </p:tav>
                                      </p:tavLst>
                                    </p:anim>
                                    <p:anim calcmode="lin" valueType="num">
                                      <p:cBhvr additive="base">
                                        <p:cTn id="8" dur="3000" fill="hold"/>
                                        <p:tgtEl>
                                          <p:spTgt spid="48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28600" y="228600"/>
            <a:ext cx="8686800" cy="792163"/>
          </a:xfrm>
          <a:effectLst>
            <a:outerShdw blurRad="63500" dist="38099" dir="2700000" algn="ctr" rotWithShape="0">
              <a:schemeClr val="tx1">
                <a:alpha val="74998"/>
              </a:schemeClr>
            </a:outerShdw>
          </a:effectLst>
        </p:spPr>
        <p:txBody>
          <a:bodyPr/>
          <a:lstStyle/>
          <a:p>
            <a:pPr eaLnBrk="1" hangingPunct="1">
              <a:defRPr/>
            </a:pPr>
            <a:r>
              <a:rPr lang="en-US" sz="4800" b="1" dirty="0" err="1">
                <a:solidFill>
                  <a:schemeClr val="bg1"/>
                </a:solidFill>
                <a:latin typeface="Bwgrkl" charset="0"/>
                <a:ea typeface="+mj-ea"/>
              </a:rPr>
              <a:t>parousi,a</a:t>
            </a:r>
            <a:r>
              <a:rPr lang="en-US" sz="4000" b="1" dirty="0">
                <a:solidFill>
                  <a:schemeClr val="bg1"/>
                </a:solidFill>
                <a:latin typeface="TekniaGreek" pitchFamily="2" charset="0"/>
                <a:ea typeface="+mj-ea"/>
              </a:rPr>
              <a:t>—</a:t>
            </a:r>
            <a:r>
              <a:rPr lang="en-US" sz="4000" b="1" i="1" dirty="0" err="1">
                <a:solidFill>
                  <a:schemeClr val="bg1"/>
                </a:solidFill>
                <a:ea typeface="+mj-ea"/>
              </a:rPr>
              <a:t>parousia</a:t>
            </a:r>
            <a:r>
              <a:rPr lang="en-US" sz="4000" b="1" i="1" dirty="0">
                <a:solidFill>
                  <a:schemeClr val="bg1"/>
                </a:solidFill>
                <a:ea typeface="+mj-ea"/>
              </a:rPr>
              <a:t> </a:t>
            </a:r>
            <a:r>
              <a:rPr lang="en-US" sz="4000" b="1" dirty="0">
                <a:solidFill>
                  <a:schemeClr val="bg1"/>
                </a:solidFill>
                <a:ea typeface="+mj-ea"/>
              </a:rPr>
              <a:t>(</a:t>
            </a:r>
            <a:r>
              <a:rPr lang="ar-JO" sz="4000" b="1" dirty="0">
                <a:solidFill>
                  <a:schemeClr val="bg1"/>
                </a:solidFill>
                <a:ea typeface="+mj-ea"/>
              </a:rPr>
              <a:t>المجيء</a:t>
            </a:r>
            <a:r>
              <a:rPr lang="en-US" sz="4000" b="1" dirty="0">
                <a:solidFill>
                  <a:schemeClr val="bg1"/>
                </a:solidFill>
                <a:ea typeface="+mj-ea"/>
              </a:rPr>
              <a:t>)</a:t>
            </a:r>
          </a:p>
        </p:txBody>
      </p:sp>
      <p:sp>
        <p:nvSpPr>
          <p:cNvPr id="54276" name="Text Box 4"/>
          <p:cNvSpPr txBox="1">
            <a:spLocks noChangeArrowheads="1"/>
          </p:cNvSpPr>
          <p:nvPr/>
        </p:nvSpPr>
        <p:spPr bwMode="auto">
          <a:xfrm>
            <a:off x="0" y="3352438"/>
            <a:ext cx="8839200" cy="1446550"/>
          </a:xfrm>
          <a:prstGeom prst="rect">
            <a:avLst/>
          </a:prstGeom>
          <a:noFill/>
          <a:ln w="9525">
            <a:noFill/>
            <a:miter lim="800000"/>
            <a:headEnd/>
            <a:tailEnd/>
          </a:ln>
          <a:effectLst>
            <a:outerShdw blurRad="63500" dist="17961" dir="2700000" algn="ctr" rotWithShape="0">
              <a:schemeClr val="tx1">
                <a:alpha val="74998"/>
              </a:schemeClr>
            </a:outerShdw>
          </a:effectLst>
        </p:spPr>
        <p:txBody>
          <a:bodyPr wrap="square">
            <a:spAutoFit/>
          </a:bodyPr>
          <a:lstStyle>
            <a:defPPr>
              <a:defRPr lang="en-US"/>
            </a:defPPr>
            <a:lvl1pPr algn="ctr" eaLnBrk="1" hangingPunct="1">
              <a:spcBef>
                <a:spcPct val="50000"/>
              </a:spcBef>
              <a:defRPr sz="4400" b="1">
                <a:solidFill>
                  <a:schemeClr val="bg1"/>
                </a:solidFill>
                <a:effectLst>
                  <a:glow rad="304800">
                    <a:schemeClr val="tx1">
                      <a:alpha val="75000"/>
                    </a:schemeClr>
                  </a:glow>
                </a:effectLst>
                <a:latin typeface="Arial"/>
                <a:cs typeface="Arial"/>
              </a:defRPr>
            </a:lvl1pPr>
            <a:lvl2pPr marL="37931725" indent="-37474525">
              <a:defRPr>
                <a:latin typeface="Pegasus" charset="0"/>
                <a:ea typeface="Arial" charset="0"/>
                <a:cs typeface="Arial" charset="0"/>
              </a:defRPr>
            </a:lvl2pPr>
            <a:lvl3pPr>
              <a:defRPr>
                <a:latin typeface="Pegasus" charset="0"/>
                <a:ea typeface="Arial" charset="0"/>
                <a:cs typeface="Arial" charset="0"/>
              </a:defRPr>
            </a:lvl3pPr>
            <a:lvl4pPr>
              <a:defRPr>
                <a:latin typeface="Pegasus" charset="0"/>
                <a:ea typeface="Arial" charset="0"/>
                <a:cs typeface="Arial" charset="0"/>
              </a:defRPr>
            </a:lvl4pPr>
            <a:lvl5pPr>
              <a:defRPr>
                <a:latin typeface="Pegasus" charset="0"/>
                <a:ea typeface="Arial" charset="0"/>
                <a:cs typeface="Arial" charset="0"/>
              </a:defRPr>
            </a:lvl5pPr>
            <a:lvl6pPr marL="457200" eaLnBrk="0" fontAlgn="base" hangingPunct="0">
              <a:spcBef>
                <a:spcPct val="0"/>
              </a:spcBef>
              <a:spcAft>
                <a:spcPct val="0"/>
              </a:spcAft>
              <a:defRPr>
                <a:latin typeface="Pegasus" charset="0"/>
                <a:ea typeface="Arial" charset="0"/>
                <a:cs typeface="Arial" charset="0"/>
              </a:defRPr>
            </a:lvl6pPr>
            <a:lvl7pPr marL="914400" eaLnBrk="0" fontAlgn="base" hangingPunct="0">
              <a:spcBef>
                <a:spcPct val="0"/>
              </a:spcBef>
              <a:spcAft>
                <a:spcPct val="0"/>
              </a:spcAft>
              <a:defRPr>
                <a:latin typeface="Pegasus" charset="0"/>
                <a:ea typeface="Arial" charset="0"/>
                <a:cs typeface="Arial" charset="0"/>
              </a:defRPr>
            </a:lvl7pPr>
            <a:lvl8pPr marL="1371600" eaLnBrk="0" fontAlgn="base" hangingPunct="0">
              <a:spcBef>
                <a:spcPct val="0"/>
              </a:spcBef>
              <a:spcAft>
                <a:spcPct val="0"/>
              </a:spcAft>
              <a:defRPr>
                <a:latin typeface="Pegasus" charset="0"/>
                <a:ea typeface="Arial" charset="0"/>
                <a:cs typeface="Arial" charset="0"/>
              </a:defRPr>
            </a:lvl8pPr>
            <a:lvl9pPr marL="1828800" eaLnBrk="0" fontAlgn="base" hangingPunct="0">
              <a:spcBef>
                <a:spcPct val="0"/>
              </a:spcBef>
              <a:spcAft>
                <a:spcPct val="0"/>
              </a:spcAft>
              <a:defRPr>
                <a:latin typeface="Pegasus" charset="0"/>
                <a:ea typeface="Arial" charset="0"/>
                <a:cs typeface="Arial" charset="0"/>
              </a:defRPr>
            </a:lvl9pPr>
          </a:lstStyle>
          <a:p>
            <a:pPr defTabSz="914400" fontAlgn="base">
              <a:spcAft>
                <a:spcPct val="0"/>
              </a:spcAft>
            </a:pPr>
            <a:r>
              <a:rPr lang="ar-JO" dirty="0">
                <a:solidFill>
                  <a:srgbClr val="FFFFFF"/>
                </a:solidFill>
                <a:effectLst>
                  <a:glow rad="304800">
                    <a:srgbClr val="000000">
                      <a:alpha val="75000"/>
                    </a:srgbClr>
                  </a:glow>
                </a:effectLst>
                <a:ea typeface="ＭＳ Ｐゴシック" charset="0"/>
              </a:rPr>
              <a:t>في العهد الجديد هذه الكلمة تعني دائماً     حضور فعلي</a:t>
            </a: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pic>
        <p:nvPicPr>
          <p:cNvPr id="3" name="Picture 2">
            <a:extLst>
              <a:ext uri="{FF2B5EF4-FFF2-40B4-BE49-F238E27FC236}">
                <a16:creationId xmlns:a16="http://schemas.microsoft.com/office/drawing/2014/main" id="{81F134B9-5A47-27D6-9E41-004D6AE08F5D}"/>
              </a:ext>
            </a:extLst>
          </p:cNvPr>
          <p:cNvPicPr>
            <a:picLocks noChangeAspect="1"/>
          </p:cNvPicPr>
          <p:nvPr/>
        </p:nvPicPr>
        <p:blipFill>
          <a:blip r:embed="rId4"/>
          <a:stretch>
            <a:fillRect/>
          </a:stretch>
        </p:blipFill>
        <p:spPr>
          <a:xfrm>
            <a:off x="1106296" y="284020"/>
            <a:ext cx="2665148" cy="699365"/>
          </a:xfrm>
          <a:prstGeom prst="rect">
            <a:avLst/>
          </a:prstGeom>
        </p:spPr>
      </p:pic>
    </p:spTree>
    <p:extLst>
      <p:ext uri="{BB962C8B-B14F-4D97-AF65-F5344CB8AC3E}">
        <p14:creationId xmlns:p14="http://schemas.microsoft.com/office/powerpoint/2010/main" val="302134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1600200"/>
            <a:ext cx="8686800" cy="2590800"/>
          </a:xfrm>
          <a:effectLst>
            <a:outerShdw blurRad="63500" dist="38099" dir="2700000" algn="ctr" rotWithShape="0">
              <a:schemeClr val="tx1">
                <a:alpha val="74998"/>
              </a:schemeClr>
            </a:outerShdw>
          </a:effectLst>
        </p:spPr>
        <p:txBody>
          <a:bodyPr/>
          <a:lstStyle/>
          <a:p>
            <a:pPr eaLnBrk="1" hangingPunct="1">
              <a:defRPr/>
            </a:pPr>
            <a:br>
              <a:rPr lang="en-US" sz="3800" b="1" dirty="0">
                <a:solidFill>
                  <a:schemeClr val="bg1"/>
                </a:solidFill>
                <a:ea typeface="+mj-ea"/>
              </a:rPr>
            </a:br>
            <a:r>
              <a:rPr lang="ar-JO" sz="3800" b="1" dirty="0">
                <a:solidFill>
                  <a:schemeClr val="bg1"/>
                </a:solidFill>
                <a:ea typeface="+mj-ea"/>
              </a:rPr>
              <a:t>يدعي السابقيون أن علامات السماء هي مجرد طرق درامية للتعبير عن علامات كونية مدهشة، كارثة وطنية أو انتصار في معركة (نهج غير معجزي)</a:t>
            </a:r>
            <a:br>
              <a:rPr lang="ar-JO" sz="3800" b="1" dirty="0">
                <a:solidFill>
                  <a:schemeClr val="bg1"/>
                </a:solidFill>
                <a:ea typeface="+mj-ea"/>
              </a:rPr>
            </a:br>
            <a:r>
              <a:rPr lang="ar-JO" sz="3800" b="1" dirty="0">
                <a:solidFill>
                  <a:schemeClr val="bg1"/>
                </a:solidFill>
                <a:ea typeface="+mj-ea"/>
              </a:rPr>
              <a:t> </a:t>
            </a:r>
            <a:endParaRPr lang="en-US" sz="3800" b="1" dirty="0">
              <a:solidFill>
                <a:schemeClr val="bg1"/>
              </a:solidFill>
              <a:ea typeface="+mj-ea"/>
            </a:endParaRPr>
          </a:p>
        </p:txBody>
      </p:sp>
      <p:sp>
        <p:nvSpPr>
          <p:cNvPr id="3"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897907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4953625"/>
            <a:ext cx="8686800" cy="1446550"/>
          </a:xfrm>
          <a:noFill/>
          <a:ln w="9525">
            <a:noFill/>
            <a:miter lim="800000"/>
            <a:headEnd/>
            <a:tailEnd/>
          </a:ln>
          <a:effectLst>
            <a:outerShdw blurRad="63500" dist="17961" dir="2700000" algn="ctr" rotWithShape="0">
              <a:schemeClr val="tx1">
                <a:alpha val="74998"/>
              </a:schemeClr>
            </a:outerShdw>
          </a:effectLst>
        </p:spPr>
        <p:txBody>
          <a:bodyPr wrap="square">
            <a:spAutoFit/>
          </a:bodyPr>
          <a:lstStyle/>
          <a:p>
            <a:pPr eaLnBrk="1" hangingPunct="1">
              <a:spcBef>
                <a:spcPct val="50000"/>
              </a:spcBef>
            </a:pPr>
            <a:r>
              <a:rPr lang="ar-JO" b="1" kern="1200" dirty="0">
                <a:solidFill>
                  <a:srgbClr val="FFFFFF"/>
                </a:solidFill>
                <a:effectLst>
                  <a:glow rad="304800">
                    <a:srgbClr val="000000">
                      <a:alpha val="75000"/>
                    </a:srgbClr>
                  </a:glow>
                </a:effectLst>
                <a:latin typeface="Arial"/>
                <a:cs typeface="Arial"/>
              </a:rPr>
              <a:t>يدعون أنه لا يجب أخذ العلامات الكونية    بشكل حرفي</a:t>
            </a:r>
            <a:endParaRPr lang="en-US" b="1" kern="1200" dirty="0">
              <a:solidFill>
                <a:srgbClr val="FFFFFF"/>
              </a:solidFill>
              <a:effectLst>
                <a:glow rad="304800">
                  <a:srgbClr val="000000">
                    <a:alpha val="75000"/>
                  </a:srgbClr>
                </a:glow>
              </a:effectLst>
              <a:latin typeface="Arial"/>
              <a:cs typeface="Arial"/>
            </a:endParaRPr>
          </a:p>
        </p:txBody>
      </p:sp>
      <p:sp>
        <p:nvSpPr>
          <p:cNvPr id="3"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655134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3000" fill="hold"/>
                                        <p:tgtEl>
                                          <p:spTgt spid="56322"/>
                                        </p:tgtEl>
                                        <p:attrNameLst>
                                          <p:attrName>ppt_x</p:attrName>
                                        </p:attrNameLst>
                                      </p:cBhvr>
                                      <p:tavLst>
                                        <p:tav tm="0">
                                          <p:val>
                                            <p:strVal val="#ppt_x"/>
                                          </p:val>
                                        </p:tav>
                                        <p:tav tm="100000">
                                          <p:val>
                                            <p:strVal val="#ppt_x"/>
                                          </p:val>
                                        </p:tav>
                                      </p:tavLst>
                                    </p:anim>
                                    <p:anim calcmode="lin" valueType="num">
                                      <p:cBhvr additive="base">
                                        <p:cTn id="8" dur="3000" fill="hold"/>
                                        <p:tgtEl>
                                          <p:spTgt spid="563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457200" y="338306"/>
            <a:ext cx="8229600" cy="1015663"/>
          </a:xfrm>
          <a:solidFill>
            <a:schemeClr val="bg1">
              <a:alpha val="54117"/>
            </a:schemeClr>
          </a:solidFill>
          <a:ln>
            <a:noFill/>
          </a:ln>
        </p:spPr>
        <p:txBody>
          <a:bodyPr>
            <a:spAutoFit/>
          </a:bodyPr>
          <a:lstStyle/>
          <a:p>
            <a:pPr eaLnBrk="1" hangingPunct="1">
              <a:spcBef>
                <a:spcPct val="50000"/>
              </a:spcBef>
            </a:pPr>
            <a:r>
              <a:rPr lang="ar-JO" sz="6000" b="1" kern="1200" dirty="0">
                <a:solidFill>
                  <a:srgbClr val="000000"/>
                </a:solidFill>
                <a:latin typeface="Arial" charset="0"/>
                <a:cs typeface="Arial" charset="0"/>
              </a:rPr>
              <a:t>11 / 9</a:t>
            </a:r>
            <a:endParaRPr lang="en-US" sz="6000" b="1" kern="1200" dirty="0">
              <a:solidFill>
                <a:srgbClr val="000000"/>
              </a:solidFill>
              <a:latin typeface="Arial" charset="0"/>
              <a:cs typeface="Arial" charset="0"/>
            </a:endParaRPr>
          </a:p>
        </p:txBody>
      </p:sp>
      <p:sp>
        <p:nvSpPr>
          <p:cNvPr id="5"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8000" dirty="0">
                <a:solidFill>
                  <a:srgbClr val="FF0000"/>
                </a:solidFill>
                <a:effectLst>
                  <a:glow rad="228600">
                    <a:srgbClr val="FFFFFF">
                      <a:alpha val="92000"/>
                    </a:srgbClr>
                  </a:glow>
                </a:effectLst>
                <a:latin typeface="Copperplate Gothic Bold" charset="0"/>
                <a:ea typeface="Arial" charset="0"/>
                <a:cs typeface="Arial" charset="0"/>
              </a:rPr>
              <a:t>ضيقة؟</a:t>
            </a:r>
            <a:endParaRPr lang="en-US" sz="8000" dirty="0">
              <a:solidFill>
                <a:srgbClr val="FF0000"/>
              </a:solidFill>
              <a:effectLst>
                <a:glow rad="228600">
                  <a:srgbClr val="FFFFFF">
                    <a:alpha val="92000"/>
                  </a:srgbClr>
                </a:glow>
              </a:effectLst>
              <a:latin typeface="Copperplate Gothic Bold" charset="0"/>
              <a:ea typeface="Arial" charset="0"/>
              <a:cs typeface="Arial" charset="0"/>
            </a:endParaRPr>
          </a:p>
        </p:txBody>
      </p:sp>
    </p:spTree>
    <p:extLst>
      <p:ext uri="{BB962C8B-B14F-4D97-AF65-F5344CB8AC3E}">
        <p14:creationId xmlns:p14="http://schemas.microsoft.com/office/powerpoint/2010/main" val="411412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sp>
        <p:nvSpPr>
          <p:cNvPr id="3" name="Title 2"/>
          <p:cNvSpPr>
            <a:spLocks noGrp="1"/>
          </p:cNvSpPr>
          <p:nvPr>
            <p:ph type="title"/>
          </p:nvPr>
        </p:nvSpPr>
        <p:spPr>
          <a:noFill/>
          <a:ln w="9525">
            <a:noFill/>
            <a:miter lim="800000"/>
            <a:headEnd/>
            <a:tailEnd/>
          </a:ln>
          <a:effectLst>
            <a:outerShdw blurRad="63500" dist="38099" dir="2700000" algn="ctr" rotWithShape="0">
              <a:schemeClr val="tx1">
                <a:alpha val="74998"/>
              </a:schemeClr>
            </a:outerShdw>
          </a:effectLst>
        </p:spPr>
        <p:txBody>
          <a:bodyPr/>
          <a:lstStyle/>
          <a:p>
            <a:pPr marL="342900" indent="-342900" eaLnBrk="1" hangingPunct="1">
              <a:spcBef>
                <a:spcPct val="20000"/>
              </a:spcBef>
            </a:pPr>
            <a:r>
              <a:rPr lang="ar-JO" b="1" kern="1200" dirty="0">
                <a:solidFill>
                  <a:srgbClr val="FFFFFF"/>
                </a:solidFill>
                <a:effectLst>
                  <a:glow rad="304800">
                    <a:srgbClr val="000000">
                      <a:alpha val="75000"/>
                    </a:srgbClr>
                  </a:glow>
                </a:effectLst>
                <a:latin typeface="Arial"/>
                <a:cs typeface="Arial"/>
              </a:rPr>
              <a:t>الردود</a:t>
            </a:r>
            <a:endParaRPr lang="en-US" sz="4200" b="1" kern="1200" dirty="0">
              <a:solidFill>
                <a:srgbClr val="FFFFFF"/>
              </a:solidFill>
              <a:latin typeface="Arial" charset="0"/>
              <a:ea typeface="Arial" charset="0"/>
              <a:cs typeface="Arial" charset="0"/>
            </a:endParaRPr>
          </a:p>
        </p:txBody>
      </p:sp>
      <p:sp>
        <p:nvSpPr>
          <p:cNvPr id="7" name="Rectangle 3"/>
          <p:cNvSpPr txBox="1">
            <a:spLocks noChangeArrowheads="1"/>
          </p:cNvSpPr>
          <p:nvPr/>
        </p:nvSpPr>
        <p:spPr bwMode="auto">
          <a:xfrm>
            <a:off x="527759" y="1277859"/>
            <a:ext cx="8229600" cy="2462213"/>
          </a:xfrm>
          <a:prstGeom prst="rect">
            <a:avLst/>
          </a:prstGeom>
          <a:noFill/>
          <a:ln w="9525">
            <a:noFill/>
            <a:miter lim="800000"/>
            <a:headEnd/>
            <a:tailEnd/>
          </a:ln>
          <a:effectLst>
            <a:outerShdw blurRad="63500" dist="1796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eaLnBrk="1" hangingPunct="1">
              <a:spcBef>
                <a:spcPct val="50000"/>
              </a:spcBef>
              <a:defRPr sz="4400" b="1">
                <a:solidFill>
                  <a:srgbClr val="FFFFFF"/>
                </a:solidFill>
                <a:effectLst>
                  <a:glow rad="304800">
                    <a:srgbClr val="000000">
                      <a:alpha val="75000"/>
                    </a:srgbClr>
                  </a:glow>
                </a:effectLst>
                <a:latin typeface="Arial"/>
                <a:cs typeface="Arial"/>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ea typeface="Arial" charset="0"/>
                <a:cs typeface="Arial" charset="0"/>
              </a:defRPr>
            </a:lvl6pPr>
            <a:lvl7pPr marL="914400" algn="ctr" fontAlgn="base">
              <a:spcBef>
                <a:spcPct val="0"/>
              </a:spcBef>
              <a:spcAft>
                <a:spcPct val="0"/>
              </a:spcAft>
              <a:defRPr sz="4400">
                <a:solidFill>
                  <a:schemeClr val="tx2"/>
                </a:solidFill>
                <a:latin typeface="Arial" charset="0"/>
                <a:ea typeface="Arial" charset="0"/>
                <a:cs typeface="Arial" charset="0"/>
              </a:defRPr>
            </a:lvl7pPr>
            <a:lvl8pPr marL="1371600" algn="ctr" fontAlgn="base">
              <a:spcBef>
                <a:spcPct val="0"/>
              </a:spcBef>
              <a:spcAft>
                <a:spcPct val="0"/>
              </a:spcAft>
              <a:defRPr sz="4400">
                <a:solidFill>
                  <a:schemeClr val="tx2"/>
                </a:solidFill>
                <a:latin typeface="Arial" charset="0"/>
                <a:ea typeface="Arial" charset="0"/>
                <a:cs typeface="Arial" charset="0"/>
              </a:defRPr>
            </a:lvl8pPr>
            <a:lvl9pPr marL="1828800" algn="ctr" fontAlgn="base">
              <a:spcBef>
                <a:spcPct val="0"/>
              </a:spcBef>
              <a:spcAft>
                <a:spcPct val="0"/>
              </a:spcAft>
              <a:defRPr sz="4400">
                <a:solidFill>
                  <a:schemeClr val="tx2"/>
                </a:solidFill>
                <a:latin typeface="Arial" charset="0"/>
                <a:ea typeface="Arial" charset="0"/>
                <a:cs typeface="Arial" charset="0"/>
              </a:defRPr>
            </a:lvl9pPr>
          </a:lstStyle>
          <a:p>
            <a:pPr algn="r" defTabSz="914400" fontAlgn="base">
              <a:spcAft>
                <a:spcPct val="0"/>
              </a:spcAft>
            </a:pPr>
            <a:r>
              <a:rPr lang="ar-JO" dirty="0">
                <a:ea typeface="ＭＳ Ｐゴシック" charset="0"/>
              </a:rPr>
              <a:t>إنهم يرمزون النص</a:t>
            </a:r>
          </a:p>
          <a:p>
            <a:pPr algn="r" defTabSz="914400" fontAlgn="base">
              <a:spcAft>
                <a:spcPct val="0"/>
              </a:spcAft>
            </a:pPr>
            <a:r>
              <a:rPr lang="ar-JO" dirty="0">
                <a:ea typeface="ＭＳ Ｐゴシック" charset="0"/>
              </a:rPr>
              <a:t>لا يؤخذ سياق العهد القديم بعين الإعتبار (يوئيل ٢)</a:t>
            </a:r>
            <a:endParaRPr lang="en-US" dirty="0">
              <a:ea typeface="ＭＳ Ｐゴシック" charset="0"/>
            </a:endParaRPr>
          </a:p>
        </p:txBody>
      </p:sp>
    </p:spTree>
    <p:extLst>
      <p:ext uri="{BB962C8B-B14F-4D97-AF65-F5344CB8AC3E}">
        <p14:creationId xmlns:p14="http://schemas.microsoft.com/office/powerpoint/2010/main" val="41602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50" name="Rectangle 10"/>
          <p:cNvSpPr>
            <a:spLocks noGrp="1" noChangeArrowheads="1"/>
          </p:cNvSpPr>
          <p:nvPr>
            <p:ph type="title"/>
          </p:nvPr>
        </p:nvSpPr>
        <p:spPr>
          <a:effectLst>
            <a:outerShdw blurRad="63500" dist="38099" dir="2700000" algn="ctr" rotWithShape="0">
              <a:schemeClr val="tx1">
                <a:alpha val="74998"/>
              </a:schemeClr>
            </a:outerShdw>
          </a:effectLst>
        </p:spPr>
        <p:txBody>
          <a:bodyPr/>
          <a:lstStyle/>
          <a:p>
            <a:pPr eaLnBrk="1" hangingPunct="1">
              <a:defRPr/>
            </a:pPr>
            <a:r>
              <a:rPr lang="ar-JO" sz="5000" b="1" dirty="0">
                <a:solidFill>
                  <a:schemeClr val="bg1"/>
                </a:solidFill>
                <a:ea typeface="+mj-ea"/>
              </a:rPr>
              <a:t>التطبيقات</a:t>
            </a:r>
            <a:endParaRPr lang="en-US" sz="5000" b="1" dirty="0">
              <a:solidFill>
                <a:schemeClr val="bg1"/>
              </a:solidFill>
              <a:ea typeface="+mj-ea"/>
            </a:endParaRP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483</a:t>
            </a:r>
            <a:endParaRPr lang="en-US" b="1" dirty="0">
              <a:solidFill>
                <a:srgbClr val="FFFFFF"/>
              </a:solidFill>
              <a:latin typeface="Arial" charset="0"/>
              <a:cs typeface="Arial" charset="0"/>
            </a:endParaRPr>
          </a:p>
        </p:txBody>
      </p:sp>
      <p:sp>
        <p:nvSpPr>
          <p:cNvPr id="5" name="Rectangle 11"/>
          <p:cNvSpPr txBox="1">
            <a:spLocks noChangeArrowheads="1"/>
          </p:cNvSpPr>
          <p:nvPr/>
        </p:nvSpPr>
        <p:spPr bwMode="auto">
          <a:xfrm>
            <a:off x="773282" y="1353224"/>
            <a:ext cx="8229600" cy="452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rtl="1" eaLnBrk="1" hangingPunct="1">
              <a:defRPr/>
            </a:pPr>
            <a:r>
              <a:rPr lang="ar-JO" sz="3400" b="1" dirty="0">
                <a:solidFill>
                  <a:srgbClr val="FFFFFF"/>
                </a:solidFill>
                <a:effectLst>
                  <a:outerShdw blurRad="38100" dist="38100" dir="2700000" algn="tl">
                    <a:srgbClr val="000000">
                      <a:alpha val="43137"/>
                    </a:srgbClr>
                  </a:outerShdw>
                </a:effectLst>
                <a:latin typeface="Arial"/>
                <a:ea typeface="Arial"/>
                <a:cs typeface="Arial"/>
              </a:rPr>
              <a:t>قيّم وجهات النظر الأخرى، لكن ...</a:t>
            </a:r>
            <a:endParaRPr lang="en-US" sz="3400" b="1" dirty="0">
              <a:solidFill>
                <a:srgbClr val="FFFFFF"/>
              </a:solidFill>
              <a:effectLst>
                <a:outerShdw blurRad="38100" dist="38100" dir="2700000" algn="tl">
                  <a:srgbClr val="000000">
                    <a:alpha val="43137"/>
                  </a:srgbClr>
                </a:outerShdw>
              </a:effectLst>
              <a:latin typeface="Arial"/>
              <a:ea typeface="Arial"/>
              <a:cs typeface="Arial"/>
            </a:endParaRPr>
          </a:p>
          <a:p>
            <a:pPr algn="r" defTabSz="914400" rtl="1" eaLnBrk="1" hangingPunct="1">
              <a:defRPr/>
            </a:pPr>
            <a:r>
              <a:rPr lang="ar-JO" sz="3400" b="1" dirty="0">
                <a:solidFill>
                  <a:srgbClr val="FFFFFF"/>
                </a:solidFill>
                <a:effectLst>
                  <a:outerShdw blurRad="38100" dist="38100" dir="2700000" algn="tl">
                    <a:srgbClr val="000000">
                      <a:alpha val="43137"/>
                    </a:srgbClr>
                  </a:outerShdw>
                </a:effectLst>
                <a:latin typeface="Arial"/>
                <a:ea typeface="Arial"/>
                <a:cs typeface="Arial"/>
              </a:rPr>
              <a:t>عبد الرب لا ينبغي أن يخاصم (2 تيموثاوس 2: 24)</a:t>
            </a:r>
            <a:endParaRPr lang="en-US" sz="3400" b="1" dirty="0">
              <a:solidFill>
                <a:srgbClr val="FFFFFF"/>
              </a:solidFill>
              <a:effectLst>
                <a:outerShdw blurRad="38100" dist="38100" dir="2700000" algn="tl">
                  <a:srgbClr val="000000">
                    <a:alpha val="43137"/>
                  </a:srgbClr>
                </a:outerShdw>
              </a:effectLst>
              <a:latin typeface="Arial"/>
              <a:ea typeface="Arial"/>
              <a:cs typeface="Arial"/>
            </a:endParaRPr>
          </a:p>
          <a:p>
            <a:pPr algn="r" defTabSz="914400" rtl="1" eaLnBrk="1" hangingPunct="1">
              <a:defRPr/>
            </a:pPr>
            <a:r>
              <a:rPr lang="ar-JO" sz="3400" b="1" dirty="0">
                <a:solidFill>
                  <a:srgbClr val="FFFFFF"/>
                </a:solidFill>
                <a:effectLst>
                  <a:outerShdw blurRad="38100" dist="38100" dir="2700000" algn="tl">
                    <a:srgbClr val="000000">
                      <a:alpha val="43137"/>
                    </a:srgbClr>
                  </a:outerShdw>
                </a:effectLst>
                <a:ea typeface="Arial"/>
              </a:rPr>
              <a:t>إن إعطاء تقييم نقدي لوجهات النظر الأخرى يلقي الضوء على وجهة نظرك الخاصة</a:t>
            </a:r>
          </a:p>
          <a:p>
            <a:pPr algn="r" defTabSz="914400" rtl="1" eaLnBrk="1" hangingPunct="1">
              <a:defRPr/>
            </a:pPr>
            <a:r>
              <a:rPr lang="ar-JO" sz="3400" b="1" dirty="0">
                <a:solidFill>
                  <a:srgbClr val="FFFFFF"/>
                </a:solidFill>
                <a:effectLst>
                  <a:outerShdw blurRad="38100" dist="38100" dir="2700000" algn="tl">
                    <a:srgbClr val="000000">
                      <a:alpha val="43137"/>
                    </a:srgbClr>
                  </a:outerShdw>
                </a:effectLst>
                <a:latin typeface="Arial"/>
                <a:ea typeface="Arial"/>
                <a:cs typeface="Arial"/>
              </a:rPr>
              <a:t>علّم النص الكتابي</a:t>
            </a:r>
            <a:endParaRPr lang="en-US" sz="3400" b="1" dirty="0">
              <a:solidFill>
                <a:srgbClr val="FFFFFF"/>
              </a:solidFill>
              <a:effectLst>
                <a:outerShdw blurRad="38100" dist="38100" dir="2700000" algn="tl">
                  <a:srgbClr val="000000">
                    <a:alpha val="43137"/>
                  </a:srgbClr>
                </a:outerShdw>
              </a:effectLst>
              <a:latin typeface="Arial"/>
              <a:ea typeface="Arial"/>
              <a:cs typeface="Arial"/>
            </a:endParaRPr>
          </a:p>
        </p:txBody>
      </p:sp>
    </p:spTree>
    <p:extLst>
      <p:ext uri="{BB962C8B-B14F-4D97-AF65-F5344CB8AC3E}">
        <p14:creationId xmlns:p14="http://schemas.microsoft.com/office/powerpoint/2010/main" val="183345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ar-JO" sz="5000" b="1" dirty="0">
                <a:solidFill>
                  <a:schemeClr val="bg1"/>
                </a:solidFill>
                <a:latin typeface="Arial" charset="0"/>
                <a:cs typeface="Arial" charset="0"/>
              </a:rPr>
              <a:t>الخلاصة</a:t>
            </a:r>
            <a:endParaRPr lang="en-US" sz="5000" b="1" dirty="0">
              <a:solidFill>
                <a:schemeClr val="bg1"/>
              </a:solidFill>
              <a:latin typeface="Arial" charset="0"/>
              <a:cs typeface="Arial" charset="0"/>
            </a:endParaRP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sp>
        <p:nvSpPr>
          <p:cNvPr id="6" name="Rectangle 3"/>
          <p:cNvSpPr txBox="1">
            <a:spLocks noChangeArrowheads="1"/>
          </p:cNvSpPr>
          <p:nvPr/>
        </p:nvSpPr>
        <p:spPr bwMode="auto">
          <a:xfrm>
            <a:off x="439560" y="1851562"/>
            <a:ext cx="8229600" cy="4525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rtl="1" eaLnBrk="1" hangingPunct="1"/>
            <a:r>
              <a:rPr lang="ar-JO" sz="3400" b="1" dirty="0">
                <a:solidFill>
                  <a:srgbClr val="FFFFFF"/>
                </a:solidFill>
                <a:effectLst>
                  <a:outerShdw blurRad="38100" dist="38100" dir="2700000" algn="tl">
                    <a:srgbClr val="000000">
                      <a:alpha val="43137"/>
                    </a:srgbClr>
                  </a:outerShdw>
                </a:effectLst>
                <a:latin typeface="Arial" charset="0"/>
                <a:cs typeface="Arial" charset="0"/>
              </a:rPr>
              <a:t>التأكيد على أهمية:</a:t>
            </a:r>
            <a:endParaRPr lang="en-US" sz="3400" b="1" dirty="0">
              <a:solidFill>
                <a:srgbClr val="FFFFFF"/>
              </a:solidFill>
              <a:effectLst>
                <a:outerShdw blurRad="38100" dist="38100" dir="2700000" algn="tl">
                  <a:srgbClr val="000000">
                    <a:alpha val="43137"/>
                  </a:srgbClr>
                </a:outerShdw>
              </a:effectLst>
              <a:latin typeface="Arial" charset="0"/>
              <a:cs typeface="Arial" charset="0"/>
            </a:endParaRPr>
          </a:p>
          <a:p>
            <a:pPr lvl="1" algn="r" defTabSz="914400" rtl="1" eaLnBrk="1" hangingPunct="1"/>
            <a:r>
              <a:rPr lang="ar-JO" sz="3000" b="1" dirty="0">
                <a:solidFill>
                  <a:srgbClr val="FFFFFF"/>
                </a:solidFill>
                <a:effectLst>
                  <a:outerShdw blurRad="38100" dist="38100" dir="2700000" algn="tl">
                    <a:srgbClr val="000000">
                      <a:alpha val="43137"/>
                    </a:srgbClr>
                  </a:outerShdw>
                </a:effectLst>
                <a:latin typeface="Arial" charset="0"/>
                <a:ea typeface="Arial" charset="0"/>
                <a:cs typeface="Arial" charset="0"/>
              </a:rPr>
              <a:t>المجيء الثاني</a:t>
            </a:r>
            <a:endParaRPr lang="en-US" sz="3000" b="1" dirty="0">
              <a:solidFill>
                <a:srgbClr val="FFFFFF"/>
              </a:solidFill>
              <a:effectLst>
                <a:outerShdw blurRad="38100" dist="38100" dir="2700000" algn="tl">
                  <a:srgbClr val="000000">
                    <a:alpha val="43137"/>
                  </a:srgbClr>
                </a:outerShdw>
              </a:effectLst>
              <a:latin typeface="Arial" charset="0"/>
              <a:ea typeface="Arial" charset="0"/>
              <a:cs typeface="Arial" charset="0"/>
            </a:endParaRPr>
          </a:p>
          <a:p>
            <a:pPr lvl="1" algn="r" defTabSz="914400" rtl="1" eaLnBrk="1" hangingPunct="1"/>
            <a:r>
              <a:rPr lang="ar-JO" sz="3000" b="1" dirty="0">
                <a:solidFill>
                  <a:srgbClr val="FFFFFF"/>
                </a:solidFill>
                <a:effectLst>
                  <a:outerShdw blurRad="38100" dist="38100" dir="2700000" algn="tl">
                    <a:srgbClr val="000000">
                      <a:alpha val="43137"/>
                    </a:srgbClr>
                  </a:outerShdw>
                </a:effectLst>
                <a:latin typeface="Arial" charset="0"/>
                <a:ea typeface="Arial" charset="0"/>
                <a:cs typeface="Arial" charset="0"/>
              </a:rPr>
              <a:t>قيامة الأجساد</a:t>
            </a:r>
            <a:endParaRPr lang="en-US" sz="3000" b="1" dirty="0">
              <a:solidFill>
                <a:srgbClr val="FFFFFF"/>
              </a:solidFill>
              <a:effectLst>
                <a:outerShdw blurRad="38100" dist="38100" dir="2700000" algn="tl">
                  <a:srgbClr val="000000">
                    <a:alpha val="43137"/>
                  </a:srgbClr>
                </a:outerShdw>
              </a:effectLst>
              <a:latin typeface="Arial" charset="0"/>
              <a:ea typeface="Arial" charset="0"/>
              <a:cs typeface="Arial" charset="0"/>
            </a:endParaRPr>
          </a:p>
          <a:p>
            <a:pPr lvl="1" algn="r" defTabSz="914400" rtl="1" eaLnBrk="1" hangingPunct="1"/>
            <a:r>
              <a:rPr lang="ar-JO" sz="3000" b="1" dirty="0">
                <a:solidFill>
                  <a:srgbClr val="FFFFFF"/>
                </a:solidFill>
                <a:effectLst>
                  <a:outerShdw blurRad="38100" dist="38100" dir="2700000" algn="tl">
                    <a:srgbClr val="000000">
                      <a:alpha val="43137"/>
                    </a:srgbClr>
                  </a:outerShdw>
                </a:effectLst>
                <a:latin typeface="Arial" charset="0"/>
                <a:ea typeface="Arial" charset="0"/>
                <a:cs typeface="Arial" charset="0"/>
              </a:rPr>
              <a:t>يوم الرب</a:t>
            </a:r>
            <a:endParaRPr lang="en-US" sz="3400" b="1" dirty="0">
              <a:solidFill>
                <a:srgbClr val="FFFFFF"/>
              </a:solidFill>
              <a:effectLst>
                <a:outerShdw blurRad="38100" dist="38100" dir="2700000" algn="tl">
                  <a:srgbClr val="000000">
                    <a:alpha val="43137"/>
                  </a:srgbClr>
                </a:outerShdw>
              </a:effectLst>
              <a:latin typeface="Arial" charset="0"/>
              <a:cs typeface="Arial" charset="0"/>
            </a:endParaRPr>
          </a:p>
          <a:p>
            <a:pPr algn="r" defTabSz="914400" rtl="1" eaLnBrk="1" hangingPunct="1"/>
            <a:r>
              <a:rPr lang="ar-JO" sz="3400" b="1" dirty="0">
                <a:solidFill>
                  <a:srgbClr val="FFFF00"/>
                </a:solidFill>
                <a:effectLst>
                  <a:outerShdw blurRad="38100" dist="38100" dir="2700000" algn="tl">
                    <a:srgbClr val="000000">
                      <a:alpha val="43137"/>
                    </a:srgbClr>
                  </a:outerShdw>
                </a:effectLst>
                <a:latin typeface="Arial" charset="0"/>
                <a:cs typeface="Arial" charset="0"/>
              </a:rPr>
              <a:t>اسهروا</a:t>
            </a:r>
            <a:r>
              <a:rPr lang="ar-JO" sz="3400" b="1" dirty="0">
                <a:solidFill>
                  <a:srgbClr val="000000"/>
                </a:solidFill>
                <a:effectLst>
                  <a:outerShdw blurRad="38100" dist="38100" dir="2700000" algn="tl">
                    <a:srgbClr val="000000">
                      <a:alpha val="43137"/>
                    </a:srgbClr>
                  </a:outerShdw>
                </a:effectLst>
                <a:latin typeface="Arial" charset="0"/>
                <a:cs typeface="Arial" charset="0"/>
              </a:rPr>
              <a:t> </a:t>
            </a:r>
            <a:r>
              <a:rPr lang="ar-JO" sz="3400" b="1" dirty="0">
                <a:solidFill>
                  <a:schemeClr val="bg1"/>
                </a:solidFill>
                <a:effectLst>
                  <a:outerShdw blurRad="38100" dist="38100" dir="2700000" algn="tl">
                    <a:srgbClr val="000000">
                      <a:alpha val="43137"/>
                    </a:srgbClr>
                  </a:outerShdw>
                </a:effectLst>
                <a:latin typeface="Arial" charset="0"/>
                <a:cs typeface="Arial" charset="0"/>
              </a:rPr>
              <a:t>إذا لأنكم لا تعلمون في أية ساعة يأتي ربكم.</a:t>
            </a:r>
            <a:endParaRPr lang="en-US" sz="3400" b="1" dirty="0">
              <a:solidFill>
                <a:schemeClr val="bg1"/>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94873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2 jesus retur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853" y="-220893"/>
            <a:ext cx="9663905" cy="7413681"/>
          </a:xfrm>
          <a:prstGeom prst="rect">
            <a:avLst/>
          </a:prstGeom>
        </p:spPr>
      </p:pic>
      <p:sp>
        <p:nvSpPr>
          <p:cNvPr id="818179" name="Rectangle 3"/>
          <p:cNvSpPr>
            <a:spLocks noGrp="1" noChangeArrowheads="1"/>
          </p:cNvSpPr>
          <p:nvPr>
            <p:ph type="title"/>
          </p:nvPr>
        </p:nvSpPr>
        <p:spPr>
          <a:xfrm>
            <a:off x="939800" y="6045133"/>
            <a:ext cx="7772400" cy="869105"/>
          </a:xfrm>
          <a:effectLst/>
        </p:spPr>
        <p:txBody>
          <a:bodyPr/>
          <a:lstStyle/>
          <a:p>
            <a:pPr eaLnBrk="1" hangingPunct="1">
              <a:defRPr/>
            </a:pPr>
            <a:r>
              <a:rPr lang="ar-SA" altLang="ja-JP" b="1" dirty="0">
                <a:solidFill>
                  <a:schemeClr val="bg1"/>
                </a:solidFill>
                <a:effectLst>
                  <a:glow rad="254000">
                    <a:schemeClr val="tx1"/>
                  </a:glow>
                </a:effectLst>
                <a:latin typeface="Arial" panose="020B0604020202020204" pitchFamily="34" charset="0"/>
                <a:ea typeface="ＭＳ Ｐゴシック" charset="0"/>
                <a:cs typeface="Arial" panose="020B0604020202020204" pitchFamily="34" charset="0"/>
              </a:rPr>
              <a:t>رؤيا ٢٢ : ٢٠-٢١ </a:t>
            </a:r>
          </a:p>
        </p:txBody>
      </p:sp>
      <p:sp>
        <p:nvSpPr>
          <p:cNvPr id="1431555" name="Text Box 4"/>
          <p:cNvSpPr txBox="1">
            <a:spLocks noChangeArrowheads="1"/>
          </p:cNvSpPr>
          <p:nvPr/>
        </p:nvSpPr>
        <p:spPr bwMode="auto">
          <a:xfrm>
            <a:off x="8366125"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92B2BB0B-1D1B-2845-80B1-F20BBD5D3312}"/>
              </a:ext>
            </a:extLst>
          </p:cNvPr>
          <p:cNvSpPr txBox="1">
            <a:spLocks noChangeArrowheads="1"/>
          </p:cNvSpPr>
          <p:nvPr/>
        </p:nvSpPr>
        <p:spPr bwMode="auto">
          <a:xfrm>
            <a:off x="216199" y="1740595"/>
            <a:ext cx="9295853" cy="34907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يَقُولُ الشَّاهِدُ بِهَذَا:</a:t>
            </a:r>
            <a:br>
              <a:rPr kumimoji="0" lang="en-US"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br>
            <a:r>
              <a:rPr kumimoji="0" lang="ar-SA"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نَعَمْ! أَنَا آتِي سَرِيعاً.</a:t>
            </a:r>
            <a:br>
              <a:rPr kumimoji="0" lang="en-US"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br>
            <a:r>
              <a:rPr kumimoji="0" lang="ar-SA"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آمِينَ. تَعَالَ أَيُّهَا الرَّبُّ يَسُوعُ.</a:t>
            </a:r>
            <a:br>
              <a:rPr kumimoji="0" lang="en-US"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br>
            <a:r>
              <a:rPr kumimoji="0" lang="ar-SA"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نِعْمَةُ رَبِّنَا يَسُوعَ الْمَسِيحِ مَعَ جَمِيعِكُمْ.</a:t>
            </a:r>
            <a:br>
              <a:rPr kumimoji="0" lang="en-US"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br>
            <a:r>
              <a:rPr kumimoji="0" lang="ar-SA"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آمِينَ. </a:t>
            </a:r>
          </a:p>
        </p:txBody>
      </p:sp>
    </p:spTree>
    <p:extLst>
      <p:ext uri="{BB962C8B-B14F-4D97-AF65-F5344CB8AC3E}">
        <p14:creationId xmlns:p14="http://schemas.microsoft.com/office/powerpoint/2010/main" val="1047203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Arial" panose="020B0604020202020204" pitchFamily="34" charset="0"/>
                <a:ea typeface="ＭＳ Ｐゴシック" charset="0"/>
                <a:cs typeface="Arial" panose="020B0604020202020204" pitchFamily="34" charset="0"/>
              </a:rPr>
              <a:t>Black</a:t>
            </a:r>
          </a:p>
        </p:txBody>
      </p:sp>
      <p:sp>
        <p:nvSpPr>
          <p:cNvPr id="1433603" name="Rectangle 2"/>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1761700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18480980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دراسات نقدية للعهد الجديد</a:t>
            </a:r>
            <a:r>
              <a:rPr lang="en-US" sz="28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0694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457200" y="299834"/>
            <a:ext cx="8229600" cy="1092607"/>
          </a:xfrm>
          <a:solidFill>
            <a:schemeClr val="bg1">
              <a:alpha val="54117"/>
            </a:schemeClr>
          </a:solidFill>
          <a:ln>
            <a:noFill/>
          </a:ln>
        </p:spPr>
        <p:txBody>
          <a:bodyPr>
            <a:spAutoFit/>
          </a:bodyPr>
          <a:lstStyle/>
          <a:p>
            <a:pPr eaLnBrk="1" hangingPunct="1">
              <a:spcBef>
                <a:spcPct val="50000"/>
              </a:spcBef>
            </a:pPr>
            <a:r>
              <a:rPr lang="ar-JO" sz="6500" b="1" kern="1200" dirty="0">
                <a:solidFill>
                  <a:srgbClr val="000000"/>
                </a:solidFill>
                <a:latin typeface="Arial" charset="0"/>
                <a:cs typeface="Arial" charset="0"/>
              </a:rPr>
              <a:t>تسونامي</a:t>
            </a:r>
            <a:endParaRPr lang="en-US" sz="6500" b="1" kern="1200" dirty="0">
              <a:solidFill>
                <a:srgbClr val="000000"/>
              </a:solidFill>
              <a:latin typeface="Arial" charset="0"/>
              <a:cs typeface="Arial" charset="0"/>
            </a:endParaRPr>
          </a:p>
        </p:txBody>
      </p:sp>
      <p:sp>
        <p:nvSpPr>
          <p:cNvPr id="5"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8000" dirty="0">
                <a:solidFill>
                  <a:srgbClr val="FF0000"/>
                </a:solidFill>
                <a:effectLst>
                  <a:glow rad="228600">
                    <a:srgbClr val="FFFFFF">
                      <a:alpha val="92000"/>
                    </a:srgbClr>
                  </a:glow>
                </a:effectLst>
                <a:latin typeface="Copperplate Gothic Bold" charset="0"/>
                <a:ea typeface="Arial" charset="0"/>
                <a:cs typeface="Arial" charset="0"/>
              </a:rPr>
              <a:t>ضيقة؟</a:t>
            </a:r>
            <a:endParaRPr lang="en-US" sz="8000" dirty="0">
              <a:solidFill>
                <a:srgbClr val="FF0000"/>
              </a:solidFill>
              <a:effectLst>
                <a:glow rad="228600">
                  <a:srgbClr val="FFFFFF">
                    <a:alpha val="92000"/>
                  </a:srgbClr>
                </a:glow>
              </a:effectLst>
              <a:latin typeface="Copperplate Gothic Bold" charset="0"/>
              <a:ea typeface="Arial" charset="0"/>
              <a:cs typeface="Arial" charset="0"/>
            </a:endParaRPr>
          </a:p>
        </p:txBody>
      </p:sp>
    </p:spTree>
    <p:extLst>
      <p:ext uri="{BB962C8B-B14F-4D97-AF65-F5344CB8AC3E}">
        <p14:creationId xmlns:p14="http://schemas.microsoft.com/office/powerpoint/2010/main" val="177486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doj_days-of-vengean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4848224" y="503970"/>
            <a:ext cx="4295775" cy="2477383"/>
          </a:xfrm>
        </p:spPr>
        <p:txBody>
          <a:bodyPr/>
          <a:lstStyle/>
          <a:p>
            <a:pPr rtl="0" eaLnBrk="1" fontAlgn="base" hangingPunct="1"/>
            <a:r>
              <a:rPr lang="ar-JO" sz="6000" b="1" kern="1200" dirty="0">
                <a:solidFill>
                  <a:srgbClr val="000000"/>
                </a:solidFill>
                <a:effectLst/>
                <a:latin typeface="Arial" panose="020B0604020202020204" pitchFamily="34" charset="0"/>
                <a:ea typeface="ＭＳ Ｐゴシック"/>
                <a:cs typeface="Arial" panose="020B0604020202020204" pitchFamily="34" charset="0"/>
              </a:rPr>
              <a:t>دينونة     الجامات</a:t>
            </a:r>
            <a:endParaRPr lang="en-US" dirty="0">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41380" y="3112021"/>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8000" dirty="0">
                <a:solidFill>
                  <a:srgbClr val="FF0000"/>
                </a:solidFill>
                <a:effectLst>
                  <a:glow rad="228600">
                    <a:srgbClr val="FFFFFF">
                      <a:alpha val="92000"/>
                    </a:srgbClr>
                  </a:glow>
                </a:effectLst>
                <a:latin typeface="Copperplate Gothic Bold" charset="0"/>
                <a:ea typeface="Arial" charset="0"/>
                <a:cs typeface="Arial" charset="0"/>
              </a:rPr>
              <a:t>ضيقة؟</a:t>
            </a:r>
            <a:endParaRPr lang="en-US" sz="8000" dirty="0">
              <a:solidFill>
                <a:srgbClr val="FF0000"/>
              </a:solidFill>
              <a:effectLst>
                <a:glow rad="228600">
                  <a:srgbClr val="FFFFFF">
                    <a:alpha val="92000"/>
                  </a:srgbClr>
                </a:glow>
              </a:effectLst>
              <a:latin typeface="Copperplate Gothic Bold" charset="0"/>
              <a:ea typeface="Arial" charset="0"/>
              <a:cs typeface="Arial" charset="0"/>
            </a:endParaRPr>
          </a:p>
        </p:txBody>
      </p:sp>
    </p:spTree>
    <p:extLst>
      <p:ext uri="{BB962C8B-B14F-4D97-AF65-F5344CB8AC3E}">
        <p14:creationId xmlns:p14="http://schemas.microsoft.com/office/powerpoint/2010/main" val="216008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9144000" cy="868362"/>
          </a:xfrm>
          <a:effectLst>
            <a:outerShdw blurRad="63500" dist="53882" dir="2700000" algn="ctr" rotWithShape="0">
              <a:schemeClr val="tx1">
                <a:alpha val="74998"/>
              </a:schemeClr>
            </a:outerShdw>
          </a:effectLst>
        </p:spPr>
        <p:txBody>
          <a:bodyPr/>
          <a:lstStyle/>
          <a:p>
            <a:pPr eaLnBrk="1" hangingPunct="1">
              <a:defRPr/>
            </a:pPr>
            <a:r>
              <a:rPr lang="ar-JO" sz="3700" b="1" dirty="0">
                <a:solidFill>
                  <a:schemeClr val="bg1"/>
                </a:solidFill>
                <a:latin typeface="Arial" panose="020B0604020202020204" pitchFamily="34" charset="0"/>
                <a:ea typeface="+mj-ea"/>
                <a:cs typeface="Arial" panose="020B0604020202020204" pitchFamily="34" charset="0"/>
              </a:rPr>
              <a:t>أربع وجهات نظر أخروية رئيسية</a:t>
            </a:r>
            <a:endParaRPr lang="en-US" sz="3700" b="1" dirty="0">
              <a:solidFill>
                <a:schemeClr val="bg1"/>
              </a:solidFill>
              <a:latin typeface="Arial" panose="020B0604020202020204" pitchFamily="34" charset="0"/>
              <a:ea typeface="+mj-ea"/>
              <a:cs typeface="Arial" panose="020B0604020202020204" pitchFamily="34" charset="0"/>
            </a:endParaRPr>
          </a:p>
        </p:txBody>
      </p:sp>
      <p:sp>
        <p:nvSpPr>
          <p:cNvPr id="12"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475</a:t>
            </a:r>
            <a:endParaRPr lang="en-US" b="1" dirty="0">
              <a:solidFill>
                <a:srgbClr val="FFFFFF"/>
              </a:solidFill>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055440183"/>
              </p:ext>
            </p:extLst>
          </p:nvPr>
        </p:nvGraphicFramePr>
        <p:xfrm>
          <a:off x="733777" y="1566331"/>
          <a:ext cx="7761112" cy="4755444"/>
        </p:xfrm>
        <a:graphic>
          <a:graphicData uri="http://schemas.openxmlformats.org/drawingml/2006/table">
            <a:tbl>
              <a:tblPr firstRow="1" bandRow="1">
                <a:tableStyleId>{5C22544A-7EE6-4342-B048-85BDC9FD1C3A}</a:tableStyleId>
              </a:tblPr>
              <a:tblGrid>
                <a:gridCol w="3880556">
                  <a:extLst>
                    <a:ext uri="{9D8B030D-6E8A-4147-A177-3AD203B41FA5}">
                      <a16:colId xmlns:a16="http://schemas.microsoft.com/office/drawing/2014/main" val="20000"/>
                    </a:ext>
                  </a:extLst>
                </a:gridCol>
                <a:gridCol w="3880556">
                  <a:extLst>
                    <a:ext uri="{9D8B030D-6E8A-4147-A177-3AD203B41FA5}">
                      <a16:colId xmlns:a16="http://schemas.microsoft.com/office/drawing/2014/main" val="20001"/>
                    </a:ext>
                  </a:extLst>
                </a:gridCol>
              </a:tblGrid>
              <a:tr h="1188861">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السابقية</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الماضي</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0"/>
                  </a:ext>
                </a:extLst>
              </a:tr>
              <a:tr h="1188861">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التاريخية</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الحاضر</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1"/>
                  </a:ext>
                </a:extLst>
              </a:tr>
              <a:tr h="1188861">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المستقبلية</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المستقبل</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2"/>
                  </a:ext>
                </a:extLst>
              </a:tr>
              <a:tr h="1188861">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المثالية</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زمن غير محدد</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79705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0" y="5791200"/>
            <a:ext cx="5181600" cy="884238"/>
          </a:xfrm>
          <a:effectLst>
            <a:outerShdw blurRad="63500" dist="38099" dir="2700000" algn="ctr" rotWithShape="0">
              <a:schemeClr val="bg1">
                <a:alpha val="74998"/>
              </a:schemeClr>
            </a:outerShdw>
          </a:effectLst>
        </p:spPr>
        <p:txBody>
          <a:bodyPr/>
          <a:lstStyle/>
          <a:p>
            <a:pPr eaLnBrk="1" hangingPunct="1">
              <a:defRPr/>
            </a:pPr>
            <a:r>
              <a:rPr lang="ar-JO" sz="6000" b="1" dirty="0">
                <a:solidFill>
                  <a:schemeClr val="tx1"/>
                </a:solidFill>
                <a:latin typeface="Copperplate Gothic Bold" charset="0"/>
                <a:ea typeface="+mj-ea"/>
              </a:rPr>
              <a:t>التعريف</a:t>
            </a:r>
            <a:endParaRPr lang="en-US" sz="6000" b="1" dirty="0">
              <a:solidFill>
                <a:schemeClr val="tx1"/>
              </a:solidFill>
              <a:latin typeface="Copperplate Gothic Bold" charset="0"/>
              <a:ea typeface="+mj-ea"/>
            </a:endParaRPr>
          </a:p>
        </p:txBody>
      </p:sp>
      <p:sp>
        <p:nvSpPr>
          <p:cNvPr id="7172" name="Text Box 4"/>
          <p:cNvSpPr txBox="1">
            <a:spLocks noChangeArrowheads="1"/>
          </p:cNvSpPr>
          <p:nvPr/>
        </p:nvSpPr>
        <p:spPr bwMode="auto">
          <a:xfrm>
            <a:off x="266700" y="1905506"/>
            <a:ext cx="8610600" cy="3046988"/>
          </a:xfrm>
          <a:prstGeom prst="rect">
            <a:avLst/>
          </a:prstGeom>
          <a:solidFill>
            <a:schemeClr val="tx2"/>
          </a:solid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t" hangingPunct="1">
              <a:spcBef>
                <a:spcPct val="20000"/>
              </a:spcBef>
              <a:spcAft>
                <a:spcPct val="0"/>
              </a:spcAft>
            </a:pPr>
            <a:r>
              <a:rPr lang="ar-JO" sz="4800" b="1" dirty="0">
                <a:solidFill>
                  <a:schemeClr val="bg1"/>
                </a:solidFill>
                <a:latin typeface="Arial Rounded MT Bold" charset="0"/>
              </a:rPr>
              <a:t>وجهة نظر أخروية ترى أن معظم أو كل النبوة الكتابية قد تمت في وقت ما في الماضي(القرن الأول الميلادي بعد موت المسيح، عند دمار أورشليم في 70 م)</a:t>
            </a:r>
            <a:endParaRPr lang="en-US" sz="4800" b="1" dirty="0">
              <a:solidFill>
                <a:schemeClr val="bg1"/>
              </a:solidFill>
              <a:latin typeface="Arial Rounded MT Bold"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067491846"/>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3_Blank Presentation">
  <a:themeElements>
    <a:clrScheme name="21_Blank Presentation">
      <a:dk1>
        <a:srgbClr val="000000"/>
      </a:dk1>
      <a:lt1>
        <a:srgbClr val="000000"/>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21_Blank Presentation">
      <a:majorFont>
        <a:latin typeface="Arial"/>
        <a:ea typeface="Arial"/>
        <a:cs typeface="Arial"/>
      </a:majorFont>
      <a:minorFont>
        <a:latin typeface="Arial"/>
        <a:ea typeface="Arial"/>
        <a:cs typeface="Arial"/>
      </a:minorFont>
    </a:fontScheme>
    <a:fmtScheme name="21_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6799" tIns="46799" rIns="46799" bIns="4679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7934</TotalTime>
  <Words>7933</Words>
  <Application>Microsoft Macintosh PowerPoint</Application>
  <PresentationFormat>On-screen Show (4:3)</PresentationFormat>
  <Paragraphs>496</Paragraphs>
  <Slides>56</Slides>
  <Notes>55</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56</vt:i4>
      </vt:variant>
    </vt:vector>
  </HeadingPairs>
  <TitlesOfParts>
    <vt:vector size="76" baseType="lpstr">
      <vt:lpstr>ＭＳ Ｐゴシック</vt:lpstr>
      <vt:lpstr>Pegasus</vt:lpstr>
      <vt:lpstr>Arial</vt:lpstr>
      <vt:lpstr>Arial Rounded MT Bold</vt:lpstr>
      <vt:lpstr>Bodoni MT Black</vt:lpstr>
      <vt:lpstr>Bwgrkl</vt:lpstr>
      <vt:lpstr>Calibri</vt:lpstr>
      <vt:lpstr>Comic Sans MS</vt:lpstr>
      <vt:lpstr>Copperplate Gothic Bold</vt:lpstr>
      <vt:lpstr>TekniaGreek</vt:lpstr>
      <vt:lpstr>Times New Roman</vt:lpstr>
      <vt:lpstr>Wingdings</vt:lpstr>
      <vt:lpstr>預設簡報設計</vt:lpstr>
      <vt:lpstr>24_Default Design</vt:lpstr>
      <vt:lpstr>6_Blank Presentation</vt:lpstr>
      <vt:lpstr>25_Default Design</vt:lpstr>
      <vt:lpstr>26_Default Design</vt:lpstr>
      <vt:lpstr>1_Orbit</vt:lpstr>
      <vt:lpstr>3_Orbit</vt:lpstr>
      <vt:lpstr>23_Blank Presentation</vt:lpstr>
      <vt:lpstr>السابقية</vt:lpstr>
      <vt:lpstr>1. مقدمة</vt:lpstr>
      <vt:lpstr>70 م</vt:lpstr>
      <vt:lpstr>غير قادر على إيجاد مكان اصطفاف</vt:lpstr>
      <vt:lpstr>11 / 9</vt:lpstr>
      <vt:lpstr>تسونامي</vt:lpstr>
      <vt:lpstr>دينونة     الجامات</vt:lpstr>
      <vt:lpstr>أربع وجهات نظر أخروية رئيسية</vt:lpstr>
      <vt:lpstr>التعريف</vt:lpstr>
      <vt:lpstr>التاريخ</vt:lpstr>
      <vt:lpstr>كينيث ل. جينتري، الإبن </vt:lpstr>
      <vt:lpstr>أنواع السابقية</vt:lpstr>
      <vt:lpstr>2. حجج السابقية والرد عليها</vt:lpstr>
      <vt:lpstr>أ. الدليل الخارجي</vt:lpstr>
      <vt:lpstr>ادعاء راديكالي</vt:lpstr>
      <vt:lpstr>آباء الكنيسة والعلماء المعاصرون</vt:lpstr>
      <vt:lpstr>ب. الدليل الداخلي على تأريخ الرؤيا قبل 70 م</vt:lpstr>
      <vt:lpstr>يرى أصحاب النظرة السابقية أن الهيكل          في رؤ 11: 1-2 لا يزال قائماً </vt:lpstr>
      <vt:lpstr>الرد:</vt:lpstr>
      <vt:lpstr>هل دُمرت أورشليم بحلول هذا الوقت؟</vt:lpstr>
      <vt:lpstr>رؤيا 13: 18</vt:lpstr>
      <vt:lpstr>الرد: التوجيه المستقبلي</vt:lpstr>
      <vt:lpstr>رؤيا 17: 10</vt:lpstr>
      <vt:lpstr>متى كتب يوحنا الرؤيا؟</vt:lpstr>
      <vt:lpstr>رد: لماذا لا يكون نيرون هو الـ 666؟</vt:lpstr>
      <vt:lpstr>العلاقة مع دانيال</vt:lpstr>
      <vt:lpstr>ثماني ممالك متعاقبة (17: 10 -11)</vt:lpstr>
      <vt:lpstr>المؤيدون لوجهة نظر الممالك المتعاقبة</vt:lpstr>
      <vt:lpstr>كما يؤكد بيّل أنه لا يوجد إشارة إلى نيرون أو دوميتيان في رؤيا 17: 10</vt:lpstr>
      <vt:lpstr>ت. توقيت تتميم نبوات سفر الرؤيا</vt:lpstr>
      <vt:lpstr>على كل حال فهم لا يستطيعون تفسير     ها أنا آتي سريعاً (رؤ 2: 16، 3: 11، 22: 7، 12، 20)</vt:lpstr>
      <vt:lpstr>صعوبات  السابقيين</vt:lpstr>
      <vt:lpstr>ث. توقيت تتميم متى 10: 23، 16: 28      و24: 34</vt:lpstr>
      <vt:lpstr>ادعائهم</vt:lpstr>
      <vt:lpstr>الرد</vt:lpstr>
      <vt:lpstr>يرى السابقيون الراديكاليون أن مت 16: 28 تقول أن يسوع سوف يأتي في نفس ذلك الجيل</vt:lpstr>
      <vt:lpstr>إنه يشير في الواقع إلى   الأشخاص الذين سيكونون    أحياء جسديًا عندما يأتي يسوع في نهاية الزمان</vt:lpstr>
      <vt:lpstr> يرى السابقيون أن هذا الجيل                          في مت 24: 34 هو                                  ذلك الجيل نفسه الذي سمع يسوع</vt:lpstr>
      <vt:lpstr>End Times?</vt:lpstr>
      <vt:lpstr>ج. خطاب جبل الزيتون في متى 24-25</vt:lpstr>
      <vt:lpstr>متى 24: 3</vt:lpstr>
      <vt:lpstr>متى 24: 3</vt:lpstr>
      <vt:lpstr>متى 24: 3</vt:lpstr>
      <vt:lpstr>رجسة الخراب</vt:lpstr>
      <vt:lpstr>لا يمكن أن يكون قد حدث</vt:lpstr>
      <vt:lpstr>مجيء المسيح</vt:lpstr>
      <vt:lpstr>parousi,a—parousia (المجيء)</vt:lpstr>
      <vt:lpstr> يدعي السابقيون أن علامات السماء هي مجرد طرق درامية للتعبير عن علامات كونية مدهشة، كارثة وطنية أو انتصار في معركة (نهج غير معجزي)  </vt:lpstr>
      <vt:lpstr>يدعون أنه لا يجب أخذ العلامات الكونية    بشكل حرفي</vt:lpstr>
      <vt:lpstr>الردود</vt:lpstr>
      <vt:lpstr>التطبيقات</vt:lpstr>
      <vt:lpstr>الخلاصة</vt:lpstr>
      <vt:lpstr>رؤيا ٢٢ : ٢٠-٢١ </vt:lpstr>
      <vt:lpstr>Black</vt:lpstr>
      <vt:lpstr>Black</vt:lpstr>
      <vt:lpstr>دراسات نقدية للعهد الجديد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Benefits (Rev. 19-22)</dc:title>
  <dc:creator>Dr Rick Griffith</dc:creator>
  <cp:lastModifiedBy>Rick Griffith</cp:lastModifiedBy>
  <cp:revision>111</cp:revision>
  <dcterms:created xsi:type="dcterms:W3CDTF">2012-06-24T13:44:45Z</dcterms:created>
  <dcterms:modified xsi:type="dcterms:W3CDTF">2024-02-07T11:27:01Z</dcterms:modified>
</cp:coreProperties>
</file>