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841" r:id="rId2"/>
    <p:sldMasterId id="2147483853" r:id="rId3"/>
    <p:sldMasterId id="2147483867" r:id="rId4"/>
    <p:sldMasterId id="2147483870" r:id="rId5"/>
  </p:sldMasterIdLst>
  <p:notesMasterIdLst>
    <p:notesMasterId r:id="rId12"/>
  </p:notesMasterIdLst>
  <p:sldIdLst>
    <p:sldId id="1208" r:id="rId6"/>
    <p:sldId id="4195" r:id="rId7"/>
    <p:sldId id="4133" r:id="rId8"/>
    <p:sldId id="4134" r:id="rId9"/>
    <p:sldId id="305" r:id="rId10"/>
    <p:sldId id="1209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83" autoAdjust="0"/>
    <p:restoredTop sz="90979"/>
  </p:normalViewPr>
  <p:slideViewPr>
    <p:cSldViewPr>
      <p:cViewPr varScale="1">
        <p:scale>
          <a:sx n="75" d="100"/>
          <a:sy n="75" d="100"/>
        </p:scale>
        <p:origin x="160" y="1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3C503D-6255-3F4C-B8E2-59E522C7B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92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4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God made each of us a “saint” in Christ (1:1-2).</a:t>
            </a:r>
            <a:r>
              <a:rPr lang="en-S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69EB51-FF1D-544B-AEE6-D48C8068C7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2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EFE52-51CE-D844-B46A-263096840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9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B5E57-A459-2640-8613-10D17D0F18D7}" type="slidenum">
              <a:rPr lang="en-US"/>
              <a:pPr/>
              <a:t>5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9AE7-B39C-EA47-92D4-FB7EC027A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9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3C11-7D55-664D-BBF5-0CD9C26A08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332-C016-3E47-BBCD-CE539CB13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66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18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98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47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17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36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22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46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3287-4BFA-A74B-B92B-8661BB3D5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65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72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130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4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1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3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7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46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3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8EA2-A99A-284F-829F-2300C5ED1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9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85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5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6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6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8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4F39A18-0A4C-0A40-8CFA-388B135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89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D2BDA02-9AF8-4246-BEA8-A2C580B7B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408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09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95F3-4D9F-D540-BE66-E8FBEDD89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8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2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30" indent="0">
              <a:buNone/>
              <a:defRPr sz="1400"/>
            </a:lvl5pPr>
            <a:lvl6pPr marL="2285659" indent="0">
              <a:buNone/>
              <a:defRPr sz="1400"/>
            </a:lvl6pPr>
            <a:lvl7pPr marL="2742792" indent="0">
              <a:buNone/>
              <a:defRPr sz="1400"/>
            </a:lvl7pPr>
            <a:lvl8pPr marL="3199924" indent="0">
              <a:buNone/>
              <a:defRPr sz="1400"/>
            </a:lvl8pPr>
            <a:lvl9pPr marL="36570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722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093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29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488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342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05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30" indent="0">
              <a:buNone/>
              <a:defRPr sz="2000"/>
            </a:lvl5pPr>
            <a:lvl6pPr marL="2285659" indent="0">
              <a:buNone/>
              <a:defRPr sz="2000"/>
            </a:lvl6pPr>
            <a:lvl7pPr marL="2742792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109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541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63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310F-459F-8E43-9E15-E285FD80B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F14C-6727-F842-9A36-D654220851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2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84DCC-F9CC-154B-96D1-F20CA51C8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6083-1B7F-9D4C-860C-93513C8E8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5B0D-956C-3F4D-94E0-49EF590E8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1EE7AA4-69C7-0A4A-BCAD-F323B48A41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83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0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Arial Black" charset="0"/>
              </a:defRPr>
            </a:lvl1pPr>
          </a:lstStyle>
          <a:p>
            <a:pPr>
              <a:defRPr/>
            </a:pPr>
            <a:fld id="{ADEBA4A3-5119-E348-8B50-B6ED910F2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138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1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Image result for apostle paul writing">
            <a:extLst>
              <a:ext uri="{FF2B5EF4-FFF2-40B4-BE49-F238E27FC236}">
                <a16:creationId xmlns:a16="http://schemas.microsoft.com/office/drawing/2014/main" id="{EA710AE0-A2B1-7749-90AC-43A8B3B9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92" y="3324"/>
            <a:ext cx="90870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6204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التأليف البولسي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F67EC-767C-584B-989F-DF1693FBE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1930"/>
            <a:ext cx="9144000" cy="90720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00140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1094608" y="457201"/>
            <a:ext cx="234950" cy="233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lIns="91427" tIns="45714" rIns="91427" bIns="45714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0" name="Oval 58"/>
          <p:cNvSpPr>
            <a:spLocks noChangeArrowheads="1"/>
          </p:cNvSpPr>
          <p:nvPr/>
        </p:nvSpPr>
        <p:spPr bwMode="auto">
          <a:xfrm>
            <a:off x="5436096" y="1772816"/>
            <a:ext cx="234950" cy="233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lIns="91427" tIns="45714" rIns="91427" bIns="45714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79512" y="745552"/>
            <a:ext cx="1496886" cy="523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427" tIns="45714" rIns="91427" bIns="45714">
            <a:spAutoFit/>
          </a:bodyPr>
          <a:lstStyle>
            <a:defPPr>
              <a:defRPr lang="en-GB"/>
            </a:defPPr>
            <a:lvl1pPr algn="ctr" eaLnBrk="1" hangingPunct="1">
              <a:defRPr sz="2800">
                <a:solidFill>
                  <a:srgbClr val="FFFFFF"/>
                </a:solidFill>
                <a:latin typeface="Calibri" charset="0"/>
                <a:cs typeface="MS PGothic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روما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13" name="Picture 3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767" y="2855291"/>
            <a:ext cx="652450" cy="7215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8001000" y="-9994"/>
            <a:ext cx="110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175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8095" flipV="1">
            <a:off x="1716714" y="1037062"/>
            <a:ext cx="3639678" cy="450007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4" rIns="91427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Osak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223" y="2132859"/>
            <a:ext cx="4724400" cy="1676400"/>
          </a:xfrm>
          <a:prstGeom prst="rect">
            <a:avLst/>
          </a:prstGeom>
          <a:noFill/>
        </p:spPr>
        <p:txBody>
          <a:bodyPr wrap="none" lIns="91427" tIns="45714" rIns="91427" bIns="45714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MS PGothic" charset="0"/>
                <a:cs typeface="MS PGothic" charset="0"/>
              </a:rPr>
              <a:t>أفسس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MS PGothic" charset="0"/>
              <a:cs typeface="MS PGothic" charset="0"/>
            </a:endParaRPr>
          </a:p>
        </p:txBody>
      </p:sp>
      <p:sp>
        <p:nvSpPr>
          <p:cNvPr id="455686" name="TextBox 6"/>
          <p:cNvSpPr txBox="1">
            <a:spLocks noChangeArrowheads="1"/>
          </p:cNvSpPr>
          <p:nvPr/>
        </p:nvSpPr>
        <p:spPr bwMode="auto">
          <a:xfrm>
            <a:off x="5638800" y="2132859"/>
            <a:ext cx="14478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أفسس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B6EEB41-EBB2-AF4C-8047-36107F705D2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299253"/>
            <a:ext cx="9144000" cy="2558748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5pPr>
            <a:lvl6pPr marL="45713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6pPr>
            <a:lvl7pPr marL="9142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7pPr>
            <a:lvl8pPr marL="13713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8pPr>
            <a:lvl9pPr marL="18285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بولس رسول يسوع المسيح بمشيئة الله إلى القديسين الذين في أفسس و المؤمنين في المسيح يسوع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(أف 1: 1)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7380287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5" name="Title 1"/>
          <p:cNvSpPr>
            <a:spLocks noGrp="1"/>
          </p:cNvSpPr>
          <p:nvPr>
            <p:ph type="title" idx="4294967295"/>
          </p:nvPr>
        </p:nvSpPr>
        <p:spPr>
          <a:xfrm>
            <a:off x="0" y="-33338"/>
            <a:ext cx="6192838" cy="4103688"/>
          </a:xfrm>
        </p:spPr>
        <p:txBody>
          <a:bodyPr/>
          <a:lstStyle/>
          <a:p>
            <a:r>
              <a:rPr lang="ar-JO" sz="6000" b="1" dirty="0">
                <a:latin typeface="Arial Black" charset="0"/>
                <a:ea typeface="ＭＳ Ｐゴシック" charset="0"/>
                <a:cs typeface="ＭＳ Ｐゴシック" charset="0"/>
              </a:rPr>
              <a:t>حجة سيرة </a:t>
            </a:r>
            <a:br>
              <a:rPr lang="ar-JO" sz="6000" b="1" dirty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ar-JO" sz="6000" b="1" dirty="0">
                <a:latin typeface="Arial Black" charset="0"/>
                <a:ea typeface="ＭＳ Ｐゴシック" charset="0"/>
                <a:cs typeface="ＭＳ Ｐゴシック" charset="0"/>
              </a:rPr>
              <a:t>بولس الذاتية</a:t>
            </a:r>
            <a:br>
              <a:rPr lang="en-US" sz="6000" b="1" dirty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latin typeface="Arial Black" charset="0"/>
                <a:ea typeface="ＭＳ Ｐゴシック" charset="0"/>
                <a:cs typeface="ＭＳ Ｐゴシック" charset="0"/>
              </a:rPr>
              <a:t>(</a:t>
            </a:r>
            <a:r>
              <a:rPr lang="ar-JO" sz="6000" b="1" dirty="0">
                <a:latin typeface="Arial Black" charset="0"/>
                <a:ea typeface="ＭＳ Ｐゴシック" charset="0"/>
                <a:cs typeface="ＭＳ Ｐゴシック" charset="0"/>
              </a:rPr>
              <a:t>غل 1-2</a:t>
            </a:r>
            <a:r>
              <a:rPr lang="en-US" sz="6000" b="1" dirty="0">
                <a:latin typeface="Arial Black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517231"/>
            <a:ext cx="3419872" cy="13562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7pPr>
            <a:lvl8pPr marL="13714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8pPr>
            <a:lvl9pPr marL="18285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E3EBF1"/>
                </a:solidFill>
                <a:effectLst>
                  <a:glow rad="2794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بولس يدافع عن رسوليته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3EBF1"/>
              </a:solidFill>
              <a:effectLst>
                <a:glow rad="2794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4283075" cy="3455987"/>
          </a:xfrm>
        </p:spPr>
        <p:txBody>
          <a:bodyPr/>
          <a:lstStyle/>
          <a:p>
            <a:r>
              <a:rPr lang="ar-JO" b="1" dirty="0">
                <a:latin typeface="Arial" charset="0"/>
                <a:ea typeface="ＭＳ Ｐゴシック" charset="0"/>
                <a:cs typeface="Arial" charset="0"/>
              </a:rPr>
              <a:t>نوع مختلف</a:t>
            </a:r>
            <a:br>
              <a:rPr lang="ar-JO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ar-JO" b="1" dirty="0">
                <a:latin typeface="Arial" charset="0"/>
                <a:ea typeface="ＭＳ Ｐゴシック" charset="0"/>
                <a:cs typeface="Arial" charset="0"/>
              </a:rPr>
              <a:t>من التحية </a:t>
            </a:r>
            <a:br>
              <a:rPr lang="ar-JO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ar-JO" b="1" dirty="0">
                <a:latin typeface="Arial" charset="0"/>
                <a:ea typeface="ＭＳ Ｐゴシック" charset="0"/>
                <a:cs typeface="Arial" charset="0"/>
              </a:rPr>
              <a:t>(1: 1)</a:t>
            </a:r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3EBF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بولس رسول لا من الناس و لا بإنسان بل بيسوع المسيح و الله الآب الذي أقامه من الأموات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3EBF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358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76250"/>
            <a:ext cx="316865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Black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دراسات نقدية في العهد الجديد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56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124</Words>
  <Application>Microsoft Macintosh PowerPoint</Application>
  <PresentationFormat>On-screen Show (4:3)</PresentationFormat>
  <Paragraphs>23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26</vt:lpstr>
      <vt:lpstr>BONES</vt:lpstr>
      <vt:lpstr>ＭＳ Ｐゴシック</vt:lpstr>
      <vt:lpstr>Osaka</vt:lpstr>
      <vt:lpstr>Arial</vt:lpstr>
      <vt:lpstr>Arial Black</vt:lpstr>
      <vt:lpstr>Calibri</vt:lpstr>
      <vt:lpstr>Comic Sans MS</vt:lpstr>
      <vt:lpstr>Times New Roman</vt:lpstr>
      <vt:lpstr>Wingdings</vt:lpstr>
      <vt:lpstr>Default Design</vt:lpstr>
      <vt:lpstr>5_Orbit</vt:lpstr>
      <vt:lpstr>50_Blank Presentation</vt:lpstr>
      <vt:lpstr>8_Blank Presentation</vt:lpstr>
      <vt:lpstr>2_Blank Presentation</vt:lpstr>
      <vt:lpstr>التأليف البولسي</vt:lpstr>
      <vt:lpstr>PowerPoint Presentation</vt:lpstr>
      <vt:lpstr>حجة سيرة  بولس الذاتية (غل 1-2)</vt:lpstr>
      <vt:lpstr>نوع مختلف من التحية  (1: 1)</vt:lpstr>
      <vt:lpstr>Black</vt:lpstr>
      <vt:lpstr>دراسات نقدية في العهد الجديد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86</cp:revision>
  <dcterms:created xsi:type="dcterms:W3CDTF">2004-09-11T01:03:24Z</dcterms:created>
  <dcterms:modified xsi:type="dcterms:W3CDTF">2024-01-06T11:56:27Z</dcterms:modified>
</cp:coreProperties>
</file>