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7.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841" r:id="rId2"/>
    <p:sldMasterId id="2147483853" r:id="rId3"/>
    <p:sldMasterId id="2147483867" r:id="rId4"/>
    <p:sldMasterId id="2147483870" r:id="rId5"/>
    <p:sldMasterId id="2147483882" r:id="rId6"/>
    <p:sldMasterId id="2147483981" r:id="rId7"/>
    <p:sldMasterId id="2147483993" r:id="rId8"/>
  </p:sldMasterIdLst>
  <p:notesMasterIdLst>
    <p:notesMasterId r:id="rId20"/>
  </p:notesMasterIdLst>
  <p:sldIdLst>
    <p:sldId id="1208" r:id="rId9"/>
    <p:sldId id="5228" r:id="rId10"/>
    <p:sldId id="264" r:id="rId11"/>
    <p:sldId id="265" r:id="rId12"/>
    <p:sldId id="4133" r:id="rId13"/>
    <p:sldId id="4134" r:id="rId14"/>
    <p:sldId id="4195" r:id="rId15"/>
    <p:sldId id="266" r:id="rId16"/>
    <p:sldId id="267" r:id="rId17"/>
    <p:sldId id="305" r:id="rId18"/>
    <p:sldId id="1209"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132" autoAdjust="0"/>
    <p:restoredTop sz="85156"/>
  </p:normalViewPr>
  <p:slideViewPr>
    <p:cSldViewPr>
      <p:cViewPr varScale="1">
        <p:scale>
          <a:sx n="57" d="100"/>
          <a:sy n="57" d="100"/>
        </p:scale>
        <p:origin x="9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3C503D-6255-3F4C-B8E2-59E522C7B51B}" type="slidenum">
              <a:rPr lang="en-US"/>
              <a:pPr/>
              <a:t>‹#›</a:t>
            </a:fld>
            <a:endParaRPr lang="en-US"/>
          </a:p>
        </p:txBody>
      </p:sp>
    </p:spTree>
    <p:extLst>
      <p:ext uri="{BB962C8B-B14F-4D97-AF65-F5344CB8AC3E}">
        <p14:creationId xmlns:p14="http://schemas.microsoft.com/office/powerpoint/2010/main" val="17226928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94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 name="Shape 1560"/>
          <p:cNvSpPr>
            <a:spLocks noGrp="1" noRot="1" noChangeAspect="1"/>
          </p:cNvSpPr>
          <p:nvPr>
            <p:ph type="sldImg"/>
          </p:nvPr>
        </p:nvSpPr>
        <p:spPr>
          <a:prstGeom prst="rect">
            <a:avLst/>
          </a:prstGeom>
        </p:spPr>
        <p:txBody>
          <a:bodyPr/>
          <a:lstStyle/>
          <a:p>
            <a:endParaRPr/>
          </a:p>
        </p:txBody>
      </p:sp>
      <p:sp>
        <p:nvSpPr>
          <p:cNvPr id="1561" name="Shape 1561"/>
          <p:cNvSpPr>
            <a:spLocks noGrp="1"/>
          </p:cNvSpPr>
          <p:nvPr>
            <p:ph type="body" sz="quarter" idx="1"/>
          </p:nvPr>
        </p:nvSpPr>
        <p:spPr>
          <a:prstGeom prst="rect">
            <a:avLst/>
          </a:prstGeom>
        </p:spPr>
        <p:txBody>
          <a:bodyPr/>
          <a:lstStyle/>
          <a:p>
            <a:r>
              <a:rPr lang="en-US" dirty="0"/>
              <a:t>This chart shows that Paul addressed theology to churches in this order: Soteriology, Eschatology, Christology, and Ecclesiology. This contrasts with how most follow-up today postpones eschatology too late.</a:t>
            </a:r>
          </a:p>
          <a:p>
            <a:r>
              <a:rPr lang="en-US" dirty="0"/>
              <a:t>This order follows the NT except Philemon is moved from the end of the Pauline Epistles after Titus to complete the Prison Epistles after Colossians.</a:t>
            </a:r>
          </a:p>
          <a:p>
            <a:r>
              <a:rPr lang="en-US" dirty="0"/>
              <a:t>But one could argue that Philemon is a pastoral letter, since it addresses a situation that required reconciliation.</a:t>
            </a:r>
          </a:p>
          <a:p>
            <a:r>
              <a:rPr lang="en-US" dirty="0"/>
              <a:t>On the other hand, Paul wrote Philemon in Rome during Paul's first imprisonment, so it is a Prison Epistle in this sense. </a:t>
            </a:r>
          </a:p>
          <a:p>
            <a:r>
              <a:rPr lang="en-US" dirty="0"/>
              <a:t>In the end, I do not know who has explained the reasoning for the order of Paul's letters.</a:t>
            </a:r>
          </a:p>
          <a:p>
            <a:r>
              <a:rPr lang="en-US" dirty="0"/>
              <a:t>Note that combining the four Foundational and two Prophetic Epistles gives us the six Missionary Epistles.</a:t>
            </a:r>
          </a:p>
          <a:p>
            <a:r>
              <a:rPr lang="en-US" dirty="0"/>
              <a:t>___________</a:t>
            </a:r>
          </a:p>
          <a:p>
            <a:r>
              <a:rPr lang="en-US" dirty="0"/>
              <a:t>Common-440</a:t>
            </a:r>
          </a:p>
          <a:p>
            <a:r>
              <a:rPr lang="en-US" dirty="0"/>
              <a:t>NS-00-NT Introduction-105</a:t>
            </a:r>
          </a:p>
          <a:p>
            <a:r>
              <a:rPr lang="en-US" dirty="0"/>
              <a:t>NS-06-Pauline Epistles-4</a:t>
            </a:r>
          </a:p>
          <a:p>
            <a:r>
              <a:rPr lang="en-US" dirty="0"/>
              <a:t>NS-06-Missionary Epistles-10</a:t>
            </a:r>
          </a:p>
          <a:p>
            <a:r>
              <a:rPr lang="en-US" dirty="0"/>
              <a:t>NS-10-Prison Epistles-3</a:t>
            </a:r>
          </a:p>
          <a:p>
            <a:r>
              <a:rPr lang="en-US" dirty="0"/>
              <a:t>NS-15-Pastoral Epistles-10</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22E1B-B0D0-4B4F-939F-9B369177C3D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4795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t>أدرجت رسالة رومية بين رسائل بولس في جميع قوائم كتب العهد الجديد الموجودة قبل عام 200 م، حتى قائمة كتب العهد الجديد. مرقيون المهرطق.</a:t>
            </a:r>
          </a:p>
          <a:p>
            <a:pPr algn="r" rtl="1"/>
            <a:r>
              <a:rPr lang="ar-SA" dirty="0"/>
              <a:t>حتى جميع النقاد الراديكاليين المعاصرين متفقون على أن بولس هو من قام بتأليف رسالة رومية باستثناء بور.</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22E1B-B0D0-4B4F-939F-9B369177C3D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220072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1EFE52-51CE-D844-B46A-26309684098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1039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God made each of us a “saint” in Christ (1:1-2).</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69EB51-FF1D-544B-AEE6-D48C8068C73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252802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Shape 1572"/>
          <p:cNvSpPr>
            <a:spLocks noGrp="1" noRot="1" noChangeAspect="1"/>
          </p:cNvSpPr>
          <p:nvPr>
            <p:ph type="sldImg"/>
          </p:nvPr>
        </p:nvSpPr>
        <p:spPr>
          <a:prstGeom prst="rect">
            <a:avLst/>
          </a:prstGeom>
        </p:spPr>
        <p:txBody>
          <a:bodyPr/>
          <a:lstStyle/>
          <a:p>
            <a:endParaRPr/>
          </a:p>
        </p:txBody>
      </p:sp>
      <p:sp>
        <p:nvSpPr>
          <p:cNvPr id="1573" name="Shape 1573"/>
          <p:cNvSpPr>
            <a:spLocks noGrp="1"/>
          </p:cNvSpPr>
          <p:nvPr>
            <p:ph type="body" sz="quarter" idx="1"/>
          </p:nvPr>
        </p:nvSpPr>
        <p:spPr>
          <a:prstGeom prst="rect">
            <a:avLst/>
          </a:prstGeom>
        </p:spPr>
        <p:txBody>
          <a:bodyPr/>
          <a:lstStyle/>
          <a:p>
            <a:r>
              <a:t>Regarding #3 above on the different words in the Pastorals:</a:t>
            </a:r>
          </a:p>
          <a:p>
            <a:endParaRPr/>
          </a:p>
          <a:p>
            <a:pPr marL="228600" indent="-228600">
              <a:buSzPct val="100000"/>
              <a:buAutoNum type="arabicPeriod"/>
            </a:pPr>
            <a:r>
              <a:t>Only they give the lists of elder and deacon qualifications (1 Tim 3; Tit 1).</a:t>
            </a:r>
          </a:p>
          <a:p>
            <a:pPr marL="228600" indent="-228600">
              <a:buSzPct val="100000"/>
              <a:buAutoNum type="arabicPeriod"/>
            </a:pPr>
            <a:endParaRPr/>
          </a:p>
          <a:p>
            <a:pPr marL="228600" indent="-228600">
              <a:buSzPct val="100000"/>
              <a:buAutoNum type="arabicPeriod" startAt="2"/>
            </a:pPr>
            <a:r>
              <a:t>They "describe the heretical threat as both present (1 Tim 1:3, 20; 2 Tim 2:20; Titus 1:10-16) and future (1 Tim 4:1; 2 Tim 3:1)" (Mark Bailey, "A Biblical Theology of Paul's Pastoral Epistles," in </a:t>
            </a:r>
            <a:r>
              <a:rPr i="1"/>
              <a:t>A Biblical Theology of the NT</a:t>
            </a:r>
            <a:r>
              <a:t> eds. Roy B. Zuck and Darrell L. Bock [Chicago: Moody, 1994], 335).</a:t>
            </a:r>
          </a:p>
          <a:p>
            <a:pPr marL="228600" indent="-228600">
              <a:buSzPct val="100000"/>
              <a:buAutoNum type="arabicPeriod" startAt="2"/>
            </a:pPr>
            <a:endParaRPr/>
          </a:p>
          <a:p>
            <a:pPr marL="228600" indent="-228600">
              <a:buSzPct val="100000"/>
              <a:buAutoNum type="arabicPeriod" startAt="3"/>
            </a:pPr>
            <a:r>
              <a:t>The term </a:t>
            </a:r>
            <a:r>
              <a:rPr i="1"/>
              <a:t>kekausteriasmenon</a:t>
            </a:r>
            <a:r>
              <a:t> for "seared" appears only in 1 Timothy 4:2 in the NT. Likewise, </a:t>
            </a:r>
            <a:r>
              <a:rPr i="1"/>
              <a:t>antilytron</a:t>
            </a:r>
            <a:r>
              <a:t> ("ransom") is used only in 1 Timothy 2:6 in the NT. But note that Colossians has many words used only there as it addresses a unique situation and thus required a unique vocabulary. Its 35 unique words include “visible” (1:16), “supremacy” (1:18), “fill up” (1:24), “philosophy” (2:8), and “deity” (2:9; Kubo, </a:t>
            </a:r>
            <a:r>
              <a:rPr i="1"/>
              <a:t>A Reader's Greek-English Lexicon of the New Testament</a:t>
            </a:r>
            <a:r>
              <a:t>, 193-97). </a:t>
            </a:r>
          </a:p>
          <a:p>
            <a:pPr marL="228600" indent="-228600">
              <a:buSzPct val="100000"/>
              <a:buAutoNum type="arabicPeriod" startAt="3"/>
            </a:pPr>
            <a:endParaRPr/>
          </a:p>
          <a:p>
            <a:pPr marL="228600" indent="-228600">
              <a:buSzPct val="100000"/>
              <a:buAutoNum type="arabicPeriod" startAt="4"/>
            </a:pPr>
            <a:r>
              <a:t>These epistles lack mention of Jesus as the Son of God or subordinate to the Father—but they still have an exalted view of "Christ Jesus" (used in the Pastorals in 25 of the 32 NT references). See Bailey, 343.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B5E57-A459-2640-8613-10D17D0F18D7}" type="slidenum">
              <a:rPr lang="en-US"/>
              <a:pPr/>
              <a:t>10</a:t>
            </a:fld>
            <a:endParaRPr lang="en-US"/>
          </a:p>
        </p:txBody>
      </p:sp>
      <p:sp>
        <p:nvSpPr>
          <p:cNvPr id="272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72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0" hangingPunct="0">
              <a:spcBef>
                <a:spcPct val="0"/>
              </a:spcBef>
            </a:pPr>
            <a:endParaRPr lang="en-US" sz="2400">
              <a:latin typeface="Arial"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7F9AE7-B39C-EA47-92D4-FB7EC027A210}" type="slidenum">
              <a:rPr lang="en-US"/>
              <a:pPr/>
              <a:t>‹#›</a:t>
            </a:fld>
            <a:endParaRPr lang="en-US"/>
          </a:p>
        </p:txBody>
      </p:sp>
    </p:spTree>
    <p:extLst>
      <p:ext uri="{BB962C8B-B14F-4D97-AF65-F5344CB8AC3E}">
        <p14:creationId xmlns:p14="http://schemas.microsoft.com/office/powerpoint/2010/main" val="134269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C3C11-7D55-664D-BBF5-0CD9C26A08E6}" type="slidenum">
              <a:rPr lang="en-US"/>
              <a:pPr/>
              <a:t>‹#›</a:t>
            </a:fld>
            <a:endParaRPr lang="en-US"/>
          </a:p>
        </p:txBody>
      </p:sp>
    </p:spTree>
    <p:extLst>
      <p:ext uri="{BB962C8B-B14F-4D97-AF65-F5344CB8AC3E}">
        <p14:creationId xmlns:p14="http://schemas.microsoft.com/office/powerpoint/2010/main" val="3529191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sp>
        <p:nvSpPr>
          <p:cNvPr id="540"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41"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Font typeface="Arial"/>
              <a:buChar char="•"/>
              <a:defRPr sz="2800">
                <a:latin typeface="Calibri"/>
                <a:ea typeface="Calibri"/>
                <a:cs typeface="Calibri"/>
                <a:sym typeface="Calibri"/>
              </a:defRPr>
            </a:lvl1pPr>
            <a:lvl2pPr marL="723900" indent="-266700">
              <a:lnSpc>
                <a:spcPct val="90000"/>
              </a:lnSpc>
              <a:spcBef>
                <a:spcPts val="1000"/>
              </a:spcBef>
              <a:buFont typeface="Arial"/>
              <a:buChar char="•"/>
              <a:defRPr sz="2800">
                <a:latin typeface="Calibri"/>
                <a:ea typeface="Calibri"/>
                <a:cs typeface="Calibri"/>
                <a:sym typeface="Calibri"/>
              </a:defRPr>
            </a:lvl2pPr>
            <a:lvl3pPr marL="1234439" indent="-320039">
              <a:lnSpc>
                <a:spcPct val="90000"/>
              </a:lnSpc>
              <a:spcBef>
                <a:spcPts val="1000"/>
              </a:spcBef>
              <a:buFont typeface="Arial"/>
              <a:defRPr sz="2800">
                <a:latin typeface="Calibri"/>
                <a:ea typeface="Calibri"/>
                <a:cs typeface="Calibri"/>
                <a:sym typeface="Calibri"/>
              </a:defRPr>
            </a:lvl3pPr>
            <a:lvl4pPr marL="1727200" indent="-355600">
              <a:lnSpc>
                <a:spcPct val="90000"/>
              </a:lnSpc>
              <a:spcBef>
                <a:spcPts val="1000"/>
              </a:spcBef>
              <a:buFont typeface="Arial"/>
              <a:buChar char="•"/>
              <a:defRPr sz="2800">
                <a:latin typeface="Calibri"/>
                <a:ea typeface="Calibri"/>
                <a:cs typeface="Calibri"/>
                <a:sym typeface="Calibri"/>
              </a:defRPr>
            </a:lvl4pPr>
            <a:lvl5pPr marL="2184400" indent="-355600">
              <a:lnSpc>
                <a:spcPct val="90000"/>
              </a:lnSpc>
              <a:spcBef>
                <a:spcPts val="10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42"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2669332422"/>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5_Section Header">
    <p:spTree>
      <p:nvGrpSpPr>
        <p:cNvPr id="1" name=""/>
        <p:cNvGrpSpPr/>
        <p:nvPr/>
      </p:nvGrpSpPr>
      <p:grpSpPr>
        <a:xfrm>
          <a:off x="0" y="0"/>
          <a:ext cx="0" cy="0"/>
          <a:chOff x="0" y="0"/>
          <a:chExt cx="0" cy="0"/>
        </a:xfrm>
      </p:grpSpPr>
      <p:sp>
        <p:nvSpPr>
          <p:cNvPr id="549"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rgbClr val="000000"/>
                </a:solidFill>
                <a:latin typeface="Calibri Light"/>
                <a:ea typeface="Calibri Light"/>
                <a:cs typeface="Calibri Light"/>
                <a:sym typeface="Calibri Light"/>
              </a:defRPr>
            </a:lvl1pPr>
          </a:lstStyle>
          <a:p>
            <a:r>
              <a:t>Title Text</a:t>
            </a:r>
          </a:p>
        </p:txBody>
      </p:sp>
      <p:sp>
        <p:nvSpPr>
          <p:cNvPr id="550"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SzTx/>
              <a:buNone/>
              <a:defRPr sz="2400">
                <a:latin typeface="Calibri"/>
                <a:ea typeface="Calibri"/>
                <a:cs typeface="Calibri"/>
                <a:sym typeface="Calibri"/>
              </a:defRPr>
            </a:lvl1pPr>
            <a:lvl2pPr marL="0" indent="457200">
              <a:lnSpc>
                <a:spcPct val="90000"/>
              </a:lnSpc>
              <a:spcBef>
                <a:spcPts val="1000"/>
              </a:spcBef>
              <a:buSzTx/>
              <a:buNone/>
              <a:defRPr sz="2400">
                <a:latin typeface="Calibri"/>
                <a:ea typeface="Calibri"/>
                <a:cs typeface="Calibri"/>
                <a:sym typeface="Calibri"/>
              </a:defRPr>
            </a:lvl2pPr>
            <a:lvl3pPr marL="0" indent="914400">
              <a:lnSpc>
                <a:spcPct val="90000"/>
              </a:lnSpc>
              <a:spcBef>
                <a:spcPts val="1000"/>
              </a:spcBef>
              <a:buSzTx/>
              <a:buNone/>
              <a:defRPr sz="2400">
                <a:latin typeface="Calibri"/>
                <a:ea typeface="Calibri"/>
                <a:cs typeface="Calibri"/>
                <a:sym typeface="Calibri"/>
              </a:defRPr>
            </a:lvl3pPr>
            <a:lvl4pPr marL="0" indent="1371600">
              <a:lnSpc>
                <a:spcPct val="90000"/>
              </a:lnSpc>
              <a:spcBef>
                <a:spcPts val="1000"/>
              </a:spcBef>
              <a:buSzTx/>
              <a:buNone/>
              <a:defRPr sz="2400">
                <a:latin typeface="Calibri"/>
                <a:ea typeface="Calibri"/>
                <a:cs typeface="Calibri"/>
                <a:sym typeface="Calibri"/>
              </a:defRPr>
            </a:lvl4pPr>
            <a:lvl5pPr marL="0" indent="1828800">
              <a:lnSpc>
                <a:spcPct val="90000"/>
              </a:lnSpc>
              <a:spcBef>
                <a:spcPts val="1000"/>
              </a:spcBef>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51"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1161772332"/>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5_Two Content">
    <p:spTree>
      <p:nvGrpSpPr>
        <p:cNvPr id="1" name=""/>
        <p:cNvGrpSpPr/>
        <p:nvPr/>
      </p:nvGrpSpPr>
      <p:grpSpPr>
        <a:xfrm>
          <a:off x="0" y="0"/>
          <a:ext cx="0" cy="0"/>
          <a:chOff x="0" y="0"/>
          <a:chExt cx="0" cy="0"/>
        </a:xfrm>
      </p:grpSpPr>
      <p:sp>
        <p:nvSpPr>
          <p:cNvPr id="558"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59"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Font typeface="Arial"/>
              <a:buChar char="•"/>
              <a:defRPr sz="2800">
                <a:latin typeface="Calibri"/>
                <a:ea typeface="Calibri"/>
                <a:cs typeface="Calibri"/>
                <a:sym typeface="Calibri"/>
              </a:defRPr>
            </a:lvl1pPr>
            <a:lvl2pPr marL="723900" indent="-266700">
              <a:lnSpc>
                <a:spcPct val="90000"/>
              </a:lnSpc>
              <a:spcBef>
                <a:spcPts val="1000"/>
              </a:spcBef>
              <a:buFont typeface="Arial"/>
              <a:buChar char="•"/>
              <a:defRPr sz="2800">
                <a:latin typeface="Calibri"/>
                <a:ea typeface="Calibri"/>
                <a:cs typeface="Calibri"/>
                <a:sym typeface="Calibri"/>
              </a:defRPr>
            </a:lvl2pPr>
            <a:lvl3pPr marL="1234439" indent="-320039">
              <a:lnSpc>
                <a:spcPct val="90000"/>
              </a:lnSpc>
              <a:spcBef>
                <a:spcPts val="1000"/>
              </a:spcBef>
              <a:buFont typeface="Arial"/>
              <a:defRPr sz="2800">
                <a:latin typeface="Calibri"/>
                <a:ea typeface="Calibri"/>
                <a:cs typeface="Calibri"/>
                <a:sym typeface="Calibri"/>
              </a:defRPr>
            </a:lvl3pPr>
            <a:lvl4pPr marL="1727200" indent="-355600">
              <a:lnSpc>
                <a:spcPct val="90000"/>
              </a:lnSpc>
              <a:spcBef>
                <a:spcPts val="1000"/>
              </a:spcBef>
              <a:buFont typeface="Arial"/>
              <a:buChar char="•"/>
              <a:defRPr sz="2800">
                <a:latin typeface="Calibri"/>
                <a:ea typeface="Calibri"/>
                <a:cs typeface="Calibri"/>
                <a:sym typeface="Calibri"/>
              </a:defRPr>
            </a:lvl4pPr>
            <a:lvl5pPr marL="2184400" indent="-355600">
              <a:lnSpc>
                <a:spcPct val="90000"/>
              </a:lnSpc>
              <a:spcBef>
                <a:spcPts val="10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0"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476473724"/>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5_Comparison">
    <p:spTree>
      <p:nvGrpSpPr>
        <p:cNvPr id="1" name=""/>
        <p:cNvGrpSpPr/>
        <p:nvPr/>
      </p:nvGrpSpPr>
      <p:grpSpPr>
        <a:xfrm>
          <a:off x="0" y="0"/>
          <a:ext cx="0" cy="0"/>
          <a:chOff x="0" y="0"/>
          <a:chExt cx="0" cy="0"/>
        </a:xfrm>
      </p:grpSpPr>
      <p:sp>
        <p:nvSpPr>
          <p:cNvPr id="567" name="Title Text"/>
          <p:cNvSpPr txBox="1">
            <a:spLocks noGrp="1"/>
          </p:cNvSpPr>
          <p:nvPr>
            <p:ph type="title"/>
          </p:nvPr>
        </p:nvSpPr>
        <p:spPr>
          <a:xfrm>
            <a:off x="629841" y="365125"/>
            <a:ext cx="7886701"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68"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SzTx/>
              <a:buNone/>
              <a:defRPr sz="2400" b="1">
                <a:latin typeface="Calibri"/>
                <a:ea typeface="Calibri"/>
                <a:cs typeface="Calibri"/>
                <a:sym typeface="Calibri"/>
              </a:defRPr>
            </a:lvl1pPr>
            <a:lvl2pPr marL="0" indent="457200">
              <a:lnSpc>
                <a:spcPct val="90000"/>
              </a:lnSpc>
              <a:spcBef>
                <a:spcPts val="1000"/>
              </a:spcBef>
              <a:buSzTx/>
              <a:buNone/>
              <a:defRPr sz="2400" b="1">
                <a:latin typeface="Calibri"/>
                <a:ea typeface="Calibri"/>
                <a:cs typeface="Calibri"/>
                <a:sym typeface="Calibri"/>
              </a:defRPr>
            </a:lvl2pPr>
            <a:lvl3pPr marL="0" indent="914400">
              <a:lnSpc>
                <a:spcPct val="90000"/>
              </a:lnSpc>
              <a:spcBef>
                <a:spcPts val="1000"/>
              </a:spcBef>
              <a:buSzTx/>
              <a:buNone/>
              <a:defRPr sz="2400" b="1">
                <a:latin typeface="Calibri"/>
                <a:ea typeface="Calibri"/>
                <a:cs typeface="Calibri"/>
                <a:sym typeface="Calibri"/>
              </a:defRPr>
            </a:lvl3pPr>
            <a:lvl4pPr marL="0" indent="1371600">
              <a:lnSpc>
                <a:spcPct val="90000"/>
              </a:lnSpc>
              <a:spcBef>
                <a:spcPts val="1000"/>
              </a:spcBef>
              <a:buSzTx/>
              <a:buNone/>
              <a:defRPr sz="2400" b="1">
                <a:latin typeface="Calibri"/>
                <a:ea typeface="Calibri"/>
                <a:cs typeface="Calibri"/>
                <a:sym typeface="Calibri"/>
              </a:defRPr>
            </a:lvl4pPr>
            <a:lvl5pPr marL="0" indent="1828800">
              <a:lnSpc>
                <a:spcPct val="90000"/>
              </a:lnSpc>
              <a:spcBef>
                <a:spcPts val="10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9"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rtl="0">
              <a:lnSpc>
                <a:spcPct val="90000"/>
              </a:lnSpc>
              <a:spcBef>
                <a:spcPts val="1000"/>
              </a:spcBef>
              <a:buSzTx/>
              <a:buNone/>
              <a:defRPr sz="2400" b="1">
                <a:latin typeface="Calibri"/>
                <a:ea typeface="Calibri"/>
                <a:cs typeface="Calibri"/>
                <a:sym typeface="Calibri"/>
              </a:defRPr>
            </a:pPr>
            <a:endParaRPr/>
          </a:p>
        </p:txBody>
      </p:sp>
      <p:sp>
        <p:nvSpPr>
          <p:cNvPr id="570"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2850879149"/>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5_Title Only">
    <p:spTree>
      <p:nvGrpSpPr>
        <p:cNvPr id="1" name=""/>
        <p:cNvGrpSpPr/>
        <p:nvPr/>
      </p:nvGrpSpPr>
      <p:grpSpPr>
        <a:xfrm>
          <a:off x="0" y="0"/>
          <a:ext cx="0" cy="0"/>
          <a:chOff x="0" y="0"/>
          <a:chExt cx="0" cy="0"/>
        </a:xfrm>
      </p:grpSpPr>
      <p:sp>
        <p:nvSpPr>
          <p:cNvPr id="577"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78"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2181418958"/>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5_Blank">
    <p:spTree>
      <p:nvGrpSpPr>
        <p:cNvPr id="1" name=""/>
        <p:cNvGrpSpPr/>
        <p:nvPr/>
      </p:nvGrpSpPr>
      <p:grpSpPr>
        <a:xfrm>
          <a:off x="0" y="0"/>
          <a:ext cx="0" cy="0"/>
          <a:chOff x="0" y="0"/>
          <a:chExt cx="0" cy="0"/>
        </a:xfrm>
      </p:grpSpPr>
      <p:sp>
        <p:nvSpPr>
          <p:cNvPr id="585" name="Slide Number"/>
          <p:cNvSpPr txBox="1">
            <a:spLocks noGrp="1"/>
          </p:cNvSpPr>
          <p:nvPr>
            <p:ph type="sldNum" sz="quarter" idx="2"/>
          </p:nvPr>
        </p:nvSpPr>
        <p:spPr>
          <a:xfrm>
            <a:off x="8258810" y="6404293"/>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3022448496"/>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5_Content with Caption">
    <p:spTree>
      <p:nvGrpSpPr>
        <p:cNvPr id="1" name=""/>
        <p:cNvGrpSpPr/>
        <p:nvPr/>
      </p:nvGrpSpPr>
      <p:grpSpPr>
        <a:xfrm>
          <a:off x="0" y="0"/>
          <a:ext cx="0" cy="0"/>
          <a:chOff x="0" y="0"/>
          <a:chExt cx="0" cy="0"/>
        </a:xfrm>
      </p:grpSpPr>
      <p:sp>
        <p:nvSpPr>
          <p:cNvPr id="592"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593"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Font typeface="Arial"/>
              <a:buChar char="•"/>
              <a:defRPr>
                <a:latin typeface="Calibri"/>
                <a:ea typeface="Calibri"/>
                <a:cs typeface="Calibri"/>
                <a:sym typeface="Calibri"/>
              </a:defRPr>
            </a:lvl1pPr>
            <a:lvl2pPr marL="718457" indent="-261257">
              <a:lnSpc>
                <a:spcPct val="90000"/>
              </a:lnSpc>
              <a:spcBef>
                <a:spcPts val="1000"/>
              </a:spcBef>
              <a:buFont typeface="Arial"/>
              <a:buChar char="•"/>
              <a:defRPr>
                <a:latin typeface="Calibri"/>
                <a:ea typeface="Calibri"/>
                <a:cs typeface="Calibri"/>
                <a:sym typeface="Calibri"/>
              </a:defRPr>
            </a:lvl2pPr>
            <a:lvl3pPr>
              <a:lnSpc>
                <a:spcPct val="90000"/>
              </a:lnSpc>
              <a:spcBef>
                <a:spcPts val="1000"/>
              </a:spcBef>
              <a:buFont typeface="Arial"/>
              <a:defRPr>
                <a:latin typeface="Calibri"/>
                <a:ea typeface="Calibri"/>
                <a:cs typeface="Calibri"/>
                <a:sym typeface="Calibri"/>
              </a:defRPr>
            </a:lvl3pPr>
            <a:lvl4pPr>
              <a:lnSpc>
                <a:spcPct val="90000"/>
              </a:lnSpc>
              <a:spcBef>
                <a:spcPts val="1000"/>
              </a:spcBef>
              <a:buFont typeface="Arial"/>
              <a:buChar char="•"/>
              <a:defRPr>
                <a:latin typeface="Calibri"/>
                <a:ea typeface="Calibri"/>
                <a:cs typeface="Calibri"/>
                <a:sym typeface="Calibri"/>
              </a:defRPr>
            </a:lvl4pPr>
            <a:lvl5pPr>
              <a:lnSpc>
                <a:spcPct val="90000"/>
              </a:lnSpc>
              <a:spcBef>
                <a:spcPts val="1000"/>
              </a:spcBef>
              <a:buFont typeface="Arial"/>
              <a:buChar char="•"/>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94"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rtl="0">
              <a:lnSpc>
                <a:spcPct val="90000"/>
              </a:lnSpc>
              <a:spcBef>
                <a:spcPts val="1000"/>
              </a:spcBef>
              <a:buSzTx/>
              <a:buNone/>
              <a:defRPr sz="1600">
                <a:latin typeface="Calibri"/>
                <a:ea typeface="Calibri"/>
                <a:cs typeface="Calibri"/>
                <a:sym typeface="Calibri"/>
              </a:defRPr>
            </a:pPr>
            <a:endParaRPr/>
          </a:p>
        </p:txBody>
      </p:sp>
      <p:sp>
        <p:nvSpPr>
          <p:cNvPr id="595"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3188353567"/>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5_Picture with Caption">
    <p:spTree>
      <p:nvGrpSpPr>
        <p:cNvPr id="1" name=""/>
        <p:cNvGrpSpPr/>
        <p:nvPr/>
      </p:nvGrpSpPr>
      <p:grpSpPr>
        <a:xfrm>
          <a:off x="0" y="0"/>
          <a:ext cx="0" cy="0"/>
          <a:chOff x="0" y="0"/>
          <a:chExt cx="0" cy="0"/>
        </a:xfrm>
      </p:grpSpPr>
      <p:sp>
        <p:nvSpPr>
          <p:cNvPr id="602"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603"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604"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SzTx/>
              <a:buNone/>
              <a:defRPr sz="1600">
                <a:latin typeface="Calibri"/>
                <a:ea typeface="Calibri"/>
                <a:cs typeface="Calibri"/>
                <a:sym typeface="Calibri"/>
              </a:defRPr>
            </a:lvl1pPr>
            <a:lvl2pPr marL="0" indent="457200">
              <a:lnSpc>
                <a:spcPct val="90000"/>
              </a:lnSpc>
              <a:spcBef>
                <a:spcPts val="1000"/>
              </a:spcBef>
              <a:buSzTx/>
              <a:buNone/>
              <a:defRPr sz="1600">
                <a:latin typeface="Calibri"/>
                <a:ea typeface="Calibri"/>
                <a:cs typeface="Calibri"/>
                <a:sym typeface="Calibri"/>
              </a:defRPr>
            </a:lvl2pPr>
            <a:lvl3pPr marL="0" indent="914400">
              <a:lnSpc>
                <a:spcPct val="90000"/>
              </a:lnSpc>
              <a:spcBef>
                <a:spcPts val="1000"/>
              </a:spcBef>
              <a:buSzTx/>
              <a:buNone/>
              <a:defRPr sz="1600">
                <a:latin typeface="Calibri"/>
                <a:ea typeface="Calibri"/>
                <a:cs typeface="Calibri"/>
                <a:sym typeface="Calibri"/>
              </a:defRPr>
            </a:lvl3pPr>
            <a:lvl4pPr marL="0" indent="1371600">
              <a:lnSpc>
                <a:spcPct val="90000"/>
              </a:lnSpc>
              <a:spcBef>
                <a:spcPts val="1000"/>
              </a:spcBef>
              <a:buSzTx/>
              <a:buNone/>
              <a:defRPr sz="1600">
                <a:latin typeface="Calibri"/>
                <a:ea typeface="Calibri"/>
                <a:cs typeface="Calibri"/>
                <a:sym typeface="Calibri"/>
              </a:defRPr>
            </a:lvl4pPr>
            <a:lvl5pPr marL="0" indent="1828800">
              <a:lnSpc>
                <a:spcPct val="90000"/>
              </a:lnSpc>
              <a:spcBef>
                <a:spcPts val="1000"/>
              </a:spcBef>
              <a:buSzTx/>
              <a:buNone/>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05"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1147210172"/>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6_Title Slide">
    <p:bg>
      <p:bgPr>
        <a:solidFill>
          <a:srgbClr val="000000"/>
        </a:solidFill>
        <a:effectLst/>
      </p:bgPr>
    </p:bg>
    <p:spTree>
      <p:nvGrpSpPr>
        <p:cNvPr id="1" name=""/>
        <p:cNvGrpSpPr/>
        <p:nvPr/>
      </p:nvGrpSpPr>
      <p:grpSpPr>
        <a:xfrm>
          <a:off x="0" y="0"/>
          <a:ext cx="0" cy="0"/>
          <a:chOff x="0" y="0"/>
          <a:chExt cx="0" cy="0"/>
        </a:xfrm>
      </p:grpSpPr>
      <p:sp>
        <p:nvSpPr>
          <p:cNvPr id="612"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chemeClr val="accent3">
                    <a:lumOff val="44000"/>
                  </a:schemeClr>
                </a:solidFill>
                <a:latin typeface="Calibri Light"/>
                <a:ea typeface="Calibri Light"/>
                <a:cs typeface="Calibri Light"/>
                <a:sym typeface="Calibri Light"/>
              </a:defRPr>
            </a:lvl1pPr>
          </a:lstStyle>
          <a:p>
            <a:r>
              <a:t>Title Text</a:t>
            </a:r>
          </a:p>
        </p:txBody>
      </p:sp>
      <p:sp>
        <p:nvSpPr>
          <p:cNvPr id="613"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lnSpc>
                <a:spcPct val="90000"/>
              </a:lnSpc>
              <a:spcBef>
                <a:spcPts val="1000"/>
              </a:spcBef>
              <a:buSzTx/>
              <a:buNone/>
              <a:defRPr sz="2400">
                <a:solidFill>
                  <a:schemeClr val="accent3">
                    <a:lumOff val="44000"/>
                  </a:schemeClr>
                </a:solidFill>
                <a:latin typeface="Calibri"/>
                <a:ea typeface="Calibri"/>
                <a:cs typeface="Calibri"/>
                <a:sym typeface="Calibri"/>
              </a:defRPr>
            </a:lvl1pPr>
            <a:lvl2pPr marL="0" indent="457200" algn="ctr">
              <a:lnSpc>
                <a:spcPct val="90000"/>
              </a:lnSpc>
              <a:spcBef>
                <a:spcPts val="1000"/>
              </a:spcBef>
              <a:buSzTx/>
              <a:buNone/>
              <a:defRPr sz="2400">
                <a:solidFill>
                  <a:schemeClr val="accent3">
                    <a:lumOff val="44000"/>
                  </a:schemeClr>
                </a:solidFill>
                <a:latin typeface="Calibri"/>
                <a:ea typeface="Calibri"/>
                <a:cs typeface="Calibri"/>
                <a:sym typeface="Calibri"/>
              </a:defRPr>
            </a:lvl2pPr>
            <a:lvl3pPr marL="0" indent="914400" algn="ctr">
              <a:lnSpc>
                <a:spcPct val="90000"/>
              </a:lnSpc>
              <a:spcBef>
                <a:spcPts val="1000"/>
              </a:spcBef>
              <a:buSzTx/>
              <a:buNone/>
              <a:defRPr sz="2400">
                <a:solidFill>
                  <a:schemeClr val="accent3">
                    <a:lumOff val="44000"/>
                  </a:schemeClr>
                </a:solidFill>
                <a:latin typeface="Calibri"/>
                <a:ea typeface="Calibri"/>
                <a:cs typeface="Calibri"/>
                <a:sym typeface="Calibri"/>
              </a:defRPr>
            </a:lvl3pPr>
            <a:lvl4pPr marL="0" indent="1371600" algn="ctr">
              <a:lnSpc>
                <a:spcPct val="90000"/>
              </a:lnSpc>
              <a:spcBef>
                <a:spcPts val="1000"/>
              </a:spcBef>
              <a:buSzTx/>
              <a:buNone/>
              <a:defRPr sz="2400">
                <a:solidFill>
                  <a:schemeClr val="accent3">
                    <a:lumOff val="44000"/>
                  </a:schemeClr>
                </a:solidFill>
                <a:latin typeface="Calibri"/>
                <a:ea typeface="Calibri"/>
                <a:cs typeface="Calibri"/>
                <a:sym typeface="Calibri"/>
              </a:defRPr>
            </a:lvl4pPr>
            <a:lvl5pPr marL="0" indent="1828800" algn="ctr">
              <a:lnSpc>
                <a:spcPct val="90000"/>
              </a:lnSpc>
              <a:spcBef>
                <a:spcPts val="1000"/>
              </a:spcBef>
              <a:buSzTx/>
              <a:buNone/>
              <a:defRPr sz="24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14"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769141505"/>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6_Title and Content">
    <p:bg>
      <p:bgPr>
        <a:solidFill>
          <a:srgbClr val="000000"/>
        </a:solidFill>
        <a:effectLst/>
      </p:bgPr>
    </p:bg>
    <p:spTree>
      <p:nvGrpSpPr>
        <p:cNvPr id="1" name=""/>
        <p:cNvGrpSpPr/>
        <p:nvPr/>
      </p:nvGrpSpPr>
      <p:grpSpPr>
        <a:xfrm>
          <a:off x="0" y="0"/>
          <a:ext cx="0" cy="0"/>
          <a:chOff x="0" y="0"/>
          <a:chExt cx="0" cy="0"/>
        </a:xfrm>
      </p:grpSpPr>
      <p:sp>
        <p:nvSpPr>
          <p:cNvPr id="621"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22"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1pPr>
            <a:lvl2pPr marL="723900" indent="-2667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2pPr>
            <a:lvl3pPr marL="1234439" indent="-320039">
              <a:lnSpc>
                <a:spcPct val="90000"/>
              </a:lnSpc>
              <a:spcBef>
                <a:spcPts val="1000"/>
              </a:spcBef>
              <a:buFont typeface="Arial"/>
              <a:defRPr sz="2800">
                <a:solidFill>
                  <a:schemeClr val="accent3">
                    <a:lumOff val="44000"/>
                  </a:schemeClr>
                </a:solidFill>
                <a:latin typeface="Calibri"/>
                <a:ea typeface="Calibri"/>
                <a:cs typeface="Calibri"/>
                <a:sym typeface="Calibri"/>
              </a:defRPr>
            </a:lvl3pPr>
            <a:lvl4pPr marL="17272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4pPr>
            <a:lvl5pPr marL="21844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23"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834895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DFF332-C016-3E47-BBCD-CE539CB136E3}" type="slidenum">
              <a:rPr lang="en-US"/>
              <a:pPr/>
              <a:t>‹#›</a:t>
            </a:fld>
            <a:endParaRPr lang="en-US"/>
          </a:p>
        </p:txBody>
      </p:sp>
    </p:spTree>
    <p:extLst>
      <p:ext uri="{BB962C8B-B14F-4D97-AF65-F5344CB8AC3E}">
        <p14:creationId xmlns:p14="http://schemas.microsoft.com/office/powerpoint/2010/main" val="31503378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6_Section Header">
    <p:bg>
      <p:bgPr>
        <a:solidFill>
          <a:srgbClr val="000000"/>
        </a:solidFill>
        <a:effectLst/>
      </p:bgPr>
    </p:bg>
    <p:spTree>
      <p:nvGrpSpPr>
        <p:cNvPr id="1" name=""/>
        <p:cNvGrpSpPr/>
        <p:nvPr/>
      </p:nvGrpSpPr>
      <p:grpSpPr>
        <a:xfrm>
          <a:off x="0" y="0"/>
          <a:ext cx="0" cy="0"/>
          <a:chOff x="0" y="0"/>
          <a:chExt cx="0" cy="0"/>
        </a:xfrm>
      </p:grpSpPr>
      <p:sp>
        <p:nvSpPr>
          <p:cNvPr id="630"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chemeClr val="accent3">
                    <a:lumOff val="44000"/>
                  </a:schemeClr>
                </a:solidFill>
                <a:latin typeface="Calibri Light"/>
                <a:ea typeface="Calibri Light"/>
                <a:cs typeface="Calibri Light"/>
                <a:sym typeface="Calibri Light"/>
              </a:defRPr>
            </a:lvl1pPr>
          </a:lstStyle>
          <a:p>
            <a:r>
              <a:t>Title Text</a:t>
            </a:r>
          </a:p>
        </p:txBody>
      </p:sp>
      <p:sp>
        <p:nvSpPr>
          <p:cNvPr id="631"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SzTx/>
              <a:buNone/>
              <a:defRPr sz="2400">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2400">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2400">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2400">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24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32"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76655155"/>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6_Two Content">
    <p:bg>
      <p:bgPr>
        <a:solidFill>
          <a:srgbClr val="000000"/>
        </a:solidFill>
        <a:effectLst/>
      </p:bgPr>
    </p:bg>
    <p:spTree>
      <p:nvGrpSpPr>
        <p:cNvPr id="1" name=""/>
        <p:cNvGrpSpPr/>
        <p:nvPr/>
      </p:nvGrpSpPr>
      <p:grpSpPr>
        <a:xfrm>
          <a:off x="0" y="0"/>
          <a:ext cx="0" cy="0"/>
          <a:chOff x="0" y="0"/>
          <a:chExt cx="0" cy="0"/>
        </a:xfrm>
      </p:grpSpPr>
      <p:sp>
        <p:nvSpPr>
          <p:cNvPr id="639"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40"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1pPr>
            <a:lvl2pPr marL="723900" indent="-2667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2pPr>
            <a:lvl3pPr marL="1234439" indent="-320039">
              <a:lnSpc>
                <a:spcPct val="90000"/>
              </a:lnSpc>
              <a:spcBef>
                <a:spcPts val="1000"/>
              </a:spcBef>
              <a:buFont typeface="Arial"/>
              <a:defRPr sz="2800">
                <a:solidFill>
                  <a:schemeClr val="accent3">
                    <a:lumOff val="44000"/>
                  </a:schemeClr>
                </a:solidFill>
                <a:latin typeface="Calibri"/>
                <a:ea typeface="Calibri"/>
                <a:cs typeface="Calibri"/>
                <a:sym typeface="Calibri"/>
              </a:defRPr>
            </a:lvl3pPr>
            <a:lvl4pPr marL="17272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4pPr>
            <a:lvl5pPr marL="21844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1"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261996054"/>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6_Comparison">
    <p:bg>
      <p:bgPr>
        <a:solidFill>
          <a:srgbClr val="000000"/>
        </a:solidFill>
        <a:effectLst/>
      </p:bgPr>
    </p:bg>
    <p:spTree>
      <p:nvGrpSpPr>
        <p:cNvPr id="1" name=""/>
        <p:cNvGrpSpPr/>
        <p:nvPr/>
      </p:nvGrpSpPr>
      <p:grpSpPr>
        <a:xfrm>
          <a:off x="0" y="0"/>
          <a:ext cx="0" cy="0"/>
          <a:chOff x="0" y="0"/>
          <a:chExt cx="0" cy="0"/>
        </a:xfrm>
      </p:grpSpPr>
      <p:sp>
        <p:nvSpPr>
          <p:cNvPr id="648" name="Title Text"/>
          <p:cNvSpPr txBox="1">
            <a:spLocks noGrp="1"/>
          </p:cNvSpPr>
          <p:nvPr>
            <p:ph type="title"/>
          </p:nvPr>
        </p:nvSpPr>
        <p:spPr>
          <a:xfrm>
            <a:off x="629841" y="365125"/>
            <a:ext cx="7886701"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49"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SzTx/>
              <a:buNone/>
              <a:defRPr sz="2400" b="1">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2400" b="1">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2400" b="1">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2400" b="1">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2400" b="1">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0"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rtl="0">
              <a:lnSpc>
                <a:spcPct val="90000"/>
              </a:lnSpc>
              <a:spcBef>
                <a:spcPts val="1000"/>
              </a:spcBef>
              <a:buSzTx/>
              <a:buNone/>
              <a:defRPr sz="2400" b="1">
                <a:solidFill>
                  <a:schemeClr val="accent3">
                    <a:lumOff val="44000"/>
                  </a:schemeClr>
                </a:solidFill>
                <a:latin typeface="Calibri"/>
                <a:ea typeface="Calibri"/>
                <a:cs typeface="Calibri"/>
                <a:sym typeface="Calibri"/>
              </a:defRPr>
            </a:pPr>
            <a:endParaRPr/>
          </a:p>
        </p:txBody>
      </p:sp>
      <p:sp>
        <p:nvSpPr>
          <p:cNvPr id="651"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771778443"/>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6_Title Only">
    <p:bg>
      <p:bgPr>
        <a:solidFill>
          <a:srgbClr val="000000"/>
        </a:solidFill>
        <a:effectLst/>
      </p:bgPr>
    </p:bg>
    <p:spTree>
      <p:nvGrpSpPr>
        <p:cNvPr id="1" name=""/>
        <p:cNvGrpSpPr/>
        <p:nvPr/>
      </p:nvGrpSpPr>
      <p:grpSpPr>
        <a:xfrm>
          <a:off x="0" y="0"/>
          <a:ext cx="0" cy="0"/>
          <a:chOff x="0" y="0"/>
          <a:chExt cx="0" cy="0"/>
        </a:xfrm>
      </p:grpSpPr>
      <p:sp>
        <p:nvSpPr>
          <p:cNvPr id="658"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59"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162332517"/>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6_Blank">
    <p:bg>
      <p:bgPr>
        <a:solidFill>
          <a:srgbClr val="000000"/>
        </a:solidFill>
        <a:effectLst/>
      </p:bgPr>
    </p:bg>
    <p:spTree>
      <p:nvGrpSpPr>
        <p:cNvPr id="1" name=""/>
        <p:cNvGrpSpPr/>
        <p:nvPr/>
      </p:nvGrpSpPr>
      <p:grpSpPr>
        <a:xfrm>
          <a:off x="0" y="0"/>
          <a:ext cx="0" cy="0"/>
          <a:chOff x="0" y="0"/>
          <a:chExt cx="0" cy="0"/>
        </a:xfrm>
      </p:grpSpPr>
      <p:sp>
        <p:nvSpPr>
          <p:cNvPr id="66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526535305"/>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6_Content with Caption">
    <p:bg>
      <p:bgPr>
        <a:solidFill>
          <a:srgbClr val="000000"/>
        </a:solidFill>
        <a:effectLst/>
      </p:bgPr>
    </p:bg>
    <p:spTree>
      <p:nvGrpSpPr>
        <p:cNvPr id="1" name=""/>
        <p:cNvGrpSpPr/>
        <p:nvPr/>
      </p:nvGrpSpPr>
      <p:grpSpPr>
        <a:xfrm>
          <a:off x="0" y="0"/>
          <a:ext cx="0" cy="0"/>
          <a:chOff x="0" y="0"/>
          <a:chExt cx="0" cy="0"/>
        </a:xfrm>
      </p:grpSpPr>
      <p:sp>
        <p:nvSpPr>
          <p:cNvPr id="673"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chemeClr val="accent3">
                    <a:lumOff val="44000"/>
                  </a:schemeClr>
                </a:solidFill>
                <a:latin typeface="Calibri Light"/>
                <a:ea typeface="Calibri Light"/>
                <a:cs typeface="Calibri Light"/>
                <a:sym typeface="Calibri Light"/>
              </a:defRPr>
            </a:lvl1pPr>
          </a:lstStyle>
          <a:p>
            <a:r>
              <a:t>Title Text</a:t>
            </a:r>
          </a:p>
        </p:txBody>
      </p:sp>
      <p:sp>
        <p:nvSpPr>
          <p:cNvPr id="674"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Font typeface="Arial"/>
              <a:buChar char="•"/>
              <a:defRPr>
                <a:solidFill>
                  <a:schemeClr val="accent3">
                    <a:lumOff val="44000"/>
                  </a:schemeClr>
                </a:solidFill>
                <a:latin typeface="Calibri"/>
                <a:ea typeface="Calibri"/>
                <a:cs typeface="Calibri"/>
                <a:sym typeface="Calibri"/>
              </a:defRPr>
            </a:lvl1pPr>
            <a:lvl2pPr marL="718457" indent="-261257">
              <a:lnSpc>
                <a:spcPct val="90000"/>
              </a:lnSpc>
              <a:spcBef>
                <a:spcPts val="1000"/>
              </a:spcBef>
              <a:buFont typeface="Arial"/>
              <a:buChar char="•"/>
              <a:defRPr>
                <a:solidFill>
                  <a:schemeClr val="accent3">
                    <a:lumOff val="44000"/>
                  </a:schemeClr>
                </a:solidFill>
                <a:latin typeface="Calibri"/>
                <a:ea typeface="Calibri"/>
                <a:cs typeface="Calibri"/>
                <a:sym typeface="Calibri"/>
              </a:defRPr>
            </a:lvl2pPr>
            <a:lvl3pPr>
              <a:lnSpc>
                <a:spcPct val="90000"/>
              </a:lnSpc>
              <a:spcBef>
                <a:spcPts val="1000"/>
              </a:spcBef>
              <a:buFont typeface="Arial"/>
              <a:defRPr>
                <a:solidFill>
                  <a:schemeClr val="accent3">
                    <a:lumOff val="44000"/>
                  </a:schemeClr>
                </a:solidFill>
                <a:latin typeface="Calibri"/>
                <a:ea typeface="Calibri"/>
                <a:cs typeface="Calibri"/>
                <a:sym typeface="Calibri"/>
              </a:defRPr>
            </a:lvl3pPr>
            <a:lvl4pPr>
              <a:lnSpc>
                <a:spcPct val="90000"/>
              </a:lnSpc>
              <a:spcBef>
                <a:spcPts val="1000"/>
              </a:spcBef>
              <a:buFont typeface="Arial"/>
              <a:buChar char="•"/>
              <a:defRPr>
                <a:solidFill>
                  <a:schemeClr val="accent3">
                    <a:lumOff val="44000"/>
                  </a:schemeClr>
                </a:solidFill>
                <a:latin typeface="Calibri"/>
                <a:ea typeface="Calibri"/>
                <a:cs typeface="Calibri"/>
                <a:sym typeface="Calibri"/>
              </a:defRPr>
            </a:lvl4pPr>
            <a:lvl5pPr>
              <a:lnSpc>
                <a:spcPct val="90000"/>
              </a:lnSpc>
              <a:spcBef>
                <a:spcPts val="1000"/>
              </a:spcBef>
              <a:buFont typeface="Arial"/>
              <a:buChar char="•"/>
              <a:defRPr>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75"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rtl="0">
              <a:lnSpc>
                <a:spcPct val="90000"/>
              </a:lnSpc>
              <a:spcBef>
                <a:spcPts val="1000"/>
              </a:spcBef>
              <a:buSzTx/>
              <a:buNone/>
              <a:defRPr sz="1600">
                <a:solidFill>
                  <a:schemeClr val="accent3">
                    <a:lumOff val="44000"/>
                  </a:schemeClr>
                </a:solidFill>
                <a:latin typeface="Calibri"/>
                <a:ea typeface="Calibri"/>
                <a:cs typeface="Calibri"/>
                <a:sym typeface="Calibri"/>
              </a:defRPr>
            </a:pPr>
            <a:endParaRPr/>
          </a:p>
        </p:txBody>
      </p:sp>
      <p:sp>
        <p:nvSpPr>
          <p:cNvPr id="67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32092871"/>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6_Picture with Caption">
    <p:bg>
      <p:bgPr>
        <a:solidFill>
          <a:srgbClr val="000000"/>
        </a:solidFill>
        <a:effectLst/>
      </p:bgPr>
    </p:bg>
    <p:spTree>
      <p:nvGrpSpPr>
        <p:cNvPr id="1" name=""/>
        <p:cNvGrpSpPr/>
        <p:nvPr/>
      </p:nvGrpSpPr>
      <p:grpSpPr>
        <a:xfrm>
          <a:off x="0" y="0"/>
          <a:ext cx="0" cy="0"/>
          <a:chOff x="0" y="0"/>
          <a:chExt cx="0" cy="0"/>
        </a:xfrm>
      </p:grpSpPr>
      <p:sp>
        <p:nvSpPr>
          <p:cNvPr id="683"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chemeClr val="accent3">
                    <a:lumOff val="44000"/>
                  </a:schemeClr>
                </a:solidFill>
                <a:latin typeface="Calibri Light"/>
                <a:ea typeface="Calibri Light"/>
                <a:cs typeface="Calibri Light"/>
                <a:sym typeface="Calibri Light"/>
              </a:defRPr>
            </a:lvl1pPr>
          </a:lstStyle>
          <a:p>
            <a:r>
              <a:t>Title Text</a:t>
            </a:r>
          </a:p>
        </p:txBody>
      </p:sp>
      <p:sp>
        <p:nvSpPr>
          <p:cNvPr id="684"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685"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SzTx/>
              <a:buNone/>
              <a:defRPr sz="1600">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1600">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1600">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1600">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16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8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63266768"/>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7_Title Slide">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sp>
        <p:nvSpPr>
          <p:cNvPr id="693" name="Title Text"/>
          <p:cNvSpPr txBox="1">
            <a:spLocks noGrp="1"/>
          </p:cNvSpPr>
          <p:nvPr>
            <p:ph type="title"/>
          </p:nvPr>
        </p:nvSpPr>
        <p:spPr>
          <a:xfrm>
            <a:off x="3581400" y="685800"/>
            <a:ext cx="5561013" cy="3352800"/>
          </a:xfrm>
          <a:prstGeom prst="rect">
            <a:avLst/>
          </a:prstGeom>
        </p:spPr>
        <p:txBody>
          <a:bodyPr lIns="46037" tIns="46037" rIns="46037" bIns="46037"/>
          <a:lstStyle>
            <a:lvl1pPr>
              <a:defRPr>
                <a:solidFill>
                  <a:srgbClr val="786950"/>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694" name="Body Level One…"/>
          <p:cNvSpPr txBox="1">
            <a:spLocks noGrp="1"/>
          </p:cNvSpPr>
          <p:nvPr>
            <p:ph type="body" sz="quarter" idx="1"/>
          </p:nvPr>
        </p:nvSpPr>
        <p:spPr>
          <a:xfrm>
            <a:off x="5181600" y="4038600"/>
            <a:ext cx="3960813" cy="1752600"/>
          </a:xfrm>
          <a:prstGeom prst="rect">
            <a:avLst/>
          </a:prstGeom>
        </p:spPr>
        <p:txBody>
          <a:bodyPr lIns="46037" tIns="46037" rIns="46037" bIns="46037" anchor="ctr">
            <a:normAutofit/>
          </a:bodyPr>
          <a:lstStyle>
            <a:lvl1pPr marL="0" indent="0" algn="ctr">
              <a:buSzTx/>
              <a:buNone/>
              <a:defRPr b="1">
                <a:solidFill>
                  <a:srgbClr val="786950"/>
                </a:solidFill>
              </a:defRPr>
            </a:lvl1pPr>
            <a:lvl2pPr algn="ctr">
              <a:buSzPct val="95000"/>
              <a:defRPr b="1">
                <a:solidFill>
                  <a:srgbClr val="786950"/>
                </a:solidFill>
              </a:defRPr>
            </a:lvl2pPr>
            <a:lvl3pPr algn="ctr">
              <a:defRPr b="1">
                <a:solidFill>
                  <a:srgbClr val="786950"/>
                </a:solidFill>
              </a:defRPr>
            </a:lvl3pPr>
            <a:lvl4pPr algn="ctr">
              <a:defRPr b="1">
                <a:solidFill>
                  <a:srgbClr val="786950"/>
                </a:solidFill>
              </a:defRPr>
            </a:lvl4pPr>
            <a:lvl5pPr algn="ctr">
              <a:buChar char="•"/>
              <a:defRPr b="1">
                <a:solidFill>
                  <a:srgbClr val="786950"/>
                </a:solidFill>
              </a:defRPr>
            </a:lvl5pPr>
          </a:lstStyle>
          <a:p>
            <a:r>
              <a:t>Body Level One</a:t>
            </a:r>
          </a:p>
          <a:p>
            <a:pPr lvl="1"/>
            <a:r>
              <a:t>Body Level Two</a:t>
            </a:r>
          </a:p>
          <a:p>
            <a:pPr lvl="2"/>
            <a:r>
              <a:t>Body Level Three</a:t>
            </a:r>
          </a:p>
          <a:p>
            <a:pPr lvl="3"/>
            <a:r>
              <a:t>Body Level Four</a:t>
            </a:r>
          </a:p>
          <a:p>
            <a:pPr lvl="4"/>
            <a:r>
              <a:t>Body Level Five</a:t>
            </a:r>
          </a:p>
        </p:txBody>
      </p:sp>
      <p:sp>
        <p:nvSpPr>
          <p:cNvPr id="695" name="Slide Number"/>
          <p:cNvSpPr txBox="1">
            <a:spLocks noGrp="1"/>
          </p:cNvSpPr>
          <p:nvPr>
            <p:ph type="sldNum" sz="quarter" idx="2"/>
          </p:nvPr>
        </p:nvSpPr>
        <p:spPr>
          <a:xfrm>
            <a:off x="8156292" y="6248400"/>
            <a:ext cx="301909" cy="288824"/>
          </a:xfrm>
          <a:prstGeom prst="rect">
            <a:avLst/>
          </a:prstGeom>
        </p:spPr>
        <p:txBody>
          <a:bodyPr/>
          <a:lstStyle>
            <a:lvl1pPr>
              <a:spcBef>
                <a:spcPts val="800"/>
              </a:spcBef>
              <a:defRPr b="1">
                <a:solidFill>
                  <a:srgbClr val="EAEAEA"/>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59090537"/>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7_Title and Content">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0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03"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04" name="Body Level One…"/>
          <p:cNvSpPr txBox="1">
            <a:spLocks noGrp="1"/>
          </p:cNvSpPr>
          <p:nvPr>
            <p:ph type="body" idx="1"/>
          </p:nvPr>
        </p:nvSpPr>
        <p:spPr>
          <a:xfrm>
            <a:off x="1371600" y="1981200"/>
            <a:ext cx="7620000" cy="4114800"/>
          </a:xfrm>
          <a:prstGeom prst="rect">
            <a:avLst/>
          </a:prstGeom>
        </p:spPr>
        <p:txBody>
          <a:bodyPr>
            <a:normAutofit/>
          </a:bodyPr>
          <a:lstStyle>
            <a:lvl1pPr>
              <a:buClr>
                <a:srgbClr val="996600"/>
              </a:buClr>
              <a:buChar char="⬥"/>
              <a:defRPr b="1"/>
            </a:lvl1pPr>
            <a:lvl2pPr>
              <a:buClr>
                <a:srgbClr val="996600"/>
              </a:buClr>
              <a:buSzPct val="95000"/>
              <a:defRPr b="1"/>
            </a:lvl2pPr>
            <a:lvl3pPr>
              <a:buClr>
                <a:srgbClr val="996600"/>
              </a:buClr>
              <a:defRPr b="1"/>
            </a:lvl3pPr>
            <a:lvl4pPr>
              <a:buClr>
                <a:srgbClr val="996600"/>
              </a:buClr>
              <a:defRPr b="1"/>
            </a:lvl4pPr>
            <a:lvl5pPr>
              <a:buClr>
                <a:srgbClr val="996600"/>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70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79514261"/>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7_Section Header">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1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13"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cap="all">
                <a:solidFill>
                  <a:srgbClr val="996600"/>
                </a:solidFill>
                <a:latin typeface="Arial"/>
                <a:ea typeface="Arial"/>
                <a:cs typeface="Arial"/>
                <a:sym typeface="Arial"/>
              </a:defRPr>
            </a:lvl1pPr>
          </a:lstStyle>
          <a:p>
            <a:r>
              <a:t>Title Text</a:t>
            </a:r>
          </a:p>
        </p:txBody>
      </p:sp>
      <p:sp>
        <p:nvSpPr>
          <p:cNvPr id="71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71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89306400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309924667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7_Two Content">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2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23"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24" name="Body Level One…"/>
          <p:cNvSpPr txBox="1">
            <a:spLocks noGrp="1"/>
          </p:cNvSpPr>
          <p:nvPr>
            <p:ph type="body" sz="half" idx="1"/>
          </p:nvPr>
        </p:nvSpPr>
        <p:spPr>
          <a:xfrm>
            <a:off x="1371600" y="1981200"/>
            <a:ext cx="3733800" cy="4114800"/>
          </a:xfrm>
          <a:prstGeom prst="rect">
            <a:avLst/>
          </a:prstGeom>
        </p:spPr>
        <p:txBody>
          <a:bodyPr>
            <a:normAutofit/>
          </a:bodyPr>
          <a:lstStyle>
            <a:lvl1pPr>
              <a:spcBef>
                <a:spcPts val="600"/>
              </a:spcBef>
              <a:buClr>
                <a:srgbClr val="996600"/>
              </a:buClr>
              <a:buChar char="⬥"/>
              <a:defRPr sz="2800" b="1"/>
            </a:lvl1pPr>
            <a:lvl2pPr marL="790575" indent="-333375">
              <a:spcBef>
                <a:spcPts val="600"/>
              </a:spcBef>
              <a:buClr>
                <a:srgbClr val="996600"/>
              </a:buClr>
              <a:buSzPct val="95000"/>
              <a:defRPr sz="2800" b="1"/>
            </a:lvl2pPr>
            <a:lvl3pPr marL="1234439" indent="-320039">
              <a:spcBef>
                <a:spcPts val="600"/>
              </a:spcBef>
              <a:buClr>
                <a:srgbClr val="996600"/>
              </a:buClr>
              <a:defRPr sz="2800" b="1"/>
            </a:lvl3pPr>
            <a:lvl4pPr marL="1727200" indent="-355600">
              <a:spcBef>
                <a:spcPts val="600"/>
              </a:spcBef>
              <a:buClr>
                <a:srgbClr val="996600"/>
              </a:buClr>
              <a:defRPr sz="2800" b="1"/>
            </a:lvl4pPr>
            <a:lvl5pPr marL="2184400" indent="-355600">
              <a:spcBef>
                <a:spcPts val="600"/>
              </a:spcBef>
              <a:buClr>
                <a:srgbClr val="996600"/>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72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308393175"/>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7_Comparis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3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33" name="Title Text"/>
          <p:cNvSpPr txBox="1">
            <a:spLocks noGrp="1"/>
          </p:cNvSpPr>
          <p:nvPr>
            <p:ph type="title"/>
          </p:nvPr>
        </p:nvSpPr>
        <p:spPr>
          <a:xfrm>
            <a:off x="457200" y="274638"/>
            <a:ext cx="8229600" cy="1143001"/>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3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3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736"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180694818"/>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7_Title Only">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43"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44"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4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343498470"/>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7_Blank">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5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53"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613307085"/>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Blank 0">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sp>
        <p:nvSpPr>
          <p:cNvPr id="760"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89035739"/>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7_Content with Capti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67"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68"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a:solidFill>
                  <a:srgbClr val="996600"/>
                </a:solidFill>
                <a:latin typeface="Arial"/>
                <a:ea typeface="Arial"/>
                <a:cs typeface="Arial"/>
                <a:sym typeface="Arial"/>
              </a:defRPr>
            </a:lvl1pPr>
          </a:lstStyle>
          <a:p>
            <a:r>
              <a:t>Title Text</a:t>
            </a:r>
          </a:p>
        </p:txBody>
      </p:sp>
      <p:sp>
        <p:nvSpPr>
          <p:cNvPr id="769"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996600"/>
              </a:buClr>
              <a:buChar char="⬥"/>
              <a:defRPr b="1"/>
            </a:lvl1pPr>
            <a:lvl2pPr>
              <a:buClr>
                <a:srgbClr val="996600"/>
              </a:buClr>
              <a:buSzPct val="95000"/>
              <a:defRPr b="1"/>
            </a:lvl2pPr>
            <a:lvl3pPr>
              <a:buClr>
                <a:srgbClr val="996600"/>
              </a:buClr>
              <a:defRPr b="1"/>
            </a:lvl3pPr>
            <a:lvl4pPr>
              <a:buClr>
                <a:srgbClr val="996600"/>
              </a:buClr>
              <a:defRPr b="1"/>
            </a:lvl4pPr>
            <a:lvl5pPr>
              <a:buClr>
                <a:srgbClr val="996600"/>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77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b="1"/>
            </a:pPr>
            <a:endParaRPr/>
          </a:p>
        </p:txBody>
      </p:sp>
      <p:sp>
        <p:nvSpPr>
          <p:cNvPr id="771"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88334912"/>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7_Picture with Capti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78"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79"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a:solidFill>
                  <a:srgbClr val="996600"/>
                </a:solidFill>
                <a:latin typeface="Arial"/>
                <a:ea typeface="Arial"/>
                <a:cs typeface="Arial"/>
                <a:sym typeface="Arial"/>
              </a:defRPr>
            </a:lvl1pPr>
          </a:lstStyle>
          <a:p>
            <a:r>
              <a:t>Title Text</a:t>
            </a:r>
          </a:p>
        </p:txBody>
      </p:sp>
      <p:sp>
        <p:nvSpPr>
          <p:cNvPr id="78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78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782"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912723896"/>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8_Title and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871" name="Group 2"/>
          <p:cNvGrpSpPr/>
          <p:nvPr/>
        </p:nvGrpSpPr>
        <p:grpSpPr>
          <a:xfrm>
            <a:off x="1587" y="0"/>
            <a:ext cx="9148763" cy="6851650"/>
            <a:chOff x="0" y="0"/>
            <a:chExt cx="9148761" cy="6851650"/>
          </a:xfrm>
        </p:grpSpPr>
        <p:sp>
          <p:nvSpPr>
            <p:cNvPr id="835"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6"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7"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851" name="Group 6"/>
            <p:cNvGrpSpPr/>
            <p:nvPr/>
          </p:nvGrpSpPr>
          <p:grpSpPr>
            <a:xfrm>
              <a:off x="455612" y="0"/>
              <a:ext cx="8093075" cy="6851650"/>
              <a:chOff x="0" y="0"/>
              <a:chExt cx="8093073" cy="6851650"/>
            </a:xfrm>
          </p:grpSpPr>
          <p:sp>
            <p:nvSpPr>
              <p:cNvPr id="838"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9"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0"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1"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2"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3"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4"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5"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6"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7"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8"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9"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0"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852"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3"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4"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5"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6"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7"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8"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9"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60"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1"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2"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868" name="Group 31"/>
            <p:cNvGrpSpPr/>
            <p:nvPr/>
          </p:nvGrpSpPr>
          <p:grpSpPr>
            <a:xfrm>
              <a:off x="-1" y="622300"/>
              <a:ext cx="9140826" cy="2493963"/>
              <a:chOff x="0" y="0"/>
              <a:chExt cx="9140824" cy="2493962"/>
            </a:xfrm>
          </p:grpSpPr>
          <p:sp>
            <p:nvSpPr>
              <p:cNvPr id="863"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4"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5"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6"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7"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869"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870"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872"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873" name="Body Level One…"/>
          <p:cNvSpPr txBox="1">
            <a:spLocks noGrp="1"/>
          </p:cNvSpPr>
          <p:nvPr>
            <p:ph type="body" idx="1"/>
          </p:nvPr>
        </p:nvSpPr>
        <p:spPr>
          <a:xfrm>
            <a:off x="457200" y="1600200"/>
            <a:ext cx="8229600" cy="4530725"/>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874"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080768111"/>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8_Section Header">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917" name="Group 2"/>
          <p:cNvGrpSpPr/>
          <p:nvPr/>
        </p:nvGrpSpPr>
        <p:grpSpPr>
          <a:xfrm>
            <a:off x="1587" y="0"/>
            <a:ext cx="9148763" cy="6851650"/>
            <a:chOff x="0" y="0"/>
            <a:chExt cx="9148761" cy="6851650"/>
          </a:xfrm>
        </p:grpSpPr>
        <p:sp>
          <p:nvSpPr>
            <p:cNvPr id="881"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2"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3"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897" name="Group 6"/>
            <p:cNvGrpSpPr/>
            <p:nvPr/>
          </p:nvGrpSpPr>
          <p:grpSpPr>
            <a:xfrm>
              <a:off x="455612" y="0"/>
              <a:ext cx="8093075" cy="6851650"/>
              <a:chOff x="0" y="0"/>
              <a:chExt cx="8093073" cy="6851650"/>
            </a:xfrm>
          </p:grpSpPr>
          <p:sp>
            <p:nvSpPr>
              <p:cNvPr id="884"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5"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6"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7"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8"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9"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0"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1"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2"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3"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4"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5"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6"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898"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9"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0"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1"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2"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3"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4"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5"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6"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07"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08"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914" name="Group 31"/>
            <p:cNvGrpSpPr/>
            <p:nvPr/>
          </p:nvGrpSpPr>
          <p:grpSpPr>
            <a:xfrm>
              <a:off x="-1" y="622300"/>
              <a:ext cx="9140826" cy="2493963"/>
              <a:chOff x="0" y="0"/>
              <a:chExt cx="9140824" cy="2493962"/>
            </a:xfrm>
          </p:grpSpPr>
          <p:sp>
            <p:nvSpPr>
              <p:cNvPr id="909"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0"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1"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2"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3"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915"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916"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918" name="Title Text"/>
          <p:cNvSpPr txBox="1">
            <a:spLocks noGrp="1"/>
          </p:cNvSpPr>
          <p:nvPr>
            <p:ph type="title"/>
          </p:nvPr>
        </p:nvSpPr>
        <p:spPr>
          <a:xfrm>
            <a:off x="722312" y="4406900"/>
            <a:ext cx="7772401" cy="1362075"/>
          </a:xfrm>
          <a:prstGeom prst="rect">
            <a:avLst/>
          </a:prstGeom>
        </p:spPr>
        <p:txBody>
          <a:bodyPr anchor="t"/>
          <a:lstStyle>
            <a:lvl1pPr>
              <a:defRPr sz="4000" cap="all">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91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20"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084826806"/>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8_Two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963" name="Group 2"/>
          <p:cNvGrpSpPr/>
          <p:nvPr/>
        </p:nvGrpSpPr>
        <p:grpSpPr>
          <a:xfrm>
            <a:off x="1587" y="0"/>
            <a:ext cx="9148763" cy="6851650"/>
            <a:chOff x="0" y="0"/>
            <a:chExt cx="9148761" cy="6851650"/>
          </a:xfrm>
        </p:grpSpPr>
        <p:sp>
          <p:nvSpPr>
            <p:cNvPr id="927"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28"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29"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943" name="Group 6"/>
            <p:cNvGrpSpPr/>
            <p:nvPr/>
          </p:nvGrpSpPr>
          <p:grpSpPr>
            <a:xfrm>
              <a:off x="455612" y="0"/>
              <a:ext cx="8093075" cy="6851650"/>
              <a:chOff x="0" y="0"/>
              <a:chExt cx="8093073" cy="6851650"/>
            </a:xfrm>
          </p:grpSpPr>
          <p:sp>
            <p:nvSpPr>
              <p:cNvPr id="930"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1"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2"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3"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4"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5"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6"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7"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8"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9"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0"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1"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2"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944"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5"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6"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7"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8"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9"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0"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1"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2"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3"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4"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960" name="Group 31"/>
            <p:cNvGrpSpPr/>
            <p:nvPr/>
          </p:nvGrpSpPr>
          <p:grpSpPr>
            <a:xfrm>
              <a:off x="-1" y="622300"/>
              <a:ext cx="9140826" cy="2493963"/>
              <a:chOff x="0" y="0"/>
              <a:chExt cx="9140824" cy="2493962"/>
            </a:xfrm>
          </p:grpSpPr>
          <p:sp>
            <p:nvSpPr>
              <p:cNvPr id="955"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6"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7"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8"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9"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961"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962"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964"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965" name="Body Level One…"/>
          <p:cNvSpPr txBox="1">
            <a:spLocks noGrp="1"/>
          </p:cNvSpPr>
          <p:nvPr>
            <p:ph type="body" sz="half" idx="1"/>
          </p:nvPr>
        </p:nvSpPr>
        <p:spPr>
          <a:xfrm>
            <a:off x="457200" y="1600200"/>
            <a:ext cx="4038600" cy="4530725"/>
          </a:xfrm>
          <a:prstGeom prst="rect">
            <a:avLst/>
          </a:prstGeom>
        </p:spPr>
        <p:txBody>
          <a:bodyPr>
            <a:normAutofit/>
          </a:bodyPr>
          <a:lstStyle>
            <a:lvl1pPr>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790575" indent="-333375">
              <a:spcBef>
                <a:spcPts val="600"/>
              </a:spcBef>
              <a:buClr>
                <a:srgbClr val="FFFFCC"/>
              </a:buClr>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1234439" indent="-320039">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1727200" indent="-355600">
              <a:spcBef>
                <a:spcPts val="600"/>
              </a:spcBef>
              <a:buClr>
                <a:srgbClr val="FFFFCC"/>
              </a:buClr>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2184400" indent="-355600">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66"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7688300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4276331857"/>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8_Comparis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009" name="Group 2"/>
          <p:cNvGrpSpPr/>
          <p:nvPr/>
        </p:nvGrpSpPr>
        <p:grpSpPr>
          <a:xfrm>
            <a:off x="1587" y="0"/>
            <a:ext cx="9148763" cy="6851650"/>
            <a:chOff x="0" y="0"/>
            <a:chExt cx="9148761" cy="6851650"/>
          </a:xfrm>
        </p:grpSpPr>
        <p:sp>
          <p:nvSpPr>
            <p:cNvPr id="973"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4"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5"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989" name="Group 6"/>
            <p:cNvGrpSpPr/>
            <p:nvPr/>
          </p:nvGrpSpPr>
          <p:grpSpPr>
            <a:xfrm>
              <a:off x="455612" y="0"/>
              <a:ext cx="8093075" cy="6851650"/>
              <a:chOff x="0" y="0"/>
              <a:chExt cx="8093073" cy="6851650"/>
            </a:xfrm>
          </p:grpSpPr>
          <p:sp>
            <p:nvSpPr>
              <p:cNvPr id="976"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7"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8"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9"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0"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1"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2"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3"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4"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5"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6"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7"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8"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990"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1"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2"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3"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4"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5"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6"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7"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8"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99"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0"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06" name="Group 31"/>
            <p:cNvGrpSpPr/>
            <p:nvPr/>
          </p:nvGrpSpPr>
          <p:grpSpPr>
            <a:xfrm>
              <a:off x="-1" y="622300"/>
              <a:ext cx="9140826" cy="2493963"/>
              <a:chOff x="0" y="0"/>
              <a:chExt cx="9140824" cy="2493962"/>
            </a:xfrm>
          </p:grpSpPr>
          <p:sp>
            <p:nvSpPr>
              <p:cNvPr id="1001"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2"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3"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4"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5"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07"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008"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010" name="Title Text"/>
          <p:cNvSpPr txBox="1">
            <a:spLocks noGrp="1"/>
          </p:cNvSpPr>
          <p:nvPr>
            <p:ph type="title"/>
          </p:nvPr>
        </p:nvSpPr>
        <p:spPr>
          <a:xfrm>
            <a:off x="457200" y="274638"/>
            <a:ext cx="8229600" cy="1143001"/>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01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01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pPr>
            <a:endParaRPr/>
          </a:p>
        </p:txBody>
      </p:sp>
      <p:sp>
        <p:nvSpPr>
          <p:cNvPr id="1013"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368320118"/>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8_Title Only">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056" name="Group 2"/>
          <p:cNvGrpSpPr/>
          <p:nvPr/>
        </p:nvGrpSpPr>
        <p:grpSpPr>
          <a:xfrm>
            <a:off x="1587" y="0"/>
            <a:ext cx="9148763" cy="6851650"/>
            <a:chOff x="0" y="0"/>
            <a:chExt cx="9148761" cy="6851650"/>
          </a:xfrm>
        </p:grpSpPr>
        <p:sp>
          <p:nvSpPr>
            <p:cNvPr id="1020"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1"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2"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036" name="Group 6"/>
            <p:cNvGrpSpPr/>
            <p:nvPr/>
          </p:nvGrpSpPr>
          <p:grpSpPr>
            <a:xfrm>
              <a:off x="455612" y="0"/>
              <a:ext cx="8093075" cy="6851650"/>
              <a:chOff x="0" y="0"/>
              <a:chExt cx="8093073" cy="6851650"/>
            </a:xfrm>
          </p:grpSpPr>
          <p:sp>
            <p:nvSpPr>
              <p:cNvPr id="1023"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4"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5"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6"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7"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8"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9"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0"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1"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2"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3"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4"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5"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037"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8"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9"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0"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1"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2"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3"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4"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5"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6"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7"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53" name="Group 31"/>
            <p:cNvGrpSpPr/>
            <p:nvPr/>
          </p:nvGrpSpPr>
          <p:grpSpPr>
            <a:xfrm>
              <a:off x="-1" y="622300"/>
              <a:ext cx="9140826" cy="2493963"/>
              <a:chOff x="0" y="0"/>
              <a:chExt cx="9140824" cy="2493962"/>
            </a:xfrm>
          </p:grpSpPr>
          <p:sp>
            <p:nvSpPr>
              <p:cNvPr id="1048"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9"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0"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1"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2"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54"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055"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057"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058"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97092193"/>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8_Blank">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01" name="Group 2"/>
          <p:cNvGrpSpPr/>
          <p:nvPr/>
        </p:nvGrpSpPr>
        <p:grpSpPr>
          <a:xfrm>
            <a:off x="1587" y="0"/>
            <a:ext cx="9148763" cy="6851650"/>
            <a:chOff x="0" y="0"/>
            <a:chExt cx="9148761" cy="6851650"/>
          </a:xfrm>
        </p:grpSpPr>
        <p:sp>
          <p:nvSpPr>
            <p:cNvPr id="1065"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6"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7"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081" name="Group 6"/>
            <p:cNvGrpSpPr/>
            <p:nvPr/>
          </p:nvGrpSpPr>
          <p:grpSpPr>
            <a:xfrm>
              <a:off x="455612" y="0"/>
              <a:ext cx="8093075" cy="6851650"/>
              <a:chOff x="0" y="0"/>
              <a:chExt cx="8093073" cy="6851650"/>
            </a:xfrm>
          </p:grpSpPr>
          <p:sp>
            <p:nvSpPr>
              <p:cNvPr id="1068"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9"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0"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1"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2"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3"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4"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5"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6"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7"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8"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9"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0"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082"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3"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4"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5"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6"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7"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8"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9"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90"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1"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2"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98" name="Group 31"/>
            <p:cNvGrpSpPr/>
            <p:nvPr/>
          </p:nvGrpSpPr>
          <p:grpSpPr>
            <a:xfrm>
              <a:off x="-1" y="622300"/>
              <a:ext cx="9140826" cy="2493963"/>
              <a:chOff x="0" y="0"/>
              <a:chExt cx="9140824" cy="2493962"/>
            </a:xfrm>
          </p:grpSpPr>
          <p:sp>
            <p:nvSpPr>
              <p:cNvPr id="1093"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4"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5"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6"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7"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99"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00"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02"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929059435"/>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8_Content with Capti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45" name="Group 2"/>
          <p:cNvGrpSpPr/>
          <p:nvPr/>
        </p:nvGrpSpPr>
        <p:grpSpPr>
          <a:xfrm>
            <a:off x="1587" y="0"/>
            <a:ext cx="9148763" cy="6851650"/>
            <a:chOff x="0" y="0"/>
            <a:chExt cx="9148761" cy="6851650"/>
          </a:xfrm>
        </p:grpSpPr>
        <p:sp>
          <p:nvSpPr>
            <p:cNvPr id="1109"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0"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1"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125" name="Group 6"/>
            <p:cNvGrpSpPr/>
            <p:nvPr/>
          </p:nvGrpSpPr>
          <p:grpSpPr>
            <a:xfrm>
              <a:off x="455612" y="0"/>
              <a:ext cx="8093075" cy="6851650"/>
              <a:chOff x="0" y="0"/>
              <a:chExt cx="8093073" cy="6851650"/>
            </a:xfrm>
          </p:grpSpPr>
          <p:sp>
            <p:nvSpPr>
              <p:cNvPr id="1112"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3"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4"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5"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6"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7"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8"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9"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0"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1"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2"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3"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4"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126"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7"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8"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9"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0"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1"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2"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3"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4"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5"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6"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142" name="Group 31"/>
            <p:cNvGrpSpPr/>
            <p:nvPr/>
          </p:nvGrpSpPr>
          <p:grpSpPr>
            <a:xfrm>
              <a:off x="-1" y="622300"/>
              <a:ext cx="9140826" cy="2493963"/>
              <a:chOff x="0" y="0"/>
              <a:chExt cx="9140824" cy="2493962"/>
            </a:xfrm>
          </p:grpSpPr>
          <p:sp>
            <p:nvSpPr>
              <p:cNvPr id="1137"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8"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9"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40"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41"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143"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44"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46" name="Title Text"/>
          <p:cNvSpPr txBox="1">
            <a:spLocks noGrp="1"/>
          </p:cNvSpPr>
          <p:nvPr>
            <p:ph type="title"/>
          </p:nvPr>
        </p:nvSpPr>
        <p:spPr>
          <a:xfrm>
            <a:off x="457200" y="273050"/>
            <a:ext cx="3008314" cy="1162050"/>
          </a:xfrm>
          <a:prstGeom prst="rect">
            <a:avLst/>
          </a:prstGeom>
        </p:spPr>
        <p:txBody>
          <a:bodyPr anchor="b"/>
          <a:lstStyle>
            <a:lvl1pPr>
              <a:defRPr sz="200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47"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4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pPr>
            <a:endParaRPr/>
          </a:p>
        </p:txBody>
      </p:sp>
      <p:sp>
        <p:nvSpPr>
          <p:cNvPr id="1149"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643493617"/>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8_Picture with Capti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92" name="Group 2"/>
          <p:cNvGrpSpPr/>
          <p:nvPr/>
        </p:nvGrpSpPr>
        <p:grpSpPr>
          <a:xfrm>
            <a:off x="1587" y="0"/>
            <a:ext cx="9148763" cy="6851650"/>
            <a:chOff x="0" y="0"/>
            <a:chExt cx="9148761" cy="6851650"/>
          </a:xfrm>
        </p:grpSpPr>
        <p:sp>
          <p:nvSpPr>
            <p:cNvPr id="1156"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57"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58"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172" name="Group 6"/>
            <p:cNvGrpSpPr/>
            <p:nvPr/>
          </p:nvGrpSpPr>
          <p:grpSpPr>
            <a:xfrm>
              <a:off x="455612" y="0"/>
              <a:ext cx="8093075" cy="6851650"/>
              <a:chOff x="0" y="0"/>
              <a:chExt cx="8093073" cy="6851650"/>
            </a:xfrm>
          </p:grpSpPr>
          <p:sp>
            <p:nvSpPr>
              <p:cNvPr id="1159"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0"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1"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2"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3"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4"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5"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6"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7"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8"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9"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0"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1"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173"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4"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5"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6"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7"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8"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9"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80"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81"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2"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3"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189" name="Group 31"/>
            <p:cNvGrpSpPr/>
            <p:nvPr/>
          </p:nvGrpSpPr>
          <p:grpSpPr>
            <a:xfrm>
              <a:off x="-1" y="622300"/>
              <a:ext cx="9140826" cy="2493963"/>
              <a:chOff x="0" y="0"/>
              <a:chExt cx="9140824" cy="2493962"/>
            </a:xfrm>
          </p:grpSpPr>
          <p:sp>
            <p:nvSpPr>
              <p:cNvPr id="1184"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5"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6"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7"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8"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190"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91"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93" name="Title Text"/>
          <p:cNvSpPr txBox="1">
            <a:spLocks noGrp="1"/>
          </p:cNvSpPr>
          <p:nvPr>
            <p:ph type="title"/>
          </p:nvPr>
        </p:nvSpPr>
        <p:spPr>
          <a:xfrm>
            <a:off x="1792288" y="4800600"/>
            <a:ext cx="5486401" cy="566738"/>
          </a:xfrm>
          <a:prstGeom prst="rect">
            <a:avLst/>
          </a:prstGeom>
        </p:spPr>
        <p:txBody>
          <a:bodyPr anchor="b"/>
          <a:lstStyle>
            <a:lvl1pPr>
              <a:defRPr sz="200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9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9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96"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475895594"/>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1_Title, Content, and 2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239" name="Group 2"/>
          <p:cNvGrpSpPr/>
          <p:nvPr/>
        </p:nvGrpSpPr>
        <p:grpSpPr>
          <a:xfrm>
            <a:off x="1587" y="0"/>
            <a:ext cx="9148763" cy="6851650"/>
            <a:chOff x="0" y="0"/>
            <a:chExt cx="9148761" cy="6851650"/>
          </a:xfrm>
        </p:grpSpPr>
        <p:sp>
          <p:nvSpPr>
            <p:cNvPr id="1203"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4"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5"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219" name="Group 6"/>
            <p:cNvGrpSpPr/>
            <p:nvPr/>
          </p:nvGrpSpPr>
          <p:grpSpPr>
            <a:xfrm>
              <a:off x="455612" y="0"/>
              <a:ext cx="8093075" cy="6851650"/>
              <a:chOff x="0" y="0"/>
              <a:chExt cx="8093073" cy="6851650"/>
            </a:xfrm>
          </p:grpSpPr>
          <p:sp>
            <p:nvSpPr>
              <p:cNvPr id="1206"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7"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8"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9"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0"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1"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2"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3"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4"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5"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6"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7"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8"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220"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1"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2"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3"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4"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5"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6"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7"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8"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29"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0"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236" name="Group 31"/>
            <p:cNvGrpSpPr/>
            <p:nvPr/>
          </p:nvGrpSpPr>
          <p:grpSpPr>
            <a:xfrm>
              <a:off x="-1" y="622300"/>
              <a:ext cx="9140826" cy="2493963"/>
              <a:chOff x="0" y="0"/>
              <a:chExt cx="9140824" cy="2493962"/>
            </a:xfrm>
          </p:grpSpPr>
          <p:sp>
            <p:nvSpPr>
              <p:cNvPr id="1231"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2"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3"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4"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5"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237"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238"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240"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241" name="Body Level One…"/>
          <p:cNvSpPr txBox="1">
            <a:spLocks noGrp="1"/>
          </p:cNvSpPr>
          <p:nvPr>
            <p:ph type="body" sz="half" idx="1"/>
          </p:nvPr>
        </p:nvSpPr>
        <p:spPr>
          <a:xfrm>
            <a:off x="457200" y="1600200"/>
            <a:ext cx="4038600" cy="4530725"/>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42"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30671761"/>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1_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285" name="Group 2"/>
          <p:cNvGrpSpPr/>
          <p:nvPr/>
        </p:nvGrpSpPr>
        <p:grpSpPr>
          <a:xfrm>
            <a:off x="1587" y="0"/>
            <a:ext cx="9148763" cy="6851650"/>
            <a:chOff x="0" y="0"/>
            <a:chExt cx="9148761" cy="6851650"/>
          </a:xfrm>
        </p:grpSpPr>
        <p:sp>
          <p:nvSpPr>
            <p:cNvPr id="1249"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0"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1"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265" name="Group 6"/>
            <p:cNvGrpSpPr/>
            <p:nvPr/>
          </p:nvGrpSpPr>
          <p:grpSpPr>
            <a:xfrm>
              <a:off x="455612" y="0"/>
              <a:ext cx="8093075" cy="6851650"/>
              <a:chOff x="0" y="0"/>
              <a:chExt cx="8093073" cy="6851650"/>
            </a:xfrm>
          </p:grpSpPr>
          <p:sp>
            <p:nvSpPr>
              <p:cNvPr id="1252"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3"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4"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5"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6"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7"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8"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9"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0"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1"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2"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3"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4"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266"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7"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8"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9"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0"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1"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2"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3"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4"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5"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6"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282" name="Group 31"/>
            <p:cNvGrpSpPr/>
            <p:nvPr/>
          </p:nvGrpSpPr>
          <p:grpSpPr>
            <a:xfrm>
              <a:off x="-1" y="622300"/>
              <a:ext cx="9140826" cy="2493963"/>
              <a:chOff x="0" y="0"/>
              <a:chExt cx="9140824" cy="2493962"/>
            </a:xfrm>
          </p:grpSpPr>
          <p:sp>
            <p:nvSpPr>
              <p:cNvPr id="1277"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8"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9"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80"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81"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283"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284"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286" name="Body Level One…"/>
          <p:cNvSpPr txBox="1">
            <a:spLocks noGrp="1"/>
          </p:cNvSpPr>
          <p:nvPr>
            <p:ph type="body" idx="1"/>
          </p:nvPr>
        </p:nvSpPr>
        <p:spPr>
          <a:xfrm>
            <a:off x="457200" y="277813"/>
            <a:ext cx="8229600" cy="5853113"/>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87"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619846779"/>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8_Title Slide">
    <p:spTree>
      <p:nvGrpSpPr>
        <p:cNvPr id="1" name=""/>
        <p:cNvGrpSpPr/>
        <p:nvPr/>
      </p:nvGrpSpPr>
      <p:grpSpPr>
        <a:xfrm>
          <a:off x="0" y="0"/>
          <a:ext cx="0" cy="0"/>
          <a:chOff x="0" y="0"/>
          <a:chExt cx="0" cy="0"/>
        </a:xfrm>
      </p:grpSpPr>
      <p:sp>
        <p:nvSpPr>
          <p:cNvPr id="1294" name="Title Text"/>
          <p:cNvSpPr txBox="1">
            <a:spLocks noGrp="1"/>
          </p:cNvSpPr>
          <p:nvPr>
            <p:ph type="title"/>
          </p:nvPr>
        </p:nvSpPr>
        <p:spPr>
          <a:xfrm>
            <a:off x="685800" y="2130425"/>
            <a:ext cx="7772400" cy="1470025"/>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29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888888"/>
                </a:solidFill>
                <a:latin typeface="Calibri"/>
                <a:ea typeface="Calibri"/>
                <a:cs typeface="Calibri"/>
                <a:sym typeface="Calibri"/>
              </a:defRPr>
            </a:lvl1pPr>
            <a:lvl2pPr marL="0" indent="457200" algn="ctr">
              <a:buSzTx/>
              <a:buNone/>
              <a:defRPr>
                <a:solidFill>
                  <a:srgbClr val="888888"/>
                </a:solidFill>
                <a:latin typeface="Calibri"/>
                <a:ea typeface="Calibri"/>
                <a:cs typeface="Calibri"/>
                <a:sym typeface="Calibri"/>
              </a:defRPr>
            </a:lvl2pPr>
            <a:lvl3pPr marL="0" indent="914400" algn="ctr">
              <a:buSzTx/>
              <a:buNone/>
              <a:defRPr>
                <a:solidFill>
                  <a:srgbClr val="888888"/>
                </a:solidFill>
                <a:latin typeface="Calibri"/>
                <a:ea typeface="Calibri"/>
                <a:cs typeface="Calibri"/>
                <a:sym typeface="Calibri"/>
              </a:defRPr>
            </a:lvl3pPr>
            <a:lvl4pPr marL="0" indent="1371600" algn="ctr">
              <a:buSzTx/>
              <a:buNone/>
              <a:defRPr>
                <a:solidFill>
                  <a:srgbClr val="888888"/>
                </a:solidFill>
                <a:latin typeface="Calibri"/>
                <a:ea typeface="Calibri"/>
                <a:cs typeface="Calibri"/>
                <a:sym typeface="Calibri"/>
              </a:defRPr>
            </a:lvl4pPr>
            <a:lvl5pPr marL="0" indent="1828800" algn="ctr">
              <a:buSzTx/>
              <a:buNone/>
              <a:defRPr>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96"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866968008"/>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sp>
        <p:nvSpPr>
          <p:cNvPr id="1303"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04" name="Body Level One…"/>
          <p:cNvSpPr txBox="1">
            <a:spLocks noGrp="1"/>
          </p:cNvSpPr>
          <p:nvPr>
            <p:ph type="body" idx="1"/>
          </p:nvPr>
        </p:nvSpPr>
        <p:spPr>
          <a:xfrm>
            <a:off x="457200" y="1600200"/>
            <a:ext cx="8229600" cy="452596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5"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135176479"/>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9_Section Header">
    <p:spTree>
      <p:nvGrpSpPr>
        <p:cNvPr id="1" name=""/>
        <p:cNvGrpSpPr/>
        <p:nvPr/>
      </p:nvGrpSpPr>
      <p:grpSpPr>
        <a:xfrm>
          <a:off x="0" y="0"/>
          <a:ext cx="0" cy="0"/>
          <a:chOff x="0" y="0"/>
          <a:chExt cx="0" cy="0"/>
        </a:xfrm>
      </p:grpSpPr>
      <p:sp>
        <p:nvSpPr>
          <p:cNvPr id="1312"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Calibri"/>
                <a:ea typeface="Calibri"/>
                <a:cs typeface="Calibri"/>
                <a:sym typeface="Calibri"/>
              </a:defRPr>
            </a:lvl1pPr>
          </a:lstStyle>
          <a:p>
            <a:r>
              <a:t>Title Text</a:t>
            </a:r>
          </a:p>
        </p:txBody>
      </p:sp>
      <p:sp>
        <p:nvSpPr>
          <p:cNvPr id="131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888"/>
                </a:solidFill>
                <a:latin typeface="Calibri"/>
                <a:ea typeface="Calibri"/>
                <a:cs typeface="Calibri"/>
                <a:sym typeface="Calibri"/>
              </a:defRPr>
            </a:lvl1pPr>
            <a:lvl2pPr marL="0" indent="457200">
              <a:spcBef>
                <a:spcPts val="400"/>
              </a:spcBef>
              <a:buSzTx/>
              <a:buNone/>
              <a:defRPr sz="2000">
                <a:solidFill>
                  <a:srgbClr val="888888"/>
                </a:solidFill>
                <a:latin typeface="Calibri"/>
                <a:ea typeface="Calibri"/>
                <a:cs typeface="Calibri"/>
                <a:sym typeface="Calibri"/>
              </a:defRPr>
            </a:lvl2pPr>
            <a:lvl3pPr marL="0" indent="914400">
              <a:spcBef>
                <a:spcPts val="400"/>
              </a:spcBef>
              <a:buSzTx/>
              <a:buNone/>
              <a:defRPr sz="2000">
                <a:solidFill>
                  <a:srgbClr val="888888"/>
                </a:solidFill>
                <a:latin typeface="Calibri"/>
                <a:ea typeface="Calibri"/>
                <a:cs typeface="Calibri"/>
                <a:sym typeface="Calibri"/>
              </a:defRPr>
            </a:lvl3pPr>
            <a:lvl4pPr marL="0" indent="1371600">
              <a:spcBef>
                <a:spcPts val="400"/>
              </a:spcBef>
              <a:buSzTx/>
              <a:buNone/>
              <a:defRPr sz="2000">
                <a:solidFill>
                  <a:srgbClr val="888888"/>
                </a:solidFill>
                <a:latin typeface="Calibri"/>
                <a:ea typeface="Calibri"/>
                <a:cs typeface="Calibri"/>
                <a:sym typeface="Calibri"/>
              </a:defRPr>
            </a:lvl4pPr>
            <a:lvl5pPr marL="0" indent="1828800">
              <a:spcBef>
                <a:spcPts val="400"/>
              </a:spcBef>
              <a:buSzTx/>
              <a:buNone/>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4"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331432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366579837"/>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9_Two Content">
    <p:spTree>
      <p:nvGrpSpPr>
        <p:cNvPr id="1" name=""/>
        <p:cNvGrpSpPr/>
        <p:nvPr/>
      </p:nvGrpSpPr>
      <p:grpSpPr>
        <a:xfrm>
          <a:off x="0" y="0"/>
          <a:ext cx="0" cy="0"/>
          <a:chOff x="0" y="0"/>
          <a:chExt cx="0" cy="0"/>
        </a:xfrm>
      </p:grpSpPr>
      <p:sp>
        <p:nvSpPr>
          <p:cNvPr id="1321"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22"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Font typeface="Arial"/>
              <a:buChar char="•"/>
              <a:defRPr sz="2800">
                <a:latin typeface="Calibri"/>
                <a:ea typeface="Calibri"/>
                <a:cs typeface="Calibri"/>
                <a:sym typeface="Calibri"/>
              </a:defRPr>
            </a:lvl1pPr>
            <a:lvl2pPr marL="790575" indent="-333375">
              <a:spcBef>
                <a:spcPts val="600"/>
              </a:spcBef>
              <a:buFont typeface="Arial"/>
              <a:defRPr sz="2800">
                <a:latin typeface="Calibri"/>
                <a:ea typeface="Calibri"/>
                <a:cs typeface="Calibri"/>
                <a:sym typeface="Calibri"/>
              </a:defRPr>
            </a:lvl2pPr>
            <a:lvl3pPr marL="1234439" indent="-320039">
              <a:spcBef>
                <a:spcPts val="600"/>
              </a:spcBef>
              <a:buFont typeface="Arial"/>
              <a:defRPr sz="2800">
                <a:latin typeface="Calibri"/>
                <a:ea typeface="Calibri"/>
                <a:cs typeface="Calibri"/>
                <a:sym typeface="Calibri"/>
              </a:defRPr>
            </a:lvl3pPr>
            <a:lvl4pPr marL="1727200" indent="-355600">
              <a:spcBef>
                <a:spcPts val="600"/>
              </a:spcBef>
              <a:buFont typeface="Arial"/>
              <a:defRPr sz="2800">
                <a:latin typeface="Calibri"/>
                <a:ea typeface="Calibri"/>
                <a:cs typeface="Calibri"/>
                <a:sym typeface="Calibri"/>
              </a:defRPr>
            </a:lvl4pPr>
            <a:lvl5pPr marL="2184400" indent="-355600">
              <a:spcBef>
                <a:spcPts val="600"/>
              </a:spcBef>
              <a:buFont typeface="Arial"/>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23"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076318844"/>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9_Comparison">
    <p:spTree>
      <p:nvGrpSpPr>
        <p:cNvPr id="1" name=""/>
        <p:cNvGrpSpPr/>
        <p:nvPr/>
      </p:nvGrpSpPr>
      <p:grpSpPr>
        <a:xfrm>
          <a:off x="0" y="0"/>
          <a:ext cx="0" cy="0"/>
          <a:chOff x="0" y="0"/>
          <a:chExt cx="0" cy="0"/>
        </a:xfrm>
      </p:grpSpPr>
      <p:sp>
        <p:nvSpPr>
          <p:cNvPr id="133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3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Calibri"/>
                <a:ea typeface="Calibri"/>
                <a:cs typeface="Calibri"/>
                <a:sym typeface="Calibri"/>
              </a:defRPr>
            </a:lvl1pPr>
            <a:lvl2pPr marL="0" indent="457200">
              <a:spcBef>
                <a:spcPts val="500"/>
              </a:spcBef>
              <a:buSzTx/>
              <a:buNone/>
              <a:defRPr sz="2400" b="1">
                <a:latin typeface="Calibri"/>
                <a:ea typeface="Calibri"/>
                <a:cs typeface="Calibri"/>
                <a:sym typeface="Calibri"/>
              </a:defRPr>
            </a:lvl2pPr>
            <a:lvl3pPr marL="0" indent="914400">
              <a:spcBef>
                <a:spcPts val="500"/>
              </a:spcBef>
              <a:buSzTx/>
              <a:buNone/>
              <a:defRPr sz="2400" b="1">
                <a:latin typeface="Calibri"/>
                <a:ea typeface="Calibri"/>
                <a:cs typeface="Calibri"/>
                <a:sym typeface="Calibri"/>
              </a:defRPr>
            </a:lvl3pPr>
            <a:lvl4pPr marL="0" indent="1371600">
              <a:spcBef>
                <a:spcPts val="500"/>
              </a:spcBef>
              <a:buSzTx/>
              <a:buNone/>
              <a:defRPr sz="2400" b="1">
                <a:latin typeface="Calibri"/>
                <a:ea typeface="Calibri"/>
                <a:cs typeface="Calibri"/>
                <a:sym typeface="Calibri"/>
              </a:defRPr>
            </a:lvl4pPr>
            <a:lvl5pPr marL="0" indent="1828800">
              <a:spcBef>
                <a:spcPts val="5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3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latin typeface="Calibri"/>
                <a:ea typeface="Calibri"/>
                <a:cs typeface="Calibri"/>
                <a:sym typeface="Calibri"/>
              </a:defRPr>
            </a:pPr>
            <a:endParaRPr/>
          </a:p>
        </p:txBody>
      </p:sp>
      <p:sp>
        <p:nvSpPr>
          <p:cNvPr id="1333"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147540663"/>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9_Title Only">
    <p:spTree>
      <p:nvGrpSpPr>
        <p:cNvPr id="1" name=""/>
        <p:cNvGrpSpPr/>
        <p:nvPr/>
      </p:nvGrpSpPr>
      <p:grpSpPr>
        <a:xfrm>
          <a:off x="0" y="0"/>
          <a:ext cx="0" cy="0"/>
          <a:chOff x="0" y="0"/>
          <a:chExt cx="0" cy="0"/>
        </a:xfrm>
      </p:grpSpPr>
      <p:sp>
        <p:nvSpPr>
          <p:cNvPr id="134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41"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983230923"/>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9_Blank">
    <p:spTree>
      <p:nvGrpSpPr>
        <p:cNvPr id="1" name=""/>
        <p:cNvGrpSpPr/>
        <p:nvPr/>
      </p:nvGrpSpPr>
      <p:grpSpPr>
        <a:xfrm>
          <a:off x="0" y="0"/>
          <a:ext cx="0" cy="0"/>
          <a:chOff x="0" y="0"/>
          <a:chExt cx="0" cy="0"/>
        </a:xfrm>
      </p:grpSpPr>
      <p:sp>
        <p:nvSpPr>
          <p:cNvPr id="134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08008996"/>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9_Content with Caption">
    <p:spTree>
      <p:nvGrpSpPr>
        <p:cNvPr id="1" name=""/>
        <p:cNvGrpSpPr/>
        <p:nvPr/>
      </p:nvGrpSpPr>
      <p:grpSpPr>
        <a:xfrm>
          <a:off x="0" y="0"/>
          <a:ext cx="0" cy="0"/>
          <a:chOff x="0" y="0"/>
          <a:chExt cx="0" cy="0"/>
        </a:xfrm>
      </p:grpSpPr>
      <p:sp>
        <p:nvSpPr>
          <p:cNvPr id="1355"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latin typeface="Calibri"/>
                <a:ea typeface="Calibri"/>
                <a:cs typeface="Calibri"/>
                <a:sym typeface="Calibri"/>
              </a:defRPr>
            </a:lvl1pPr>
          </a:lstStyle>
          <a:p>
            <a:r>
              <a:t>Title Text</a:t>
            </a:r>
          </a:p>
        </p:txBody>
      </p:sp>
      <p:sp>
        <p:nvSpPr>
          <p:cNvPr id="1356" name="Body Level One…"/>
          <p:cNvSpPr txBox="1">
            <a:spLocks noGrp="1"/>
          </p:cNvSpPr>
          <p:nvPr>
            <p:ph type="body" idx="1"/>
          </p:nvPr>
        </p:nvSpPr>
        <p:spPr>
          <a:xfrm>
            <a:off x="3575050" y="273050"/>
            <a:ext cx="5111750" cy="585311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5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latin typeface="Calibri"/>
                <a:ea typeface="Calibri"/>
                <a:cs typeface="Calibri"/>
                <a:sym typeface="Calibri"/>
              </a:defRPr>
            </a:pPr>
            <a:endParaRPr/>
          </a:p>
        </p:txBody>
      </p:sp>
      <p:sp>
        <p:nvSpPr>
          <p:cNvPr id="135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940814077"/>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9_Picture with Caption">
    <p:spTree>
      <p:nvGrpSpPr>
        <p:cNvPr id="1" name=""/>
        <p:cNvGrpSpPr/>
        <p:nvPr/>
      </p:nvGrpSpPr>
      <p:grpSpPr>
        <a:xfrm>
          <a:off x="0" y="0"/>
          <a:ext cx="0" cy="0"/>
          <a:chOff x="0" y="0"/>
          <a:chExt cx="0" cy="0"/>
        </a:xfrm>
      </p:grpSpPr>
      <p:sp>
        <p:nvSpPr>
          <p:cNvPr id="1365"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Calibri"/>
                <a:ea typeface="Calibri"/>
                <a:cs typeface="Calibri"/>
                <a:sym typeface="Calibri"/>
              </a:defRPr>
            </a:lvl1pPr>
          </a:lstStyle>
          <a:p>
            <a:r>
              <a:t>Title Text</a:t>
            </a:r>
          </a:p>
        </p:txBody>
      </p:sp>
      <p:sp>
        <p:nvSpPr>
          <p:cNvPr id="136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367"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Calibri"/>
                <a:ea typeface="Calibri"/>
                <a:cs typeface="Calibri"/>
                <a:sym typeface="Calibri"/>
              </a:defRPr>
            </a:lvl1pPr>
            <a:lvl2pPr marL="0" indent="457200">
              <a:spcBef>
                <a:spcPts val="300"/>
              </a:spcBef>
              <a:buSzTx/>
              <a:buNone/>
              <a:defRPr sz="1400">
                <a:latin typeface="Calibri"/>
                <a:ea typeface="Calibri"/>
                <a:cs typeface="Calibri"/>
                <a:sym typeface="Calibri"/>
              </a:defRPr>
            </a:lvl2pPr>
            <a:lvl3pPr marL="0" indent="914400">
              <a:spcBef>
                <a:spcPts val="300"/>
              </a:spcBef>
              <a:buSzTx/>
              <a:buNone/>
              <a:defRPr sz="1400">
                <a:latin typeface="Calibri"/>
                <a:ea typeface="Calibri"/>
                <a:cs typeface="Calibri"/>
                <a:sym typeface="Calibri"/>
              </a:defRPr>
            </a:lvl3pPr>
            <a:lvl4pPr marL="0" indent="1371600">
              <a:spcBef>
                <a:spcPts val="300"/>
              </a:spcBef>
              <a:buSzTx/>
              <a:buNone/>
              <a:defRPr sz="1400">
                <a:latin typeface="Calibri"/>
                <a:ea typeface="Calibri"/>
                <a:cs typeface="Calibri"/>
                <a:sym typeface="Calibri"/>
              </a:defRPr>
            </a:lvl4pPr>
            <a:lvl5pPr marL="0" indent="1828800">
              <a:spcBef>
                <a:spcPts val="300"/>
              </a:spcBef>
              <a:buSzTx/>
              <a:buNone/>
              <a:defRPr sz="1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6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850043756"/>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10_Blank">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75" name="Slide Number"/>
          <p:cNvSpPr txBox="1">
            <a:spLocks noGrp="1"/>
          </p:cNvSpPr>
          <p:nvPr>
            <p:ph type="sldNum" sz="quarter" idx="2"/>
          </p:nvPr>
        </p:nvSpPr>
        <p:spPr>
          <a:xfrm>
            <a:off x="8176323" y="6248400"/>
            <a:ext cx="281877" cy="319976"/>
          </a:xfrm>
          <a:prstGeom prst="rect">
            <a:avLst/>
          </a:prstGeom>
        </p:spPr>
        <p:txBody>
          <a:bodyPr lIns="45687" tIns="45687" rIns="45687" bIns="45687"/>
          <a:lstStyle>
            <a:lvl1pPr>
              <a:defRPr b="1">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1077444832"/>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pPr>
                <a:defRPr/>
              </a:pPr>
              <a:t>‹#›</a:t>
            </a:fld>
            <a:endParaRPr lang="en-US"/>
          </a:p>
        </p:txBody>
      </p:sp>
    </p:spTree>
    <p:extLst>
      <p:ext uri="{BB962C8B-B14F-4D97-AF65-F5344CB8AC3E}">
        <p14:creationId xmlns:p14="http://schemas.microsoft.com/office/powerpoint/2010/main" val="300990665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pPr>
                <a:defRPr/>
              </a:pPr>
              <a:t>‹#›</a:t>
            </a:fld>
            <a:endParaRPr lang="en-US"/>
          </a:p>
        </p:txBody>
      </p:sp>
    </p:spTree>
    <p:extLst>
      <p:ext uri="{BB962C8B-B14F-4D97-AF65-F5344CB8AC3E}">
        <p14:creationId xmlns:p14="http://schemas.microsoft.com/office/powerpoint/2010/main" val="285474664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pPr>
                <a:defRPr/>
              </a:pPr>
              <a:t>‹#›</a:t>
            </a:fld>
            <a:endParaRPr lang="en-US"/>
          </a:p>
        </p:txBody>
      </p:sp>
    </p:spTree>
    <p:extLst>
      <p:ext uri="{BB962C8B-B14F-4D97-AF65-F5344CB8AC3E}">
        <p14:creationId xmlns:p14="http://schemas.microsoft.com/office/powerpoint/2010/main" val="23767016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3528464737"/>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pPr>
                <a:defRPr/>
              </a:pPr>
              <a:t>‹#›</a:t>
            </a:fld>
            <a:endParaRPr lang="en-US"/>
          </a:p>
        </p:txBody>
      </p:sp>
    </p:spTree>
    <p:extLst>
      <p:ext uri="{BB962C8B-B14F-4D97-AF65-F5344CB8AC3E}">
        <p14:creationId xmlns:p14="http://schemas.microsoft.com/office/powerpoint/2010/main" val="337082702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pPr>
                <a:defRPr/>
              </a:pPr>
              <a:t>‹#›</a:t>
            </a:fld>
            <a:endParaRPr lang="en-US"/>
          </a:p>
        </p:txBody>
      </p:sp>
    </p:spTree>
    <p:extLst>
      <p:ext uri="{BB962C8B-B14F-4D97-AF65-F5344CB8AC3E}">
        <p14:creationId xmlns:p14="http://schemas.microsoft.com/office/powerpoint/2010/main" val="412090423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pPr>
                <a:defRPr/>
              </a:pPr>
              <a:t>‹#›</a:t>
            </a:fld>
            <a:endParaRPr lang="en-US"/>
          </a:p>
        </p:txBody>
      </p:sp>
    </p:spTree>
    <p:extLst>
      <p:ext uri="{BB962C8B-B14F-4D97-AF65-F5344CB8AC3E}">
        <p14:creationId xmlns:p14="http://schemas.microsoft.com/office/powerpoint/2010/main" val="95394248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pPr>
                <a:defRPr/>
              </a:pPr>
              <a:t>‹#›</a:t>
            </a:fld>
            <a:endParaRPr lang="en-US"/>
          </a:p>
        </p:txBody>
      </p:sp>
    </p:spTree>
    <p:extLst>
      <p:ext uri="{BB962C8B-B14F-4D97-AF65-F5344CB8AC3E}">
        <p14:creationId xmlns:p14="http://schemas.microsoft.com/office/powerpoint/2010/main" val="387740963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pPr>
                <a:defRPr/>
              </a:pPr>
              <a:t>‹#›</a:t>
            </a:fld>
            <a:endParaRPr lang="en-US"/>
          </a:p>
        </p:txBody>
      </p:sp>
    </p:spTree>
    <p:extLst>
      <p:ext uri="{BB962C8B-B14F-4D97-AF65-F5344CB8AC3E}">
        <p14:creationId xmlns:p14="http://schemas.microsoft.com/office/powerpoint/2010/main" val="93338200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pPr>
                <a:defRPr/>
              </a:pPr>
              <a:t>‹#›</a:t>
            </a:fld>
            <a:endParaRPr lang="en-US"/>
          </a:p>
        </p:txBody>
      </p:sp>
    </p:spTree>
    <p:extLst>
      <p:ext uri="{BB962C8B-B14F-4D97-AF65-F5344CB8AC3E}">
        <p14:creationId xmlns:p14="http://schemas.microsoft.com/office/powerpoint/2010/main" val="2179229668"/>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pPr>
                <a:defRPr/>
              </a:pPr>
              <a:t>‹#›</a:t>
            </a:fld>
            <a:endParaRPr lang="en-US"/>
          </a:p>
        </p:txBody>
      </p:sp>
    </p:spTree>
    <p:extLst>
      <p:ext uri="{BB962C8B-B14F-4D97-AF65-F5344CB8AC3E}">
        <p14:creationId xmlns:p14="http://schemas.microsoft.com/office/powerpoint/2010/main" val="1242133518"/>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pPr>
                <a:defRPr/>
              </a:pPr>
              <a:t>‹#›</a:t>
            </a:fld>
            <a:endParaRPr lang="en-US"/>
          </a:p>
        </p:txBody>
      </p:sp>
    </p:spTree>
    <p:extLst>
      <p:ext uri="{BB962C8B-B14F-4D97-AF65-F5344CB8AC3E}">
        <p14:creationId xmlns:p14="http://schemas.microsoft.com/office/powerpoint/2010/main" val="2193341212"/>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32" name="Group 2"/>
          <p:cNvGrpSpPr/>
          <p:nvPr/>
        </p:nvGrpSpPr>
        <p:grpSpPr>
          <a:xfrm>
            <a:off x="-1" y="0"/>
            <a:ext cx="9144001" cy="6858000"/>
            <a:chOff x="0" y="0"/>
            <a:chExt cx="9144000" cy="6858000"/>
          </a:xfrm>
        </p:grpSpPr>
        <p:grpSp>
          <p:nvGrpSpPr>
            <p:cNvPr id="30" name="Group 3"/>
            <p:cNvGrpSpPr/>
            <p:nvPr/>
          </p:nvGrpSpPr>
          <p:grpSpPr>
            <a:xfrm>
              <a:off x="-1" y="0"/>
              <a:ext cx="9144001" cy="6858000"/>
              <a:chOff x="0" y="0"/>
              <a:chExt cx="9144000" cy="6858000"/>
            </a:xfrm>
          </p:grpSpPr>
          <p:sp>
            <p:nvSpPr>
              <p:cNvPr id="28" name="Rectangle 4"/>
              <p:cNvSpPr/>
              <p:nvPr/>
            </p:nvSpPr>
            <p:spPr>
              <a:xfrm>
                <a:off x="0" y="1981200"/>
                <a:ext cx="9144000" cy="1752600"/>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29" name="Rectangle 5"/>
              <p:cNvSpPr/>
              <p:nvPr/>
            </p:nvSpPr>
            <p:spPr>
              <a:xfrm>
                <a:off x="-1" y="0"/>
                <a:ext cx="1776414" cy="68580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sp>
          <p:nvSpPr>
            <p:cNvPr id="31" name="Rectangle 6"/>
            <p:cNvSpPr/>
            <p:nvPr/>
          </p:nvSpPr>
          <p:spPr>
            <a:xfrm>
              <a:off x="1295399" y="4114800"/>
              <a:ext cx="1112839" cy="2743200"/>
            </a:xfrm>
            <a:prstGeom prst="rect">
              <a:avLst/>
            </a:prstGeom>
            <a:solidFill>
              <a:schemeClr val="accent3">
                <a:lumOff val="44000"/>
                <a:alpha val="50000"/>
              </a:schemeClr>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nvGrpSpPr>
          <p:cNvPr id="45" name="Group 7"/>
          <p:cNvGrpSpPr/>
          <p:nvPr/>
        </p:nvGrpSpPr>
        <p:grpSpPr>
          <a:xfrm>
            <a:off x="157787" y="1179974"/>
            <a:ext cx="7880140" cy="1667504"/>
            <a:chOff x="0" y="0"/>
            <a:chExt cx="7880139" cy="1667503"/>
          </a:xfrm>
        </p:grpSpPr>
        <p:sp>
          <p:nvSpPr>
            <p:cNvPr id="33" name="Freeform 8"/>
            <p:cNvSpPr/>
            <p:nvPr/>
          </p:nvSpPr>
          <p:spPr>
            <a:xfrm>
              <a:off x="0" y="1042623"/>
              <a:ext cx="1499760" cy="476186"/>
            </a:xfrm>
            <a:custGeom>
              <a:avLst/>
              <a:gdLst/>
              <a:ahLst/>
              <a:cxnLst>
                <a:cxn ang="0">
                  <a:pos x="wd2" y="hd2"/>
                </a:cxn>
                <a:cxn ang="5400000">
                  <a:pos x="wd2" y="hd2"/>
                </a:cxn>
                <a:cxn ang="10800000">
                  <a:pos x="wd2" y="hd2"/>
                </a:cxn>
                <a:cxn ang="16200000">
                  <a:pos x="wd2" y="hd2"/>
                </a:cxn>
              </a:cxnLst>
              <a:rect l="0" t="0" r="r" b="b"/>
              <a:pathLst>
                <a:path w="19895" h="19882" extrusionOk="0">
                  <a:moveTo>
                    <a:pt x="19821" y="0"/>
                  </a:moveTo>
                  <a:cubicBezTo>
                    <a:pt x="9212" y="7980"/>
                    <a:pt x="4171" y="14830"/>
                    <a:pt x="1270" y="18331"/>
                  </a:cubicBezTo>
                  <a:cubicBezTo>
                    <a:pt x="-1705" y="21600"/>
                    <a:pt x="1404" y="18469"/>
                    <a:pt x="1979" y="19809"/>
                  </a:cubicBezTo>
                  <a:cubicBezTo>
                    <a:pt x="5083" y="17016"/>
                    <a:pt x="5130" y="13509"/>
                    <a:pt x="19895" y="1573"/>
                  </a:cubicBezTo>
                  <a:cubicBezTo>
                    <a:pt x="19895" y="1573"/>
                    <a:pt x="19821" y="0"/>
                    <a:pt x="19821" y="0"/>
                  </a:cubicBezTo>
                  <a:close/>
                </a:path>
              </a:pathLst>
            </a:custGeom>
            <a:gradFill flip="none" rotWithShape="1">
              <a:gsLst>
                <a:gs pos="0">
                  <a:schemeClr val="accent1"/>
                </a:gs>
                <a:gs pos="100000">
                  <a:srgbClr val="006600"/>
                </a:gs>
              </a:gsLst>
              <a:lin ang="0" scaled="0"/>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4" name="Freeform 9"/>
            <p:cNvSpPr/>
            <p:nvPr/>
          </p:nvSpPr>
          <p:spPr>
            <a:xfrm rot="21092569">
              <a:off x="1723218" y="446809"/>
              <a:ext cx="6133361"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44" name="Group 10"/>
            <p:cNvGrpSpPr/>
            <p:nvPr/>
          </p:nvGrpSpPr>
          <p:grpSpPr>
            <a:xfrm>
              <a:off x="1442413" y="801225"/>
              <a:ext cx="457201" cy="457201"/>
              <a:chOff x="0" y="0"/>
              <a:chExt cx="457200" cy="457200"/>
            </a:xfrm>
          </p:grpSpPr>
          <p:sp>
            <p:nvSpPr>
              <p:cNvPr id="35" name="Oval 11"/>
              <p:cNvSpPr/>
              <p:nvPr/>
            </p:nvSpPr>
            <p:spPr>
              <a:xfrm>
                <a:off x="-1" y="-1"/>
                <a:ext cx="457201" cy="457201"/>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6" name="Oval 12"/>
              <p:cNvSpPr/>
              <p:nvPr/>
            </p:nvSpPr>
            <p:spPr>
              <a:xfrm>
                <a:off x="228600" y="121443"/>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7" name="Oval 13"/>
              <p:cNvSpPr/>
              <p:nvPr/>
            </p:nvSpPr>
            <p:spPr>
              <a:xfrm>
                <a:off x="71437" y="57150"/>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8" name="Oval 14"/>
              <p:cNvSpPr/>
              <p:nvPr/>
            </p:nvSpPr>
            <p:spPr>
              <a:xfrm>
                <a:off x="71437" y="185737"/>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9" name="Oval 15"/>
              <p:cNvSpPr/>
              <p:nvPr/>
            </p:nvSpPr>
            <p:spPr>
              <a:xfrm>
                <a:off x="178593" y="228600"/>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0" name="Oval 16"/>
              <p:cNvSpPr/>
              <p:nvPr/>
            </p:nvSpPr>
            <p:spPr>
              <a:xfrm>
                <a:off x="321468" y="214312"/>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1" name="Oval 17"/>
              <p:cNvSpPr/>
              <p:nvPr/>
            </p:nvSpPr>
            <p:spPr>
              <a:xfrm>
                <a:off x="207168" y="321468"/>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2" name="Oval 18"/>
              <p:cNvSpPr/>
              <p:nvPr/>
            </p:nvSpPr>
            <p:spPr>
              <a:xfrm>
                <a:off x="71437" y="300037"/>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3" name="Oval 19"/>
              <p:cNvSpPr/>
              <p:nvPr/>
            </p:nvSpPr>
            <p:spPr>
              <a:xfrm>
                <a:off x="200025" y="7143"/>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sp>
        <p:nvSpPr>
          <p:cNvPr id="46" name="Title Text"/>
          <p:cNvSpPr txBox="1">
            <a:spLocks noGrp="1"/>
          </p:cNvSpPr>
          <p:nvPr>
            <p:ph type="title"/>
          </p:nvPr>
        </p:nvSpPr>
        <p:spPr>
          <a:xfrm>
            <a:off x="1828800" y="2133600"/>
            <a:ext cx="7315200" cy="1600200"/>
          </a:xfrm>
          <a:prstGeom prst="rect">
            <a:avLst/>
          </a:prstGeom>
        </p:spPr>
        <p:txBody>
          <a:bodyPr/>
          <a:lstStyle>
            <a:lvl1pPr algn="l"/>
          </a:lstStyle>
          <a:p>
            <a:r>
              <a:t>Title Text</a:t>
            </a:r>
          </a:p>
        </p:txBody>
      </p:sp>
      <p:sp>
        <p:nvSpPr>
          <p:cNvPr id="47" name="Body Level One…"/>
          <p:cNvSpPr txBox="1">
            <a:spLocks noGrp="1"/>
          </p:cNvSpPr>
          <p:nvPr>
            <p:ph type="body" sz="quarter" idx="1"/>
          </p:nvPr>
        </p:nvSpPr>
        <p:spPr>
          <a:xfrm>
            <a:off x="1371600" y="4267200"/>
            <a:ext cx="6400800" cy="1752600"/>
          </a:xfrm>
          <a:prstGeom prst="rect">
            <a:avLst/>
          </a:prstGeom>
        </p:spPr>
        <p:txBody>
          <a:bodyPr>
            <a:normAutofit/>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725286" y="6248400"/>
            <a:ext cx="266315" cy="29464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2940555"/>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xfrm>
            <a:off x="685800" y="1981200"/>
            <a:ext cx="77724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570647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2004241772"/>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4" name="Title Text"/>
          <p:cNvSpPr txBox="1">
            <a:spLocks noGrp="1"/>
          </p:cNvSpPr>
          <p:nvPr>
            <p:ph type="title"/>
          </p:nvPr>
        </p:nvSpPr>
        <p:spPr>
          <a:xfrm>
            <a:off x="722312" y="4406900"/>
            <a:ext cx="7772401" cy="1362075"/>
          </a:xfrm>
          <a:prstGeom prst="rect">
            <a:avLst/>
          </a:prstGeom>
        </p:spPr>
        <p:txBody>
          <a:bodyPr anchor="t"/>
          <a:lstStyle>
            <a:lvl1pPr algn="l">
              <a:defRPr sz="4000" cap="all"/>
            </a:lvl1pPr>
          </a:lstStyle>
          <a:p>
            <a:r>
              <a:t>Title Text</a:t>
            </a:r>
          </a:p>
        </p:txBody>
      </p:sp>
      <p:sp>
        <p:nvSpPr>
          <p:cNvPr id="6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67776723"/>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3" name="Title Text"/>
          <p:cNvSpPr txBox="1">
            <a:spLocks noGrp="1"/>
          </p:cNvSpPr>
          <p:nvPr>
            <p:ph type="title"/>
          </p:nvPr>
        </p:nvSpPr>
        <p:spPr>
          <a:prstGeom prst="rect">
            <a:avLst/>
          </a:prstGeom>
        </p:spPr>
        <p:txBody>
          <a:bodyPr/>
          <a:lstStyle/>
          <a:p>
            <a:r>
              <a:t>Title Text</a:t>
            </a:r>
          </a:p>
        </p:txBody>
      </p:sp>
      <p:sp>
        <p:nvSpPr>
          <p:cNvPr id="74"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Blip>
                <a:blip r:embed="rId2"/>
              </a:buBlip>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8761086"/>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8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087678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5234850"/>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457200" y="273050"/>
            <a:ext cx="3008314" cy="1162050"/>
          </a:xfrm>
          <a:prstGeom prst="rect">
            <a:avLst/>
          </a:prstGeom>
        </p:spPr>
        <p:txBody>
          <a:bodyPr anchor="b"/>
          <a:lstStyle>
            <a:lvl1pPr algn="l">
              <a:defRPr sz="2000"/>
            </a:lvl1pPr>
          </a:lstStyle>
          <a:p>
            <a:r>
              <a:t>Title Text</a:t>
            </a:r>
          </a:p>
        </p:txBody>
      </p:sp>
      <p:sp>
        <p:nvSpPr>
          <p:cNvPr id="108"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pPr>
            <a:endParaRP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4114848"/>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92288" y="4800600"/>
            <a:ext cx="5486401" cy="566738"/>
          </a:xfrm>
          <a:prstGeom prst="rect">
            <a:avLst/>
          </a:prstGeom>
        </p:spPr>
        <p:txBody>
          <a:bodyPr anchor="b"/>
          <a:lstStyle>
            <a:lvl1pPr algn="l">
              <a:defRPr sz="2000"/>
            </a:lvl1pPr>
          </a:lstStyle>
          <a:p>
            <a:r>
              <a:t>Title Text</a:t>
            </a:r>
          </a:p>
        </p:txBody>
      </p:sp>
      <p:sp>
        <p:nvSpPr>
          <p:cNvPr id="11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2340573"/>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27" name="Body Level One…"/>
          <p:cNvSpPr txBox="1">
            <a:spLocks noGrp="1"/>
          </p:cNvSpPr>
          <p:nvPr>
            <p:ph type="body" idx="1"/>
          </p:nvPr>
        </p:nvSpPr>
        <p:spPr>
          <a:xfrm>
            <a:off x="685800" y="457200"/>
            <a:ext cx="8240714" cy="5638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7516527"/>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Title, Clip Art and Text">
    <p:spTree>
      <p:nvGrpSpPr>
        <p:cNvPr id="1" name=""/>
        <p:cNvGrpSpPr/>
        <p:nvPr/>
      </p:nvGrpSpPr>
      <p:grpSpPr>
        <a:xfrm>
          <a:off x="0" y="0"/>
          <a:ext cx="0" cy="0"/>
          <a:chOff x="0" y="0"/>
          <a:chExt cx="0" cy="0"/>
        </a:xfrm>
      </p:grpSpPr>
      <p:sp>
        <p:nvSpPr>
          <p:cNvPr id="135" name="Title Text"/>
          <p:cNvSpPr txBox="1">
            <a:spLocks noGrp="1"/>
          </p:cNvSpPr>
          <p:nvPr>
            <p:ph type="title"/>
          </p:nvPr>
        </p:nvSpPr>
        <p:spPr>
          <a:prstGeom prst="rect">
            <a:avLst/>
          </a:prstGeom>
        </p:spPr>
        <p:txBody>
          <a:bodyPr/>
          <a:lstStyle/>
          <a:p>
            <a:r>
              <a:t>Title Text</a:t>
            </a:r>
          </a:p>
        </p:txBody>
      </p:sp>
      <p:sp>
        <p:nvSpPr>
          <p:cNvPr id="136" name="Body Level One…"/>
          <p:cNvSpPr txBox="1">
            <a:spLocks noGrp="1"/>
          </p:cNvSpPr>
          <p:nvPr>
            <p:ph type="body" sz="half" idx="1"/>
          </p:nvPr>
        </p:nvSpPr>
        <p:spPr>
          <a:xfrm>
            <a:off x="4648200" y="1981200"/>
            <a:ext cx="38100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9306544"/>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sp>
        <p:nvSpPr>
          <p:cNvPr id="144" name="Title Text"/>
          <p:cNvSpPr txBox="1">
            <a:spLocks noGrp="1"/>
          </p:cNvSpPr>
          <p:nvPr>
            <p:ph type="title"/>
          </p:nvPr>
        </p:nvSpPr>
        <p:spPr>
          <a:prstGeom prst="rect">
            <a:avLst/>
          </a:prstGeom>
        </p:spPr>
        <p:txBody>
          <a:bodyPr/>
          <a:lstStyle/>
          <a:p>
            <a:r>
              <a:t>Title Text</a:t>
            </a:r>
          </a:p>
        </p:txBody>
      </p:sp>
      <p:sp>
        <p:nvSpPr>
          <p:cNvPr id="145" name="Body Level One…"/>
          <p:cNvSpPr txBox="1">
            <a:spLocks noGrp="1"/>
          </p:cNvSpPr>
          <p:nvPr>
            <p:ph type="body" sz="half" idx="1"/>
          </p:nvPr>
        </p:nvSpPr>
        <p:spPr>
          <a:xfrm>
            <a:off x="685800" y="1981200"/>
            <a:ext cx="38100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6141022"/>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x">
  <p:cSld name="1_Title Slide">
    <p:bg>
      <p:bgPr>
        <a:solidFill>
          <a:srgbClr val="000000"/>
        </a:solid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685800" y="2130425"/>
            <a:ext cx="7772400" cy="1470025"/>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5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97328972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66713361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000000"/>
        </a:solid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63" name="Body Level One…"/>
          <p:cNvSpPr txBox="1">
            <a:spLocks noGrp="1"/>
          </p:cNvSpPr>
          <p:nvPr>
            <p:ph type="body" idx="1"/>
          </p:nvPr>
        </p:nvSpPr>
        <p:spPr>
          <a:xfrm>
            <a:off x="457200" y="1600200"/>
            <a:ext cx="8229600" cy="4525963"/>
          </a:xfrm>
          <a:prstGeom prst="rect">
            <a:avLst/>
          </a:prstGeom>
        </p:spPr>
        <p:txBody>
          <a:bodyPr>
            <a:normAutofit/>
          </a:bodyPr>
          <a:lstStyle>
            <a:lvl1pPr>
              <a:buChar char="•"/>
            </a:lvl1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404256273"/>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x">
  <p:cSld name="1_Section Header">
    <p:bg>
      <p:bgPr>
        <a:solidFill>
          <a:srgbClr val="000000"/>
        </a:solid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Arial"/>
                <a:ea typeface="Arial"/>
                <a:cs typeface="Arial"/>
                <a:sym typeface="Arial"/>
              </a:defRPr>
            </a:lvl1pPr>
          </a:lstStyle>
          <a:p>
            <a:r>
              <a:t>Title Text</a:t>
            </a:r>
          </a:p>
        </p:txBody>
      </p:sp>
      <p:sp>
        <p:nvSpPr>
          <p:cNvPr id="17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626181543"/>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x">
  <p:cSld name="1_Two Content">
    <p:bg>
      <p:bgPr>
        <a:solidFill>
          <a:srgbClr val="000000"/>
        </a:solid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81"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130083194"/>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
  <p:cSld name="1_Comparison">
    <p:bg>
      <p:bgPr>
        <a:solidFill>
          <a:srgbClr val="000000"/>
        </a:solidFill>
        <a:effectLst/>
      </p:bgPr>
    </p:bg>
    <p:spTree>
      <p:nvGrpSpPr>
        <p:cNvPr id="1" name=""/>
        <p:cNvGrpSpPr/>
        <p:nvPr/>
      </p:nvGrpSpPr>
      <p:grpSpPr>
        <a:xfrm>
          <a:off x="0" y="0"/>
          <a:ext cx="0" cy="0"/>
          <a:chOff x="0" y="0"/>
          <a:chExt cx="0" cy="0"/>
        </a:xfrm>
      </p:grpSpPr>
      <p:sp>
        <p:nvSpPr>
          <p:cNvPr id="189"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90"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91"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192"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567084717"/>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000000"/>
        </a:solidFill>
        <a:effectLst/>
      </p:bgPr>
    </p:bg>
    <p:spTree>
      <p:nvGrpSpPr>
        <p:cNvPr id="1" name=""/>
        <p:cNvGrpSpPr/>
        <p:nvPr/>
      </p:nvGrpSpPr>
      <p:grpSpPr>
        <a:xfrm>
          <a:off x="0" y="0"/>
          <a:ext cx="0" cy="0"/>
          <a:chOff x="0" y="0"/>
          <a:chExt cx="0" cy="0"/>
        </a:xfrm>
      </p:grpSpPr>
      <p:sp>
        <p:nvSpPr>
          <p:cNvPr id="199"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200"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614200798"/>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64828993"/>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x">
  <p:cSld name="1_Content with Caption">
    <p:bg>
      <p:bgPr>
        <a:solidFill>
          <a:srgbClr val="000000"/>
        </a:solid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latin typeface="Arial"/>
                <a:ea typeface="Arial"/>
                <a:cs typeface="Arial"/>
                <a:sym typeface="Arial"/>
              </a:defRPr>
            </a:lvl1pPr>
          </a:lstStyle>
          <a:p>
            <a:r>
              <a:t>Title Text</a:t>
            </a:r>
          </a:p>
        </p:txBody>
      </p:sp>
      <p:sp>
        <p:nvSpPr>
          <p:cNvPr id="215" name="Body Level One…"/>
          <p:cNvSpPr txBox="1">
            <a:spLocks noGrp="1"/>
          </p:cNvSpPr>
          <p:nvPr>
            <p:ph type="body" idx="1"/>
          </p:nvPr>
        </p:nvSpPr>
        <p:spPr>
          <a:xfrm>
            <a:off x="3575050" y="273050"/>
            <a:ext cx="5111750" cy="5853113"/>
          </a:xfrm>
          <a:prstGeom prst="rect">
            <a:avLst/>
          </a:prstGeom>
        </p:spPr>
        <p:txBody>
          <a:bodyPr>
            <a:normAutofit/>
          </a:bodyPr>
          <a:lstStyle>
            <a:lvl1pPr>
              <a:buChar char="•"/>
            </a:lvl1p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pPr>
            <a:endParaRPr/>
          </a:p>
        </p:txBody>
      </p:sp>
      <p:sp>
        <p:nvSpPr>
          <p:cNvPr id="21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366682864"/>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x">
  <p:cSld name="1_Picture with Caption">
    <p:bg>
      <p:bgPr>
        <a:solidFill>
          <a:srgbClr val="000000"/>
        </a:solidFill>
        <a:effectLst/>
      </p:bgPr>
    </p:bg>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Arial"/>
                <a:ea typeface="Arial"/>
                <a:cs typeface="Arial"/>
                <a:sym typeface="Arial"/>
              </a:defRPr>
            </a:lvl1pPr>
          </a:lstStyle>
          <a:p>
            <a:r>
              <a:t>Title Text</a:t>
            </a:r>
          </a:p>
        </p:txBody>
      </p:sp>
      <p:sp>
        <p:nvSpPr>
          <p:cNvPr id="22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22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2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058904224"/>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234"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35"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36"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37"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38" name="Title Text"/>
          <p:cNvSpPr txBox="1">
            <a:spLocks noGrp="1"/>
          </p:cNvSpPr>
          <p:nvPr>
            <p:ph type="title"/>
          </p:nvPr>
        </p:nvSpPr>
        <p:spPr>
          <a:xfrm>
            <a:off x="685800" y="2130425"/>
            <a:ext cx="7772400" cy="1470025"/>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39"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defTabSz="903287">
              <a:buSzTx/>
              <a:buNone/>
              <a:defRPr sz="3100">
                <a:latin typeface="Times Roman"/>
                <a:ea typeface="Times Roman"/>
                <a:cs typeface="Times Roman"/>
                <a:sym typeface="Times Roman"/>
              </a:defRPr>
            </a:lvl1pPr>
            <a:lvl2pPr marL="0" indent="457200" algn="ctr" defTabSz="903287">
              <a:buSzTx/>
              <a:buNone/>
              <a:defRPr sz="3100">
                <a:latin typeface="Times Roman"/>
                <a:ea typeface="Times Roman"/>
                <a:cs typeface="Times Roman"/>
                <a:sym typeface="Times Roman"/>
              </a:defRPr>
            </a:lvl2pPr>
            <a:lvl3pPr marL="0" indent="914400" algn="ctr" defTabSz="903287">
              <a:buSzTx/>
              <a:buNone/>
              <a:defRPr sz="3100">
                <a:latin typeface="Times Roman"/>
                <a:ea typeface="Times Roman"/>
                <a:cs typeface="Times Roman"/>
                <a:sym typeface="Times Roman"/>
              </a:defRPr>
            </a:lvl3pPr>
            <a:lvl4pPr marL="0" indent="1371600" algn="ctr" defTabSz="903287">
              <a:buSzTx/>
              <a:buNone/>
              <a:defRPr sz="3100">
                <a:latin typeface="Times Roman"/>
                <a:ea typeface="Times Roman"/>
                <a:cs typeface="Times Roman"/>
                <a:sym typeface="Times Roman"/>
              </a:defRPr>
            </a:lvl4pPr>
            <a:lvl5pPr marL="0" indent="1828800" algn="ctr" defTabSz="903287">
              <a:buSzTx/>
              <a:buNone/>
              <a:defRPr sz="31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40"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5337803"/>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247"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48"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49"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50"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51"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52" name="Body Level One…"/>
          <p:cNvSpPr txBox="1">
            <a:spLocks noGrp="1"/>
          </p:cNvSpPr>
          <p:nvPr>
            <p:ph type="body" idx="1"/>
          </p:nvPr>
        </p:nvSpPr>
        <p:spPr>
          <a:xfrm>
            <a:off x="457200" y="1600200"/>
            <a:ext cx="8229600" cy="4525963"/>
          </a:xfrm>
          <a:prstGeom prst="rect">
            <a:avLst/>
          </a:prstGeom>
        </p:spPr>
        <p:txBody>
          <a:bodyPr>
            <a:normAutofit/>
          </a:bodyPr>
          <a:lstStyle>
            <a:lvl1pPr marL="339725" indent="-339725" defTabSz="903287">
              <a:buClr>
                <a:srgbClr val="000000"/>
              </a:buClr>
              <a:buChar char="•"/>
              <a:defRPr sz="3100">
                <a:latin typeface="Times Roman"/>
                <a:ea typeface="Times Roman"/>
                <a:cs typeface="Times Roman"/>
                <a:sym typeface="Times Roman"/>
              </a:defRPr>
            </a:lvl1pPr>
            <a:lvl2pPr marL="763700" indent="-312850" defTabSz="903287">
              <a:buClr>
                <a:srgbClr val="000000"/>
              </a:buClr>
              <a:defRPr sz="3100">
                <a:latin typeface="Times Roman"/>
                <a:ea typeface="Times Roman"/>
                <a:cs typeface="Times Roman"/>
                <a:sym typeface="Times Roman"/>
              </a:defRPr>
            </a:lvl2pPr>
            <a:lvl3pPr marL="1207121" indent="-303833" defTabSz="903287">
              <a:buClr>
                <a:srgbClr val="000000"/>
              </a:buClr>
              <a:defRPr sz="3100">
                <a:latin typeface="Times Roman"/>
                <a:ea typeface="Times Roman"/>
                <a:cs typeface="Times Roman"/>
                <a:sym typeface="Times Roman"/>
              </a:defRPr>
            </a:lvl3pPr>
            <a:lvl4pPr marL="1703546" indent="-349408" defTabSz="903287">
              <a:buClr>
                <a:srgbClr val="000000"/>
              </a:buClr>
              <a:defRPr sz="3100">
                <a:latin typeface="Times Roman"/>
                <a:ea typeface="Times Roman"/>
                <a:cs typeface="Times Roman"/>
                <a:sym typeface="Times Roman"/>
              </a:defRPr>
            </a:lvl4pPr>
            <a:lvl5pPr marL="2156857" indent="-351870" defTabSz="903287">
              <a:buClr>
                <a:srgbClr val="000000"/>
              </a:buClr>
              <a:buChar char="•"/>
              <a:defRPr sz="31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306131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747112202"/>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260"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61"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62"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63"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64" name="Title Text"/>
          <p:cNvSpPr txBox="1">
            <a:spLocks noGrp="1"/>
          </p:cNvSpPr>
          <p:nvPr>
            <p:ph type="title"/>
          </p:nvPr>
        </p:nvSpPr>
        <p:spPr>
          <a:xfrm>
            <a:off x="722312" y="4406900"/>
            <a:ext cx="7772401" cy="1362075"/>
          </a:xfrm>
          <a:prstGeom prst="rect">
            <a:avLst/>
          </a:prstGeom>
        </p:spPr>
        <p:txBody>
          <a:bodyPr anchor="t"/>
          <a:lstStyle>
            <a:lvl1pPr algn="l" defTabSz="903287">
              <a:defRPr sz="4000" cap="all">
                <a:solidFill>
                  <a:srgbClr val="000000"/>
                </a:solidFill>
                <a:latin typeface="Times Roman"/>
                <a:ea typeface="Times Roman"/>
                <a:cs typeface="Times Roman"/>
                <a:sym typeface="Times Roman"/>
              </a:defRPr>
            </a:lvl1pPr>
          </a:lstStyle>
          <a:p>
            <a:r>
              <a:t>Title Text</a:t>
            </a:r>
          </a:p>
        </p:txBody>
      </p:sp>
      <p:sp>
        <p:nvSpPr>
          <p:cNvPr id="26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defTabSz="903287">
              <a:spcBef>
                <a:spcPts val="400"/>
              </a:spcBef>
              <a:buSzTx/>
              <a:buNone/>
              <a:defRPr sz="2000">
                <a:latin typeface="Times Roman"/>
                <a:ea typeface="Times Roman"/>
                <a:cs typeface="Times Roman"/>
                <a:sym typeface="Times Roman"/>
              </a:defRPr>
            </a:lvl1pPr>
            <a:lvl2pPr marL="0" indent="457200" defTabSz="903287">
              <a:spcBef>
                <a:spcPts val="400"/>
              </a:spcBef>
              <a:buSzTx/>
              <a:buNone/>
              <a:defRPr sz="2000">
                <a:latin typeface="Times Roman"/>
                <a:ea typeface="Times Roman"/>
                <a:cs typeface="Times Roman"/>
                <a:sym typeface="Times Roman"/>
              </a:defRPr>
            </a:lvl2pPr>
            <a:lvl3pPr marL="0" indent="914400" defTabSz="903287">
              <a:spcBef>
                <a:spcPts val="400"/>
              </a:spcBef>
              <a:buSzTx/>
              <a:buNone/>
              <a:defRPr sz="2000">
                <a:latin typeface="Times Roman"/>
                <a:ea typeface="Times Roman"/>
                <a:cs typeface="Times Roman"/>
                <a:sym typeface="Times Roman"/>
              </a:defRPr>
            </a:lvl3pPr>
            <a:lvl4pPr marL="0" indent="1371600" defTabSz="903287">
              <a:spcBef>
                <a:spcPts val="400"/>
              </a:spcBef>
              <a:buSzTx/>
              <a:buNone/>
              <a:defRPr sz="2000">
                <a:latin typeface="Times Roman"/>
                <a:ea typeface="Times Roman"/>
                <a:cs typeface="Times Roman"/>
                <a:sym typeface="Times Roman"/>
              </a:defRPr>
            </a:lvl4pPr>
            <a:lvl5pPr marL="0" indent="1828800" defTabSz="903287">
              <a:spcBef>
                <a:spcPts val="400"/>
              </a:spcBef>
              <a:buSzTx/>
              <a:buNone/>
              <a:defRPr sz="20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25287593"/>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273"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74"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75"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76"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77"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78" name="Body Level One…"/>
          <p:cNvSpPr txBox="1">
            <a:spLocks noGrp="1"/>
          </p:cNvSpPr>
          <p:nvPr>
            <p:ph type="body" sz="half" idx="1"/>
          </p:nvPr>
        </p:nvSpPr>
        <p:spPr>
          <a:xfrm>
            <a:off x="457200" y="1600200"/>
            <a:ext cx="4038600" cy="4525963"/>
          </a:xfrm>
          <a:prstGeom prst="rect">
            <a:avLst/>
          </a:prstGeom>
        </p:spPr>
        <p:txBody>
          <a:bodyPr>
            <a:normAutofit/>
          </a:bodyPr>
          <a:lstStyle>
            <a:lvl1pPr marL="339725" indent="-339725" defTabSz="903287">
              <a:spcBef>
                <a:spcPts val="600"/>
              </a:spcBef>
              <a:buClr>
                <a:srgbClr val="000000"/>
              </a:buClr>
              <a:buChar char="•"/>
              <a:defRPr sz="2800">
                <a:latin typeface="Times Roman"/>
                <a:ea typeface="Times Roman"/>
                <a:cs typeface="Times Roman"/>
                <a:sym typeface="Times Roman"/>
              </a:defRPr>
            </a:lvl1pPr>
            <a:lvl2pPr marL="780520" indent="-329670" defTabSz="903287">
              <a:spcBef>
                <a:spcPts val="600"/>
              </a:spcBef>
              <a:buClr>
                <a:srgbClr val="000000"/>
              </a:buClr>
              <a:defRPr sz="2800">
                <a:latin typeface="Times Roman"/>
                <a:ea typeface="Times Roman"/>
                <a:cs typeface="Times Roman"/>
                <a:sym typeface="Times Roman"/>
              </a:defRPr>
            </a:lvl2pPr>
            <a:lvl3pPr marL="1218882" indent="-315594" defTabSz="903287">
              <a:spcBef>
                <a:spcPts val="600"/>
              </a:spcBef>
              <a:buClr>
                <a:srgbClr val="000000"/>
              </a:buClr>
              <a:defRPr sz="2800">
                <a:latin typeface="Times Roman"/>
                <a:ea typeface="Times Roman"/>
                <a:cs typeface="Times Roman"/>
                <a:sym typeface="Times Roman"/>
              </a:defRPr>
            </a:lvl3pPr>
            <a:lvl4pPr marL="1704799" indent="-350661" defTabSz="903287">
              <a:spcBef>
                <a:spcPts val="600"/>
              </a:spcBef>
              <a:buClr>
                <a:srgbClr val="000000"/>
              </a:buClr>
              <a:defRPr sz="2800">
                <a:latin typeface="Times Roman"/>
                <a:ea typeface="Times Roman"/>
                <a:cs typeface="Times Roman"/>
                <a:sym typeface="Times Roman"/>
              </a:defRPr>
            </a:lvl4pPr>
            <a:lvl5pPr marL="2158118" indent="-353131" defTabSz="903287">
              <a:spcBef>
                <a:spcPts val="600"/>
              </a:spcBef>
              <a:buClr>
                <a:srgbClr val="000000"/>
              </a:buClr>
              <a:buChar char="•"/>
              <a:defRPr sz="28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304682"/>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286"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87"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88"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89"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90"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defTabSz="903287">
              <a:spcBef>
                <a:spcPts val="500"/>
              </a:spcBef>
              <a:buSzTx/>
              <a:buNone/>
              <a:defRPr sz="2400" b="1">
                <a:latin typeface="Times Roman"/>
                <a:ea typeface="Times Roman"/>
                <a:cs typeface="Times Roman"/>
                <a:sym typeface="Times Roman"/>
              </a:defRPr>
            </a:lvl1pPr>
            <a:lvl2pPr marL="0" indent="457200" defTabSz="903287">
              <a:spcBef>
                <a:spcPts val="500"/>
              </a:spcBef>
              <a:buSzTx/>
              <a:buNone/>
              <a:defRPr sz="2400" b="1">
                <a:latin typeface="Times Roman"/>
                <a:ea typeface="Times Roman"/>
                <a:cs typeface="Times Roman"/>
                <a:sym typeface="Times Roman"/>
              </a:defRPr>
            </a:lvl2pPr>
            <a:lvl3pPr marL="0" indent="914400" defTabSz="903287">
              <a:spcBef>
                <a:spcPts val="500"/>
              </a:spcBef>
              <a:buSzTx/>
              <a:buNone/>
              <a:defRPr sz="2400" b="1">
                <a:latin typeface="Times Roman"/>
                <a:ea typeface="Times Roman"/>
                <a:cs typeface="Times Roman"/>
                <a:sym typeface="Times Roman"/>
              </a:defRPr>
            </a:lvl3pPr>
            <a:lvl4pPr marL="0" indent="1371600" defTabSz="903287">
              <a:spcBef>
                <a:spcPts val="500"/>
              </a:spcBef>
              <a:buSzTx/>
              <a:buNone/>
              <a:defRPr sz="2400" b="1">
                <a:latin typeface="Times Roman"/>
                <a:ea typeface="Times Roman"/>
                <a:cs typeface="Times Roman"/>
                <a:sym typeface="Times Roman"/>
              </a:defRPr>
            </a:lvl4pPr>
            <a:lvl5pPr marL="0" indent="1828800" defTabSz="903287">
              <a:spcBef>
                <a:spcPts val="500"/>
              </a:spcBef>
              <a:buSzTx/>
              <a:buNone/>
              <a:defRPr sz="2400" b="1">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defTabSz="903287" rtl="0">
              <a:spcBef>
                <a:spcPts val="500"/>
              </a:spcBef>
              <a:buSzTx/>
              <a:buNone/>
              <a:defRPr sz="2400" b="1">
                <a:latin typeface="Times Roman"/>
                <a:ea typeface="Times Roman"/>
                <a:cs typeface="Times Roman"/>
                <a:sym typeface="Times Roman"/>
              </a:defRPr>
            </a:pPr>
            <a:endParaRPr/>
          </a:p>
        </p:txBody>
      </p:sp>
      <p:sp>
        <p:nvSpPr>
          <p:cNvPr id="29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9496442"/>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300"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01"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02"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03"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04"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305"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3248384"/>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323"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24"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25"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26"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27" name="Title Text"/>
          <p:cNvSpPr txBox="1">
            <a:spLocks noGrp="1"/>
          </p:cNvSpPr>
          <p:nvPr>
            <p:ph type="title"/>
          </p:nvPr>
        </p:nvSpPr>
        <p:spPr>
          <a:xfrm>
            <a:off x="457200" y="273050"/>
            <a:ext cx="3008314" cy="1162050"/>
          </a:xfrm>
          <a:prstGeom prst="rect">
            <a:avLst/>
          </a:prstGeom>
        </p:spPr>
        <p:txBody>
          <a:bodyPr anchor="b"/>
          <a:lstStyle>
            <a:lvl1pPr algn="l" defTabSz="903287">
              <a:defRPr sz="2000">
                <a:solidFill>
                  <a:srgbClr val="000000"/>
                </a:solidFill>
                <a:latin typeface="Times Roman"/>
                <a:ea typeface="Times Roman"/>
                <a:cs typeface="Times Roman"/>
                <a:sym typeface="Times Roman"/>
              </a:defRPr>
            </a:lvl1pPr>
          </a:lstStyle>
          <a:p>
            <a:r>
              <a:t>Title Text</a:t>
            </a:r>
          </a:p>
        </p:txBody>
      </p:sp>
      <p:sp>
        <p:nvSpPr>
          <p:cNvPr id="328" name="Body Level One…"/>
          <p:cNvSpPr txBox="1">
            <a:spLocks noGrp="1"/>
          </p:cNvSpPr>
          <p:nvPr>
            <p:ph type="body" idx="1"/>
          </p:nvPr>
        </p:nvSpPr>
        <p:spPr>
          <a:xfrm>
            <a:off x="3575050" y="273050"/>
            <a:ext cx="5111750" cy="5853113"/>
          </a:xfrm>
          <a:prstGeom prst="rect">
            <a:avLst/>
          </a:prstGeom>
        </p:spPr>
        <p:txBody>
          <a:bodyPr>
            <a:normAutofit/>
          </a:bodyPr>
          <a:lstStyle>
            <a:lvl1pPr marL="339725" indent="-339725" defTabSz="903287">
              <a:buClr>
                <a:srgbClr val="000000"/>
              </a:buClr>
              <a:buChar char="•"/>
              <a:defRPr>
                <a:latin typeface="Times Roman"/>
                <a:ea typeface="Times Roman"/>
                <a:cs typeface="Times Roman"/>
                <a:sym typeface="Times Roman"/>
              </a:defRPr>
            </a:lvl1pPr>
            <a:lvl2pPr marL="773792" indent="-322942" defTabSz="903287">
              <a:buClr>
                <a:srgbClr val="000000"/>
              </a:buClr>
              <a:defRPr>
                <a:latin typeface="Times Roman"/>
                <a:ea typeface="Times Roman"/>
                <a:cs typeface="Times Roman"/>
                <a:sym typeface="Times Roman"/>
              </a:defRPr>
            </a:lvl2pPr>
            <a:lvl3pPr marL="1203854" indent="-300566" defTabSz="903287">
              <a:buClr>
                <a:srgbClr val="000000"/>
              </a:buClr>
              <a:defRPr>
                <a:latin typeface="Times Roman"/>
                <a:ea typeface="Times Roman"/>
                <a:cs typeface="Times Roman"/>
                <a:sym typeface="Times Roman"/>
              </a:defRPr>
            </a:lvl3pPr>
            <a:lvl4pPr marL="1714818" indent="-360680" defTabSz="903287">
              <a:buClr>
                <a:srgbClr val="000000"/>
              </a:buClr>
              <a:defRPr>
                <a:latin typeface="Times Roman"/>
                <a:ea typeface="Times Roman"/>
                <a:cs typeface="Times Roman"/>
                <a:sym typeface="Times Roman"/>
              </a:defRPr>
            </a:lvl4pPr>
            <a:lvl5pPr marL="2168207" indent="-363220" defTabSz="903287">
              <a:buClr>
                <a:srgbClr val="000000"/>
              </a:buClr>
              <a:buChar char="•"/>
              <a:defRPr>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2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defTabSz="903287" rtl="0">
              <a:spcBef>
                <a:spcPts val="300"/>
              </a:spcBef>
              <a:buSzTx/>
              <a:buNone/>
              <a:defRPr sz="1400">
                <a:latin typeface="Times Roman"/>
                <a:ea typeface="Times Roman"/>
                <a:cs typeface="Times Roman"/>
                <a:sym typeface="Times Roman"/>
              </a:defRPr>
            </a:pPr>
            <a:endParaRPr/>
          </a:p>
        </p:txBody>
      </p:sp>
      <p:sp>
        <p:nvSpPr>
          <p:cNvPr id="330"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7154698"/>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337"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38"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39"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40"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41" name="Title Text"/>
          <p:cNvSpPr txBox="1">
            <a:spLocks noGrp="1"/>
          </p:cNvSpPr>
          <p:nvPr>
            <p:ph type="title"/>
          </p:nvPr>
        </p:nvSpPr>
        <p:spPr>
          <a:xfrm>
            <a:off x="1792288" y="4800600"/>
            <a:ext cx="5486401" cy="566738"/>
          </a:xfrm>
          <a:prstGeom prst="rect">
            <a:avLst/>
          </a:prstGeom>
        </p:spPr>
        <p:txBody>
          <a:bodyPr anchor="b"/>
          <a:lstStyle>
            <a:lvl1pPr algn="l" defTabSz="903287">
              <a:defRPr sz="2000">
                <a:solidFill>
                  <a:srgbClr val="000000"/>
                </a:solidFill>
                <a:latin typeface="Times Roman"/>
                <a:ea typeface="Times Roman"/>
                <a:cs typeface="Times Roman"/>
                <a:sym typeface="Times Roman"/>
              </a:defRPr>
            </a:lvl1pPr>
          </a:lstStyle>
          <a:p>
            <a:r>
              <a:t>Title Text</a:t>
            </a:r>
          </a:p>
        </p:txBody>
      </p:sp>
      <p:sp>
        <p:nvSpPr>
          <p:cNvPr id="34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34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defTabSz="903287">
              <a:spcBef>
                <a:spcPts val="300"/>
              </a:spcBef>
              <a:buSzTx/>
              <a:buNone/>
              <a:defRPr sz="1400">
                <a:latin typeface="Times Roman"/>
                <a:ea typeface="Times Roman"/>
                <a:cs typeface="Times Roman"/>
                <a:sym typeface="Times Roman"/>
              </a:defRPr>
            </a:lvl1pPr>
            <a:lvl2pPr marL="0" indent="457200" defTabSz="903287">
              <a:spcBef>
                <a:spcPts val="300"/>
              </a:spcBef>
              <a:buSzTx/>
              <a:buNone/>
              <a:defRPr sz="1400">
                <a:latin typeface="Times Roman"/>
                <a:ea typeface="Times Roman"/>
                <a:cs typeface="Times Roman"/>
                <a:sym typeface="Times Roman"/>
              </a:defRPr>
            </a:lvl2pPr>
            <a:lvl3pPr marL="0" indent="914400" defTabSz="903287">
              <a:spcBef>
                <a:spcPts val="300"/>
              </a:spcBef>
              <a:buSzTx/>
              <a:buNone/>
              <a:defRPr sz="1400">
                <a:latin typeface="Times Roman"/>
                <a:ea typeface="Times Roman"/>
                <a:cs typeface="Times Roman"/>
                <a:sym typeface="Times Roman"/>
              </a:defRPr>
            </a:lvl3pPr>
            <a:lvl4pPr marL="0" indent="1371600" defTabSz="903287">
              <a:spcBef>
                <a:spcPts val="300"/>
              </a:spcBef>
              <a:buSzTx/>
              <a:buNone/>
              <a:defRPr sz="1400">
                <a:latin typeface="Times Roman"/>
                <a:ea typeface="Times Roman"/>
                <a:cs typeface="Times Roman"/>
                <a:sym typeface="Times Roman"/>
              </a:defRPr>
            </a:lvl4pPr>
            <a:lvl5pPr marL="0" indent="1828800" defTabSz="903287">
              <a:spcBef>
                <a:spcPts val="300"/>
              </a:spcBef>
              <a:buSzTx/>
              <a:buNone/>
              <a:defRPr sz="14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44"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2127327"/>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x">
  <p:cSld name="3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1" name="Title Text"/>
          <p:cNvSpPr txBox="1">
            <a:spLocks noGrp="1"/>
          </p:cNvSpPr>
          <p:nvPr>
            <p:ph type="title"/>
          </p:nvPr>
        </p:nvSpPr>
        <p:spPr>
          <a:xfrm>
            <a:off x="685800" y="22860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52" name="Body Level One…"/>
          <p:cNvSpPr txBox="1">
            <a:spLocks noGrp="1"/>
          </p:cNvSpPr>
          <p:nvPr>
            <p:ph type="body" sz="quarter" idx="1"/>
          </p:nvPr>
        </p:nvSpPr>
        <p:spPr>
          <a:xfrm>
            <a:off x="1371600" y="3886200"/>
            <a:ext cx="6400800" cy="1752600"/>
          </a:xfrm>
          <a:prstGeom prst="rect">
            <a:avLst/>
          </a:prstGeom>
          <a:effectLst>
            <a:outerShdw blurRad="38100" dist="38099" dir="2700000" rotWithShape="0">
              <a:srgbClr val="808080"/>
            </a:outerShdw>
          </a:effectLst>
        </p:spPr>
        <p:txBody>
          <a:bodyPr>
            <a:normAutofit/>
          </a:bodyPr>
          <a:lstStyle>
            <a:lvl1pPr marL="0" indent="0" algn="ctr">
              <a:buSzTx/>
              <a:buNone/>
              <a:defRPr>
                <a:solidFill>
                  <a:srgbClr val="FFFF66"/>
                </a:solidFill>
                <a:latin typeface="Trebuchet MS"/>
                <a:ea typeface="Trebuchet MS"/>
                <a:cs typeface="Trebuchet MS"/>
                <a:sym typeface="Trebuchet MS"/>
              </a:defRPr>
            </a:lvl1pPr>
            <a:lvl2pPr algn="ctr">
              <a:buChar char="•"/>
              <a:defRPr>
                <a:solidFill>
                  <a:srgbClr val="FFFF66"/>
                </a:solidFill>
                <a:latin typeface="Trebuchet MS"/>
                <a:ea typeface="Trebuchet MS"/>
                <a:cs typeface="Trebuchet MS"/>
                <a:sym typeface="Trebuchet MS"/>
              </a:defRPr>
            </a:lvl2pPr>
            <a:lvl3pPr algn="ctr">
              <a:defRPr>
                <a:solidFill>
                  <a:srgbClr val="FFFF66"/>
                </a:solidFill>
                <a:latin typeface="Trebuchet MS"/>
                <a:ea typeface="Trebuchet MS"/>
                <a:cs typeface="Trebuchet MS"/>
                <a:sym typeface="Trebuchet MS"/>
              </a:defRPr>
            </a:lvl3pPr>
            <a:lvl4pPr algn="ctr">
              <a:buChar char="•"/>
              <a:defRPr>
                <a:solidFill>
                  <a:srgbClr val="FFFF66"/>
                </a:solidFill>
                <a:latin typeface="Trebuchet MS"/>
                <a:ea typeface="Trebuchet MS"/>
                <a:cs typeface="Trebuchet MS"/>
                <a:sym typeface="Trebuchet MS"/>
              </a:defRPr>
            </a:lvl4pPr>
            <a:lvl5pPr algn="ctr">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627352084"/>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x">
  <p:cSld name="3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0"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61" name="Body Level One…"/>
          <p:cNvSpPr txBox="1">
            <a:spLocks noGrp="1"/>
          </p:cNvSpPr>
          <p:nvPr>
            <p:ph type="body" idx="1"/>
          </p:nvPr>
        </p:nvSpPr>
        <p:spPr>
          <a:xfrm>
            <a:off x="685800" y="1981200"/>
            <a:ext cx="7772400" cy="4114800"/>
          </a:xfrm>
          <a:prstGeom prst="rect">
            <a:avLst/>
          </a:prstGeom>
          <a:effectLst>
            <a:outerShdw blurRad="38100" dist="38099"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62"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204741880"/>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x">
  <p:cSld name="3_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9" name="Title Text"/>
          <p:cNvSpPr txBox="1">
            <a:spLocks noGrp="1"/>
          </p:cNvSpPr>
          <p:nvPr>
            <p:ph type="title"/>
          </p:nvPr>
        </p:nvSpPr>
        <p:spPr>
          <a:xfrm>
            <a:off x="722312" y="4406900"/>
            <a:ext cx="7772401" cy="1362075"/>
          </a:xfrm>
          <a:prstGeom prst="rect">
            <a:avLst/>
          </a:prstGeom>
          <a:effectLst>
            <a:outerShdw blurRad="38100" dist="38099" dir="2700000" rotWithShape="0">
              <a:srgbClr val="808080"/>
            </a:outerShdw>
          </a:effectLst>
        </p:spPr>
        <p:txBody>
          <a:bodyPr anchor="t"/>
          <a:lstStyle>
            <a:lvl1pPr algn="l">
              <a:defRPr sz="4000" cap="all">
                <a:solidFill>
                  <a:srgbClr val="FFFF66"/>
                </a:solidFill>
                <a:latin typeface="Trebuchet MS"/>
                <a:ea typeface="Trebuchet MS"/>
                <a:cs typeface="Trebuchet MS"/>
                <a:sym typeface="Trebuchet MS"/>
              </a:defRPr>
            </a:lvl1pPr>
          </a:lstStyle>
          <a:p>
            <a:r>
              <a:t>Title Text</a:t>
            </a:r>
          </a:p>
        </p:txBody>
      </p:sp>
      <p:sp>
        <p:nvSpPr>
          <p:cNvPr id="370" name="Body Level One…"/>
          <p:cNvSpPr txBox="1">
            <a:spLocks noGrp="1"/>
          </p:cNvSpPr>
          <p:nvPr>
            <p:ph type="body" sz="quarter" idx="1"/>
          </p:nvPr>
        </p:nvSpPr>
        <p:spPr>
          <a:xfrm>
            <a:off x="722312" y="2906713"/>
            <a:ext cx="7772401" cy="1500188"/>
          </a:xfrm>
          <a:prstGeom prst="rect">
            <a:avLst/>
          </a:prstGeom>
          <a:effectLst>
            <a:outerShdw blurRad="38100" dist="38099" dir="2700000" rotWithShape="0">
              <a:srgbClr val="808080"/>
            </a:outerShdw>
          </a:effectLst>
        </p:spPr>
        <p:txBody>
          <a:bodyPr anchor="b">
            <a:normAutofit/>
          </a:bodyPr>
          <a:lstStyle>
            <a:lvl1pPr marL="0" indent="0">
              <a:spcBef>
                <a:spcPts val="400"/>
              </a:spcBef>
              <a:buSzTx/>
              <a:buNone/>
              <a:defRPr sz="2000">
                <a:solidFill>
                  <a:srgbClr val="FFFF66"/>
                </a:solidFill>
                <a:latin typeface="Trebuchet MS"/>
                <a:ea typeface="Trebuchet MS"/>
                <a:cs typeface="Trebuchet MS"/>
                <a:sym typeface="Trebuchet MS"/>
              </a:defRPr>
            </a:lvl1pPr>
            <a:lvl2pPr marL="0" indent="457200">
              <a:spcBef>
                <a:spcPts val="400"/>
              </a:spcBef>
              <a:buSzTx/>
              <a:buNone/>
              <a:defRPr sz="2000">
                <a:solidFill>
                  <a:srgbClr val="FFFF66"/>
                </a:solidFill>
                <a:latin typeface="Trebuchet MS"/>
                <a:ea typeface="Trebuchet MS"/>
                <a:cs typeface="Trebuchet MS"/>
                <a:sym typeface="Trebuchet MS"/>
              </a:defRPr>
            </a:lvl2pPr>
            <a:lvl3pPr marL="0" indent="914400">
              <a:spcBef>
                <a:spcPts val="400"/>
              </a:spcBef>
              <a:buSzTx/>
              <a:buNone/>
              <a:defRPr sz="2000">
                <a:solidFill>
                  <a:srgbClr val="FFFF66"/>
                </a:solidFill>
                <a:latin typeface="Trebuchet MS"/>
                <a:ea typeface="Trebuchet MS"/>
                <a:cs typeface="Trebuchet MS"/>
                <a:sym typeface="Trebuchet MS"/>
              </a:defRPr>
            </a:lvl3pPr>
            <a:lvl4pPr marL="0" indent="1371600">
              <a:spcBef>
                <a:spcPts val="400"/>
              </a:spcBef>
              <a:buSzTx/>
              <a:buNone/>
              <a:defRPr sz="2000">
                <a:solidFill>
                  <a:srgbClr val="FFFF66"/>
                </a:solidFill>
                <a:latin typeface="Trebuchet MS"/>
                <a:ea typeface="Trebuchet MS"/>
                <a:cs typeface="Trebuchet MS"/>
                <a:sym typeface="Trebuchet MS"/>
              </a:defRPr>
            </a:lvl4pPr>
            <a:lvl5pPr marL="0" indent="1828800">
              <a:spcBef>
                <a:spcPts val="400"/>
              </a:spcBef>
              <a:buSzTx/>
              <a:buNone/>
              <a:defRPr sz="20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71"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670382914"/>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x">
  <p:cSld name="3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8"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79" name="Body Level One…"/>
          <p:cNvSpPr txBox="1">
            <a:spLocks noGrp="1"/>
          </p:cNvSpPr>
          <p:nvPr>
            <p:ph type="body" sz="half" idx="1"/>
          </p:nvPr>
        </p:nvSpPr>
        <p:spPr>
          <a:xfrm>
            <a:off x="685800" y="1981200"/>
            <a:ext cx="3810000" cy="4114800"/>
          </a:xfrm>
          <a:prstGeom prst="rect">
            <a:avLst/>
          </a:prstGeom>
          <a:effectLst>
            <a:outerShdw blurRad="38100" dist="38099" dir="2700000" rotWithShape="0">
              <a:srgbClr val="808080"/>
            </a:outerShdw>
          </a:effectLst>
        </p:spPr>
        <p:txBody>
          <a:bodyPr>
            <a:normAutofit/>
          </a:bodyPr>
          <a:lstStyle>
            <a:lvl1pPr>
              <a:spcBef>
                <a:spcPts val="600"/>
              </a:spcBef>
              <a:buFont typeface="Times Roman"/>
              <a:buChar char="•"/>
              <a:defRPr sz="2800">
                <a:solidFill>
                  <a:srgbClr val="FFFF66"/>
                </a:solidFill>
                <a:latin typeface="Trebuchet MS"/>
                <a:ea typeface="Trebuchet MS"/>
                <a:cs typeface="Trebuchet MS"/>
                <a:sym typeface="Trebuchet MS"/>
              </a:defRPr>
            </a:lvl1pPr>
            <a:lvl2pPr marL="790575" indent="-333375">
              <a:spcBef>
                <a:spcPts val="600"/>
              </a:spcBef>
              <a:buFont typeface="Times Roman"/>
              <a:buChar char="•"/>
              <a:defRPr sz="2800">
                <a:solidFill>
                  <a:srgbClr val="FFFF66"/>
                </a:solidFill>
                <a:latin typeface="Trebuchet MS"/>
                <a:ea typeface="Trebuchet MS"/>
                <a:cs typeface="Trebuchet MS"/>
                <a:sym typeface="Trebuchet MS"/>
              </a:defRPr>
            </a:lvl2pPr>
            <a:lvl3pPr marL="1234439" indent="-320039">
              <a:spcBef>
                <a:spcPts val="600"/>
              </a:spcBef>
              <a:buFont typeface="Times Roman"/>
              <a:defRPr sz="2800">
                <a:solidFill>
                  <a:srgbClr val="FFFF66"/>
                </a:solidFill>
                <a:latin typeface="Trebuchet MS"/>
                <a:ea typeface="Trebuchet MS"/>
                <a:cs typeface="Trebuchet MS"/>
                <a:sym typeface="Trebuchet MS"/>
              </a:defRPr>
            </a:lvl3pPr>
            <a:lvl4pPr marL="1727200" indent="-355600">
              <a:spcBef>
                <a:spcPts val="600"/>
              </a:spcBef>
              <a:buFont typeface="Times Roman"/>
              <a:buChar char="•"/>
              <a:defRPr sz="2800">
                <a:solidFill>
                  <a:srgbClr val="FFFF66"/>
                </a:solidFill>
                <a:latin typeface="Trebuchet MS"/>
                <a:ea typeface="Trebuchet MS"/>
                <a:cs typeface="Trebuchet MS"/>
                <a:sym typeface="Trebuchet MS"/>
              </a:defRPr>
            </a:lvl4pPr>
            <a:lvl5pPr marL="2184400" indent="-355600">
              <a:spcBef>
                <a:spcPts val="600"/>
              </a:spcBef>
              <a:buFont typeface="Times Roman"/>
              <a:buChar char="•"/>
              <a:defRPr sz="28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80"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399447160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629584647"/>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x">
  <p:cSld name="3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7" name="Title Text"/>
          <p:cNvSpPr txBox="1">
            <a:spLocks noGrp="1"/>
          </p:cNvSpPr>
          <p:nvPr>
            <p:ph type="title"/>
          </p:nvPr>
        </p:nvSpPr>
        <p:spPr>
          <a:xfrm>
            <a:off x="457200" y="274638"/>
            <a:ext cx="8229600" cy="1143001"/>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88" name="Body Level One…"/>
          <p:cNvSpPr txBox="1">
            <a:spLocks noGrp="1"/>
          </p:cNvSpPr>
          <p:nvPr>
            <p:ph type="body" sz="quarter" idx="1"/>
          </p:nvPr>
        </p:nvSpPr>
        <p:spPr>
          <a:xfrm>
            <a:off x="457200" y="1535112"/>
            <a:ext cx="4040188" cy="639763"/>
          </a:xfrm>
          <a:prstGeom prst="rect">
            <a:avLst/>
          </a:prstGeom>
          <a:effectLst>
            <a:outerShdw blurRad="38100" dist="38099" dir="2700000" rotWithShape="0">
              <a:srgbClr val="808080"/>
            </a:outerShdw>
          </a:effectLst>
        </p:spPr>
        <p:txBody>
          <a:bodyPr anchor="b">
            <a:normAutofit/>
          </a:bodyPr>
          <a:lstStyle>
            <a:lvl1pPr marL="0" indent="0">
              <a:spcBef>
                <a:spcPts val="500"/>
              </a:spcBef>
              <a:buSzTx/>
              <a:buNone/>
              <a:defRPr sz="2400" b="1">
                <a:solidFill>
                  <a:srgbClr val="FFFF66"/>
                </a:solidFill>
                <a:latin typeface="Trebuchet MS"/>
                <a:ea typeface="Trebuchet MS"/>
                <a:cs typeface="Trebuchet MS"/>
                <a:sym typeface="Trebuchet MS"/>
              </a:defRPr>
            </a:lvl1pPr>
            <a:lvl2pPr marL="0" indent="457200">
              <a:spcBef>
                <a:spcPts val="500"/>
              </a:spcBef>
              <a:buSzTx/>
              <a:buNone/>
              <a:defRPr sz="2400" b="1">
                <a:solidFill>
                  <a:srgbClr val="FFFF66"/>
                </a:solidFill>
                <a:latin typeface="Trebuchet MS"/>
                <a:ea typeface="Trebuchet MS"/>
                <a:cs typeface="Trebuchet MS"/>
                <a:sym typeface="Trebuchet MS"/>
              </a:defRPr>
            </a:lvl2pPr>
            <a:lvl3pPr marL="0" indent="914400">
              <a:spcBef>
                <a:spcPts val="500"/>
              </a:spcBef>
              <a:buSzTx/>
              <a:buNone/>
              <a:defRPr sz="2400" b="1">
                <a:solidFill>
                  <a:srgbClr val="FFFF66"/>
                </a:solidFill>
                <a:latin typeface="Trebuchet MS"/>
                <a:ea typeface="Trebuchet MS"/>
                <a:cs typeface="Trebuchet MS"/>
                <a:sym typeface="Trebuchet MS"/>
              </a:defRPr>
            </a:lvl3pPr>
            <a:lvl4pPr marL="0" indent="1371600">
              <a:spcBef>
                <a:spcPts val="500"/>
              </a:spcBef>
              <a:buSzTx/>
              <a:buNone/>
              <a:defRPr sz="2400" b="1">
                <a:solidFill>
                  <a:srgbClr val="FFFF66"/>
                </a:solidFill>
                <a:latin typeface="Trebuchet MS"/>
                <a:ea typeface="Trebuchet MS"/>
                <a:cs typeface="Trebuchet MS"/>
                <a:sym typeface="Trebuchet MS"/>
              </a:defRPr>
            </a:lvl4pPr>
            <a:lvl5pPr marL="0" indent="1828800">
              <a:spcBef>
                <a:spcPts val="500"/>
              </a:spcBef>
              <a:buSzTx/>
              <a:buNone/>
              <a:defRPr sz="2400" b="1">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89" name="Text Placeholder 4"/>
          <p:cNvSpPr>
            <a:spLocks noGrp="1"/>
          </p:cNvSpPr>
          <p:nvPr>
            <p:ph type="body" sz="quarter" idx="21"/>
          </p:nvPr>
        </p:nvSpPr>
        <p:spPr>
          <a:xfrm>
            <a:off x="4645025" y="1535112"/>
            <a:ext cx="4041775" cy="639763"/>
          </a:xfrm>
          <a:prstGeom prst="rect">
            <a:avLst/>
          </a:prstGeom>
          <a:effectLst>
            <a:outerShdw blurRad="38100" dist="38099" dir="2700000" rotWithShape="0">
              <a:srgbClr val="808080"/>
            </a:outerShdw>
          </a:effectLst>
        </p:spPr>
        <p:txBody>
          <a:bodyPr anchor="b">
            <a:normAutofit/>
          </a:bodyPr>
          <a:lstStyle/>
          <a:p>
            <a:pPr marL="0" indent="0" rtl="0">
              <a:spcBef>
                <a:spcPts val="500"/>
              </a:spcBef>
              <a:buSzTx/>
              <a:buNone/>
              <a:defRPr sz="2400" b="1">
                <a:solidFill>
                  <a:srgbClr val="FFFF66"/>
                </a:solidFill>
                <a:latin typeface="Trebuchet MS"/>
                <a:ea typeface="Trebuchet MS"/>
                <a:cs typeface="Trebuchet MS"/>
                <a:sym typeface="Trebuchet MS"/>
              </a:defRPr>
            </a:pPr>
            <a:endParaRPr/>
          </a:p>
        </p:txBody>
      </p:sp>
      <p:sp>
        <p:nvSpPr>
          <p:cNvPr id="390"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337710955"/>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x">
  <p:cSld name="3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7"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98"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2440765481"/>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x">
  <p:cSld name="1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572156294"/>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x">
  <p:cSld name="3_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2" name="Title Text"/>
          <p:cNvSpPr txBox="1">
            <a:spLocks noGrp="1"/>
          </p:cNvSpPr>
          <p:nvPr>
            <p:ph type="title"/>
          </p:nvPr>
        </p:nvSpPr>
        <p:spPr>
          <a:xfrm>
            <a:off x="457200" y="273050"/>
            <a:ext cx="3008314" cy="1162050"/>
          </a:xfrm>
          <a:prstGeom prst="rect">
            <a:avLst/>
          </a:prstGeom>
          <a:effectLst>
            <a:outerShdw blurRad="38100" dist="38099" dir="2700000" rotWithShape="0">
              <a:srgbClr val="808080"/>
            </a:outerShdw>
          </a:effectLst>
        </p:spPr>
        <p:txBody>
          <a:bodyPr anchor="b"/>
          <a:lstStyle>
            <a:lvl1pPr algn="l">
              <a:defRPr sz="2000">
                <a:solidFill>
                  <a:srgbClr val="FFFF66"/>
                </a:solidFill>
                <a:latin typeface="Trebuchet MS"/>
                <a:ea typeface="Trebuchet MS"/>
                <a:cs typeface="Trebuchet MS"/>
                <a:sym typeface="Trebuchet MS"/>
              </a:defRPr>
            </a:lvl1pPr>
          </a:lstStyle>
          <a:p>
            <a:r>
              <a:t>Title Text</a:t>
            </a:r>
          </a:p>
        </p:txBody>
      </p:sp>
      <p:sp>
        <p:nvSpPr>
          <p:cNvPr id="413" name="Body Level One…"/>
          <p:cNvSpPr txBox="1">
            <a:spLocks noGrp="1"/>
          </p:cNvSpPr>
          <p:nvPr>
            <p:ph type="body" idx="1"/>
          </p:nvPr>
        </p:nvSpPr>
        <p:spPr>
          <a:xfrm>
            <a:off x="3575050" y="273050"/>
            <a:ext cx="5111750" cy="5853113"/>
          </a:xfrm>
          <a:prstGeom prst="rect">
            <a:avLst/>
          </a:prstGeom>
          <a:effectLst>
            <a:outerShdw blurRad="38100" dist="38099"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14" name="Text Placeholder 3"/>
          <p:cNvSpPr>
            <a:spLocks noGrp="1"/>
          </p:cNvSpPr>
          <p:nvPr>
            <p:ph type="body" sz="half" idx="21"/>
          </p:nvPr>
        </p:nvSpPr>
        <p:spPr>
          <a:xfrm>
            <a:off x="457199" y="1435100"/>
            <a:ext cx="3008315" cy="4691063"/>
          </a:xfrm>
          <a:prstGeom prst="rect">
            <a:avLst/>
          </a:prstGeom>
          <a:effectLst>
            <a:outerShdw blurRad="38100" dist="38099" dir="2700000" rotWithShape="0">
              <a:srgbClr val="808080"/>
            </a:outerShdw>
          </a:effectLst>
        </p:spPr>
        <p:txBody>
          <a:bodyPr>
            <a:normAutofit/>
          </a:bodyPr>
          <a:lstStyle/>
          <a:p>
            <a:pPr marL="0" indent="0" rtl="0">
              <a:spcBef>
                <a:spcPts val="300"/>
              </a:spcBef>
              <a:buSzTx/>
              <a:buNone/>
              <a:defRPr sz="1400">
                <a:solidFill>
                  <a:srgbClr val="FFFF66"/>
                </a:solidFill>
                <a:latin typeface="Trebuchet MS"/>
                <a:ea typeface="Trebuchet MS"/>
                <a:cs typeface="Trebuchet MS"/>
                <a:sym typeface="Trebuchet MS"/>
              </a:defRPr>
            </a:pPr>
            <a:endParaRPr/>
          </a:p>
        </p:txBody>
      </p:sp>
      <p:sp>
        <p:nvSpPr>
          <p:cNvPr id="41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010777756"/>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x">
  <p:cSld name="3_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2" name="Title Text"/>
          <p:cNvSpPr txBox="1">
            <a:spLocks noGrp="1"/>
          </p:cNvSpPr>
          <p:nvPr>
            <p:ph type="title"/>
          </p:nvPr>
        </p:nvSpPr>
        <p:spPr>
          <a:xfrm>
            <a:off x="1792288" y="4800600"/>
            <a:ext cx="5486401" cy="566738"/>
          </a:xfrm>
          <a:prstGeom prst="rect">
            <a:avLst/>
          </a:prstGeom>
          <a:effectLst>
            <a:outerShdw blurRad="38100" dist="38099" dir="2700000" rotWithShape="0">
              <a:srgbClr val="808080"/>
            </a:outerShdw>
          </a:effectLst>
        </p:spPr>
        <p:txBody>
          <a:bodyPr anchor="b"/>
          <a:lstStyle>
            <a:lvl1pPr algn="l">
              <a:defRPr sz="2000">
                <a:solidFill>
                  <a:srgbClr val="FFFF66"/>
                </a:solidFill>
                <a:latin typeface="Trebuchet MS"/>
                <a:ea typeface="Trebuchet MS"/>
                <a:cs typeface="Trebuchet MS"/>
                <a:sym typeface="Trebuchet MS"/>
              </a:defRPr>
            </a:lvl1pPr>
          </a:lstStyle>
          <a:p>
            <a:r>
              <a:t>Title Text</a:t>
            </a:r>
          </a:p>
        </p:txBody>
      </p:sp>
      <p:sp>
        <p:nvSpPr>
          <p:cNvPr id="423" name="Picture Placeholder 2"/>
          <p:cNvSpPr>
            <a:spLocks noGrp="1"/>
          </p:cNvSpPr>
          <p:nvPr>
            <p:ph type="pic" sz="half" idx="21"/>
          </p:nvPr>
        </p:nvSpPr>
        <p:spPr>
          <a:xfrm>
            <a:off x="1792288" y="612775"/>
            <a:ext cx="5486401" cy="4114800"/>
          </a:xfrm>
          <a:prstGeom prst="rect">
            <a:avLst/>
          </a:prstGeom>
          <a:effectLst>
            <a:outerShdw blurRad="38100" dist="38099" dir="2700000" rotWithShape="0">
              <a:srgbClr val="808080"/>
            </a:outerShdw>
          </a:effectLst>
        </p:spPr>
        <p:txBody>
          <a:bodyPr lIns="91439" rIns="91439"/>
          <a:lstStyle/>
          <a:p>
            <a:endParaRPr/>
          </a:p>
        </p:txBody>
      </p:sp>
      <p:sp>
        <p:nvSpPr>
          <p:cNvPr id="424" name="Body Level One…"/>
          <p:cNvSpPr txBox="1">
            <a:spLocks noGrp="1"/>
          </p:cNvSpPr>
          <p:nvPr>
            <p:ph type="body" sz="quarter" idx="1"/>
          </p:nvPr>
        </p:nvSpPr>
        <p:spPr>
          <a:xfrm>
            <a:off x="1792288" y="5367337"/>
            <a:ext cx="5486401" cy="804863"/>
          </a:xfrm>
          <a:prstGeom prst="rect">
            <a:avLst/>
          </a:prstGeom>
          <a:effectLst>
            <a:outerShdw blurRad="38100" dist="38099" dir="2700000" rotWithShape="0">
              <a:srgbClr val="808080"/>
            </a:outerShdw>
          </a:effectLst>
        </p:spPr>
        <p:txBody>
          <a:bodyPr>
            <a:normAutofit/>
          </a:bodyPr>
          <a:lstStyle>
            <a:lvl1pPr marL="0" indent="0">
              <a:spcBef>
                <a:spcPts val="300"/>
              </a:spcBef>
              <a:buSzTx/>
              <a:buNone/>
              <a:defRPr sz="1400">
                <a:solidFill>
                  <a:srgbClr val="FFFF66"/>
                </a:solidFill>
                <a:latin typeface="Trebuchet MS"/>
                <a:ea typeface="Trebuchet MS"/>
                <a:cs typeface="Trebuchet MS"/>
                <a:sym typeface="Trebuchet MS"/>
              </a:defRPr>
            </a:lvl1pPr>
            <a:lvl2pPr marL="0" indent="457200">
              <a:spcBef>
                <a:spcPts val="300"/>
              </a:spcBef>
              <a:buSzTx/>
              <a:buNone/>
              <a:defRPr sz="1400">
                <a:solidFill>
                  <a:srgbClr val="FFFF66"/>
                </a:solidFill>
                <a:latin typeface="Trebuchet MS"/>
                <a:ea typeface="Trebuchet MS"/>
                <a:cs typeface="Trebuchet MS"/>
                <a:sym typeface="Trebuchet MS"/>
              </a:defRPr>
            </a:lvl2pPr>
            <a:lvl3pPr marL="0" indent="914400">
              <a:spcBef>
                <a:spcPts val="300"/>
              </a:spcBef>
              <a:buSzTx/>
              <a:buNone/>
              <a:defRPr sz="1400">
                <a:solidFill>
                  <a:srgbClr val="FFFF66"/>
                </a:solidFill>
                <a:latin typeface="Trebuchet MS"/>
                <a:ea typeface="Trebuchet MS"/>
                <a:cs typeface="Trebuchet MS"/>
                <a:sym typeface="Trebuchet MS"/>
              </a:defRPr>
            </a:lvl3pPr>
            <a:lvl4pPr marL="0" indent="1371600">
              <a:spcBef>
                <a:spcPts val="300"/>
              </a:spcBef>
              <a:buSzTx/>
              <a:buNone/>
              <a:defRPr sz="1400">
                <a:solidFill>
                  <a:srgbClr val="FFFF66"/>
                </a:solidFill>
                <a:latin typeface="Trebuchet MS"/>
                <a:ea typeface="Trebuchet MS"/>
                <a:cs typeface="Trebuchet MS"/>
                <a:sym typeface="Trebuchet MS"/>
              </a:defRPr>
            </a:lvl4pPr>
            <a:lvl5pPr marL="0" indent="1828800">
              <a:spcBef>
                <a:spcPts val="300"/>
              </a:spcBef>
              <a:buSzTx/>
              <a:buNone/>
              <a:defRPr sz="14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2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3612331641"/>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x">
  <p:cSld name="4_Title Slide">
    <p:bg>
      <p:bgPr>
        <a:solidFill>
          <a:srgbClr val="000000"/>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685800" y="2130425"/>
            <a:ext cx="7772400" cy="1470025"/>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3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defRPr>
            </a:lvl1pPr>
            <a:lvl2pPr marL="0" indent="457200" algn="ctr">
              <a:buSzTx/>
              <a:buNone/>
              <a:defRPr>
                <a:solidFill>
                  <a:schemeClr val="accent3">
                    <a:lumOff val="44000"/>
                  </a:schemeClr>
                </a:solidFill>
              </a:defRPr>
            </a:lvl2pPr>
            <a:lvl3pPr marL="0" indent="914400" algn="ctr">
              <a:buSzTx/>
              <a:buNone/>
              <a:defRPr>
                <a:solidFill>
                  <a:schemeClr val="accent3">
                    <a:lumOff val="44000"/>
                  </a:schemeClr>
                </a:solidFill>
              </a:defRPr>
            </a:lvl3pPr>
            <a:lvl4pPr marL="0" indent="1371600" algn="ctr">
              <a:buSzTx/>
              <a:buNone/>
              <a:defRPr>
                <a:solidFill>
                  <a:schemeClr val="accent3">
                    <a:lumOff val="44000"/>
                  </a:schemeClr>
                </a:solidFill>
              </a:defRPr>
            </a:lvl4pPr>
            <a:lvl5pPr marL="0" indent="1828800" algn="ctr">
              <a:buSzTx/>
              <a:buNone/>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34"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610381691"/>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x">
  <p:cSld name="4_Title and Content">
    <p:bg>
      <p:bgPr>
        <a:solidFill>
          <a:srgbClr val="000000"/>
        </a:solidFill>
        <a:effectLst/>
      </p:bgPr>
    </p:bg>
    <p:spTree>
      <p:nvGrpSpPr>
        <p:cNvPr id="1" name=""/>
        <p:cNvGrpSpPr/>
        <p:nvPr/>
      </p:nvGrpSpPr>
      <p:grpSpPr>
        <a:xfrm>
          <a:off x="0" y="0"/>
          <a:ext cx="0" cy="0"/>
          <a:chOff x="0" y="0"/>
          <a:chExt cx="0" cy="0"/>
        </a:xfrm>
      </p:grpSpPr>
      <p:sp>
        <p:nvSpPr>
          <p:cNvPr id="441"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4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4064365380"/>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x">
  <p:cSld name="4_Section Header">
    <p:bg>
      <p:bgPr>
        <a:solidFill>
          <a:srgbClr val="000000"/>
        </a:solidFill>
        <a:effectLst/>
      </p:bgPr>
    </p:bg>
    <p:spTree>
      <p:nvGrpSpPr>
        <p:cNvPr id="1" name=""/>
        <p:cNvGrpSpPr/>
        <p:nvPr/>
      </p:nvGrpSpPr>
      <p:grpSpPr>
        <a:xfrm>
          <a:off x="0" y="0"/>
          <a:ext cx="0" cy="0"/>
          <a:chOff x="0" y="0"/>
          <a:chExt cx="0" cy="0"/>
        </a:xfrm>
      </p:grpSpPr>
      <p:sp>
        <p:nvSpPr>
          <p:cNvPr id="450"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chemeClr val="accent3">
                    <a:lumOff val="44000"/>
                  </a:schemeClr>
                </a:solidFill>
                <a:latin typeface="Arial"/>
                <a:ea typeface="Arial"/>
                <a:cs typeface="Arial"/>
                <a:sym typeface="Arial"/>
              </a:defRPr>
            </a:lvl1pPr>
          </a:lstStyle>
          <a:p>
            <a:r>
              <a:t>Title Text</a:t>
            </a:r>
          </a:p>
        </p:txBody>
      </p:sp>
      <p:sp>
        <p:nvSpPr>
          <p:cNvPr id="45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defRPr>
            </a:lvl1pPr>
            <a:lvl2pPr marL="0" indent="457200">
              <a:spcBef>
                <a:spcPts val="400"/>
              </a:spcBef>
              <a:buSzTx/>
              <a:buNone/>
              <a:defRPr sz="2000">
                <a:solidFill>
                  <a:schemeClr val="accent3">
                    <a:lumOff val="44000"/>
                  </a:schemeClr>
                </a:solidFill>
              </a:defRPr>
            </a:lvl2pPr>
            <a:lvl3pPr marL="0" indent="914400">
              <a:spcBef>
                <a:spcPts val="400"/>
              </a:spcBef>
              <a:buSzTx/>
              <a:buNone/>
              <a:defRPr sz="2000">
                <a:solidFill>
                  <a:schemeClr val="accent3">
                    <a:lumOff val="44000"/>
                  </a:schemeClr>
                </a:solidFill>
              </a:defRPr>
            </a:lvl3pPr>
            <a:lvl4pPr marL="0" indent="1371600">
              <a:spcBef>
                <a:spcPts val="400"/>
              </a:spcBef>
              <a:buSzTx/>
              <a:buNone/>
              <a:defRPr sz="2000">
                <a:solidFill>
                  <a:schemeClr val="accent3">
                    <a:lumOff val="44000"/>
                  </a:schemeClr>
                </a:solidFill>
              </a:defRPr>
            </a:lvl4pPr>
            <a:lvl5pPr marL="0" indent="1828800">
              <a:spcBef>
                <a:spcPts val="400"/>
              </a:spcBef>
              <a:buSzTx/>
              <a:buNone/>
              <a:defRPr sz="20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52"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4015741488"/>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x">
  <p:cSld name="4_Two Content">
    <p:bg>
      <p:bgPr>
        <a:solidFill>
          <a:srgbClr val="000000"/>
        </a:solidFill>
        <a:effectLst/>
      </p:bgPr>
    </p:bg>
    <p:spTree>
      <p:nvGrpSpPr>
        <p:cNvPr id="1" name=""/>
        <p:cNvGrpSpPr/>
        <p:nvPr/>
      </p:nvGrpSpPr>
      <p:grpSpPr>
        <a:xfrm>
          <a:off x="0" y="0"/>
          <a:ext cx="0" cy="0"/>
          <a:chOff x="0" y="0"/>
          <a:chExt cx="0" cy="0"/>
        </a:xfrm>
      </p:grpSpPr>
      <p:sp>
        <p:nvSpPr>
          <p:cNvPr id="459"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6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solidFill>
                  <a:schemeClr val="accent3">
                    <a:lumOff val="44000"/>
                  </a:schemeClr>
                </a:solidFill>
              </a:defRPr>
            </a:lvl1pPr>
            <a:lvl2pPr marL="790575" indent="-333375">
              <a:spcBef>
                <a:spcPts val="600"/>
              </a:spcBef>
              <a:defRPr sz="2800">
                <a:solidFill>
                  <a:schemeClr val="accent3">
                    <a:lumOff val="44000"/>
                  </a:schemeClr>
                </a:solidFill>
              </a:defRPr>
            </a:lvl2pPr>
            <a:lvl3pPr marL="1234439" indent="-320039">
              <a:spcBef>
                <a:spcPts val="600"/>
              </a:spcBef>
              <a:defRPr sz="2800">
                <a:solidFill>
                  <a:schemeClr val="accent3">
                    <a:lumOff val="44000"/>
                  </a:schemeClr>
                </a:solidFill>
              </a:defRPr>
            </a:lvl3pPr>
            <a:lvl4pPr marL="1727200" indent="-355600">
              <a:spcBef>
                <a:spcPts val="600"/>
              </a:spcBef>
              <a:defRPr sz="2800">
                <a:solidFill>
                  <a:schemeClr val="accent3">
                    <a:lumOff val="44000"/>
                  </a:schemeClr>
                </a:solidFill>
              </a:defRPr>
            </a:lvl4pPr>
            <a:lvl5pPr marL="2184400" indent="-355600">
              <a:spcBef>
                <a:spcPts val="600"/>
              </a:spcBef>
              <a:defRPr sz="28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61"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898115424"/>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x">
  <p:cSld name="4_Comparison">
    <p:bg>
      <p:bgPr>
        <a:solidFill>
          <a:srgbClr val="000000"/>
        </a:solidFill>
        <a:effectLst/>
      </p:bgPr>
    </p:bg>
    <p:spTree>
      <p:nvGrpSpPr>
        <p:cNvPr id="1" name=""/>
        <p:cNvGrpSpPr/>
        <p:nvPr/>
      </p:nvGrpSpPr>
      <p:grpSpPr>
        <a:xfrm>
          <a:off x="0" y="0"/>
          <a:ext cx="0" cy="0"/>
          <a:chOff x="0" y="0"/>
          <a:chExt cx="0" cy="0"/>
        </a:xfrm>
      </p:grpSpPr>
      <p:sp>
        <p:nvSpPr>
          <p:cNvPr id="468" name="Title Text"/>
          <p:cNvSpPr txBox="1">
            <a:spLocks noGrp="1"/>
          </p:cNvSpPr>
          <p:nvPr>
            <p:ph type="title"/>
          </p:nvPr>
        </p:nvSpPr>
        <p:spPr>
          <a:xfrm>
            <a:off x="457200" y="274638"/>
            <a:ext cx="8229600" cy="1143001"/>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6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defRPr>
            </a:lvl1pPr>
            <a:lvl2pPr marL="0" indent="457200">
              <a:spcBef>
                <a:spcPts val="500"/>
              </a:spcBef>
              <a:buSzTx/>
              <a:buNone/>
              <a:defRPr sz="2400" b="1">
                <a:solidFill>
                  <a:schemeClr val="accent3">
                    <a:lumOff val="44000"/>
                  </a:schemeClr>
                </a:solidFill>
              </a:defRPr>
            </a:lvl2pPr>
            <a:lvl3pPr marL="0" indent="914400">
              <a:spcBef>
                <a:spcPts val="500"/>
              </a:spcBef>
              <a:buSzTx/>
              <a:buNone/>
              <a:defRPr sz="2400" b="1">
                <a:solidFill>
                  <a:schemeClr val="accent3">
                    <a:lumOff val="44000"/>
                  </a:schemeClr>
                </a:solidFill>
              </a:defRPr>
            </a:lvl3pPr>
            <a:lvl4pPr marL="0" indent="1371600">
              <a:spcBef>
                <a:spcPts val="500"/>
              </a:spcBef>
              <a:buSzTx/>
              <a:buNone/>
              <a:defRPr sz="2400" b="1">
                <a:solidFill>
                  <a:schemeClr val="accent3">
                    <a:lumOff val="44000"/>
                  </a:schemeClr>
                </a:solidFill>
              </a:defRPr>
            </a:lvl4pPr>
            <a:lvl5pPr marL="0" indent="1828800">
              <a:spcBef>
                <a:spcPts val="500"/>
              </a:spcBef>
              <a:buSzTx/>
              <a:buNone/>
              <a:defRPr sz="2400" b="1">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7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solidFill>
                  <a:schemeClr val="accent3">
                    <a:lumOff val="44000"/>
                  </a:schemeClr>
                </a:solidFill>
              </a:defRPr>
            </a:pPr>
            <a:endParaRPr/>
          </a:p>
        </p:txBody>
      </p:sp>
      <p:sp>
        <p:nvSpPr>
          <p:cNvPr id="471"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4810496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073287-4BFA-A74B-B92B-8661BB3D5CB0}" type="slidenum">
              <a:rPr lang="en-US"/>
              <a:pPr/>
              <a:t>‹#›</a:t>
            </a:fld>
            <a:endParaRPr lang="en-US"/>
          </a:p>
        </p:txBody>
      </p:sp>
    </p:spTree>
    <p:extLst>
      <p:ext uri="{BB962C8B-B14F-4D97-AF65-F5344CB8AC3E}">
        <p14:creationId xmlns:p14="http://schemas.microsoft.com/office/powerpoint/2010/main" val="1324565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65337289"/>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x">
  <p:cSld name="4_Title Only">
    <p:bg>
      <p:bgPr>
        <a:solidFill>
          <a:srgbClr val="000000"/>
        </a:solidFill>
        <a:effectLst/>
      </p:bgPr>
    </p:bg>
    <p:spTree>
      <p:nvGrpSpPr>
        <p:cNvPr id="1" name=""/>
        <p:cNvGrpSpPr/>
        <p:nvPr/>
      </p:nvGrpSpPr>
      <p:grpSpPr>
        <a:xfrm>
          <a:off x="0" y="0"/>
          <a:ext cx="0" cy="0"/>
          <a:chOff x="0" y="0"/>
          <a:chExt cx="0" cy="0"/>
        </a:xfrm>
      </p:grpSpPr>
      <p:sp>
        <p:nvSpPr>
          <p:cNvPr id="478"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79"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137158299"/>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x">
  <p:cSld name="2_Blank">
    <p:bg>
      <p:bgPr>
        <a:solidFill>
          <a:srgbClr val="000000"/>
        </a:solidFill>
        <a:effectLst/>
      </p:bgPr>
    </p:bg>
    <p:spTree>
      <p:nvGrpSpPr>
        <p:cNvPr id="1" name=""/>
        <p:cNvGrpSpPr/>
        <p:nvPr/>
      </p:nvGrpSpPr>
      <p:grpSpPr>
        <a:xfrm>
          <a:off x="0" y="0"/>
          <a:ext cx="0" cy="0"/>
          <a:chOff x="0" y="0"/>
          <a:chExt cx="0" cy="0"/>
        </a:xfrm>
      </p:grpSpPr>
      <p:sp>
        <p:nvSpPr>
          <p:cNvPr id="48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660621305"/>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x">
  <p:cSld name="4_Content with Caption">
    <p:bg>
      <p:bgPr>
        <a:solidFill>
          <a:srgbClr val="000000"/>
        </a:solidFill>
        <a:effectLst/>
      </p:bgPr>
    </p:bg>
    <p:spTree>
      <p:nvGrpSpPr>
        <p:cNvPr id="1" name=""/>
        <p:cNvGrpSpPr/>
        <p:nvPr/>
      </p:nvGrpSpPr>
      <p:grpSpPr>
        <a:xfrm>
          <a:off x="0" y="0"/>
          <a:ext cx="0" cy="0"/>
          <a:chOff x="0" y="0"/>
          <a:chExt cx="0" cy="0"/>
        </a:xfrm>
      </p:grpSpPr>
      <p:sp>
        <p:nvSpPr>
          <p:cNvPr id="493" name="Title Text"/>
          <p:cNvSpPr txBox="1">
            <a:spLocks noGrp="1"/>
          </p:cNvSpPr>
          <p:nvPr>
            <p:ph type="title"/>
          </p:nvPr>
        </p:nvSpPr>
        <p:spPr>
          <a:xfrm>
            <a:off x="457200" y="273050"/>
            <a:ext cx="3008314" cy="1162050"/>
          </a:xfrm>
          <a:prstGeom prst="rect">
            <a:avLst/>
          </a:prstGeom>
        </p:spPr>
        <p:txBody>
          <a:bodyPr anchor="b"/>
          <a:lstStyle>
            <a:lvl1pPr algn="l">
              <a:defRPr sz="2000">
                <a:solidFill>
                  <a:schemeClr val="accent3">
                    <a:lumOff val="44000"/>
                  </a:schemeClr>
                </a:solidFill>
                <a:latin typeface="Arial"/>
                <a:ea typeface="Arial"/>
                <a:cs typeface="Arial"/>
                <a:sym typeface="Arial"/>
              </a:defRPr>
            </a:lvl1pPr>
          </a:lstStyle>
          <a:p>
            <a:r>
              <a:t>Title Text</a:t>
            </a:r>
          </a:p>
        </p:txBody>
      </p:sp>
      <p:sp>
        <p:nvSpPr>
          <p:cNvPr id="49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9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solidFill>
                  <a:schemeClr val="accent3">
                    <a:lumOff val="44000"/>
                  </a:schemeClr>
                </a:solidFill>
              </a:defRPr>
            </a:pPr>
            <a:endParaRPr/>
          </a:p>
        </p:txBody>
      </p:sp>
      <p:sp>
        <p:nvSpPr>
          <p:cNvPr id="49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851065272"/>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x">
  <p:cSld name="4_Picture with Caption">
    <p:bg>
      <p:bgPr>
        <a:solidFill>
          <a:srgbClr val="000000"/>
        </a:solidFill>
        <a:effectLst/>
      </p:bgPr>
    </p:bg>
    <p:spTree>
      <p:nvGrpSpPr>
        <p:cNvPr id="1" name=""/>
        <p:cNvGrpSpPr/>
        <p:nvPr/>
      </p:nvGrpSpPr>
      <p:grpSpPr>
        <a:xfrm>
          <a:off x="0" y="0"/>
          <a:ext cx="0" cy="0"/>
          <a:chOff x="0" y="0"/>
          <a:chExt cx="0" cy="0"/>
        </a:xfrm>
      </p:grpSpPr>
      <p:sp>
        <p:nvSpPr>
          <p:cNvPr id="503" name="Title Text"/>
          <p:cNvSpPr txBox="1">
            <a:spLocks noGrp="1"/>
          </p:cNvSpPr>
          <p:nvPr>
            <p:ph type="title"/>
          </p:nvPr>
        </p:nvSpPr>
        <p:spPr>
          <a:xfrm>
            <a:off x="1792288" y="4800600"/>
            <a:ext cx="5486401" cy="566738"/>
          </a:xfrm>
          <a:prstGeom prst="rect">
            <a:avLst/>
          </a:prstGeom>
        </p:spPr>
        <p:txBody>
          <a:bodyPr anchor="b"/>
          <a:lstStyle>
            <a:lvl1pPr algn="l">
              <a:defRPr sz="2000">
                <a:solidFill>
                  <a:schemeClr val="accent3">
                    <a:lumOff val="44000"/>
                  </a:schemeClr>
                </a:solidFill>
                <a:latin typeface="Arial"/>
                <a:ea typeface="Arial"/>
                <a:cs typeface="Arial"/>
                <a:sym typeface="Arial"/>
              </a:defRPr>
            </a:lvl1pPr>
          </a:lstStyle>
          <a:p>
            <a:r>
              <a:t>Title Text</a:t>
            </a:r>
          </a:p>
        </p:txBody>
      </p:sp>
      <p:sp>
        <p:nvSpPr>
          <p:cNvPr id="50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0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defRPr>
            </a:lvl1pPr>
            <a:lvl2pPr marL="0" indent="457200">
              <a:spcBef>
                <a:spcPts val="300"/>
              </a:spcBef>
              <a:buSzTx/>
              <a:buNone/>
              <a:defRPr sz="1400">
                <a:solidFill>
                  <a:schemeClr val="accent3">
                    <a:lumOff val="44000"/>
                  </a:schemeClr>
                </a:solidFill>
              </a:defRPr>
            </a:lvl2pPr>
            <a:lvl3pPr marL="0" indent="914400">
              <a:spcBef>
                <a:spcPts val="300"/>
              </a:spcBef>
              <a:buSzTx/>
              <a:buNone/>
              <a:defRPr sz="1400">
                <a:solidFill>
                  <a:schemeClr val="accent3">
                    <a:lumOff val="44000"/>
                  </a:schemeClr>
                </a:solidFill>
              </a:defRPr>
            </a:lvl3pPr>
            <a:lvl4pPr marL="0" indent="1371600">
              <a:spcBef>
                <a:spcPts val="300"/>
              </a:spcBef>
              <a:buSzTx/>
              <a:buNone/>
              <a:defRPr sz="1400">
                <a:solidFill>
                  <a:schemeClr val="accent3">
                    <a:lumOff val="44000"/>
                  </a:schemeClr>
                </a:solidFill>
              </a:defRPr>
            </a:lvl4pPr>
            <a:lvl5pPr marL="0" indent="1828800">
              <a:spcBef>
                <a:spcPts val="300"/>
              </a:spcBef>
              <a:buSzTx/>
              <a:buNone/>
              <a:defRPr sz="14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0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975743499"/>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x">
  <p:cSld name="Title and 4 Content">
    <p:bg>
      <p:bgPr>
        <a:solidFill>
          <a:srgbClr val="000000"/>
        </a:solidFill>
        <a:effectLst/>
      </p:bgPr>
    </p:bg>
    <p:spTree>
      <p:nvGrpSpPr>
        <p:cNvPr id="1" name=""/>
        <p:cNvGrpSpPr/>
        <p:nvPr/>
      </p:nvGrpSpPr>
      <p:grpSpPr>
        <a:xfrm>
          <a:off x="0" y="0"/>
          <a:ext cx="0" cy="0"/>
          <a:chOff x="0" y="0"/>
          <a:chExt cx="0" cy="0"/>
        </a:xfrm>
      </p:grpSpPr>
      <p:sp>
        <p:nvSpPr>
          <p:cNvPr id="513" name="Title Text"/>
          <p:cNvSpPr txBox="1">
            <a:spLocks noGrp="1"/>
          </p:cNvSpPr>
          <p:nvPr>
            <p:ph type="title"/>
          </p:nvPr>
        </p:nvSpPr>
        <p:spPr>
          <a:xfrm>
            <a:off x="685800" y="609600"/>
            <a:ext cx="7772400"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514" name="Body Level One…"/>
          <p:cNvSpPr txBox="1">
            <a:spLocks noGrp="1"/>
          </p:cNvSpPr>
          <p:nvPr>
            <p:ph type="body" sz="quarter" idx="1"/>
          </p:nvPr>
        </p:nvSpPr>
        <p:spPr>
          <a:xfrm>
            <a:off x="685800" y="1981200"/>
            <a:ext cx="3810000" cy="19812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15"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4283732275"/>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solidFill>
          <a:srgbClr val="000000"/>
        </a:solidFill>
        <a:effectLst/>
      </p:bgPr>
    </p:bg>
    <p:spTree>
      <p:nvGrpSpPr>
        <p:cNvPr id="1" name=""/>
        <p:cNvGrpSpPr/>
        <p:nvPr/>
      </p:nvGrpSpPr>
      <p:grpSpPr>
        <a:xfrm>
          <a:off x="0" y="0"/>
          <a:ext cx="0" cy="0"/>
          <a:chOff x="0" y="0"/>
          <a:chExt cx="0" cy="0"/>
        </a:xfrm>
      </p:grpSpPr>
      <p:sp>
        <p:nvSpPr>
          <p:cNvPr id="522" name="Title Text"/>
          <p:cNvSpPr txBox="1">
            <a:spLocks noGrp="1"/>
          </p:cNvSpPr>
          <p:nvPr>
            <p:ph type="title"/>
          </p:nvPr>
        </p:nvSpPr>
        <p:spPr>
          <a:xfrm>
            <a:off x="685800" y="609600"/>
            <a:ext cx="7772400"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523" name="Body Level One…"/>
          <p:cNvSpPr txBox="1">
            <a:spLocks noGrp="1"/>
          </p:cNvSpPr>
          <p:nvPr>
            <p:ph type="body" sz="half" idx="1"/>
          </p:nvPr>
        </p:nvSpPr>
        <p:spPr>
          <a:xfrm>
            <a:off x="685800" y="1981200"/>
            <a:ext cx="3810000" cy="41148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24"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822543970"/>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sp>
        <p:nvSpPr>
          <p:cNvPr id="531"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rgbClr val="000000"/>
                </a:solidFill>
                <a:latin typeface="Calibri Light"/>
                <a:ea typeface="Calibri Light"/>
                <a:cs typeface="Calibri Light"/>
                <a:sym typeface="Calibri Light"/>
              </a:defRPr>
            </a:lvl1pPr>
          </a:lstStyle>
          <a:p>
            <a:r>
              <a:t>Title Text</a:t>
            </a:r>
          </a:p>
        </p:txBody>
      </p:sp>
      <p:sp>
        <p:nvSpPr>
          <p:cNvPr id="532"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lnSpc>
                <a:spcPct val="90000"/>
              </a:lnSpc>
              <a:spcBef>
                <a:spcPts val="1000"/>
              </a:spcBef>
              <a:buSzTx/>
              <a:buNone/>
              <a:defRPr sz="2400">
                <a:latin typeface="Calibri"/>
                <a:ea typeface="Calibri"/>
                <a:cs typeface="Calibri"/>
                <a:sym typeface="Calibri"/>
              </a:defRPr>
            </a:lvl1pPr>
            <a:lvl2pPr marL="0" indent="457200" algn="ctr">
              <a:lnSpc>
                <a:spcPct val="90000"/>
              </a:lnSpc>
              <a:spcBef>
                <a:spcPts val="1000"/>
              </a:spcBef>
              <a:buSzTx/>
              <a:buNone/>
              <a:defRPr sz="2400">
                <a:latin typeface="Calibri"/>
                <a:ea typeface="Calibri"/>
                <a:cs typeface="Calibri"/>
                <a:sym typeface="Calibri"/>
              </a:defRPr>
            </a:lvl2pPr>
            <a:lvl3pPr marL="0" indent="914400" algn="ctr">
              <a:lnSpc>
                <a:spcPct val="90000"/>
              </a:lnSpc>
              <a:spcBef>
                <a:spcPts val="1000"/>
              </a:spcBef>
              <a:buSzTx/>
              <a:buNone/>
              <a:defRPr sz="2400">
                <a:latin typeface="Calibri"/>
                <a:ea typeface="Calibri"/>
                <a:cs typeface="Calibri"/>
                <a:sym typeface="Calibri"/>
              </a:defRPr>
            </a:lvl3pPr>
            <a:lvl4pPr marL="0" indent="1371600" algn="ctr">
              <a:lnSpc>
                <a:spcPct val="90000"/>
              </a:lnSpc>
              <a:spcBef>
                <a:spcPts val="1000"/>
              </a:spcBef>
              <a:buSzTx/>
              <a:buNone/>
              <a:defRPr sz="2400">
                <a:latin typeface="Calibri"/>
                <a:ea typeface="Calibri"/>
                <a:cs typeface="Calibri"/>
                <a:sym typeface="Calibri"/>
              </a:defRPr>
            </a:lvl4pPr>
            <a:lvl5pPr marL="0" indent="1828800" algn="ctr">
              <a:lnSpc>
                <a:spcPct val="90000"/>
              </a:lnSpc>
              <a:spcBef>
                <a:spcPts val="1000"/>
              </a:spcBef>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33"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1241763906"/>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sp>
        <p:nvSpPr>
          <p:cNvPr id="540"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41"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Font typeface="Arial"/>
              <a:buChar char="•"/>
              <a:defRPr sz="2800">
                <a:latin typeface="Calibri"/>
                <a:ea typeface="Calibri"/>
                <a:cs typeface="Calibri"/>
                <a:sym typeface="Calibri"/>
              </a:defRPr>
            </a:lvl1pPr>
            <a:lvl2pPr marL="723900" indent="-266700">
              <a:lnSpc>
                <a:spcPct val="90000"/>
              </a:lnSpc>
              <a:spcBef>
                <a:spcPts val="1000"/>
              </a:spcBef>
              <a:buFont typeface="Arial"/>
              <a:buChar char="•"/>
              <a:defRPr sz="2800">
                <a:latin typeface="Calibri"/>
                <a:ea typeface="Calibri"/>
                <a:cs typeface="Calibri"/>
                <a:sym typeface="Calibri"/>
              </a:defRPr>
            </a:lvl2pPr>
            <a:lvl3pPr marL="1234439" indent="-320039">
              <a:lnSpc>
                <a:spcPct val="90000"/>
              </a:lnSpc>
              <a:spcBef>
                <a:spcPts val="1000"/>
              </a:spcBef>
              <a:buFont typeface="Arial"/>
              <a:defRPr sz="2800">
                <a:latin typeface="Calibri"/>
                <a:ea typeface="Calibri"/>
                <a:cs typeface="Calibri"/>
                <a:sym typeface="Calibri"/>
              </a:defRPr>
            </a:lvl3pPr>
            <a:lvl4pPr marL="1727200" indent="-355600">
              <a:lnSpc>
                <a:spcPct val="90000"/>
              </a:lnSpc>
              <a:spcBef>
                <a:spcPts val="1000"/>
              </a:spcBef>
              <a:buFont typeface="Arial"/>
              <a:buChar char="•"/>
              <a:defRPr sz="2800">
                <a:latin typeface="Calibri"/>
                <a:ea typeface="Calibri"/>
                <a:cs typeface="Calibri"/>
                <a:sym typeface="Calibri"/>
              </a:defRPr>
            </a:lvl4pPr>
            <a:lvl5pPr marL="2184400" indent="-355600">
              <a:lnSpc>
                <a:spcPct val="90000"/>
              </a:lnSpc>
              <a:spcBef>
                <a:spcPts val="10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42"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1766533194"/>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x">
  <p:cSld name="5_Section Header">
    <p:spTree>
      <p:nvGrpSpPr>
        <p:cNvPr id="1" name=""/>
        <p:cNvGrpSpPr/>
        <p:nvPr/>
      </p:nvGrpSpPr>
      <p:grpSpPr>
        <a:xfrm>
          <a:off x="0" y="0"/>
          <a:ext cx="0" cy="0"/>
          <a:chOff x="0" y="0"/>
          <a:chExt cx="0" cy="0"/>
        </a:xfrm>
      </p:grpSpPr>
      <p:sp>
        <p:nvSpPr>
          <p:cNvPr id="549"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rgbClr val="000000"/>
                </a:solidFill>
                <a:latin typeface="Calibri Light"/>
                <a:ea typeface="Calibri Light"/>
                <a:cs typeface="Calibri Light"/>
                <a:sym typeface="Calibri Light"/>
              </a:defRPr>
            </a:lvl1pPr>
          </a:lstStyle>
          <a:p>
            <a:r>
              <a:t>Title Text</a:t>
            </a:r>
          </a:p>
        </p:txBody>
      </p:sp>
      <p:sp>
        <p:nvSpPr>
          <p:cNvPr id="550"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SzTx/>
              <a:buNone/>
              <a:defRPr sz="2400">
                <a:latin typeface="Calibri"/>
                <a:ea typeface="Calibri"/>
                <a:cs typeface="Calibri"/>
                <a:sym typeface="Calibri"/>
              </a:defRPr>
            </a:lvl1pPr>
            <a:lvl2pPr marL="0" indent="457200">
              <a:lnSpc>
                <a:spcPct val="90000"/>
              </a:lnSpc>
              <a:spcBef>
                <a:spcPts val="1000"/>
              </a:spcBef>
              <a:buSzTx/>
              <a:buNone/>
              <a:defRPr sz="2400">
                <a:latin typeface="Calibri"/>
                <a:ea typeface="Calibri"/>
                <a:cs typeface="Calibri"/>
                <a:sym typeface="Calibri"/>
              </a:defRPr>
            </a:lvl2pPr>
            <a:lvl3pPr marL="0" indent="914400">
              <a:lnSpc>
                <a:spcPct val="90000"/>
              </a:lnSpc>
              <a:spcBef>
                <a:spcPts val="1000"/>
              </a:spcBef>
              <a:buSzTx/>
              <a:buNone/>
              <a:defRPr sz="2400">
                <a:latin typeface="Calibri"/>
                <a:ea typeface="Calibri"/>
                <a:cs typeface="Calibri"/>
                <a:sym typeface="Calibri"/>
              </a:defRPr>
            </a:lvl3pPr>
            <a:lvl4pPr marL="0" indent="1371600">
              <a:lnSpc>
                <a:spcPct val="90000"/>
              </a:lnSpc>
              <a:spcBef>
                <a:spcPts val="1000"/>
              </a:spcBef>
              <a:buSzTx/>
              <a:buNone/>
              <a:defRPr sz="2400">
                <a:latin typeface="Calibri"/>
                <a:ea typeface="Calibri"/>
                <a:cs typeface="Calibri"/>
                <a:sym typeface="Calibri"/>
              </a:defRPr>
            </a:lvl4pPr>
            <a:lvl5pPr marL="0" indent="1828800">
              <a:lnSpc>
                <a:spcPct val="90000"/>
              </a:lnSpc>
              <a:spcBef>
                <a:spcPts val="1000"/>
              </a:spcBef>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51"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347259366"/>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x">
  <p:cSld name="5_Two Content">
    <p:spTree>
      <p:nvGrpSpPr>
        <p:cNvPr id="1" name=""/>
        <p:cNvGrpSpPr/>
        <p:nvPr/>
      </p:nvGrpSpPr>
      <p:grpSpPr>
        <a:xfrm>
          <a:off x="0" y="0"/>
          <a:ext cx="0" cy="0"/>
          <a:chOff x="0" y="0"/>
          <a:chExt cx="0" cy="0"/>
        </a:xfrm>
      </p:grpSpPr>
      <p:sp>
        <p:nvSpPr>
          <p:cNvPr id="558"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59"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Font typeface="Arial"/>
              <a:buChar char="•"/>
              <a:defRPr sz="2800">
                <a:latin typeface="Calibri"/>
                <a:ea typeface="Calibri"/>
                <a:cs typeface="Calibri"/>
                <a:sym typeface="Calibri"/>
              </a:defRPr>
            </a:lvl1pPr>
            <a:lvl2pPr marL="723900" indent="-266700">
              <a:lnSpc>
                <a:spcPct val="90000"/>
              </a:lnSpc>
              <a:spcBef>
                <a:spcPts val="1000"/>
              </a:spcBef>
              <a:buFont typeface="Arial"/>
              <a:buChar char="•"/>
              <a:defRPr sz="2800">
                <a:latin typeface="Calibri"/>
                <a:ea typeface="Calibri"/>
                <a:cs typeface="Calibri"/>
                <a:sym typeface="Calibri"/>
              </a:defRPr>
            </a:lvl2pPr>
            <a:lvl3pPr marL="1234439" indent="-320039">
              <a:lnSpc>
                <a:spcPct val="90000"/>
              </a:lnSpc>
              <a:spcBef>
                <a:spcPts val="1000"/>
              </a:spcBef>
              <a:buFont typeface="Arial"/>
              <a:defRPr sz="2800">
                <a:latin typeface="Calibri"/>
                <a:ea typeface="Calibri"/>
                <a:cs typeface="Calibri"/>
                <a:sym typeface="Calibri"/>
              </a:defRPr>
            </a:lvl3pPr>
            <a:lvl4pPr marL="1727200" indent="-355600">
              <a:lnSpc>
                <a:spcPct val="90000"/>
              </a:lnSpc>
              <a:spcBef>
                <a:spcPts val="1000"/>
              </a:spcBef>
              <a:buFont typeface="Arial"/>
              <a:buChar char="•"/>
              <a:defRPr sz="2800">
                <a:latin typeface="Calibri"/>
                <a:ea typeface="Calibri"/>
                <a:cs typeface="Calibri"/>
                <a:sym typeface="Calibri"/>
              </a:defRPr>
            </a:lvl4pPr>
            <a:lvl5pPr marL="2184400" indent="-355600">
              <a:lnSpc>
                <a:spcPct val="90000"/>
              </a:lnSpc>
              <a:spcBef>
                <a:spcPts val="1000"/>
              </a:spcBef>
              <a:buFont typeface="Arial"/>
              <a:buChar char="•"/>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0"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375967125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618813082"/>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x">
  <p:cSld name="5_Comparison">
    <p:spTree>
      <p:nvGrpSpPr>
        <p:cNvPr id="1" name=""/>
        <p:cNvGrpSpPr/>
        <p:nvPr/>
      </p:nvGrpSpPr>
      <p:grpSpPr>
        <a:xfrm>
          <a:off x="0" y="0"/>
          <a:ext cx="0" cy="0"/>
          <a:chOff x="0" y="0"/>
          <a:chExt cx="0" cy="0"/>
        </a:xfrm>
      </p:grpSpPr>
      <p:sp>
        <p:nvSpPr>
          <p:cNvPr id="567" name="Title Text"/>
          <p:cNvSpPr txBox="1">
            <a:spLocks noGrp="1"/>
          </p:cNvSpPr>
          <p:nvPr>
            <p:ph type="title"/>
          </p:nvPr>
        </p:nvSpPr>
        <p:spPr>
          <a:xfrm>
            <a:off x="629841" y="365125"/>
            <a:ext cx="7886701"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68"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SzTx/>
              <a:buNone/>
              <a:defRPr sz="2400" b="1">
                <a:latin typeface="Calibri"/>
                <a:ea typeface="Calibri"/>
                <a:cs typeface="Calibri"/>
                <a:sym typeface="Calibri"/>
              </a:defRPr>
            </a:lvl1pPr>
            <a:lvl2pPr marL="0" indent="457200">
              <a:lnSpc>
                <a:spcPct val="90000"/>
              </a:lnSpc>
              <a:spcBef>
                <a:spcPts val="1000"/>
              </a:spcBef>
              <a:buSzTx/>
              <a:buNone/>
              <a:defRPr sz="2400" b="1">
                <a:latin typeface="Calibri"/>
                <a:ea typeface="Calibri"/>
                <a:cs typeface="Calibri"/>
                <a:sym typeface="Calibri"/>
              </a:defRPr>
            </a:lvl2pPr>
            <a:lvl3pPr marL="0" indent="914400">
              <a:lnSpc>
                <a:spcPct val="90000"/>
              </a:lnSpc>
              <a:spcBef>
                <a:spcPts val="1000"/>
              </a:spcBef>
              <a:buSzTx/>
              <a:buNone/>
              <a:defRPr sz="2400" b="1">
                <a:latin typeface="Calibri"/>
                <a:ea typeface="Calibri"/>
                <a:cs typeface="Calibri"/>
                <a:sym typeface="Calibri"/>
              </a:defRPr>
            </a:lvl3pPr>
            <a:lvl4pPr marL="0" indent="1371600">
              <a:lnSpc>
                <a:spcPct val="90000"/>
              </a:lnSpc>
              <a:spcBef>
                <a:spcPts val="1000"/>
              </a:spcBef>
              <a:buSzTx/>
              <a:buNone/>
              <a:defRPr sz="2400" b="1">
                <a:latin typeface="Calibri"/>
                <a:ea typeface="Calibri"/>
                <a:cs typeface="Calibri"/>
                <a:sym typeface="Calibri"/>
              </a:defRPr>
            </a:lvl4pPr>
            <a:lvl5pPr marL="0" indent="1828800">
              <a:lnSpc>
                <a:spcPct val="90000"/>
              </a:lnSpc>
              <a:spcBef>
                <a:spcPts val="10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69"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rtl="0">
              <a:lnSpc>
                <a:spcPct val="90000"/>
              </a:lnSpc>
              <a:spcBef>
                <a:spcPts val="1000"/>
              </a:spcBef>
              <a:buSzTx/>
              <a:buNone/>
              <a:defRPr sz="2400" b="1">
                <a:latin typeface="Calibri"/>
                <a:ea typeface="Calibri"/>
                <a:cs typeface="Calibri"/>
                <a:sym typeface="Calibri"/>
              </a:defRPr>
            </a:pPr>
            <a:endParaRPr/>
          </a:p>
        </p:txBody>
      </p:sp>
      <p:sp>
        <p:nvSpPr>
          <p:cNvPr id="570"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3062152476"/>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x">
  <p:cSld name="5_Title Only">
    <p:spTree>
      <p:nvGrpSpPr>
        <p:cNvPr id="1" name=""/>
        <p:cNvGrpSpPr/>
        <p:nvPr/>
      </p:nvGrpSpPr>
      <p:grpSpPr>
        <a:xfrm>
          <a:off x="0" y="0"/>
          <a:ext cx="0" cy="0"/>
          <a:chOff x="0" y="0"/>
          <a:chExt cx="0" cy="0"/>
        </a:xfrm>
      </p:grpSpPr>
      <p:sp>
        <p:nvSpPr>
          <p:cNvPr id="577"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rgbClr val="000000"/>
                </a:solidFill>
                <a:latin typeface="Calibri Light"/>
                <a:ea typeface="Calibri Light"/>
                <a:cs typeface="Calibri Light"/>
                <a:sym typeface="Calibri Light"/>
              </a:defRPr>
            </a:lvl1pPr>
          </a:lstStyle>
          <a:p>
            <a:r>
              <a:t>Title Text</a:t>
            </a:r>
          </a:p>
        </p:txBody>
      </p:sp>
      <p:sp>
        <p:nvSpPr>
          <p:cNvPr id="578"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2004018100"/>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sp>
        <p:nvSpPr>
          <p:cNvPr id="585" name="Slide Number"/>
          <p:cNvSpPr txBox="1">
            <a:spLocks noGrp="1"/>
          </p:cNvSpPr>
          <p:nvPr>
            <p:ph type="sldNum" sz="quarter" idx="2"/>
          </p:nvPr>
        </p:nvSpPr>
        <p:spPr>
          <a:xfrm>
            <a:off x="8258810" y="6404293"/>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3556520207"/>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x">
  <p:cSld name="5_Content with Caption">
    <p:spTree>
      <p:nvGrpSpPr>
        <p:cNvPr id="1" name=""/>
        <p:cNvGrpSpPr/>
        <p:nvPr/>
      </p:nvGrpSpPr>
      <p:grpSpPr>
        <a:xfrm>
          <a:off x="0" y="0"/>
          <a:ext cx="0" cy="0"/>
          <a:chOff x="0" y="0"/>
          <a:chExt cx="0" cy="0"/>
        </a:xfrm>
      </p:grpSpPr>
      <p:sp>
        <p:nvSpPr>
          <p:cNvPr id="592"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593"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Font typeface="Arial"/>
              <a:buChar char="•"/>
              <a:defRPr>
                <a:latin typeface="Calibri"/>
                <a:ea typeface="Calibri"/>
                <a:cs typeface="Calibri"/>
                <a:sym typeface="Calibri"/>
              </a:defRPr>
            </a:lvl1pPr>
            <a:lvl2pPr marL="718457" indent="-261257">
              <a:lnSpc>
                <a:spcPct val="90000"/>
              </a:lnSpc>
              <a:spcBef>
                <a:spcPts val="1000"/>
              </a:spcBef>
              <a:buFont typeface="Arial"/>
              <a:buChar char="•"/>
              <a:defRPr>
                <a:latin typeface="Calibri"/>
                <a:ea typeface="Calibri"/>
                <a:cs typeface="Calibri"/>
                <a:sym typeface="Calibri"/>
              </a:defRPr>
            </a:lvl2pPr>
            <a:lvl3pPr>
              <a:lnSpc>
                <a:spcPct val="90000"/>
              </a:lnSpc>
              <a:spcBef>
                <a:spcPts val="1000"/>
              </a:spcBef>
              <a:buFont typeface="Arial"/>
              <a:defRPr>
                <a:latin typeface="Calibri"/>
                <a:ea typeface="Calibri"/>
                <a:cs typeface="Calibri"/>
                <a:sym typeface="Calibri"/>
              </a:defRPr>
            </a:lvl3pPr>
            <a:lvl4pPr>
              <a:lnSpc>
                <a:spcPct val="90000"/>
              </a:lnSpc>
              <a:spcBef>
                <a:spcPts val="1000"/>
              </a:spcBef>
              <a:buFont typeface="Arial"/>
              <a:buChar char="•"/>
              <a:defRPr>
                <a:latin typeface="Calibri"/>
                <a:ea typeface="Calibri"/>
                <a:cs typeface="Calibri"/>
                <a:sym typeface="Calibri"/>
              </a:defRPr>
            </a:lvl4pPr>
            <a:lvl5pPr>
              <a:lnSpc>
                <a:spcPct val="90000"/>
              </a:lnSpc>
              <a:spcBef>
                <a:spcPts val="1000"/>
              </a:spcBef>
              <a:buFont typeface="Arial"/>
              <a:buChar char="•"/>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94"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rtl="0">
              <a:lnSpc>
                <a:spcPct val="90000"/>
              </a:lnSpc>
              <a:spcBef>
                <a:spcPts val="1000"/>
              </a:spcBef>
              <a:buSzTx/>
              <a:buNone/>
              <a:defRPr sz="1600">
                <a:latin typeface="Calibri"/>
                <a:ea typeface="Calibri"/>
                <a:cs typeface="Calibri"/>
                <a:sym typeface="Calibri"/>
              </a:defRPr>
            </a:pPr>
            <a:endParaRPr/>
          </a:p>
        </p:txBody>
      </p:sp>
      <p:sp>
        <p:nvSpPr>
          <p:cNvPr id="595"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4175325987"/>
      </p:ext>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x">
  <p:cSld name="5_Picture with Caption">
    <p:spTree>
      <p:nvGrpSpPr>
        <p:cNvPr id="1" name=""/>
        <p:cNvGrpSpPr/>
        <p:nvPr/>
      </p:nvGrpSpPr>
      <p:grpSpPr>
        <a:xfrm>
          <a:off x="0" y="0"/>
          <a:ext cx="0" cy="0"/>
          <a:chOff x="0" y="0"/>
          <a:chExt cx="0" cy="0"/>
        </a:xfrm>
      </p:grpSpPr>
      <p:sp>
        <p:nvSpPr>
          <p:cNvPr id="602"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603"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604"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SzTx/>
              <a:buNone/>
              <a:defRPr sz="1600">
                <a:latin typeface="Calibri"/>
                <a:ea typeface="Calibri"/>
                <a:cs typeface="Calibri"/>
                <a:sym typeface="Calibri"/>
              </a:defRPr>
            </a:lvl1pPr>
            <a:lvl2pPr marL="0" indent="457200">
              <a:lnSpc>
                <a:spcPct val="90000"/>
              </a:lnSpc>
              <a:spcBef>
                <a:spcPts val="1000"/>
              </a:spcBef>
              <a:buSzTx/>
              <a:buNone/>
              <a:defRPr sz="1600">
                <a:latin typeface="Calibri"/>
                <a:ea typeface="Calibri"/>
                <a:cs typeface="Calibri"/>
                <a:sym typeface="Calibri"/>
              </a:defRPr>
            </a:lvl2pPr>
            <a:lvl3pPr marL="0" indent="914400">
              <a:lnSpc>
                <a:spcPct val="90000"/>
              </a:lnSpc>
              <a:spcBef>
                <a:spcPts val="1000"/>
              </a:spcBef>
              <a:buSzTx/>
              <a:buNone/>
              <a:defRPr sz="1600">
                <a:latin typeface="Calibri"/>
                <a:ea typeface="Calibri"/>
                <a:cs typeface="Calibri"/>
                <a:sym typeface="Calibri"/>
              </a:defRPr>
            </a:lvl3pPr>
            <a:lvl4pPr marL="0" indent="1371600">
              <a:lnSpc>
                <a:spcPct val="90000"/>
              </a:lnSpc>
              <a:spcBef>
                <a:spcPts val="1000"/>
              </a:spcBef>
              <a:buSzTx/>
              <a:buNone/>
              <a:defRPr sz="1600">
                <a:latin typeface="Calibri"/>
                <a:ea typeface="Calibri"/>
                <a:cs typeface="Calibri"/>
                <a:sym typeface="Calibri"/>
              </a:defRPr>
            </a:lvl4pPr>
            <a:lvl5pPr marL="0" indent="1828800">
              <a:lnSpc>
                <a:spcPct val="90000"/>
              </a:lnSpc>
              <a:spcBef>
                <a:spcPts val="1000"/>
              </a:spcBef>
              <a:buSzTx/>
              <a:buNone/>
              <a:defRPr sz="1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05"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3162479772"/>
      </p:ext>
    </p:extLst>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x">
  <p:cSld name="6_Title Slide">
    <p:bg>
      <p:bgPr>
        <a:solidFill>
          <a:srgbClr val="000000"/>
        </a:solidFill>
        <a:effectLst/>
      </p:bgPr>
    </p:bg>
    <p:spTree>
      <p:nvGrpSpPr>
        <p:cNvPr id="1" name=""/>
        <p:cNvGrpSpPr/>
        <p:nvPr/>
      </p:nvGrpSpPr>
      <p:grpSpPr>
        <a:xfrm>
          <a:off x="0" y="0"/>
          <a:ext cx="0" cy="0"/>
          <a:chOff x="0" y="0"/>
          <a:chExt cx="0" cy="0"/>
        </a:xfrm>
      </p:grpSpPr>
      <p:sp>
        <p:nvSpPr>
          <p:cNvPr id="612"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chemeClr val="accent3">
                    <a:lumOff val="44000"/>
                  </a:schemeClr>
                </a:solidFill>
                <a:latin typeface="Calibri Light"/>
                <a:ea typeface="Calibri Light"/>
                <a:cs typeface="Calibri Light"/>
                <a:sym typeface="Calibri Light"/>
              </a:defRPr>
            </a:lvl1pPr>
          </a:lstStyle>
          <a:p>
            <a:r>
              <a:t>Title Text</a:t>
            </a:r>
          </a:p>
        </p:txBody>
      </p:sp>
      <p:sp>
        <p:nvSpPr>
          <p:cNvPr id="613"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lnSpc>
                <a:spcPct val="90000"/>
              </a:lnSpc>
              <a:spcBef>
                <a:spcPts val="1000"/>
              </a:spcBef>
              <a:buSzTx/>
              <a:buNone/>
              <a:defRPr sz="2400">
                <a:solidFill>
                  <a:schemeClr val="accent3">
                    <a:lumOff val="44000"/>
                  </a:schemeClr>
                </a:solidFill>
                <a:latin typeface="Calibri"/>
                <a:ea typeface="Calibri"/>
                <a:cs typeface="Calibri"/>
                <a:sym typeface="Calibri"/>
              </a:defRPr>
            </a:lvl1pPr>
            <a:lvl2pPr marL="0" indent="457200" algn="ctr">
              <a:lnSpc>
                <a:spcPct val="90000"/>
              </a:lnSpc>
              <a:spcBef>
                <a:spcPts val="1000"/>
              </a:spcBef>
              <a:buSzTx/>
              <a:buNone/>
              <a:defRPr sz="2400">
                <a:solidFill>
                  <a:schemeClr val="accent3">
                    <a:lumOff val="44000"/>
                  </a:schemeClr>
                </a:solidFill>
                <a:latin typeface="Calibri"/>
                <a:ea typeface="Calibri"/>
                <a:cs typeface="Calibri"/>
                <a:sym typeface="Calibri"/>
              </a:defRPr>
            </a:lvl2pPr>
            <a:lvl3pPr marL="0" indent="914400" algn="ctr">
              <a:lnSpc>
                <a:spcPct val="90000"/>
              </a:lnSpc>
              <a:spcBef>
                <a:spcPts val="1000"/>
              </a:spcBef>
              <a:buSzTx/>
              <a:buNone/>
              <a:defRPr sz="2400">
                <a:solidFill>
                  <a:schemeClr val="accent3">
                    <a:lumOff val="44000"/>
                  </a:schemeClr>
                </a:solidFill>
                <a:latin typeface="Calibri"/>
                <a:ea typeface="Calibri"/>
                <a:cs typeface="Calibri"/>
                <a:sym typeface="Calibri"/>
              </a:defRPr>
            </a:lvl3pPr>
            <a:lvl4pPr marL="0" indent="1371600" algn="ctr">
              <a:lnSpc>
                <a:spcPct val="90000"/>
              </a:lnSpc>
              <a:spcBef>
                <a:spcPts val="1000"/>
              </a:spcBef>
              <a:buSzTx/>
              <a:buNone/>
              <a:defRPr sz="2400">
                <a:solidFill>
                  <a:schemeClr val="accent3">
                    <a:lumOff val="44000"/>
                  </a:schemeClr>
                </a:solidFill>
                <a:latin typeface="Calibri"/>
                <a:ea typeface="Calibri"/>
                <a:cs typeface="Calibri"/>
                <a:sym typeface="Calibri"/>
              </a:defRPr>
            </a:lvl4pPr>
            <a:lvl5pPr marL="0" indent="1828800" algn="ctr">
              <a:lnSpc>
                <a:spcPct val="90000"/>
              </a:lnSpc>
              <a:spcBef>
                <a:spcPts val="1000"/>
              </a:spcBef>
              <a:buSzTx/>
              <a:buNone/>
              <a:defRPr sz="24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14"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68989358"/>
      </p:ext>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x">
  <p:cSld name="6_Title and Content">
    <p:bg>
      <p:bgPr>
        <a:solidFill>
          <a:srgbClr val="000000"/>
        </a:solidFill>
        <a:effectLst/>
      </p:bgPr>
    </p:bg>
    <p:spTree>
      <p:nvGrpSpPr>
        <p:cNvPr id="1" name=""/>
        <p:cNvGrpSpPr/>
        <p:nvPr/>
      </p:nvGrpSpPr>
      <p:grpSpPr>
        <a:xfrm>
          <a:off x="0" y="0"/>
          <a:ext cx="0" cy="0"/>
          <a:chOff x="0" y="0"/>
          <a:chExt cx="0" cy="0"/>
        </a:xfrm>
      </p:grpSpPr>
      <p:sp>
        <p:nvSpPr>
          <p:cNvPr id="621"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22" name="Body Level One…"/>
          <p:cNvSpPr txBox="1">
            <a:spLocks noGrp="1"/>
          </p:cNvSpPr>
          <p:nvPr>
            <p:ph type="body" idx="1"/>
          </p:nvPr>
        </p:nvSpPr>
        <p:spPr>
          <a:xfrm>
            <a:off x="628650" y="1825625"/>
            <a:ext cx="7886700" cy="4351338"/>
          </a:xfrm>
          <a:prstGeom prst="rect">
            <a:avLst/>
          </a:prstGeom>
        </p:spPr>
        <p:txBody>
          <a:bodyPr>
            <a:normAutofit/>
          </a:bodyPr>
          <a:lstStyle>
            <a:lvl1pPr marL="228600" indent="-228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1pPr>
            <a:lvl2pPr marL="723900" indent="-2667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2pPr>
            <a:lvl3pPr marL="1234439" indent="-320039">
              <a:lnSpc>
                <a:spcPct val="90000"/>
              </a:lnSpc>
              <a:spcBef>
                <a:spcPts val="1000"/>
              </a:spcBef>
              <a:buFont typeface="Arial"/>
              <a:defRPr sz="2800">
                <a:solidFill>
                  <a:schemeClr val="accent3">
                    <a:lumOff val="44000"/>
                  </a:schemeClr>
                </a:solidFill>
                <a:latin typeface="Calibri"/>
                <a:ea typeface="Calibri"/>
                <a:cs typeface="Calibri"/>
                <a:sym typeface="Calibri"/>
              </a:defRPr>
            </a:lvl3pPr>
            <a:lvl4pPr marL="17272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4pPr>
            <a:lvl5pPr marL="21844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23"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100532890"/>
      </p:ext>
    </p:extLst>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x">
  <p:cSld name="6_Section Header">
    <p:bg>
      <p:bgPr>
        <a:solidFill>
          <a:srgbClr val="000000"/>
        </a:solidFill>
        <a:effectLst/>
      </p:bgPr>
    </p:bg>
    <p:spTree>
      <p:nvGrpSpPr>
        <p:cNvPr id="1" name=""/>
        <p:cNvGrpSpPr/>
        <p:nvPr/>
      </p:nvGrpSpPr>
      <p:grpSpPr>
        <a:xfrm>
          <a:off x="0" y="0"/>
          <a:ext cx="0" cy="0"/>
          <a:chOff x="0" y="0"/>
          <a:chExt cx="0" cy="0"/>
        </a:xfrm>
      </p:grpSpPr>
      <p:sp>
        <p:nvSpPr>
          <p:cNvPr id="630" name="Title Text"/>
          <p:cNvSpPr txBox="1">
            <a:spLocks noGrp="1"/>
          </p:cNvSpPr>
          <p:nvPr>
            <p:ph type="title"/>
          </p:nvPr>
        </p:nvSpPr>
        <p:spPr>
          <a:xfrm>
            <a:off x="623887" y="1709739"/>
            <a:ext cx="7886701" cy="2852737"/>
          </a:xfrm>
          <a:prstGeom prst="rect">
            <a:avLst/>
          </a:prstGeom>
        </p:spPr>
        <p:txBody>
          <a:bodyPr anchor="b"/>
          <a:lstStyle>
            <a:lvl1pPr algn="l">
              <a:lnSpc>
                <a:spcPct val="90000"/>
              </a:lnSpc>
              <a:defRPr sz="6000" b="0">
                <a:solidFill>
                  <a:schemeClr val="accent3">
                    <a:lumOff val="44000"/>
                  </a:schemeClr>
                </a:solidFill>
                <a:latin typeface="Calibri Light"/>
                <a:ea typeface="Calibri Light"/>
                <a:cs typeface="Calibri Light"/>
                <a:sym typeface="Calibri Light"/>
              </a:defRPr>
            </a:lvl1pPr>
          </a:lstStyle>
          <a:p>
            <a:r>
              <a:t>Title Text</a:t>
            </a:r>
          </a:p>
        </p:txBody>
      </p:sp>
      <p:sp>
        <p:nvSpPr>
          <p:cNvPr id="631"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lnSpc>
                <a:spcPct val="90000"/>
              </a:lnSpc>
              <a:spcBef>
                <a:spcPts val="1000"/>
              </a:spcBef>
              <a:buSzTx/>
              <a:buNone/>
              <a:defRPr sz="2400">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2400">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2400">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2400">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24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32"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444223740"/>
      </p:ext>
    </p:extLst>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x">
  <p:cSld name="6_Two Content">
    <p:bg>
      <p:bgPr>
        <a:solidFill>
          <a:srgbClr val="000000"/>
        </a:solidFill>
        <a:effectLst/>
      </p:bgPr>
    </p:bg>
    <p:spTree>
      <p:nvGrpSpPr>
        <p:cNvPr id="1" name=""/>
        <p:cNvGrpSpPr/>
        <p:nvPr/>
      </p:nvGrpSpPr>
      <p:grpSpPr>
        <a:xfrm>
          <a:off x="0" y="0"/>
          <a:ext cx="0" cy="0"/>
          <a:chOff x="0" y="0"/>
          <a:chExt cx="0" cy="0"/>
        </a:xfrm>
      </p:grpSpPr>
      <p:sp>
        <p:nvSpPr>
          <p:cNvPr id="639"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40" name="Body Level One…"/>
          <p:cNvSpPr txBox="1">
            <a:spLocks noGrp="1"/>
          </p:cNvSpPr>
          <p:nvPr>
            <p:ph type="body" sz="half" idx="1"/>
          </p:nvPr>
        </p:nvSpPr>
        <p:spPr>
          <a:xfrm>
            <a:off x="628650" y="1825625"/>
            <a:ext cx="3886200" cy="4351338"/>
          </a:xfrm>
          <a:prstGeom prst="rect">
            <a:avLst/>
          </a:prstGeom>
        </p:spPr>
        <p:txBody>
          <a:bodyPr>
            <a:normAutofit/>
          </a:bodyPr>
          <a:lstStyle>
            <a:lvl1pPr marL="228600" indent="-228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1pPr>
            <a:lvl2pPr marL="723900" indent="-2667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2pPr>
            <a:lvl3pPr marL="1234439" indent="-320039">
              <a:lnSpc>
                <a:spcPct val="90000"/>
              </a:lnSpc>
              <a:spcBef>
                <a:spcPts val="1000"/>
              </a:spcBef>
              <a:buFont typeface="Arial"/>
              <a:defRPr sz="2800">
                <a:solidFill>
                  <a:schemeClr val="accent3">
                    <a:lumOff val="44000"/>
                  </a:schemeClr>
                </a:solidFill>
                <a:latin typeface="Calibri"/>
                <a:ea typeface="Calibri"/>
                <a:cs typeface="Calibri"/>
                <a:sym typeface="Calibri"/>
              </a:defRPr>
            </a:lvl3pPr>
            <a:lvl4pPr marL="17272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4pPr>
            <a:lvl5pPr marL="2184400" indent="-355600">
              <a:lnSpc>
                <a:spcPct val="90000"/>
              </a:lnSpc>
              <a:spcBef>
                <a:spcPts val="1000"/>
              </a:spcBef>
              <a:buFont typeface="Arial"/>
              <a:buChar char="•"/>
              <a:defRPr sz="28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1"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66880759"/>
      </p:ext>
    </p:extLst>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x">
  <p:cSld name="6_Comparison">
    <p:bg>
      <p:bgPr>
        <a:solidFill>
          <a:srgbClr val="000000"/>
        </a:solidFill>
        <a:effectLst/>
      </p:bgPr>
    </p:bg>
    <p:spTree>
      <p:nvGrpSpPr>
        <p:cNvPr id="1" name=""/>
        <p:cNvGrpSpPr/>
        <p:nvPr/>
      </p:nvGrpSpPr>
      <p:grpSpPr>
        <a:xfrm>
          <a:off x="0" y="0"/>
          <a:ext cx="0" cy="0"/>
          <a:chOff x="0" y="0"/>
          <a:chExt cx="0" cy="0"/>
        </a:xfrm>
      </p:grpSpPr>
      <p:sp>
        <p:nvSpPr>
          <p:cNvPr id="648" name="Title Text"/>
          <p:cNvSpPr txBox="1">
            <a:spLocks noGrp="1"/>
          </p:cNvSpPr>
          <p:nvPr>
            <p:ph type="title"/>
          </p:nvPr>
        </p:nvSpPr>
        <p:spPr>
          <a:xfrm>
            <a:off x="629841" y="365125"/>
            <a:ext cx="7886701"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49"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lnSpc>
                <a:spcPct val="90000"/>
              </a:lnSpc>
              <a:spcBef>
                <a:spcPts val="1000"/>
              </a:spcBef>
              <a:buSzTx/>
              <a:buNone/>
              <a:defRPr sz="2400" b="1">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2400" b="1">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2400" b="1">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2400" b="1">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2400" b="1">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0"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rtl="0">
              <a:lnSpc>
                <a:spcPct val="90000"/>
              </a:lnSpc>
              <a:spcBef>
                <a:spcPts val="1000"/>
              </a:spcBef>
              <a:buSzTx/>
              <a:buNone/>
              <a:defRPr sz="2400" b="1">
                <a:solidFill>
                  <a:schemeClr val="accent3">
                    <a:lumOff val="44000"/>
                  </a:schemeClr>
                </a:solidFill>
                <a:latin typeface="Calibri"/>
                <a:ea typeface="Calibri"/>
                <a:cs typeface="Calibri"/>
                <a:sym typeface="Calibri"/>
              </a:defRPr>
            </a:pPr>
            <a:endParaRPr/>
          </a:p>
        </p:txBody>
      </p:sp>
      <p:sp>
        <p:nvSpPr>
          <p:cNvPr id="651"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3031325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267197473"/>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x">
  <p:cSld name="6_Title Only">
    <p:bg>
      <p:bgPr>
        <a:solidFill>
          <a:srgbClr val="000000"/>
        </a:solidFill>
        <a:effectLst/>
      </p:bgPr>
    </p:bg>
    <p:spTree>
      <p:nvGrpSpPr>
        <p:cNvPr id="1" name=""/>
        <p:cNvGrpSpPr/>
        <p:nvPr/>
      </p:nvGrpSpPr>
      <p:grpSpPr>
        <a:xfrm>
          <a:off x="0" y="0"/>
          <a:ext cx="0" cy="0"/>
          <a:chOff x="0" y="0"/>
          <a:chExt cx="0" cy="0"/>
        </a:xfrm>
      </p:grpSpPr>
      <p:sp>
        <p:nvSpPr>
          <p:cNvPr id="658" name="Title Text"/>
          <p:cNvSpPr txBox="1">
            <a:spLocks noGrp="1"/>
          </p:cNvSpPr>
          <p:nvPr>
            <p:ph type="title"/>
          </p:nvPr>
        </p:nvSpPr>
        <p:spPr>
          <a:xfrm>
            <a:off x="628650" y="365125"/>
            <a:ext cx="7886700" cy="1325564"/>
          </a:xfrm>
          <a:prstGeom prst="rect">
            <a:avLst/>
          </a:prstGeom>
        </p:spPr>
        <p:txBody>
          <a:bodyPr/>
          <a:lstStyle>
            <a:lvl1pPr algn="l">
              <a:lnSpc>
                <a:spcPct val="90000"/>
              </a:lnSpc>
              <a:defRPr b="0">
                <a:solidFill>
                  <a:schemeClr val="accent3">
                    <a:lumOff val="44000"/>
                  </a:schemeClr>
                </a:solidFill>
                <a:latin typeface="Calibri Light"/>
                <a:ea typeface="Calibri Light"/>
                <a:cs typeface="Calibri Light"/>
                <a:sym typeface="Calibri Light"/>
              </a:defRPr>
            </a:lvl1pPr>
          </a:lstStyle>
          <a:p>
            <a:r>
              <a:t>Title Text</a:t>
            </a:r>
          </a:p>
        </p:txBody>
      </p:sp>
      <p:sp>
        <p:nvSpPr>
          <p:cNvPr id="659"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95478305"/>
      </p:ext>
    </p:extLst>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x">
  <p:cSld name="4_Blank">
    <p:bg>
      <p:bgPr>
        <a:solidFill>
          <a:srgbClr val="000000"/>
        </a:solidFill>
        <a:effectLst/>
      </p:bgPr>
    </p:bg>
    <p:spTree>
      <p:nvGrpSpPr>
        <p:cNvPr id="1" name=""/>
        <p:cNvGrpSpPr/>
        <p:nvPr/>
      </p:nvGrpSpPr>
      <p:grpSpPr>
        <a:xfrm>
          <a:off x="0" y="0"/>
          <a:ext cx="0" cy="0"/>
          <a:chOff x="0" y="0"/>
          <a:chExt cx="0" cy="0"/>
        </a:xfrm>
      </p:grpSpPr>
      <p:sp>
        <p:nvSpPr>
          <p:cNvPr id="66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98662109"/>
      </p:ext>
    </p:extLst>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x">
  <p:cSld name="6_Content with Caption">
    <p:bg>
      <p:bgPr>
        <a:solidFill>
          <a:srgbClr val="000000"/>
        </a:solidFill>
        <a:effectLst/>
      </p:bgPr>
    </p:bg>
    <p:spTree>
      <p:nvGrpSpPr>
        <p:cNvPr id="1" name=""/>
        <p:cNvGrpSpPr/>
        <p:nvPr/>
      </p:nvGrpSpPr>
      <p:grpSpPr>
        <a:xfrm>
          <a:off x="0" y="0"/>
          <a:ext cx="0" cy="0"/>
          <a:chOff x="0" y="0"/>
          <a:chExt cx="0" cy="0"/>
        </a:xfrm>
      </p:grpSpPr>
      <p:sp>
        <p:nvSpPr>
          <p:cNvPr id="673"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chemeClr val="accent3">
                    <a:lumOff val="44000"/>
                  </a:schemeClr>
                </a:solidFill>
                <a:latin typeface="Calibri Light"/>
                <a:ea typeface="Calibri Light"/>
                <a:cs typeface="Calibri Light"/>
                <a:sym typeface="Calibri Light"/>
              </a:defRPr>
            </a:lvl1pPr>
          </a:lstStyle>
          <a:p>
            <a:r>
              <a:t>Title Text</a:t>
            </a:r>
          </a:p>
        </p:txBody>
      </p:sp>
      <p:sp>
        <p:nvSpPr>
          <p:cNvPr id="674" name="Body Level One…"/>
          <p:cNvSpPr txBox="1">
            <a:spLocks noGrp="1"/>
          </p:cNvSpPr>
          <p:nvPr>
            <p:ph type="body" sz="half" idx="1"/>
          </p:nvPr>
        </p:nvSpPr>
        <p:spPr>
          <a:xfrm>
            <a:off x="3887391" y="987425"/>
            <a:ext cx="4629151" cy="4873626"/>
          </a:xfrm>
          <a:prstGeom prst="rect">
            <a:avLst/>
          </a:prstGeom>
        </p:spPr>
        <p:txBody>
          <a:bodyPr>
            <a:normAutofit/>
          </a:bodyPr>
          <a:lstStyle>
            <a:lvl1pPr marL="228600" indent="-228600">
              <a:lnSpc>
                <a:spcPct val="90000"/>
              </a:lnSpc>
              <a:spcBef>
                <a:spcPts val="1000"/>
              </a:spcBef>
              <a:buFont typeface="Arial"/>
              <a:buChar char="•"/>
              <a:defRPr>
                <a:solidFill>
                  <a:schemeClr val="accent3">
                    <a:lumOff val="44000"/>
                  </a:schemeClr>
                </a:solidFill>
                <a:latin typeface="Calibri"/>
                <a:ea typeface="Calibri"/>
                <a:cs typeface="Calibri"/>
                <a:sym typeface="Calibri"/>
              </a:defRPr>
            </a:lvl1pPr>
            <a:lvl2pPr marL="718457" indent="-261257">
              <a:lnSpc>
                <a:spcPct val="90000"/>
              </a:lnSpc>
              <a:spcBef>
                <a:spcPts val="1000"/>
              </a:spcBef>
              <a:buFont typeface="Arial"/>
              <a:buChar char="•"/>
              <a:defRPr>
                <a:solidFill>
                  <a:schemeClr val="accent3">
                    <a:lumOff val="44000"/>
                  </a:schemeClr>
                </a:solidFill>
                <a:latin typeface="Calibri"/>
                <a:ea typeface="Calibri"/>
                <a:cs typeface="Calibri"/>
                <a:sym typeface="Calibri"/>
              </a:defRPr>
            </a:lvl2pPr>
            <a:lvl3pPr>
              <a:lnSpc>
                <a:spcPct val="90000"/>
              </a:lnSpc>
              <a:spcBef>
                <a:spcPts val="1000"/>
              </a:spcBef>
              <a:buFont typeface="Arial"/>
              <a:defRPr>
                <a:solidFill>
                  <a:schemeClr val="accent3">
                    <a:lumOff val="44000"/>
                  </a:schemeClr>
                </a:solidFill>
                <a:latin typeface="Calibri"/>
                <a:ea typeface="Calibri"/>
                <a:cs typeface="Calibri"/>
                <a:sym typeface="Calibri"/>
              </a:defRPr>
            </a:lvl3pPr>
            <a:lvl4pPr>
              <a:lnSpc>
                <a:spcPct val="90000"/>
              </a:lnSpc>
              <a:spcBef>
                <a:spcPts val="1000"/>
              </a:spcBef>
              <a:buFont typeface="Arial"/>
              <a:buChar char="•"/>
              <a:defRPr>
                <a:solidFill>
                  <a:schemeClr val="accent3">
                    <a:lumOff val="44000"/>
                  </a:schemeClr>
                </a:solidFill>
                <a:latin typeface="Calibri"/>
                <a:ea typeface="Calibri"/>
                <a:cs typeface="Calibri"/>
                <a:sym typeface="Calibri"/>
              </a:defRPr>
            </a:lvl4pPr>
            <a:lvl5pPr>
              <a:lnSpc>
                <a:spcPct val="90000"/>
              </a:lnSpc>
              <a:spcBef>
                <a:spcPts val="1000"/>
              </a:spcBef>
              <a:buFont typeface="Arial"/>
              <a:buChar char="•"/>
              <a:defRPr>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75"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rtl="0">
              <a:lnSpc>
                <a:spcPct val="90000"/>
              </a:lnSpc>
              <a:spcBef>
                <a:spcPts val="1000"/>
              </a:spcBef>
              <a:buSzTx/>
              <a:buNone/>
              <a:defRPr sz="1600">
                <a:solidFill>
                  <a:schemeClr val="accent3">
                    <a:lumOff val="44000"/>
                  </a:schemeClr>
                </a:solidFill>
                <a:latin typeface="Calibri"/>
                <a:ea typeface="Calibri"/>
                <a:cs typeface="Calibri"/>
                <a:sym typeface="Calibri"/>
              </a:defRPr>
            </a:pPr>
            <a:endParaRPr/>
          </a:p>
        </p:txBody>
      </p:sp>
      <p:sp>
        <p:nvSpPr>
          <p:cNvPr id="67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34688487"/>
      </p:ext>
    </p:extLst>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x">
  <p:cSld name="6_Picture with Caption">
    <p:bg>
      <p:bgPr>
        <a:solidFill>
          <a:srgbClr val="000000"/>
        </a:solidFill>
        <a:effectLst/>
      </p:bgPr>
    </p:bg>
    <p:spTree>
      <p:nvGrpSpPr>
        <p:cNvPr id="1" name=""/>
        <p:cNvGrpSpPr/>
        <p:nvPr/>
      </p:nvGrpSpPr>
      <p:grpSpPr>
        <a:xfrm>
          <a:off x="0" y="0"/>
          <a:ext cx="0" cy="0"/>
          <a:chOff x="0" y="0"/>
          <a:chExt cx="0" cy="0"/>
        </a:xfrm>
      </p:grpSpPr>
      <p:sp>
        <p:nvSpPr>
          <p:cNvPr id="683" name="Title Text"/>
          <p:cNvSpPr txBox="1">
            <a:spLocks noGrp="1"/>
          </p:cNvSpPr>
          <p:nvPr>
            <p:ph type="title"/>
          </p:nvPr>
        </p:nvSpPr>
        <p:spPr>
          <a:xfrm>
            <a:off x="629841" y="457200"/>
            <a:ext cx="2949178" cy="1600200"/>
          </a:xfrm>
          <a:prstGeom prst="rect">
            <a:avLst/>
          </a:prstGeom>
        </p:spPr>
        <p:txBody>
          <a:bodyPr anchor="b"/>
          <a:lstStyle>
            <a:lvl1pPr algn="l">
              <a:lnSpc>
                <a:spcPct val="90000"/>
              </a:lnSpc>
              <a:defRPr sz="3200" b="0">
                <a:solidFill>
                  <a:schemeClr val="accent3">
                    <a:lumOff val="44000"/>
                  </a:schemeClr>
                </a:solidFill>
                <a:latin typeface="Calibri Light"/>
                <a:ea typeface="Calibri Light"/>
                <a:cs typeface="Calibri Light"/>
                <a:sym typeface="Calibri Light"/>
              </a:defRPr>
            </a:lvl1pPr>
          </a:lstStyle>
          <a:p>
            <a:r>
              <a:t>Title Text</a:t>
            </a:r>
          </a:p>
        </p:txBody>
      </p:sp>
      <p:sp>
        <p:nvSpPr>
          <p:cNvPr id="684"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685"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lnSpc>
                <a:spcPct val="90000"/>
              </a:lnSpc>
              <a:spcBef>
                <a:spcPts val="1000"/>
              </a:spcBef>
              <a:buSzTx/>
              <a:buNone/>
              <a:defRPr sz="1600">
                <a:solidFill>
                  <a:schemeClr val="accent3">
                    <a:lumOff val="44000"/>
                  </a:schemeClr>
                </a:solidFill>
                <a:latin typeface="Calibri"/>
                <a:ea typeface="Calibri"/>
                <a:cs typeface="Calibri"/>
                <a:sym typeface="Calibri"/>
              </a:defRPr>
            </a:lvl1pPr>
            <a:lvl2pPr marL="0" indent="457200">
              <a:lnSpc>
                <a:spcPct val="90000"/>
              </a:lnSpc>
              <a:spcBef>
                <a:spcPts val="1000"/>
              </a:spcBef>
              <a:buSzTx/>
              <a:buNone/>
              <a:defRPr sz="1600">
                <a:solidFill>
                  <a:schemeClr val="accent3">
                    <a:lumOff val="44000"/>
                  </a:schemeClr>
                </a:solidFill>
                <a:latin typeface="Calibri"/>
                <a:ea typeface="Calibri"/>
                <a:cs typeface="Calibri"/>
                <a:sym typeface="Calibri"/>
              </a:defRPr>
            </a:lvl2pPr>
            <a:lvl3pPr marL="0" indent="914400">
              <a:lnSpc>
                <a:spcPct val="90000"/>
              </a:lnSpc>
              <a:spcBef>
                <a:spcPts val="1000"/>
              </a:spcBef>
              <a:buSzTx/>
              <a:buNone/>
              <a:defRPr sz="1600">
                <a:solidFill>
                  <a:schemeClr val="accent3">
                    <a:lumOff val="44000"/>
                  </a:schemeClr>
                </a:solidFill>
                <a:latin typeface="Calibri"/>
                <a:ea typeface="Calibri"/>
                <a:cs typeface="Calibri"/>
                <a:sym typeface="Calibri"/>
              </a:defRPr>
            </a:lvl3pPr>
            <a:lvl4pPr marL="0" indent="1371600">
              <a:lnSpc>
                <a:spcPct val="90000"/>
              </a:lnSpc>
              <a:spcBef>
                <a:spcPts val="1000"/>
              </a:spcBef>
              <a:buSzTx/>
              <a:buNone/>
              <a:defRPr sz="1600">
                <a:solidFill>
                  <a:schemeClr val="accent3">
                    <a:lumOff val="44000"/>
                  </a:schemeClr>
                </a:solidFill>
                <a:latin typeface="Calibri"/>
                <a:ea typeface="Calibri"/>
                <a:cs typeface="Calibri"/>
                <a:sym typeface="Calibri"/>
              </a:defRPr>
            </a:lvl4pPr>
            <a:lvl5pPr marL="0" indent="1828800">
              <a:lnSpc>
                <a:spcPct val="90000"/>
              </a:lnSpc>
              <a:spcBef>
                <a:spcPts val="1000"/>
              </a:spcBef>
              <a:buSzTx/>
              <a:buNone/>
              <a:defRPr sz="1600">
                <a:solidFill>
                  <a:schemeClr val="accent3">
                    <a:lumOff val="44000"/>
                  </a:schemeClr>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86" name="Slide Number"/>
          <p:cNvSpPr txBox="1">
            <a:spLocks noGrp="1"/>
          </p:cNvSpPr>
          <p:nvPr>
            <p:ph type="sldNum" sz="quarter" idx="2"/>
          </p:nvPr>
        </p:nvSpPr>
        <p:spPr>
          <a:xfrm>
            <a:off x="8256726" y="6414761"/>
            <a:ext cx="258624" cy="248306"/>
          </a:xfrm>
          <a:prstGeom prst="rect">
            <a:avLst/>
          </a:prstGeom>
        </p:spPr>
        <p:txBody>
          <a:bodyPr anchor="ctr"/>
          <a:lstStyle>
            <a:lvl1pPr>
              <a:defRPr sz="1200" b="1">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772376150"/>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x">
  <p:cSld name="7_Title Slide">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sp>
        <p:nvSpPr>
          <p:cNvPr id="693" name="Title Text"/>
          <p:cNvSpPr txBox="1">
            <a:spLocks noGrp="1"/>
          </p:cNvSpPr>
          <p:nvPr>
            <p:ph type="title"/>
          </p:nvPr>
        </p:nvSpPr>
        <p:spPr>
          <a:xfrm>
            <a:off x="3581400" y="685800"/>
            <a:ext cx="5561013" cy="3352800"/>
          </a:xfrm>
          <a:prstGeom prst="rect">
            <a:avLst/>
          </a:prstGeom>
        </p:spPr>
        <p:txBody>
          <a:bodyPr lIns="46037" tIns="46037" rIns="46037" bIns="46037"/>
          <a:lstStyle>
            <a:lvl1pPr>
              <a:defRPr>
                <a:solidFill>
                  <a:srgbClr val="786950"/>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694" name="Body Level One…"/>
          <p:cNvSpPr txBox="1">
            <a:spLocks noGrp="1"/>
          </p:cNvSpPr>
          <p:nvPr>
            <p:ph type="body" sz="quarter" idx="1"/>
          </p:nvPr>
        </p:nvSpPr>
        <p:spPr>
          <a:xfrm>
            <a:off x="5181600" y="4038600"/>
            <a:ext cx="3960813" cy="1752600"/>
          </a:xfrm>
          <a:prstGeom prst="rect">
            <a:avLst/>
          </a:prstGeom>
        </p:spPr>
        <p:txBody>
          <a:bodyPr lIns="46037" tIns="46037" rIns="46037" bIns="46037" anchor="ctr">
            <a:normAutofit/>
          </a:bodyPr>
          <a:lstStyle>
            <a:lvl1pPr marL="0" indent="0" algn="ctr">
              <a:buSzTx/>
              <a:buNone/>
              <a:defRPr b="1">
                <a:solidFill>
                  <a:srgbClr val="786950"/>
                </a:solidFill>
              </a:defRPr>
            </a:lvl1pPr>
            <a:lvl2pPr algn="ctr">
              <a:buSzPct val="95000"/>
              <a:defRPr b="1">
                <a:solidFill>
                  <a:srgbClr val="786950"/>
                </a:solidFill>
              </a:defRPr>
            </a:lvl2pPr>
            <a:lvl3pPr algn="ctr">
              <a:defRPr b="1">
                <a:solidFill>
                  <a:srgbClr val="786950"/>
                </a:solidFill>
              </a:defRPr>
            </a:lvl3pPr>
            <a:lvl4pPr algn="ctr">
              <a:defRPr b="1">
                <a:solidFill>
                  <a:srgbClr val="786950"/>
                </a:solidFill>
              </a:defRPr>
            </a:lvl4pPr>
            <a:lvl5pPr algn="ctr">
              <a:buChar char="•"/>
              <a:defRPr b="1">
                <a:solidFill>
                  <a:srgbClr val="786950"/>
                </a:solidFill>
              </a:defRPr>
            </a:lvl5pPr>
          </a:lstStyle>
          <a:p>
            <a:r>
              <a:t>Body Level One</a:t>
            </a:r>
          </a:p>
          <a:p>
            <a:pPr lvl="1"/>
            <a:r>
              <a:t>Body Level Two</a:t>
            </a:r>
          </a:p>
          <a:p>
            <a:pPr lvl="2"/>
            <a:r>
              <a:t>Body Level Three</a:t>
            </a:r>
          </a:p>
          <a:p>
            <a:pPr lvl="3"/>
            <a:r>
              <a:t>Body Level Four</a:t>
            </a:r>
          </a:p>
          <a:p>
            <a:pPr lvl="4"/>
            <a:r>
              <a:t>Body Level Five</a:t>
            </a:r>
          </a:p>
        </p:txBody>
      </p:sp>
      <p:sp>
        <p:nvSpPr>
          <p:cNvPr id="695" name="Slide Number"/>
          <p:cNvSpPr txBox="1">
            <a:spLocks noGrp="1"/>
          </p:cNvSpPr>
          <p:nvPr>
            <p:ph type="sldNum" sz="quarter" idx="2"/>
          </p:nvPr>
        </p:nvSpPr>
        <p:spPr>
          <a:xfrm>
            <a:off x="8156292" y="6248400"/>
            <a:ext cx="301909" cy="288824"/>
          </a:xfrm>
          <a:prstGeom prst="rect">
            <a:avLst/>
          </a:prstGeom>
        </p:spPr>
        <p:txBody>
          <a:bodyPr/>
          <a:lstStyle>
            <a:lvl1pPr>
              <a:spcBef>
                <a:spcPts val="800"/>
              </a:spcBef>
              <a:defRPr b="1">
                <a:solidFill>
                  <a:srgbClr val="EAEAEA"/>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446840704"/>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x">
  <p:cSld name="7_Title and Content">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0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03"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04" name="Body Level One…"/>
          <p:cNvSpPr txBox="1">
            <a:spLocks noGrp="1"/>
          </p:cNvSpPr>
          <p:nvPr>
            <p:ph type="body" idx="1"/>
          </p:nvPr>
        </p:nvSpPr>
        <p:spPr>
          <a:xfrm>
            <a:off x="1371600" y="1981200"/>
            <a:ext cx="7620000" cy="4114800"/>
          </a:xfrm>
          <a:prstGeom prst="rect">
            <a:avLst/>
          </a:prstGeom>
        </p:spPr>
        <p:txBody>
          <a:bodyPr>
            <a:normAutofit/>
          </a:bodyPr>
          <a:lstStyle>
            <a:lvl1pPr>
              <a:buClr>
                <a:srgbClr val="996600"/>
              </a:buClr>
              <a:buChar char="⬥"/>
              <a:defRPr b="1"/>
            </a:lvl1pPr>
            <a:lvl2pPr>
              <a:buClr>
                <a:srgbClr val="996600"/>
              </a:buClr>
              <a:buSzPct val="95000"/>
              <a:defRPr b="1"/>
            </a:lvl2pPr>
            <a:lvl3pPr>
              <a:buClr>
                <a:srgbClr val="996600"/>
              </a:buClr>
              <a:defRPr b="1"/>
            </a:lvl3pPr>
            <a:lvl4pPr>
              <a:buClr>
                <a:srgbClr val="996600"/>
              </a:buClr>
              <a:defRPr b="1"/>
            </a:lvl4pPr>
            <a:lvl5pPr>
              <a:buClr>
                <a:srgbClr val="996600"/>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70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558731613"/>
      </p:ext>
    </p:extLst>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x">
  <p:cSld name="7_Section Header">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1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13"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cap="all">
                <a:solidFill>
                  <a:srgbClr val="996600"/>
                </a:solidFill>
                <a:latin typeface="Arial"/>
                <a:ea typeface="Arial"/>
                <a:cs typeface="Arial"/>
                <a:sym typeface="Arial"/>
              </a:defRPr>
            </a:lvl1pPr>
          </a:lstStyle>
          <a:p>
            <a:r>
              <a:t>Title Text</a:t>
            </a:r>
          </a:p>
        </p:txBody>
      </p:sp>
      <p:sp>
        <p:nvSpPr>
          <p:cNvPr id="714"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71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533313121"/>
      </p:ext>
    </p:extLst>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x">
  <p:cSld name="7_Two Content">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2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23"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24" name="Body Level One…"/>
          <p:cNvSpPr txBox="1">
            <a:spLocks noGrp="1"/>
          </p:cNvSpPr>
          <p:nvPr>
            <p:ph type="body" sz="half" idx="1"/>
          </p:nvPr>
        </p:nvSpPr>
        <p:spPr>
          <a:xfrm>
            <a:off x="1371600" y="1981200"/>
            <a:ext cx="3733800" cy="4114800"/>
          </a:xfrm>
          <a:prstGeom prst="rect">
            <a:avLst/>
          </a:prstGeom>
        </p:spPr>
        <p:txBody>
          <a:bodyPr>
            <a:normAutofit/>
          </a:bodyPr>
          <a:lstStyle>
            <a:lvl1pPr>
              <a:spcBef>
                <a:spcPts val="600"/>
              </a:spcBef>
              <a:buClr>
                <a:srgbClr val="996600"/>
              </a:buClr>
              <a:buChar char="⬥"/>
              <a:defRPr sz="2800" b="1"/>
            </a:lvl1pPr>
            <a:lvl2pPr marL="790575" indent="-333375">
              <a:spcBef>
                <a:spcPts val="600"/>
              </a:spcBef>
              <a:buClr>
                <a:srgbClr val="996600"/>
              </a:buClr>
              <a:buSzPct val="95000"/>
              <a:defRPr sz="2800" b="1"/>
            </a:lvl2pPr>
            <a:lvl3pPr marL="1234439" indent="-320039">
              <a:spcBef>
                <a:spcPts val="600"/>
              </a:spcBef>
              <a:buClr>
                <a:srgbClr val="996600"/>
              </a:buClr>
              <a:defRPr sz="2800" b="1"/>
            </a:lvl3pPr>
            <a:lvl4pPr marL="1727200" indent="-355600">
              <a:spcBef>
                <a:spcPts val="600"/>
              </a:spcBef>
              <a:buClr>
                <a:srgbClr val="996600"/>
              </a:buClr>
              <a:defRPr sz="2800" b="1"/>
            </a:lvl4pPr>
            <a:lvl5pPr marL="2184400" indent="-355600">
              <a:spcBef>
                <a:spcPts val="600"/>
              </a:spcBef>
              <a:buClr>
                <a:srgbClr val="996600"/>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72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82333179"/>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x">
  <p:cSld name="7_Comparis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3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33" name="Title Text"/>
          <p:cNvSpPr txBox="1">
            <a:spLocks noGrp="1"/>
          </p:cNvSpPr>
          <p:nvPr>
            <p:ph type="title"/>
          </p:nvPr>
        </p:nvSpPr>
        <p:spPr>
          <a:xfrm>
            <a:off x="457200" y="274638"/>
            <a:ext cx="8229600" cy="1143001"/>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3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35"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736"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249382641"/>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x">
  <p:cSld name="7_Title Only">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43"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44" name="Title Text"/>
          <p:cNvSpPr txBox="1">
            <a:spLocks noGrp="1"/>
          </p:cNvSpPr>
          <p:nvPr>
            <p:ph type="title"/>
          </p:nvPr>
        </p:nvSpPr>
        <p:spPr>
          <a:xfrm>
            <a:off x="1371600" y="533400"/>
            <a:ext cx="7543800" cy="1143000"/>
          </a:xfrm>
          <a:prstGeom prst="rect">
            <a:avLst/>
          </a:prstGeom>
        </p:spPr>
        <p:txBody>
          <a:bodyPr lIns="46037" tIns="46037" rIns="46037" bIns="46037"/>
          <a:lstStyle>
            <a:lvl1pPr>
              <a:defRPr>
                <a:solidFill>
                  <a:srgbClr val="996600"/>
                </a:solidFill>
                <a:latin typeface="Arial"/>
                <a:ea typeface="Arial"/>
                <a:cs typeface="Arial"/>
                <a:sym typeface="Arial"/>
              </a:defRPr>
            </a:lvl1pPr>
          </a:lstStyle>
          <a:p>
            <a:r>
              <a:t>Title Text</a:t>
            </a:r>
          </a:p>
        </p:txBody>
      </p:sp>
      <p:sp>
        <p:nvSpPr>
          <p:cNvPr id="745"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16483898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1399130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x">
  <p:cSld name="5_Blank">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52"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53"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838730715"/>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x">
  <p:cSld name="Blank 0">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sp>
        <p:nvSpPr>
          <p:cNvPr id="760"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003026964"/>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x">
  <p:cSld name="7_Content with Capti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67"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68"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a:solidFill>
                  <a:srgbClr val="996600"/>
                </a:solidFill>
                <a:latin typeface="Arial"/>
                <a:ea typeface="Arial"/>
                <a:cs typeface="Arial"/>
                <a:sym typeface="Arial"/>
              </a:defRPr>
            </a:lvl1pPr>
          </a:lstStyle>
          <a:p>
            <a:r>
              <a:t>Title Text</a:t>
            </a:r>
          </a:p>
        </p:txBody>
      </p:sp>
      <p:sp>
        <p:nvSpPr>
          <p:cNvPr id="769"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996600"/>
              </a:buClr>
              <a:buChar char="⬥"/>
              <a:defRPr b="1"/>
            </a:lvl1pPr>
            <a:lvl2pPr>
              <a:buClr>
                <a:srgbClr val="996600"/>
              </a:buClr>
              <a:buSzPct val="95000"/>
              <a:defRPr b="1"/>
            </a:lvl2pPr>
            <a:lvl3pPr>
              <a:buClr>
                <a:srgbClr val="996600"/>
              </a:buClr>
              <a:defRPr b="1"/>
            </a:lvl3pPr>
            <a:lvl4pPr>
              <a:buClr>
                <a:srgbClr val="996600"/>
              </a:buClr>
              <a:defRPr b="1"/>
            </a:lvl4pPr>
            <a:lvl5pPr>
              <a:buClr>
                <a:srgbClr val="996600"/>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770"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b="1"/>
            </a:pPr>
            <a:endParaRPr/>
          </a:p>
        </p:txBody>
      </p:sp>
      <p:sp>
        <p:nvSpPr>
          <p:cNvPr id="771"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637742833"/>
      </p:ext>
    </p:extLst>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x">
  <p:cSld name="7_Picture with Caption">
    <p:bg>
      <p:bgPr>
        <a:gradFill flip="none" rotWithShape="1">
          <a:gsLst>
            <a:gs pos="0">
              <a:srgbClr val="FFCC99"/>
            </a:gs>
            <a:gs pos="50000">
              <a:srgbClr val="E9E2B6"/>
            </a:gs>
            <a:gs pos="100000">
              <a:srgbClr val="FFCC99"/>
            </a:gs>
          </a:gsLst>
          <a:lin ang="5400000" scaled="0"/>
        </a:gradFill>
        <a:effectLst/>
      </p:bgPr>
    </p:bg>
    <p:spTree>
      <p:nvGrpSpPr>
        <p:cNvPr id="1" name=""/>
        <p:cNvGrpSpPr/>
        <p:nvPr/>
      </p:nvGrpSpPr>
      <p:grpSpPr>
        <a:xfrm>
          <a:off x="0" y="0"/>
          <a:ext cx="0" cy="0"/>
          <a:chOff x="0" y="0"/>
          <a:chExt cx="0" cy="0"/>
        </a:xfrm>
      </p:grpSpPr>
      <p:pic>
        <p:nvPicPr>
          <p:cNvPr id="778" name="Picture 6" descr="Picture 6"/>
          <p:cNvPicPr>
            <a:picLocks noChangeAspect="1"/>
          </p:cNvPicPr>
          <p:nvPr/>
        </p:nvPicPr>
        <p:blipFill>
          <a:blip r:embed="rId2"/>
          <a:stretch>
            <a:fillRect/>
          </a:stretch>
        </p:blipFill>
        <p:spPr>
          <a:xfrm>
            <a:off x="0" y="0"/>
            <a:ext cx="1219200" cy="6858000"/>
          </a:xfrm>
          <a:prstGeom prst="rect">
            <a:avLst/>
          </a:prstGeom>
          <a:ln w="12700">
            <a:miter lim="400000"/>
          </a:ln>
        </p:spPr>
      </p:pic>
      <p:sp>
        <p:nvSpPr>
          <p:cNvPr id="779"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a:solidFill>
                  <a:srgbClr val="996600"/>
                </a:solidFill>
                <a:latin typeface="Arial"/>
                <a:ea typeface="Arial"/>
                <a:cs typeface="Arial"/>
                <a:sym typeface="Arial"/>
              </a:defRPr>
            </a:lvl1pPr>
          </a:lstStyle>
          <a:p>
            <a:r>
              <a:t>Title Text</a:t>
            </a:r>
          </a:p>
        </p:txBody>
      </p:sp>
      <p:sp>
        <p:nvSpPr>
          <p:cNvPr id="780"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781"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782" name="Slide Number"/>
          <p:cNvSpPr txBox="1">
            <a:spLocks noGrp="1"/>
          </p:cNvSpPr>
          <p:nvPr>
            <p:ph type="sldNum" sz="quarter" idx="2"/>
          </p:nvPr>
        </p:nvSpPr>
        <p:spPr>
          <a:xfrm>
            <a:off x="8842092" y="6248400"/>
            <a:ext cx="301909" cy="288824"/>
          </a:xfrm>
          <a:prstGeom prst="rect">
            <a:avLst/>
          </a:prstGeom>
        </p:spPr>
        <p:txBody>
          <a:bodyPr/>
          <a:lstStyle>
            <a:lvl1pPr>
              <a:spcBef>
                <a:spcPts val="800"/>
              </a:spcBef>
              <a:defRPr b="1">
                <a:solidFill>
                  <a:srgbClr val="78695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397990465"/>
      </p:ext>
    </p:extLst>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x">
  <p:cSld name="8_Title and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871" name="Group 2"/>
          <p:cNvGrpSpPr/>
          <p:nvPr/>
        </p:nvGrpSpPr>
        <p:grpSpPr>
          <a:xfrm>
            <a:off x="1587" y="0"/>
            <a:ext cx="9148763" cy="6851650"/>
            <a:chOff x="0" y="0"/>
            <a:chExt cx="9148761" cy="6851650"/>
          </a:xfrm>
        </p:grpSpPr>
        <p:sp>
          <p:nvSpPr>
            <p:cNvPr id="835"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6"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7"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851" name="Group 6"/>
            <p:cNvGrpSpPr/>
            <p:nvPr/>
          </p:nvGrpSpPr>
          <p:grpSpPr>
            <a:xfrm>
              <a:off x="455612" y="0"/>
              <a:ext cx="8093075" cy="6851650"/>
              <a:chOff x="0" y="0"/>
              <a:chExt cx="8093073" cy="6851650"/>
            </a:xfrm>
          </p:grpSpPr>
          <p:sp>
            <p:nvSpPr>
              <p:cNvPr id="838"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39"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0"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1"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2"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3"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4"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5"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6"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7"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8"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49"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0"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852"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3"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4"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5"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6"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7"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8"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59"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60"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1"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2"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868" name="Group 31"/>
            <p:cNvGrpSpPr/>
            <p:nvPr/>
          </p:nvGrpSpPr>
          <p:grpSpPr>
            <a:xfrm>
              <a:off x="-1" y="622300"/>
              <a:ext cx="9140826" cy="2493963"/>
              <a:chOff x="0" y="0"/>
              <a:chExt cx="9140824" cy="2493962"/>
            </a:xfrm>
          </p:grpSpPr>
          <p:sp>
            <p:nvSpPr>
              <p:cNvPr id="863"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4"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5"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6"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867"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869"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870"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872"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873" name="Body Level One…"/>
          <p:cNvSpPr txBox="1">
            <a:spLocks noGrp="1"/>
          </p:cNvSpPr>
          <p:nvPr>
            <p:ph type="body" idx="1"/>
          </p:nvPr>
        </p:nvSpPr>
        <p:spPr>
          <a:xfrm>
            <a:off x="457200" y="1600200"/>
            <a:ext cx="8229600" cy="4530725"/>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874"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173670195"/>
      </p:ext>
    </p:extLst>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x">
  <p:cSld name="8_Section Header">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917" name="Group 2"/>
          <p:cNvGrpSpPr/>
          <p:nvPr/>
        </p:nvGrpSpPr>
        <p:grpSpPr>
          <a:xfrm>
            <a:off x="1587" y="0"/>
            <a:ext cx="9148763" cy="6851650"/>
            <a:chOff x="0" y="0"/>
            <a:chExt cx="9148761" cy="6851650"/>
          </a:xfrm>
        </p:grpSpPr>
        <p:sp>
          <p:nvSpPr>
            <p:cNvPr id="881"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2"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3"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897" name="Group 6"/>
            <p:cNvGrpSpPr/>
            <p:nvPr/>
          </p:nvGrpSpPr>
          <p:grpSpPr>
            <a:xfrm>
              <a:off x="455612" y="0"/>
              <a:ext cx="8093075" cy="6851650"/>
              <a:chOff x="0" y="0"/>
              <a:chExt cx="8093073" cy="6851650"/>
            </a:xfrm>
          </p:grpSpPr>
          <p:sp>
            <p:nvSpPr>
              <p:cNvPr id="884"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5"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6"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7"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8"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89"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0"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1"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2"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3"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4"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5"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6"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898"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899"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0"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1"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2"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3"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4"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5"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06"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07"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08"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914" name="Group 31"/>
            <p:cNvGrpSpPr/>
            <p:nvPr/>
          </p:nvGrpSpPr>
          <p:grpSpPr>
            <a:xfrm>
              <a:off x="-1" y="622300"/>
              <a:ext cx="9140826" cy="2493963"/>
              <a:chOff x="0" y="0"/>
              <a:chExt cx="9140824" cy="2493962"/>
            </a:xfrm>
          </p:grpSpPr>
          <p:sp>
            <p:nvSpPr>
              <p:cNvPr id="909"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0"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1"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2"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13"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915"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916"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918" name="Title Text"/>
          <p:cNvSpPr txBox="1">
            <a:spLocks noGrp="1"/>
          </p:cNvSpPr>
          <p:nvPr>
            <p:ph type="title"/>
          </p:nvPr>
        </p:nvSpPr>
        <p:spPr>
          <a:xfrm>
            <a:off x="722312" y="4406900"/>
            <a:ext cx="7772401" cy="1362075"/>
          </a:xfrm>
          <a:prstGeom prst="rect">
            <a:avLst/>
          </a:prstGeom>
        </p:spPr>
        <p:txBody>
          <a:bodyPr anchor="t"/>
          <a:lstStyle>
            <a:lvl1pPr>
              <a:defRPr sz="4000" cap="all">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919"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20"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014898837"/>
      </p:ext>
    </p:extLst>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x">
  <p:cSld name="8_Two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963" name="Group 2"/>
          <p:cNvGrpSpPr/>
          <p:nvPr/>
        </p:nvGrpSpPr>
        <p:grpSpPr>
          <a:xfrm>
            <a:off x="1587" y="0"/>
            <a:ext cx="9148763" cy="6851650"/>
            <a:chOff x="0" y="0"/>
            <a:chExt cx="9148761" cy="6851650"/>
          </a:xfrm>
        </p:grpSpPr>
        <p:sp>
          <p:nvSpPr>
            <p:cNvPr id="927"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28"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29"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943" name="Group 6"/>
            <p:cNvGrpSpPr/>
            <p:nvPr/>
          </p:nvGrpSpPr>
          <p:grpSpPr>
            <a:xfrm>
              <a:off x="455612" y="0"/>
              <a:ext cx="8093075" cy="6851650"/>
              <a:chOff x="0" y="0"/>
              <a:chExt cx="8093073" cy="6851650"/>
            </a:xfrm>
          </p:grpSpPr>
          <p:sp>
            <p:nvSpPr>
              <p:cNvPr id="930"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1"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2"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3"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4"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5"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6"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7"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8"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39"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0"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1"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2"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944"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5"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6"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7"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8"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49"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0"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1"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52"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3"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4"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960" name="Group 31"/>
            <p:cNvGrpSpPr/>
            <p:nvPr/>
          </p:nvGrpSpPr>
          <p:grpSpPr>
            <a:xfrm>
              <a:off x="-1" y="622300"/>
              <a:ext cx="9140826" cy="2493963"/>
              <a:chOff x="0" y="0"/>
              <a:chExt cx="9140824" cy="2493962"/>
            </a:xfrm>
          </p:grpSpPr>
          <p:sp>
            <p:nvSpPr>
              <p:cNvPr id="955"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6"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7"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8"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59"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961"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962"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964"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965" name="Body Level One…"/>
          <p:cNvSpPr txBox="1">
            <a:spLocks noGrp="1"/>
          </p:cNvSpPr>
          <p:nvPr>
            <p:ph type="body" sz="half" idx="1"/>
          </p:nvPr>
        </p:nvSpPr>
        <p:spPr>
          <a:xfrm>
            <a:off x="457200" y="1600200"/>
            <a:ext cx="4038600" cy="4530725"/>
          </a:xfrm>
          <a:prstGeom prst="rect">
            <a:avLst/>
          </a:prstGeom>
        </p:spPr>
        <p:txBody>
          <a:bodyPr>
            <a:normAutofit/>
          </a:bodyPr>
          <a:lstStyle>
            <a:lvl1pPr>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790575" indent="-333375">
              <a:spcBef>
                <a:spcPts val="600"/>
              </a:spcBef>
              <a:buClr>
                <a:srgbClr val="FFFFCC"/>
              </a:buClr>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1234439" indent="-320039">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1727200" indent="-355600">
              <a:spcBef>
                <a:spcPts val="600"/>
              </a:spcBef>
              <a:buClr>
                <a:srgbClr val="FFFFCC"/>
              </a:buClr>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2184400" indent="-355600">
              <a:spcBef>
                <a:spcPts val="600"/>
              </a:spcBef>
              <a:buClr>
                <a:srgbClr val="FFFFCC"/>
              </a:buClr>
              <a:buSzPct val="60000"/>
              <a:buChar char="■"/>
              <a:defRPr sz="28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66"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837754521"/>
      </p:ext>
    </p:extLst>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x">
  <p:cSld name="8_Comparis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009" name="Group 2"/>
          <p:cNvGrpSpPr/>
          <p:nvPr/>
        </p:nvGrpSpPr>
        <p:grpSpPr>
          <a:xfrm>
            <a:off x="1587" y="0"/>
            <a:ext cx="9148763" cy="6851650"/>
            <a:chOff x="0" y="0"/>
            <a:chExt cx="9148761" cy="6851650"/>
          </a:xfrm>
        </p:grpSpPr>
        <p:sp>
          <p:nvSpPr>
            <p:cNvPr id="973"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4"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5"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989" name="Group 6"/>
            <p:cNvGrpSpPr/>
            <p:nvPr/>
          </p:nvGrpSpPr>
          <p:grpSpPr>
            <a:xfrm>
              <a:off x="455612" y="0"/>
              <a:ext cx="8093075" cy="6851650"/>
              <a:chOff x="0" y="0"/>
              <a:chExt cx="8093073" cy="6851650"/>
            </a:xfrm>
          </p:grpSpPr>
          <p:sp>
            <p:nvSpPr>
              <p:cNvPr id="976"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7"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8"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79"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0"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1"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2"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3"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4"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5"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6"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7"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88"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990"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1"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2"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3"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4"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5"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6"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7"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998"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999"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0"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06" name="Group 31"/>
            <p:cNvGrpSpPr/>
            <p:nvPr/>
          </p:nvGrpSpPr>
          <p:grpSpPr>
            <a:xfrm>
              <a:off x="-1" y="622300"/>
              <a:ext cx="9140826" cy="2493963"/>
              <a:chOff x="0" y="0"/>
              <a:chExt cx="9140824" cy="2493962"/>
            </a:xfrm>
          </p:grpSpPr>
          <p:sp>
            <p:nvSpPr>
              <p:cNvPr id="1001"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2"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3"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4"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05"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07"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008"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010" name="Title Text"/>
          <p:cNvSpPr txBox="1">
            <a:spLocks noGrp="1"/>
          </p:cNvSpPr>
          <p:nvPr>
            <p:ph type="title"/>
          </p:nvPr>
        </p:nvSpPr>
        <p:spPr>
          <a:xfrm>
            <a:off x="457200" y="274638"/>
            <a:ext cx="8229600" cy="1143001"/>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01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01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solidFill>
                  <a:schemeClr val="accent3">
                    <a:lumOff val="44000"/>
                  </a:schemeClr>
                </a:solidFill>
                <a:effectLst>
                  <a:outerShdw blurRad="38100" dist="38100" dir="2700000" rotWithShape="0">
                    <a:srgbClr val="000000"/>
                  </a:outerShdw>
                </a:effectLst>
                <a:latin typeface="Verdana"/>
                <a:ea typeface="Verdana"/>
                <a:cs typeface="Verdana"/>
                <a:sym typeface="Verdana"/>
              </a:defRPr>
            </a:pPr>
            <a:endParaRPr/>
          </a:p>
        </p:txBody>
      </p:sp>
      <p:sp>
        <p:nvSpPr>
          <p:cNvPr id="1013"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74149568"/>
      </p:ext>
    </p:extLst>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x">
  <p:cSld name="8_Title Only">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056" name="Group 2"/>
          <p:cNvGrpSpPr/>
          <p:nvPr/>
        </p:nvGrpSpPr>
        <p:grpSpPr>
          <a:xfrm>
            <a:off x="1587" y="0"/>
            <a:ext cx="9148763" cy="6851650"/>
            <a:chOff x="0" y="0"/>
            <a:chExt cx="9148761" cy="6851650"/>
          </a:xfrm>
        </p:grpSpPr>
        <p:sp>
          <p:nvSpPr>
            <p:cNvPr id="1020"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1"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2"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036" name="Group 6"/>
            <p:cNvGrpSpPr/>
            <p:nvPr/>
          </p:nvGrpSpPr>
          <p:grpSpPr>
            <a:xfrm>
              <a:off x="455612" y="0"/>
              <a:ext cx="8093075" cy="6851650"/>
              <a:chOff x="0" y="0"/>
              <a:chExt cx="8093073" cy="6851650"/>
            </a:xfrm>
          </p:grpSpPr>
          <p:sp>
            <p:nvSpPr>
              <p:cNvPr id="1023"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4"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5"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6"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7"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8"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29"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0"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1"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2"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3"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4"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5"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037"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8"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39"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0"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1"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2"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3"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4"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45"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6"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7"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53" name="Group 31"/>
            <p:cNvGrpSpPr/>
            <p:nvPr/>
          </p:nvGrpSpPr>
          <p:grpSpPr>
            <a:xfrm>
              <a:off x="-1" y="622300"/>
              <a:ext cx="9140826" cy="2493963"/>
              <a:chOff x="0" y="0"/>
              <a:chExt cx="9140824" cy="2493962"/>
            </a:xfrm>
          </p:grpSpPr>
          <p:sp>
            <p:nvSpPr>
              <p:cNvPr id="1048"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49"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0"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1"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52"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54"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055"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057"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058"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256104636"/>
      </p:ext>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x">
  <p:cSld name="6_Blank">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01" name="Group 2"/>
          <p:cNvGrpSpPr/>
          <p:nvPr/>
        </p:nvGrpSpPr>
        <p:grpSpPr>
          <a:xfrm>
            <a:off x="1587" y="0"/>
            <a:ext cx="9148763" cy="6851650"/>
            <a:chOff x="0" y="0"/>
            <a:chExt cx="9148761" cy="6851650"/>
          </a:xfrm>
        </p:grpSpPr>
        <p:sp>
          <p:nvSpPr>
            <p:cNvPr id="1065"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6"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7"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081" name="Group 6"/>
            <p:cNvGrpSpPr/>
            <p:nvPr/>
          </p:nvGrpSpPr>
          <p:grpSpPr>
            <a:xfrm>
              <a:off x="455612" y="0"/>
              <a:ext cx="8093075" cy="6851650"/>
              <a:chOff x="0" y="0"/>
              <a:chExt cx="8093073" cy="6851650"/>
            </a:xfrm>
          </p:grpSpPr>
          <p:sp>
            <p:nvSpPr>
              <p:cNvPr id="1068"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69"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0"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1"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2"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3"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4"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5"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6"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7"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8"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79"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0"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082"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3"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4"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5"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6"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7"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8"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89"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090"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1"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2"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098" name="Group 31"/>
            <p:cNvGrpSpPr/>
            <p:nvPr/>
          </p:nvGrpSpPr>
          <p:grpSpPr>
            <a:xfrm>
              <a:off x="-1" y="622300"/>
              <a:ext cx="9140826" cy="2493963"/>
              <a:chOff x="0" y="0"/>
              <a:chExt cx="9140824" cy="2493962"/>
            </a:xfrm>
          </p:grpSpPr>
          <p:sp>
            <p:nvSpPr>
              <p:cNvPr id="1093"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4"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5"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6"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097"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099"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00"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02"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17502179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25481339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x">
  <p:cSld name="8_Content with Capti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45" name="Group 2"/>
          <p:cNvGrpSpPr/>
          <p:nvPr/>
        </p:nvGrpSpPr>
        <p:grpSpPr>
          <a:xfrm>
            <a:off x="1587" y="0"/>
            <a:ext cx="9148763" cy="6851650"/>
            <a:chOff x="0" y="0"/>
            <a:chExt cx="9148761" cy="6851650"/>
          </a:xfrm>
        </p:grpSpPr>
        <p:sp>
          <p:nvSpPr>
            <p:cNvPr id="1109"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0"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1"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125" name="Group 6"/>
            <p:cNvGrpSpPr/>
            <p:nvPr/>
          </p:nvGrpSpPr>
          <p:grpSpPr>
            <a:xfrm>
              <a:off x="455612" y="0"/>
              <a:ext cx="8093075" cy="6851650"/>
              <a:chOff x="0" y="0"/>
              <a:chExt cx="8093073" cy="6851650"/>
            </a:xfrm>
          </p:grpSpPr>
          <p:sp>
            <p:nvSpPr>
              <p:cNvPr id="1112"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3"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4"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5"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6"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7"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8"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19"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0"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1"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2"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3"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4"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126"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7"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8"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29"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0"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1"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2"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3"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34"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5"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6"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142" name="Group 31"/>
            <p:cNvGrpSpPr/>
            <p:nvPr/>
          </p:nvGrpSpPr>
          <p:grpSpPr>
            <a:xfrm>
              <a:off x="-1" y="622300"/>
              <a:ext cx="9140826" cy="2493963"/>
              <a:chOff x="0" y="0"/>
              <a:chExt cx="9140824" cy="2493962"/>
            </a:xfrm>
          </p:grpSpPr>
          <p:sp>
            <p:nvSpPr>
              <p:cNvPr id="1137"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8"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39"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40"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41"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143"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44"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46" name="Title Text"/>
          <p:cNvSpPr txBox="1">
            <a:spLocks noGrp="1"/>
          </p:cNvSpPr>
          <p:nvPr>
            <p:ph type="title"/>
          </p:nvPr>
        </p:nvSpPr>
        <p:spPr>
          <a:xfrm>
            <a:off x="457200" y="273050"/>
            <a:ext cx="3008314" cy="1162050"/>
          </a:xfrm>
          <a:prstGeom prst="rect">
            <a:avLst/>
          </a:prstGeom>
        </p:spPr>
        <p:txBody>
          <a:bodyPr anchor="b"/>
          <a:lstStyle>
            <a:lvl1pPr>
              <a:defRPr sz="200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47" name="Body Level One…"/>
          <p:cNvSpPr txBox="1">
            <a:spLocks noGrp="1"/>
          </p:cNvSpPr>
          <p:nvPr>
            <p:ph type="body" idx="1"/>
          </p:nvPr>
        </p:nvSpPr>
        <p:spPr>
          <a:xfrm>
            <a:off x="3575050" y="273050"/>
            <a:ext cx="5111750" cy="5853113"/>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48"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pPr>
            <a:endParaRPr/>
          </a:p>
        </p:txBody>
      </p:sp>
      <p:sp>
        <p:nvSpPr>
          <p:cNvPr id="1149"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025310826"/>
      </p:ext>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x">
  <p:cSld name="8_Picture with Caption">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192" name="Group 2"/>
          <p:cNvGrpSpPr/>
          <p:nvPr/>
        </p:nvGrpSpPr>
        <p:grpSpPr>
          <a:xfrm>
            <a:off x="1587" y="0"/>
            <a:ext cx="9148763" cy="6851650"/>
            <a:chOff x="0" y="0"/>
            <a:chExt cx="9148761" cy="6851650"/>
          </a:xfrm>
        </p:grpSpPr>
        <p:sp>
          <p:nvSpPr>
            <p:cNvPr id="1156"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57"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58"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172" name="Group 6"/>
            <p:cNvGrpSpPr/>
            <p:nvPr/>
          </p:nvGrpSpPr>
          <p:grpSpPr>
            <a:xfrm>
              <a:off x="455612" y="0"/>
              <a:ext cx="8093075" cy="6851650"/>
              <a:chOff x="0" y="0"/>
              <a:chExt cx="8093073" cy="6851650"/>
            </a:xfrm>
          </p:grpSpPr>
          <p:sp>
            <p:nvSpPr>
              <p:cNvPr id="1159"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0"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1"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2"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3"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4"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5"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6"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7"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8"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69"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0"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1"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173"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4"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5"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6"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7"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8"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79"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80"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181"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2"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3"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189" name="Group 31"/>
            <p:cNvGrpSpPr/>
            <p:nvPr/>
          </p:nvGrpSpPr>
          <p:grpSpPr>
            <a:xfrm>
              <a:off x="-1" y="622300"/>
              <a:ext cx="9140826" cy="2493963"/>
              <a:chOff x="0" y="0"/>
              <a:chExt cx="9140824" cy="2493962"/>
            </a:xfrm>
          </p:grpSpPr>
          <p:sp>
            <p:nvSpPr>
              <p:cNvPr id="1184"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5"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6"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7"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188"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190"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191"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193" name="Title Text"/>
          <p:cNvSpPr txBox="1">
            <a:spLocks noGrp="1"/>
          </p:cNvSpPr>
          <p:nvPr>
            <p:ph type="title"/>
          </p:nvPr>
        </p:nvSpPr>
        <p:spPr>
          <a:xfrm>
            <a:off x="1792288" y="4800600"/>
            <a:ext cx="5486401" cy="566738"/>
          </a:xfrm>
          <a:prstGeom prst="rect">
            <a:avLst/>
          </a:prstGeom>
        </p:spPr>
        <p:txBody>
          <a:bodyPr anchor="b"/>
          <a:lstStyle>
            <a:lvl1pPr>
              <a:defRPr sz="200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19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9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96"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409985179"/>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x">
  <p:cSld name="1_Title, Content, and 2 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239" name="Group 2"/>
          <p:cNvGrpSpPr/>
          <p:nvPr/>
        </p:nvGrpSpPr>
        <p:grpSpPr>
          <a:xfrm>
            <a:off x="1587" y="0"/>
            <a:ext cx="9148763" cy="6851650"/>
            <a:chOff x="0" y="0"/>
            <a:chExt cx="9148761" cy="6851650"/>
          </a:xfrm>
        </p:grpSpPr>
        <p:sp>
          <p:nvSpPr>
            <p:cNvPr id="1203"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4"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5"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219" name="Group 6"/>
            <p:cNvGrpSpPr/>
            <p:nvPr/>
          </p:nvGrpSpPr>
          <p:grpSpPr>
            <a:xfrm>
              <a:off x="455612" y="0"/>
              <a:ext cx="8093075" cy="6851650"/>
              <a:chOff x="0" y="0"/>
              <a:chExt cx="8093073" cy="6851650"/>
            </a:xfrm>
          </p:grpSpPr>
          <p:sp>
            <p:nvSpPr>
              <p:cNvPr id="1206"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7"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8"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09"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0"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1"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2"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3"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4"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5"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6"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7"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18"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220"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1"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2"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3"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4"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5"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6"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7"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28"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29"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0"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236" name="Group 31"/>
            <p:cNvGrpSpPr/>
            <p:nvPr/>
          </p:nvGrpSpPr>
          <p:grpSpPr>
            <a:xfrm>
              <a:off x="-1" y="622300"/>
              <a:ext cx="9140826" cy="2493963"/>
              <a:chOff x="0" y="0"/>
              <a:chExt cx="9140824" cy="2493962"/>
            </a:xfrm>
          </p:grpSpPr>
          <p:sp>
            <p:nvSpPr>
              <p:cNvPr id="1231"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2"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3"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4"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35"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237"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238"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240" name="Title Text"/>
          <p:cNvSpPr txBox="1">
            <a:spLocks noGrp="1"/>
          </p:cNvSpPr>
          <p:nvPr>
            <p:ph type="title"/>
          </p:nvPr>
        </p:nvSpPr>
        <p:spPr>
          <a:xfrm>
            <a:off x="457200" y="277813"/>
            <a:ext cx="8229600" cy="1139826"/>
          </a:xfrm>
          <a:prstGeom prst="rect">
            <a:avLst/>
          </a:prstGeom>
        </p:spPr>
        <p:txBody>
          <a:bodyPr/>
          <a:lstStyle>
            <a:lvl1pPr>
              <a:defRPr b="0">
                <a:solidFill>
                  <a:srgbClr val="CCECFF"/>
                </a:solidFill>
                <a:effectLst>
                  <a:outerShdw blurRad="38100" dist="38100" dir="2700000" rotWithShape="0">
                    <a:srgbClr val="000000"/>
                  </a:outerShdw>
                </a:effectLst>
                <a:latin typeface="Arial"/>
                <a:ea typeface="Arial"/>
                <a:cs typeface="Arial"/>
                <a:sym typeface="Arial"/>
              </a:defRPr>
            </a:lvl1pPr>
          </a:lstStyle>
          <a:p>
            <a:r>
              <a:t>Title Text</a:t>
            </a:r>
          </a:p>
        </p:txBody>
      </p:sp>
      <p:sp>
        <p:nvSpPr>
          <p:cNvPr id="1241" name="Body Level One…"/>
          <p:cNvSpPr txBox="1">
            <a:spLocks noGrp="1"/>
          </p:cNvSpPr>
          <p:nvPr>
            <p:ph type="body" sz="half" idx="1"/>
          </p:nvPr>
        </p:nvSpPr>
        <p:spPr>
          <a:xfrm>
            <a:off x="457200" y="1600200"/>
            <a:ext cx="4038600" cy="4530725"/>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42"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716636491"/>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x">
  <p:cSld name="1_Content">
    <p:bg>
      <p:bgPr>
        <a:gradFill flip="none" rotWithShape="1">
          <a:gsLst>
            <a:gs pos="0">
              <a:srgbClr val="0066CC"/>
            </a:gs>
            <a:gs pos="100000">
              <a:srgbClr val="002850"/>
            </a:gs>
          </a:gsLst>
          <a:lin ang="5400000" scaled="0"/>
        </a:gradFill>
        <a:effectLst/>
      </p:bgPr>
    </p:bg>
    <p:spTree>
      <p:nvGrpSpPr>
        <p:cNvPr id="1" name=""/>
        <p:cNvGrpSpPr/>
        <p:nvPr/>
      </p:nvGrpSpPr>
      <p:grpSpPr>
        <a:xfrm>
          <a:off x="0" y="0"/>
          <a:ext cx="0" cy="0"/>
          <a:chOff x="0" y="0"/>
          <a:chExt cx="0" cy="0"/>
        </a:xfrm>
      </p:grpSpPr>
      <p:grpSp>
        <p:nvGrpSpPr>
          <p:cNvPr id="1285" name="Group 2"/>
          <p:cNvGrpSpPr/>
          <p:nvPr/>
        </p:nvGrpSpPr>
        <p:grpSpPr>
          <a:xfrm>
            <a:off x="1587" y="0"/>
            <a:ext cx="9148763" cy="6851650"/>
            <a:chOff x="0" y="0"/>
            <a:chExt cx="9148761" cy="6851650"/>
          </a:xfrm>
        </p:grpSpPr>
        <p:sp>
          <p:nvSpPr>
            <p:cNvPr id="1249" name="Freeform 3"/>
            <p:cNvSpPr/>
            <p:nvPr/>
          </p:nvSpPr>
          <p:spPr>
            <a:xfrm>
              <a:off x="8007349"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0" name="Freeform 4"/>
            <p:cNvSpPr/>
            <p:nvPr/>
          </p:nvSpPr>
          <p:spPr>
            <a:xfrm>
              <a:off x="8548686"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1" name="Freeform 5"/>
            <p:cNvSpPr/>
            <p:nvPr/>
          </p:nvSpPr>
          <p:spPr>
            <a:xfrm>
              <a:off x="9015411"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nvGrpSpPr>
            <p:cNvPr id="1265" name="Group 6"/>
            <p:cNvGrpSpPr/>
            <p:nvPr/>
          </p:nvGrpSpPr>
          <p:grpSpPr>
            <a:xfrm>
              <a:off x="455612" y="0"/>
              <a:ext cx="8093075" cy="6851650"/>
              <a:chOff x="0" y="0"/>
              <a:chExt cx="8093073" cy="6851650"/>
            </a:xfrm>
          </p:grpSpPr>
          <p:sp>
            <p:nvSpPr>
              <p:cNvPr id="1252" name="Freeform 7"/>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3" name="Freeform 8"/>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4" name="Freeform 9"/>
              <p:cNvSpPr/>
              <p:nvPr/>
            </p:nvSpPr>
            <p:spPr>
              <a:xfrm>
                <a:off x="4873624" y="0"/>
                <a:ext cx="5349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5" name="Freeform 10"/>
              <p:cNvSpPr/>
              <p:nvPr/>
            </p:nvSpPr>
            <p:spPr>
              <a:xfrm>
                <a:off x="5378449" y="0"/>
                <a:ext cx="677864"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6" name="Freeform 11"/>
              <p:cNvSpPr/>
              <p:nvPr/>
            </p:nvSpPr>
            <p:spPr>
              <a:xfrm>
                <a:off x="5807074" y="0"/>
                <a:ext cx="8858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7" name="Freeform 12"/>
              <p:cNvSpPr/>
              <p:nvPr/>
            </p:nvSpPr>
            <p:spPr>
              <a:xfrm>
                <a:off x="6283324" y="0"/>
                <a:ext cx="1095376"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8" name="Freeform 13"/>
              <p:cNvSpPr/>
              <p:nvPr/>
            </p:nvSpPr>
            <p:spPr>
              <a:xfrm>
                <a:off x="6721474"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59" name="Freeform 14"/>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0" name="Freeform 15"/>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1" name="Freeform 16"/>
              <p:cNvSpPr/>
              <p:nvPr/>
            </p:nvSpPr>
            <p:spPr>
              <a:xfrm>
                <a:off x="2028824" y="0"/>
                <a:ext cx="674689"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2" name="Freeform 17"/>
              <p:cNvSpPr/>
              <p:nvPr/>
            </p:nvSpPr>
            <p:spPr>
              <a:xfrm>
                <a:off x="1333499" y="0"/>
                <a:ext cx="912814"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3" name="Freeform 18"/>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4" name="Freeform 19"/>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0066CC"/>
                  </a:gs>
                  <a:gs pos="100000">
                    <a:srgbClr val="00448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grpSp>
        <p:sp>
          <p:nvSpPr>
            <p:cNvPr id="1266" name="Freeform 20"/>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7" name="Freeform 21"/>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003B76"/>
                </a:gs>
                <a:gs pos="100000">
                  <a:srgbClr val="002448"/>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8" name="Freeform 22"/>
            <p:cNvSpPr/>
            <p:nvPr/>
          </p:nvSpPr>
          <p:spPr>
            <a:xfrm>
              <a:off x="7580311"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69" name="Freeform 23"/>
            <p:cNvSpPr/>
            <p:nvPr/>
          </p:nvSpPr>
          <p:spPr>
            <a:xfrm>
              <a:off x="8000999"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0" name="Freeform 24"/>
            <p:cNvSpPr/>
            <p:nvPr/>
          </p:nvSpPr>
          <p:spPr>
            <a:xfrm>
              <a:off x="8494711"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1" name="Freeform 25"/>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0066CC"/>
                </a:gs>
                <a:gs pos="100000">
                  <a:srgbClr val="0060C0"/>
                </a:gs>
              </a:gsLst>
              <a:lin ang="5400000" scaled="0"/>
            </a:gra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2" name="Freeform 26"/>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3" name="Freeform 27"/>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0066CC"/>
            </a:solidFill>
            <a:ln w="12700" cap="flat">
              <a:noFill/>
              <a:miter lim="400000"/>
            </a:ln>
            <a:effectLst/>
          </p:spPr>
          <p:txBody>
            <a:bodyPr wrap="square" lIns="45719" tIns="45719" rIns="45719" bIns="45719" numCol="1" anchor="t">
              <a:noAutofit/>
            </a:bodyPr>
            <a:lstStyle/>
            <a:p>
              <a:pPr>
                <a:defRPr>
                  <a:solidFill>
                    <a:srgbClr val="003B76"/>
                  </a:solidFill>
                  <a:latin typeface="Engravers MT"/>
                  <a:ea typeface="Engravers MT"/>
                  <a:cs typeface="Engravers MT"/>
                  <a:sym typeface="Engravers MT"/>
                </a:defRPr>
              </a:pPr>
              <a:endParaRPr/>
            </a:p>
          </p:txBody>
        </p:sp>
        <p:sp>
          <p:nvSpPr>
            <p:cNvPr id="1274" name="Line 28"/>
            <p:cNvSpPr/>
            <p:nvPr/>
          </p:nvSpPr>
          <p:spPr>
            <a:xfrm>
              <a:off x="-1" y="436403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5" name="Line 29"/>
            <p:cNvSpPr/>
            <p:nvPr/>
          </p:nvSpPr>
          <p:spPr>
            <a:xfrm>
              <a:off x="-1" y="374015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6" name="Line 30"/>
            <p:cNvSpPr/>
            <p:nvPr/>
          </p:nvSpPr>
          <p:spPr>
            <a:xfrm>
              <a:off x="-1" y="4987925"/>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nvGrpSpPr>
            <p:cNvPr id="1282" name="Group 31"/>
            <p:cNvGrpSpPr/>
            <p:nvPr/>
          </p:nvGrpSpPr>
          <p:grpSpPr>
            <a:xfrm>
              <a:off x="-1" y="622300"/>
              <a:ext cx="9140826" cy="2493963"/>
              <a:chOff x="0" y="0"/>
              <a:chExt cx="9140824" cy="2493962"/>
            </a:xfrm>
          </p:grpSpPr>
          <p:sp>
            <p:nvSpPr>
              <p:cNvPr id="1277" name="Line 32"/>
              <p:cNvSpPr/>
              <p:nvPr/>
            </p:nvSpPr>
            <p:spPr>
              <a:xfrm>
                <a:off x="-1" y="62230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8" name="Line 33"/>
              <p:cNvSpPr/>
              <p:nvPr/>
            </p:nvSpPr>
            <p:spPr>
              <a:xfrm>
                <a:off x="-1" y="2493962"/>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79" name="Line 34"/>
              <p:cNvSpPr/>
              <p:nvPr/>
            </p:nvSpPr>
            <p:spPr>
              <a:xfrm>
                <a:off x="-1" y="1870075"/>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80" name="Line 35"/>
              <p:cNvSpPr/>
              <p:nvPr/>
            </p:nvSpPr>
            <p:spPr>
              <a:xfrm>
                <a:off x="-1" y="1246187"/>
                <a:ext cx="9140826" cy="1"/>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sp>
            <p:nvSpPr>
              <p:cNvPr id="1281" name="Line 36"/>
              <p:cNvSpPr/>
              <p:nvPr/>
            </p:nvSpPr>
            <p:spPr>
              <a:xfrm>
                <a:off x="-1" y="0"/>
                <a:ext cx="9140826" cy="0"/>
              </a:xfrm>
              <a:prstGeom prst="line">
                <a:avLst/>
              </a:prstGeom>
              <a:noFill/>
              <a:ln w="15875" cap="flat">
                <a:solidFill>
                  <a:srgbClr val="0066CC"/>
                </a:solidFill>
                <a:prstDash val="solid"/>
                <a:round/>
              </a:ln>
              <a:effectLst/>
            </p:spPr>
            <p:txBody>
              <a:bodyPr wrap="square" lIns="45719" tIns="45719" rIns="45719" bIns="45719" numCol="1" anchor="ctr">
                <a:noAutofit/>
              </a:bodyPr>
              <a:lstStyle/>
              <a:p>
                <a:endParaRPr/>
              </a:p>
            </p:txBody>
          </p:sp>
        </p:grpSp>
        <p:sp>
          <p:nvSpPr>
            <p:cNvPr id="1283" name="Line 37"/>
            <p:cNvSpPr/>
            <p:nvPr/>
          </p:nvSpPr>
          <p:spPr>
            <a:xfrm>
              <a:off x="-1" y="6235700"/>
              <a:ext cx="9140826" cy="0"/>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sp>
          <p:nvSpPr>
            <p:cNvPr id="1284" name="Line 38"/>
            <p:cNvSpPr/>
            <p:nvPr/>
          </p:nvSpPr>
          <p:spPr>
            <a:xfrm>
              <a:off x="-1" y="5611812"/>
              <a:ext cx="9140826" cy="1"/>
            </a:xfrm>
            <a:prstGeom prst="line">
              <a:avLst/>
            </a:prstGeom>
            <a:noFill/>
            <a:ln w="15875" cap="flat">
              <a:solidFill>
                <a:srgbClr val="003B76"/>
              </a:solidFill>
              <a:prstDash val="solid"/>
              <a:round/>
            </a:ln>
            <a:effectLst/>
          </p:spPr>
          <p:txBody>
            <a:bodyPr wrap="square" lIns="45719" tIns="45719" rIns="45719" bIns="45719" numCol="1" anchor="ctr">
              <a:noAutofit/>
            </a:bodyPr>
            <a:lstStyle/>
            <a:p>
              <a:endParaRPr/>
            </a:p>
          </p:txBody>
        </p:sp>
      </p:grpSp>
      <p:sp>
        <p:nvSpPr>
          <p:cNvPr id="1286" name="Body Level One…"/>
          <p:cNvSpPr txBox="1">
            <a:spLocks noGrp="1"/>
          </p:cNvSpPr>
          <p:nvPr>
            <p:ph type="body" idx="1"/>
          </p:nvPr>
        </p:nvSpPr>
        <p:spPr>
          <a:xfrm>
            <a:off x="457200" y="277813"/>
            <a:ext cx="8229600" cy="5853113"/>
          </a:xfrm>
          <a:prstGeom prst="rect">
            <a:avLst/>
          </a:prstGeom>
        </p:spPr>
        <p:txBody>
          <a:bodyPr>
            <a:normAutofit/>
          </a:bodyPr>
          <a:lstStyle>
            <a:lvl1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1pPr>
            <a:lvl2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2pPr>
            <a:lvl3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3pPr>
            <a:lvl4pPr>
              <a:buClr>
                <a:srgbClr val="FFFFCC"/>
              </a:buClr>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4pPr>
            <a:lvl5pPr>
              <a:buClr>
                <a:srgbClr val="FFFFCC"/>
              </a:buClr>
              <a:buSzPct val="60000"/>
              <a:buChar char="■"/>
              <a:defRPr>
                <a:solidFill>
                  <a:schemeClr val="accent3">
                    <a:lumOff val="44000"/>
                  </a:schemeClr>
                </a:solidFill>
                <a:effectLst>
                  <a:outerShdw blurRad="38100" dist="38100" dir="2700000" rotWithShape="0">
                    <a:srgbClr val="000000"/>
                  </a:outerShdw>
                </a:effectLst>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87" name="Slide Number"/>
          <p:cNvSpPr txBox="1">
            <a:spLocks noGrp="1"/>
          </p:cNvSpPr>
          <p:nvPr>
            <p:ph type="sldNum" sz="quarter" idx="2"/>
          </p:nvPr>
        </p:nvSpPr>
        <p:spPr>
          <a:xfrm>
            <a:off x="8402081" y="6243637"/>
            <a:ext cx="284720" cy="243841"/>
          </a:xfrm>
          <a:prstGeom prst="rect">
            <a:avLst/>
          </a:prstGeom>
        </p:spPr>
        <p:txBody>
          <a:bodyPr/>
          <a:lstStyle>
            <a:lvl1pPr>
              <a:defRPr sz="1000" b="1">
                <a:solidFill>
                  <a:srgbClr val="003B76"/>
                </a:solidFill>
                <a:effectLst>
                  <a:outerShdw blurRad="38100" dist="38100" dir="2700000" rotWithShape="0">
                    <a:srgbClr val="000000"/>
                  </a:outerShdw>
                </a:effectLst>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198604261"/>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x">
  <p:cSld name="8_Title Slide">
    <p:spTree>
      <p:nvGrpSpPr>
        <p:cNvPr id="1" name=""/>
        <p:cNvGrpSpPr/>
        <p:nvPr/>
      </p:nvGrpSpPr>
      <p:grpSpPr>
        <a:xfrm>
          <a:off x="0" y="0"/>
          <a:ext cx="0" cy="0"/>
          <a:chOff x="0" y="0"/>
          <a:chExt cx="0" cy="0"/>
        </a:xfrm>
      </p:grpSpPr>
      <p:sp>
        <p:nvSpPr>
          <p:cNvPr id="1294" name="Title Text"/>
          <p:cNvSpPr txBox="1">
            <a:spLocks noGrp="1"/>
          </p:cNvSpPr>
          <p:nvPr>
            <p:ph type="title"/>
          </p:nvPr>
        </p:nvSpPr>
        <p:spPr>
          <a:xfrm>
            <a:off x="685800" y="2130425"/>
            <a:ext cx="7772400" cy="1470025"/>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295"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888888"/>
                </a:solidFill>
                <a:latin typeface="Calibri"/>
                <a:ea typeface="Calibri"/>
                <a:cs typeface="Calibri"/>
                <a:sym typeface="Calibri"/>
              </a:defRPr>
            </a:lvl1pPr>
            <a:lvl2pPr marL="0" indent="457200" algn="ctr">
              <a:buSzTx/>
              <a:buNone/>
              <a:defRPr>
                <a:solidFill>
                  <a:srgbClr val="888888"/>
                </a:solidFill>
                <a:latin typeface="Calibri"/>
                <a:ea typeface="Calibri"/>
                <a:cs typeface="Calibri"/>
                <a:sym typeface="Calibri"/>
              </a:defRPr>
            </a:lvl2pPr>
            <a:lvl3pPr marL="0" indent="914400" algn="ctr">
              <a:buSzTx/>
              <a:buNone/>
              <a:defRPr>
                <a:solidFill>
                  <a:srgbClr val="888888"/>
                </a:solidFill>
                <a:latin typeface="Calibri"/>
                <a:ea typeface="Calibri"/>
                <a:cs typeface="Calibri"/>
                <a:sym typeface="Calibri"/>
              </a:defRPr>
            </a:lvl3pPr>
            <a:lvl4pPr marL="0" indent="1371600" algn="ctr">
              <a:buSzTx/>
              <a:buNone/>
              <a:defRPr>
                <a:solidFill>
                  <a:srgbClr val="888888"/>
                </a:solidFill>
                <a:latin typeface="Calibri"/>
                <a:ea typeface="Calibri"/>
                <a:cs typeface="Calibri"/>
                <a:sym typeface="Calibri"/>
              </a:defRPr>
            </a:lvl4pPr>
            <a:lvl5pPr marL="0" indent="1828800" algn="ctr">
              <a:buSzTx/>
              <a:buNone/>
              <a:defRPr>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96"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853648276"/>
      </p:ext>
    </p:extLst>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sp>
        <p:nvSpPr>
          <p:cNvPr id="1303"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04" name="Body Level One…"/>
          <p:cNvSpPr txBox="1">
            <a:spLocks noGrp="1"/>
          </p:cNvSpPr>
          <p:nvPr>
            <p:ph type="body" idx="1"/>
          </p:nvPr>
        </p:nvSpPr>
        <p:spPr>
          <a:xfrm>
            <a:off x="457200" y="1600200"/>
            <a:ext cx="8229600" cy="452596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5"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209652974"/>
      </p:ext>
    </p:extLst>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x">
  <p:cSld name="9_Section Header">
    <p:spTree>
      <p:nvGrpSpPr>
        <p:cNvPr id="1" name=""/>
        <p:cNvGrpSpPr/>
        <p:nvPr/>
      </p:nvGrpSpPr>
      <p:grpSpPr>
        <a:xfrm>
          <a:off x="0" y="0"/>
          <a:ext cx="0" cy="0"/>
          <a:chOff x="0" y="0"/>
          <a:chExt cx="0" cy="0"/>
        </a:xfrm>
      </p:grpSpPr>
      <p:sp>
        <p:nvSpPr>
          <p:cNvPr id="1312"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Calibri"/>
                <a:ea typeface="Calibri"/>
                <a:cs typeface="Calibri"/>
                <a:sym typeface="Calibri"/>
              </a:defRPr>
            </a:lvl1pPr>
          </a:lstStyle>
          <a:p>
            <a:r>
              <a:t>Title Text</a:t>
            </a:r>
          </a:p>
        </p:txBody>
      </p:sp>
      <p:sp>
        <p:nvSpPr>
          <p:cNvPr id="131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888"/>
                </a:solidFill>
                <a:latin typeface="Calibri"/>
                <a:ea typeface="Calibri"/>
                <a:cs typeface="Calibri"/>
                <a:sym typeface="Calibri"/>
              </a:defRPr>
            </a:lvl1pPr>
            <a:lvl2pPr marL="0" indent="457200">
              <a:spcBef>
                <a:spcPts val="400"/>
              </a:spcBef>
              <a:buSzTx/>
              <a:buNone/>
              <a:defRPr sz="2000">
                <a:solidFill>
                  <a:srgbClr val="888888"/>
                </a:solidFill>
                <a:latin typeface="Calibri"/>
                <a:ea typeface="Calibri"/>
                <a:cs typeface="Calibri"/>
                <a:sym typeface="Calibri"/>
              </a:defRPr>
            </a:lvl2pPr>
            <a:lvl3pPr marL="0" indent="914400">
              <a:spcBef>
                <a:spcPts val="400"/>
              </a:spcBef>
              <a:buSzTx/>
              <a:buNone/>
              <a:defRPr sz="2000">
                <a:solidFill>
                  <a:srgbClr val="888888"/>
                </a:solidFill>
                <a:latin typeface="Calibri"/>
                <a:ea typeface="Calibri"/>
                <a:cs typeface="Calibri"/>
                <a:sym typeface="Calibri"/>
              </a:defRPr>
            </a:lvl3pPr>
            <a:lvl4pPr marL="0" indent="1371600">
              <a:spcBef>
                <a:spcPts val="400"/>
              </a:spcBef>
              <a:buSzTx/>
              <a:buNone/>
              <a:defRPr sz="2000">
                <a:solidFill>
                  <a:srgbClr val="888888"/>
                </a:solidFill>
                <a:latin typeface="Calibri"/>
                <a:ea typeface="Calibri"/>
                <a:cs typeface="Calibri"/>
                <a:sym typeface="Calibri"/>
              </a:defRPr>
            </a:lvl4pPr>
            <a:lvl5pPr marL="0" indent="1828800">
              <a:spcBef>
                <a:spcPts val="400"/>
              </a:spcBef>
              <a:buSzTx/>
              <a:buNone/>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4"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142834222"/>
      </p:ext>
    </p:extLst>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x">
  <p:cSld name="9_Two Content">
    <p:spTree>
      <p:nvGrpSpPr>
        <p:cNvPr id="1" name=""/>
        <p:cNvGrpSpPr/>
        <p:nvPr/>
      </p:nvGrpSpPr>
      <p:grpSpPr>
        <a:xfrm>
          <a:off x="0" y="0"/>
          <a:ext cx="0" cy="0"/>
          <a:chOff x="0" y="0"/>
          <a:chExt cx="0" cy="0"/>
        </a:xfrm>
      </p:grpSpPr>
      <p:sp>
        <p:nvSpPr>
          <p:cNvPr id="1321"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22"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Font typeface="Arial"/>
              <a:buChar char="•"/>
              <a:defRPr sz="2800">
                <a:latin typeface="Calibri"/>
                <a:ea typeface="Calibri"/>
                <a:cs typeface="Calibri"/>
                <a:sym typeface="Calibri"/>
              </a:defRPr>
            </a:lvl1pPr>
            <a:lvl2pPr marL="790575" indent="-333375">
              <a:spcBef>
                <a:spcPts val="600"/>
              </a:spcBef>
              <a:buFont typeface="Arial"/>
              <a:defRPr sz="2800">
                <a:latin typeface="Calibri"/>
                <a:ea typeface="Calibri"/>
                <a:cs typeface="Calibri"/>
                <a:sym typeface="Calibri"/>
              </a:defRPr>
            </a:lvl2pPr>
            <a:lvl3pPr marL="1234439" indent="-320039">
              <a:spcBef>
                <a:spcPts val="600"/>
              </a:spcBef>
              <a:buFont typeface="Arial"/>
              <a:defRPr sz="2800">
                <a:latin typeface="Calibri"/>
                <a:ea typeface="Calibri"/>
                <a:cs typeface="Calibri"/>
                <a:sym typeface="Calibri"/>
              </a:defRPr>
            </a:lvl3pPr>
            <a:lvl4pPr marL="1727200" indent="-355600">
              <a:spcBef>
                <a:spcPts val="600"/>
              </a:spcBef>
              <a:buFont typeface="Arial"/>
              <a:defRPr sz="2800">
                <a:latin typeface="Calibri"/>
                <a:ea typeface="Calibri"/>
                <a:cs typeface="Calibri"/>
                <a:sym typeface="Calibri"/>
              </a:defRPr>
            </a:lvl4pPr>
            <a:lvl5pPr marL="2184400" indent="-355600">
              <a:spcBef>
                <a:spcPts val="600"/>
              </a:spcBef>
              <a:buFont typeface="Arial"/>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23"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563450342"/>
      </p:ext>
    </p:extLst>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x">
  <p:cSld name="9_Comparison">
    <p:spTree>
      <p:nvGrpSpPr>
        <p:cNvPr id="1" name=""/>
        <p:cNvGrpSpPr/>
        <p:nvPr/>
      </p:nvGrpSpPr>
      <p:grpSpPr>
        <a:xfrm>
          <a:off x="0" y="0"/>
          <a:ext cx="0" cy="0"/>
          <a:chOff x="0" y="0"/>
          <a:chExt cx="0" cy="0"/>
        </a:xfrm>
      </p:grpSpPr>
      <p:sp>
        <p:nvSpPr>
          <p:cNvPr id="133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3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atin typeface="Calibri"/>
                <a:ea typeface="Calibri"/>
                <a:cs typeface="Calibri"/>
                <a:sym typeface="Calibri"/>
              </a:defRPr>
            </a:lvl1pPr>
            <a:lvl2pPr marL="0" indent="457200">
              <a:spcBef>
                <a:spcPts val="500"/>
              </a:spcBef>
              <a:buSzTx/>
              <a:buNone/>
              <a:defRPr sz="2400" b="1">
                <a:latin typeface="Calibri"/>
                <a:ea typeface="Calibri"/>
                <a:cs typeface="Calibri"/>
                <a:sym typeface="Calibri"/>
              </a:defRPr>
            </a:lvl2pPr>
            <a:lvl3pPr marL="0" indent="914400">
              <a:spcBef>
                <a:spcPts val="500"/>
              </a:spcBef>
              <a:buSzTx/>
              <a:buNone/>
              <a:defRPr sz="2400" b="1">
                <a:latin typeface="Calibri"/>
                <a:ea typeface="Calibri"/>
                <a:cs typeface="Calibri"/>
                <a:sym typeface="Calibri"/>
              </a:defRPr>
            </a:lvl3pPr>
            <a:lvl4pPr marL="0" indent="1371600">
              <a:spcBef>
                <a:spcPts val="500"/>
              </a:spcBef>
              <a:buSzTx/>
              <a:buNone/>
              <a:defRPr sz="2400" b="1">
                <a:latin typeface="Calibri"/>
                <a:ea typeface="Calibri"/>
                <a:cs typeface="Calibri"/>
                <a:sym typeface="Calibri"/>
              </a:defRPr>
            </a:lvl4pPr>
            <a:lvl5pPr marL="0" indent="1828800">
              <a:spcBef>
                <a:spcPts val="500"/>
              </a:spcBef>
              <a:buSzTx/>
              <a:buNone/>
              <a:defRPr sz="24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3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latin typeface="Calibri"/>
                <a:ea typeface="Calibri"/>
                <a:cs typeface="Calibri"/>
                <a:sym typeface="Calibri"/>
              </a:defRPr>
            </a:pPr>
            <a:endParaRPr/>
          </a:p>
        </p:txBody>
      </p:sp>
      <p:sp>
        <p:nvSpPr>
          <p:cNvPr id="1333"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860723018"/>
      </p:ext>
    </p:extLst>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x">
  <p:cSld name="9_Title Only">
    <p:spTree>
      <p:nvGrpSpPr>
        <p:cNvPr id="1" name=""/>
        <p:cNvGrpSpPr/>
        <p:nvPr/>
      </p:nvGrpSpPr>
      <p:grpSpPr>
        <a:xfrm>
          <a:off x="0" y="0"/>
          <a:ext cx="0" cy="0"/>
          <a:chOff x="0" y="0"/>
          <a:chExt cx="0" cy="0"/>
        </a:xfrm>
      </p:grpSpPr>
      <p:sp>
        <p:nvSpPr>
          <p:cNvPr id="134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Calibri"/>
                <a:ea typeface="Calibri"/>
                <a:cs typeface="Calibri"/>
                <a:sym typeface="Calibri"/>
              </a:defRPr>
            </a:lvl1pPr>
          </a:lstStyle>
          <a:p>
            <a:r>
              <a:t>Title Text</a:t>
            </a:r>
          </a:p>
        </p:txBody>
      </p:sp>
      <p:sp>
        <p:nvSpPr>
          <p:cNvPr id="1341"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37007484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44287280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x">
  <p:cSld name="7_Blank">
    <p:spTree>
      <p:nvGrpSpPr>
        <p:cNvPr id="1" name=""/>
        <p:cNvGrpSpPr/>
        <p:nvPr/>
      </p:nvGrpSpPr>
      <p:grpSpPr>
        <a:xfrm>
          <a:off x="0" y="0"/>
          <a:ext cx="0" cy="0"/>
          <a:chOff x="0" y="0"/>
          <a:chExt cx="0" cy="0"/>
        </a:xfrm>
      </p:grpSpPr>
      <p:sp>
        <p:nvSpPr>
          <p:cNvPr id="134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922138388"/>
      </p:ext>
    </p:extLst>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x">
  <p:cSld name="9_Content with Caption">
    <p:spTree>
      <p:nvGrpSpPr>
        <p:cNvPr id="1" name=""/>
        <p:cNvGrpSpPr/>
        <p:nvPr/>
      </p:nvGrpSpPr>
      <p:grpSpPr>
        <a:xfrm>
          <a:off x="0" y="0"/>
          <a:ext cx="0" cy="0"/>
          <a:chOff x="0" y="0"/>
          <a:chExt cx="0" cy="0"/>
        </a:xfrm>
      </p:grpSpPr>
      <p:sp>
        <p:nvSpPr>
          <p:cNvPr id="1355"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latin typeface="Calibri"/>
                <a:ea typeface="Calibri"/>
                <a:cs typeface="Calibri"/>
                <a:sym typeface="Calibri"/>
              </a:defRPr>
            </a:lvl1pPr>
          </a:lstStyle>
          <a:p>
            <a:r>
              <a:t>Title Text</a:t>
            </a:r>
          </a:p>
        </p:txBody>
      </p:sp>
      <p:sp>
        <p:nvSpPr>
          <p:cNvPr id="1356" name="Body Level One…"/>
          <p:cNvSpPr txBox="1">
            <a:spLocks noGrp="1"/>
          </p:cNvSpPr>
          <p:nvPr>
            <p:ph type="body" idx="1"/>
          </p:nvPr>
        </p:nvSpPr>
        <p:spPr>
          <a:xfrm>
            <a:off x="3575050" y="273050"/>
            <a:ext cx="5111750" cy="5853113"/>
          </a:xfrm>
          <a:prstGeom prst="rect">
            <a:avLst/>
          </a:prstGeom>
        </p:spPr>
        <p:txBody>
          <a:bodyPr>
            <a:normAutofit/>
          </a:bodyPr>
          <a:lstStyle>
            <a:lvl1pPr>
              <a:buFont typeface="Arial"/>
              <a:buChar char="•"/>
              <a:defRPr>
                <a:latin typeface="Calibri"/>
                <a:ea typeface="Calibri"/>
                <a:cs typeface="Calibri"/>
                <a:sym typeface="Calibri"/>
              </a:defRPr>
            </a:lvl1pPr>
            <a:lvl2pPr>
              <a:buFont typeface="Arial"/>
              <a:defRPr>
                <a:latin typeface="Calibri"/>
                <a:ea typeface="Calibri"/>
                <a:cs typeface="Calibri"/>
                <a:sym typeface="Calibri"/>
              </a:defRPr>
            </a:lvl2pPr>
            <a:lvl3pPr>
              <a:buFont typeface="Arial"/>
              <a:defRPr>
                <a:latin typeface="Calibri"/>
                <a:ea typeface="Calibri"/>
                <a:cs typeface="Calibri"/>
                <a:sym typeface="Calibri"/>
              </a:defRPr>
            </a:lvl3pPr>
            <a:lvl4pPr>
              <a:buFont typeface="Arial"/>
              <a:defRPr>
                <a:latin typeface="Calibri"/>
                <a:ea typeface="Calibri"/>
                <a:cs typeface="Calibri"/>
                <a:sym typeface="Calibri"/>
              </a:defRPr>
            </a:lvl4pPr>
            <a:lvl5pPr>
              <a:buFont typeface="Arial"/>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57"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latin typeface="Calibri"/>
                <a:ea typeface="Calibri"/>
                <a:cs typeface="Calibri"/>
                <a:sym typeface="Calibri"/>
              </a:defRPr>
            </a:pPr>
            <a:endParaRPr/>
          </a:p>
        </p:txBody>
      </p:sp>
      <p:sp>
        <p:nvSpPr>
          <p:cNvPr id="135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64215178"/>
      </p:ext>
    </p:extLst>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x">
  <p:cSld name="9_Picture with Caption">
    <p:spTree>
      <p:nvGrpSpPr>
        <p:cNvPr id="1" name=""/>
        <p:cNvGrpSpPr/>
        <p:nvPr/>
      </p:nvGrpSpPr>
      <p:grpSpPr>
        <a:xfrm>
          <a:off x="0" y="0"/>
          <a:ext cx="0" cy="0"/>
          <a:chOff x="0" y="0"/>
          <a:chExt cx="0" cy="0"/>
        </a:xfrm>
      </p:grpSpPr>
      <p:sp>
        <p:nvSpPr>
          <p:cNvPr id="1365"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Calibri"/>
                <a:ea typeface="Calibri"/>
                <a:cs typeface="Calibri"/>
                <a:sym typeface="Calibri"/>
              </a:defRPr>
            </a:lvl1pPr>
          </a:lstStyle>
          <a:p>
            <a:r>
              <a:t>Title Text</a:t>
            </a:r>
          </a:p>
        </p:txBody>
      </p:sp>
      <p:sp>
        <p:nvSpPr>
          <p:cNvPr id="1366"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367"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atin typeface="Calibri"/>
                <a:ea typeface="Calibri"/>
                <a:cs typeface="Calibri"/>
                <a:sym typeface="Calibri"/>
              </a:defRPr>
            </a:lvl1pPr>
            <a:lvl2pPr marL="0" indent="457200">
              <a:spcBef>
                <a:spcPts val="300"/>
              </a:spcBef>
              <a:buSzTx/>
              <a:buNone/>
              <a:defRPr sz="1400">
                <a:latin typeface="Calibri"/>
                <a:ea typeface="Calibri"/>
                <a:cs typeface="Calibri"/>
                <a:sym typeface="Calibri"/>
              </a:defRPr>
            </a:lvl2pPr>
            <a:lvl3pPr marL="0" indent="914400">
              <a:spcBef>
                <a:spcPts val="300"/>
              </a:spcBef>
              <a:buSzTx/>
              <a:buNone/>
              <a:defRPr sz="1400">
                <a:latin typeface="Calibri"/>
                <a:ea typeface="Calibri"/>
                <a:cs typeface="Calibri"/>
                <a:sym typeface="Calibri"/>
              </a:defRPr>
            </a:lvl3pPr>
            <a:lvl4pPr marL="0" indent="1371600">
              <a:spcBef>
                <a:spcPts val="300"/>
              </a:spcBef>
              <a:buSzTx/>
              <a:buNone/>
              <a:defRPr sz="1400">
                <a:latin typeface="Calibri"/>
                <a:ea typeface="Calibri"/>
                <a:cs typeface="Calibri"/>
                <a:sym typeface="Calibri"/>
              </a:defRPr>
            </a:lvl4pPr>
            <a:lvl5pPr marL="0" indent="1828800">
              <a:spcBef>
                <a:spcPts val="300"/>
              </a:spcBef>
              <a:buSzTx/>
              <a:buNone/>
              <a:defRPr sz="1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68" name="Slide Number"/>
          <p:cNvSpPr txBox="1">
            <a:spLocks noGrp="1"/>
          </p:cNvSpPr>
          <p:nvPr>
            <p:ph type="sldNum" sz="quarter" idx="2"/>
          </p:nvPr>
        </p:nvSpPr>
        <p:spPr>
          <a:xfrm>
            <a:off x="8428176" y="6414760"/>
            <a:ext cx="258624" cy="248305"/>
          </a:xfrm>
          <a:prstGeom prst="rect">
            <a:avLst/>
          </a:prstGeom>
        </p:spPr>
        <p:txBody>
          <a:bodyPr anchor="ctr"/>
          <a:lstStyle>
            <a:lvl1pPr>
              <a:defRPr sz="1200" b="1">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27199310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847546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967733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021095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0658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198EA2-A99A-284F-829F-2300C5ED1D52}" type="slidenum">
              <a:rPr lang="en-US"/>
              <a:pPr/>
              <a:t>‹#›</a:t>
            </a:fld>
            <a:endParaRPr lang="en-US"/>
          </a:p>
        </p:txBody>
      </p:sp>
    </p:spTree>
    <p:extLst>
      <p:ext uri="{BB962C8B-B14F-4D97-AF65-F5344CB8AC3E}">
        <p14:creationId xmlns:p14="http://schemas.microsoft.com/office/powerpoint/2010/main" val="3563549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034485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644345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564746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506936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33209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847978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cs typeface="Arial" charset="0"/>
              </a:defRPr>
            </a:lvl1pPr>
          </a:lstStyle>
          <a:p>
            <a:pPr>
              <a:defRPr/>
            </a:pPr>
            <a:fld id="{64F39A18-0A4C-0A40-8CFA-388B135A6118}" type="slidenum">
              <a:rPr lang="en-US"/>
              <a:pPr>
                <a:defRPr/>
              </a:pPr>
              <a:t>‹#›</a:t>
            </a:fld>
            <a:endParaRPr lang="en-US"/>
          </a:p>
        </p:txBody>
      </p:sp>
    </p:spTree>
    <p:extLst>
      <p:ext uri="{BB962C8B-B14F-4D97-AF65-F5344CB8AC3E}">
        <p14:creationId xmlns:p14="http://schemas.microsoft.com/office/powerpoint/2010/main" val="1646689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cs typeface="Arial" charset="0"/>
              </a:defRPr>
            </a:lvl1pPr>
          </a:lstStyle>
          <a:p>
            <a:pPr>
              <a:defRPr/>
            </a:pPr>
            <a:fld id="{0D2BDA02-9AF8-4246-BEA8-A2C580B7B4C8}" type="slidenum">
              <a:rPr lang="en-US"/>
              <a:pPr>
                <a:defRPr/>
              </a:pPr>
              <a:t>‹#›</a:t>
            </a:fld>
            <a:endParaRPr lang="en-US"/>
          </a:p>
        </p:txBody>
      </p:sp>
    </p:spTree>
    <p:extLst>
      <p:ext uri="{BB962C8B-B14F-4D97-AF65-F5344CB8AC3E}">
        <p14:creationId xmlns:p14="http://schemas.microsoft.com/office/powerpoint/2010/main" val="245902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74408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8109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7295F3-4D9F-D540-BE66-E8FBEDD892E8}" type="slidenum">
              <a:rPr lang="en-US"/>
              <a:pPr/>
              <a:t>‹#›</a:t>
            </a:fld>
            <a:endParaRPr lang="en-US"/>
          </a:p>
        </p:txBody>
      </p:sp>
    </p:spTree>
    <p:extLst>
      <p:ext uri="{BB962C8B-B14F-4D97-AF65-F5344CB8AC3E}">
        <p14:creationId xmlns:p14="http://schemas.microsoft.com/office/powerpoint/2010/main" val="2084268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32" indent="0">
              <a:buNone/>
              <a:defRPr sz="1800"/>
            </a:lvl2pPr>
            <a:lvl3pPr marL="914265" indent="0">
              <a:buNone/>
              <a:defRPr sz="1600"/>
            </a:lvl3pPr>
            <a:lvl4pPr marL="1371396" indent="0">
              <a:buNone/>
              <a:defRPr sz="1400"/>
            </a:lvl4pPr>
            <a:lvl5pPr marL="1828530" indent="0">
              <a:buNone/>
              <a:defRPr sz="1400"/>
            </a:lvl5pPr>
            <a:lvl6pPr marL="2285659" indent="0">
              <a:buNone/>
              <a:defRPr sz="1400"/>
            </a:lvl6pPr>
            <a:lvl7pPr marL="2742792" indent="0">
              <a:buNone/>
              <a:defRPr sz="1400"/>
            </a:lvl7pPr>
            <a:lvl8pPr marL="3199924" indent="0">
              <a:buNone/>
              <a:defRPr sz="1400"/>
            </a:lvl8pPr>
            <a:lvl9pPr marL="365705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25722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37093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33292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10488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21342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26057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2" indent="0">
              <a:buNone/>
              <a:defRPr sz="2800"/>
            </a:lvl2pPr>
            <a:lvl3pPr marL="914265" indent="0">
              <a:buNone/>
              <a:defRPr sz="2400"/>
            </a:lvl3pPr>
            <a:lvl4pPr marL="1371396" indent="0">
              <a:buNone/>
              <a:defRPr sz="2000"/>
            </a:lvl4pPr>
            <a:lvl5pPr marL="1828530" indent="0">
              <a:buNone/>
              <a:defRPr sz="2000"/>
            </a:lvl5pPr>
            <a:lvl6pPr marL="2285659" indent="0">
              <a:buNone/>
              <a:defRPr sz="2000"/>
            </a:lvl6pPr>
            <a:lvl7pPr marL="2742792" indent="0">
              <a:buNone/>
              <a:defRPr sz="2000"/>
            </a:lvl7pPr>
            <a:lvl8pPr marL="3199924" indent="0">
              <a:buNone/>
              <a:defRPr sz="2000"/>
            </a:lvl8pPr>
            <a:lvl9pPr marL="365705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73109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54541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35638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32" name="Group 2"/>
          <p:cNvGrpSpPr/>
          <p:nvPr/>
        </p:nvGrpSpPr>
        <p:grpSpPr>
          <a:xfrm>
            <a:off x="-1" y="0"/>
            <a:ext cx="9144001" cy="6858000"/>
            <a:chOff x="0" y="0"/>
            <a:chExt cx="9144000" cy="6858000"/>
          </a:xfrm>
        </p:grpSpPr>
        <p:grpSp>
          <p:nvGrpSpPr>
            <p:cNvPr id="30" name="Group 3"/>
            <p:cNvGrpSpPr/>
            <p:nvPr/>
          </p:nvGrpSpPr>
          <p:grpSpPr>
            <a:xfrm>
              <a:off x="-1" y="0"/>
              <a:ext cx="9144001" cy="6858000"/>
              <a:chOff x="0" y="0"/>
              <a:chExt cx="9144000" cy="6858000"/>
            </a:xfrm>
          </p:grpSpPr>
          <p:sp>
            <p:nvSpPr>
              <p:cNvPr id="28" name="Rectangle 4"/>
              <p:cNvSpPr/>
              <p:nvPr/>
            </p:nvSpPr>
            <p:spPr>
              <a:xfrm>
                <a:off x="0" y="1981200"/>
                <a:ext cx="9144000" cy="1752600"/>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29" name="Rectangle 5"/>
              <p:cNvSpPr/>
              <p:nvPr/>
            </p:nvSpPr>
            <p:spPr>
              <a:xfrm>
                <a:off x="-1" y="0"/>
                <a:ext cx="1776414" cy="6858000"/>
              </a:xfrm>
              <a:prstGeom prst="rect">
                <a:avLst/>
              </a:prstGeom>
              <a:blipFill rotWithShape="1">
                <a:blip r:embed="rId2"/>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sp>
          <p:nvSpPr>
            <p:cNvPr id="31" name="Rectangle 6"/>
            <p:cNvSpPr/>
            <p:nvPr/>
          </p:nvSpPr>
          <p:spPr>
            <a:xfrm>
              <a:off x="1295399" y="4114800"/>
              <a:ext cx="1112839" cy="2743200"/>
            </a:xfrm>
            <a:prstGeom prst="rect">
              <a:avLst/>
            </a:prstGeom>
            <a:solidFill>
              <a:schemeClr val="accent3">
                <a:lumOff val="44000"/>
                <a:alpha val="50000"/>
              </a:schemeClr>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nvGrpSpPr>
          <p:cNvPr id="45" name="Group 7"/>
          <p:cNvGrpSpPr/>
          <p:nvPr/>
        </p:nvGrpSpPr>
        <p:grpSpPr>
          <a:xfrm>
            <a:off x="157787" y="1179974"/>
            <a:ext cx="7880140" cy="1667504"/>
            <a:chOff x="0" y="0"/>
            <a:chExt cx="7880139" cy="1667503"/>
          </a:xfrm>
        </p:grpSpPr>
        <p:sp>
          <p:nvSpPr>
            <p:cNvPr id="33" name="Freeform 8"/>
            <p:cNvSpPr/>
            <p:nvPr/>
          </p:nvSpPr>
          <p:spPr>
            <a:xfrm>
              <a:off x="0" y="1042623"/>
              <a:ext cx="1499760" cy="476186"/>
            </a:xfrm>
            <a:custGeom>
              <a:avLst/>
              <a:gdLst/>
              <a:ahLst/>
              <a:cxnLst>
                <a:cxn ang="0">
                  <a:pos x="wd2" y="hd2"/>
                </a:cxn>
                <a:cxn ang="5400000">
                  <a:pos x="wd2" y="hd2"/>
                </a:cxn>
                <a:cxn ang="10800000">
                  <a:pos x="wd2" y="hd2"/>
                </a:cxn>
                <a:cxn ang="16200000">
                  <a:pos x="wd2" y="hd2"/>
                </a:cxn>
              </a:cxnLst>
              <a:rect l="0" t="0" r="r" b="b"/>
              <a:pathLst>
                <a:path w="19895" h="19882" extrusionOk="0">
                  <a:moveTo>
                    <a:pt x="19821" y="0"/>
                  </a:moveTo>
                  <a:cubicBezTo>
                    <a:pt x="9212" y="7980"/>
                    <a:pt x="4171" y="14830"/>
                    <a:pt x="1270" y="18331"/>
                  </a:cubicBezTo>
                  <a:cubicBezTo>
                    <a:pt x="-1705" y="21600"/>
                    <a:pt x="1404" y="18469"/>
                    <a:pt x="1979" y="19809"/>
                  </a:cubicBezTo>
                  <a:cubicBezTo>
                    <a:pt x="5083" y="17016"/>
                    <a:pt x="5130" y="13509"/>
                    <a:pt x="19895" y="1573"/>
                  </a:cubicBezTo>
                  <a:cubicBezTo>
                    <a:pt x="19895" y="1573"/>
                    <a:pt x="19821" y="0"/>
                    <a:pt x="19821" y="0"/>
                  </a:cubicBezTo>
                  <a:close/>
                </a:path>
              </a:pathLst>
            </a:custGeom>
            <a:gradFill flip="none" rotWithShape="1">
              <a:gsLst>
                <a:gs pos="0">
                  <a:schemeClr val="accent1"/>
                </a:gs>
                <a:gs pos="100000">
                  <a:srgbClr val="006600"/>
                </a:gs>
              </a:gsLst>
              <a:lin ang="0" scaled="0"/>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4" name="Freeform 9"/>
            <p:cNvSpPr/>
            <p:nvPr/>
          </p:nvSpPr>
          <p:spPr>
            <a:xfrm rot="21092569">
              <a:off x="1723218" y="446809"/>
              <a:ext cx="6133361"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44" name="Group 10"/>
            <p:cNvGrpSpPr/>
            <p:nvPr/>
          </p:nvGrpSpPr>
          <p:grpSpPr>
            <a:xfrm>
              <a:off x="1442413" y="801225"/>
              <a:ext cx="457201" cy="457201"/>
              <a:chOff x="0" y="0"/>
              <a:chExt cx="457200" cy="457200"/>
            </a:xfrm>
          </p:grpSpPr>
          <p:sp>
            <p:nvSpPr>
              <p:cNvPr id="35" name="Oval 11"/>
              <p:cNvSpPr/>
              <p:nvPr/>
            </p:nvSpPr>
            <p:spPr>
              <a:xfrm>
                <a:off x="-1" y="-1"/>
                <a:ext cx="457201" cy="457201"/>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6" name="Oval 12"/>
              <p:cNvSpPr/>
              <p:nvPr/>
            </p:nvSpPr>
            <p:spPr>
              <a:xfrm>
                <a:off x="228600" y="121443"/>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7" name="Oval 13"/>
              <p:cNvSpPr/>
              <p:nvPr/>
            </p:nvSpPr>
            <p:spPr>
              <a:xfrm>
                <a:off x="71437" y="57150"/>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8" name="Oval 14"/>
              <p:cNvSpPr/>
              <p:nvPr/>
            </p:nvSpPr>
            <p:spPr>
              <a:xfrm>
                <a:off x="71437" y="185737"/>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9" name="Oval 15"/>
              <p:cNvSpPr/>
              <p:nvPr/>
            </p:nvSpPr>
            <p:spPr>
              <a:xfrm>
                <a:off x="178593" y="228600"/>
                <a:ext cx="111919" cy="1143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0" name="Oval 16"/>
              <p:cNvSpPr/>
              <p:nvPr/>
            </p:nvSpPr>
            <p:spPr>
              <a:xfrm>
                <a:off x="321468" y="214312"/>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1" name="Oval 17"/>
              <p:cNvSpPr/>
              <p:nvPr/>
            </p:nvSpPr>
            <p:spPr>
              <a:xfrm>
                <a:off x="207168" y="321468"/>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2" name="Oval 18"/>
              <p:cNvSpPr/>
              <p:nvPr/>
            </p:nvSpPr>
            <p:spPr>
              <a:xfrm>
                <a:off x="71437" y="300037"/>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43" name="Oval 19"/>
              <p:cNvSpPr/>
              <p:nvPr/>
            </p:nvSpPr>
            <p:spPr>
              <a:xfrm>
                <a:off x="200025" y="7143"/>
                <a:ext cx="111919" cy="1143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sp>
        <p:nvSpPr>
          <p:cNvPr id="46" name="Title Text"/>
          <p:cNvSpPr txBox="1">
            <a:spLocks noGrp="1"/>
          </p:cNvSpPr>
          <p:nvPr>
            <p:ph type="title"/>
          </p:nvPr>
        </p:nvSpPr>
        <p:spPr>
          <a:xfrm>
            <a:off x="1828800" y="2133600"/>
            <a:ext cx="7315200" cy="1600200"/>
          </a:xfrm>
          <a:prstGeom prst="rect">
            <a:avLst/>
          </a:prstGeom>
        </p:spPr>
        <p:txBody>
          <a:bodyPr/>
          <a:lstStyle>
            <a:lvl1pPr algn="l"/>
          </a:lstStyle>
          <a:p>
            <a:r>
              <a:t>Title Text</a:t>
            </a:r>
          </a:p>
        </p:txBody>
      </p:sp>
      <p:sp>
        <p:nvSpPr>
          <p:cNvPr id="47" name="Body Level One…"/>
          <p:cNvSpPr txBox="1">
            <a:spLocks noGrp="1"/>
          </p:cNvSpPr>
          <p:nvPr>
            <p:ph type="body" sz="quarter" idx="1"/>
          </p:nvPr>
        </p:nvSpPr>
        <p:spPr>
          <a:xfrm>
            <a:off x="1371600" y="4267200"/>
            <a:ext cx="6400800" cy="1752600"/>
          </a:xfrm>
          <a:prstGeom prst="rect">
            <a:avLst/>
          </a:prstGeom>
        </p:spPr>
        <p:txBody>
          <a:bodyPr>
            <a:normAutofit/>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725286" y="6248400"/>
            <a:ext cx="266315" cy="29464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698504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19310F-459F-8E43-9E15-E285FD80B528}" type="slidenum">
              <a:rPr lang="en-US"/>
              <a:pPr/>
              <a:t>‹#›</a:t>
            </a:fld>
            <a:endParaRPr lang="en-US"/>
          </a:p>
        </p:txBody>
      </p:sp>
    </p:spTree>
    <p:extLst>
      <p:ext uri="{BB962C8B-B14F-4D97-AF65-F5344CB8AC3E}">
        <p14:creationId xmlns:p14="http://schemas.microsoft.com/office/powerpoint/2010/main" val="239059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xfrm>
            <a:off x="685800" y="1981200"/>
            <a:ext cx="77724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533869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4" name="Title Text"/>
          <p:cNvSpPr txBox="1">
            <a:spLocks noGrp="1"/>
          </p:cNvSpPr>
          <p:nvPr>
            <p:ph type="title"/>
          </p:nvPr>
        </p:nvSpPr>
        <p:spPr>
          <a:xfrm>
            <a:off x="722312" y="4406900"/>
            <a:ext cx="7772401" cy="1362075"/>
          </a:xfrm>
          <a:prstGeom prst="rect">
            <a:avLst/>
          </a:prstGeom>
        </p:spPr>
        <p:txBody>
          <a:bodyPr anchor="t"/>
          <a:lstStyle>
            <a:lvl1pPr algn="l">
              <a:defRPr sz="4000" cap="all"/>
            </a:lvl1pPr>
          </a:lstStyle>
          <a:p>
            <a:r>
              <a:t>Title Text</a:t>
            </a:r>
          </a:p>
        </p:txBody>
      </p:sp>
      <p:sp>
        <p:nvSpPr>
          <p:cNvPr id="6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800833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3" name="Title Text"/>
          <p:cNvSpPr txBox="1">
            <a:spLocks noGrp="1"/>
          </p:cNvSpPr>
          <p:nvPr>
            <p:ph type="title"/>
          </p:nvPr>
        </p:nvSpPr>
        <p:spPr>
          <a:prstGeom prst="rect">
            <a:avLst/>
          </a:prstGeom>
        </p:spPr>
        <p:txBody>
          <a:bodyPr/>
          <a:lstStyle/>
          <a:p>
            <a:r>
              <a:t>Title Text</a:t>
            </a:r>
          </a:p>
        </p:txBody>
      </p:sp>
      <p:sp>
        <p:nvSpPr>
          <p:cNvPr id="74"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Blip>
                <a:blip r:embed="rId2"/>
              </a:buBlip>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891828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8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884923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5011170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661246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457200" y="273050"/>
            <a:ext cx="3008314" cy="1162050"/>
          </a:xfrm>
          <a:prstGeom prst="rect">
            <a:avLst/>
          </a:prstGeom>
        </p:spPr>
        <p:txBody>
          <a:bodyPr anchor="b"/>
          <a:lstStyle>
            <a:lvl1pPr algn="l">
              <a:defRPr sz="2000"/>
            </a:lvl1pPr>
          </a:lstStyle>
          <a:p>
            <a:r>
              <a:t>Title Text</a:t>
            </a:r>
          </a:p>
        </p:txBody>
      </p:sp>
      <p:sp>
        <p:nvSpPr>
          <p:cNvPr id="108"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pPr>
            <a:endParaRP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2115628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92288" y="4800600"/>
            <a:ext cx="5486401" cy="566738"/>
          </a:xfrm>
          <a:prstGeom prst="rect">
            <a:avLst/>
          </a:prstGeom>
        </p:spPr>
        <p:txBody>
          <a:bodyPr anchor="b"/>
          <a:lstStyle>
            <a:lvl1pPr algn="l">
              <a:defRPr sz="2000"/>
            </a:lvl1pPr>
          </a:lstStyle>
          <a:p>
            <a:r>
              <a:t>Title Text</a:t>
            </a:r>
          </a:p>
        </p:txBody>
      </p:sp>
      <p:sp>
        <p:nvSpPr>
          <p:cNvPr id="118"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119"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411019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27" name="Body Level One…"/>
          <p:cNvSpPr txBox="1">
            <a:spLocks noGrp="1"/>
          </p:cNvSpPr>
          <p:nvPr>
            <p:ph type="body" idx="1"/>
          </p:nvPr>
        </p:nvSpPr>
        <p:spPr>
          <a:xfrm>
            <a:off x="685800" y="457200"/>
            <a:ext cx="8240714" cy="5638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460699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Clip Art and Text">
    <p:spTree>
      <p:nvGrpSpPr>
        <p:cNvPr id="1" name=""/>
        <p:cNvGrpSpPr/>
        <p:nvPr/>
      </p:nvGrpSpPr>
      <p:grpSpPr>
        <a:xfrm>
          <a:off x="0" y="0"/>
          <a:ext cx="0" cy="0"/>
          <a:chOff x="0" y="0"/>
          <a:chExt cx="0" cy="0"/>
        </a:xfrm>
      </p:grpSpPr>
      <p:sp>
        <p:nvSpPr>
          <p:cNvPr id="135" name="Title Text"/>
          <p:cNvSpPr txBox="1">
            <a:spLocks noGrp="1"/>
          </p:cNvSpPr>
          <p:nvPr>
            <p:ph type="title"/>
          </p:nvPr>
        </p:nvSpPr>
        <p:spPr>
          <a:prstGeom prst="rect">
            <a:avLst/>
          </a:prstGeom>
        </p:spPr>
        <p:txBody>
          <a:bodyPr/>
          <a:lstStyle/>
          <a:p>
            <a:r>
              <a:t>Title Text</a:t>
            </a:r>
          </a:p>
        </p:txBody>
      </p:sp>
      <p:sp>
        <p:nvSpPr>
          <p:cNvPr id="136" name="Body Level One…"/>
          <p:cNvSpPr txBox="1">
            <a:spLocks noGrp="1"/>
          </p:cNvSpPr>
          <p:nvPr>
            <p:ph type="body" sz="half" idx="1"/>
          </p:nvPr>
        </p:nvSpPr>
        <p:spPr>
          <a:xfrm>
            <a:off x="4648200" y="1981200"/>
            <a:ext cx="38100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5866972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43F14C-6727-F842-9A36-D6542208510F}" type="slidenum">
              <a:rPr lang="en-US"/>
              <a:pPr/>
              <a:t>‹#›</a:t>
            </a:fld>
            <a:endParaRPr lang="en-US"/>
          </a:p>
        </p:txBody>
      </p:sp>
    </p:spTree>
    <p:extLst>
      <p:ext uri="{BB962C8B-B14F-4D97-AF65-F5344CB8AC3E}">
        <p14:creationId xmlns:p14="http://schemas.microsoft.com/office/powerpoint/2010/main" val="2801924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Text and Clip Art">
    <p:spTree>
      <p:nvGrpSpPr>
        <p:cNvPr id="1" name=""/>
        <p:cNvGrpSpPr/>
        <p:nvPr/>
      </p:nvGrpSpPr>
      <p:grpSpPr>
        <a:xfrm>
          <a:off x="0" y="0"/>
          <a:ext cx="0" cy="0"/>
          <a:chOff x="0" y="0"/>
          <a:chExt cx="0" cy="0"/>
        </a:xfrm>
      </p:grpSpPr>
      <p:sp>
        <p:nvSpPr>
          <p:cNvPr id="144" name="Title Text"/>
          <p:cNvSpPr txBox="1">
            <a:spLocks noGrp="1"/>
          </p:cNvSpPr>
          <p:nvPr>
            <p:ph type="title"/>
          </p:nvPr>
        </p:nvSpPr>
        <p:spPr>
          <a:prstGeom prst="rect">
            <a:avLst/>
          </a:prstGeom>
        </p:spPr>
        <p:txBody>
          <a:bodyPr/>
          <a:lstStyle/>
          <a:p>
            <a:r>
              <a:t>Title Text</a:t>
            </a:r>
          </a:p>
        </p:txBody>
      </p:sp>
      <p:sp>
        <p:nvSpPr>
          <p:cNvPr id="145" name="Body Level One…"/>
          <p:cNvSpPr txBox="1">
            <a:spLocks noGrp="1"/>
          </p:cNvSpPr>
          <p:nvPr>
            <p:ph type="body" sz="half" idx="1"/>
          </p:nvPr>
        </p:nvSpPr>
        <p:spPr>
          <a:xfrm>
            <a:off x="685800" y="1981200"/>
            <a:ext cx="3810000" cy="4114800"/>
          </a:xfrm>
          <a:prstGeom prst="rect">
            <a:avLst/>
          </a:prstGeom>
        </p:spPr>
        <p:txBody>
          <a:bodyPr>
            <a:normAutofit/>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561183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1_Title Slide">
    <p:bg>
      <p:bgPr>
        <a:solidFill>
          <a:srgbClr val="000000"/>
        </a:solid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685800" y="2130425"/>
            <a:ext cx="7772400" cy="1470025"/>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5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70344655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000000"/>
        </a:solid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63" name="Body Level One…"/>
          <p:cNvSpPr txBox="1">
            <a:spLocks noGrp="1"/>
          </p:cNvSpPr>
          <p:nvPr>
            <p:ph type="body" idx="1"/>
          </p:nvPr>
        </p:nvSpPr>
        <p:spPr>
          <a:xfrm>
            <a:off x="457200" y="1600200"/>
            <a:ext cx="8229600" cy="4525963"/>
          </a:xfrm>
          <a:prstGeom prst="rect">
            <a:avLst/>
          </a:prstGeom>
        </p:spPr>
        <p:txBody>
          <a:bodyPr>
            <a:normAutofit/>
          </a:bodyPr>
          <a:lstStyle>
            <a:lvl1pPr>
              <a:buChar char="•"/>
            </a:lvl1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221320758"/>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1_Section Header">
    <p:bg>
      <p:bgPr>
        <a:solidFill>
          <a:srgbClr val="000000"/>
        </a:solid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000000"/>
                </a:solidFill>
                <a:latin typeface="Arial"/>
                <a:ea typeface="Arial"/>
                <a:cs typeface="Arial"/>
                <a:sym typeface="Arial"/>
              </a:defRPr>
            </a:lvl1pPr>
          </a:lstStyle>
          <a:p>
            <a:r>
              <a:t>Title Text</a:t>
            </a:r>
          </a:p>
        </p:txBody>
      </p:sp>
      <p:sp>
        <p:nvSpPr>
          <p:cNvPr id="172"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92750534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1_Two Content">
    <p:bg>
      <p:bgPr>
        <a:solidFill>
          <a:srgbClr val="000000"/>
        </a:solid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81" name="Body Level One…"/>
          <p:cNvSpPr txBox="1">
            <a:spLocks noGrp="1"/>
          </p:cNvSpPr>
          <p:nvPr>
            <p:ph type="body" sz="half" idx="1"/>
          </p:nvPr>
        </p:nvSpPr>
        <p:spPr>
          <a:xfrm>
            <a:off x="457200" y="1600200"/>
            <a:ext cx="4038600" cy="4525963"/>
          </a:xfrm>
          <a:prstGeom prst="rect">
            <a:avLst/>
          </a:prstGeom>
        </p:spPr>
        <p:txBody>
          <a:bodyPr>
            <a:normAutofit/>
          </a:bodyPr>
          <a:lstStyle>
            <a:lvl1pPr>
              <a:spcBef>
                <a:spcPts val="600"/>
              </a:spcBef>
              <a:buChar char="•"/>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44001411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1_Comparison">
    <p:bg>
      <p:bgPr>
        <a:solidFill>
          <a:srgbClr val="000000"/>
        </a:solidFill>
        <a:effectLst/>
      </p:bgPr>
    </p:bg>
    <p:spTree>
      <p:nvGrpSpPr>
        <p:cNvPr id="1" name=""/>
        <p:cNvGrpSpPr/>
        <p:nvPr/>
      </p:nvGrpSpPr>
      <p:grpSpPr>
        <a:xfrm>
          <a:off x="0" y="0"/>
          <a:ext cx="0" cy="0"/>
          <a:chOff x="0" y="0"/>
          <a:chExt cx="0" cy="0"/>
        </a:xfrm>
      </p:grpSpPr>
      <p:sp>
        <p:nvSpPr>
          <p:cNvPr id="189"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190"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91"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pPr>
            <a:endParaRPr/>
          </a:p>
        </p:txBody>
      </p:sp>
      <p:sp>
        <p:nvSpPr>
          <p:cNvPr id="192"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455021948"/>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000000"/>
        </a:solidFill>
        <a:effectLst/>
      </p:bgPr>
    </p:bg>
    <p:spTree>
      <p:nvGrpSpPr>
        <p:cNvPr id="1" name=""/>
        <p:cNvGrpSpPr/>
        <p:nvPr/>
      </p:nvGrpSpPr>
      <p:grpSpPr>
        <a:xfrm>
          <a:off x="0" y="0"/>
          <a:ext cx="0" cy="0"/>
          <a:chOff x="0" y="0"/>
          <a:chExt cx="0" cy="0"/>
        </a:xfrm>
      </p:grpSpPr>
      <p:sp>
        <p:nvSpPr>
          <p:cNvPr id="199" name="Title Text"/>
          <p:cNvSpPr txBox="1">
            <a:spLocks noGrp="1"/>
          </p:cNvSpPr>
          <p:nvPr>
            <p:ph type="title"/>
          </p:nvPr>
        </p:nvSpPr>
        <p:spPr>
          <a:xfrm>
            <a:off x="457200" y="274638"/>
            <a:ext cx="8229600" cy="1143001"/>
          </a:xfrm>
          <a:prstGeom prst="rect">
            <a:avLst/>
          </a:prstGeom>
        </p:spPr>
        <p:txBody>
          <a:bodyPr/>
          <a:lstStyle>
            <a:lvl1pPr>
              <a:defRPr b="0">
                <a:solidFill>
                  <a:srgbClr val="000000"/>
                </a:solidFill>
                <a:latin typeface="Arial"/>
                <a:ea typeface="Arial"/>
                <a:cs typeface="Arial"/>
                <a:sym typeface="Arial"/>
              </a:defRPr>
            </a:lvl1pPr>
          </a:lstStyle>
          <a:p>
            <a:r>
              <a:t>Title Text</a:t>
            </a:r>
          </a:p>
        </p:txBody>
      </p:sp>
      <p:sp>
        <p:nvSpPr>
          <p:cNvPr id="200"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48142006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000000"/>
        </a:solid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57229637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1_Content with Caption">
    <p:bg>
      <p:bgPr>
        <a:solidFill>
          <a:srgbClr val="000000"/>
        </a:solid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latin typeface="Arial"/>
                <a:ea typeface="Arial"/>
                <a:cs typeface="Arial"/>
                <a:sym typeface="Arial"/>
              </a:defRPr>
            </a:lvl1pPr>
          </a:lstStyle>
          <a:p>
            <a:r>
              <a:t>Title Text</a:t>
            </a:r>
          </a:p>
        </p:txBody>
      </p:sp>
      <p:sp>
        <p:nvSpPr>
          <p:cNvPr id="215" name="Body Level One…"/>
          <p:cNvSpPr txBox="1">
            <a:spLocks noGrp="1"/>
          </p:cNvSpPr>
          <p:nvPr>
            <p:ph type="body" idx="1"/>
          </p:nvPr>
        </p:nvSpPr>
        <p:spPr>
          <a:xfrm>
            <a:off x="3575050" y="273050"/>
            <a:ext cx="5111750" cy="5853113"/>
          </a:xfrm>
          <a:prstGeom prst="rect">
            <a:avLst/>
          </a:prstGeom>
        </p:spPr>
        <p:txBody>
          <a:bodyPr>
            <a:normAutofit/>
          </a:bodyPr>
          <a:lstStyle>
            <a:lvl1pPr>
              <a:buChar char="•"/>
            </a:lvl1p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pPr>
            <a:endParaRPr/>
          </a:p>
        </p:txBody>
      </p:sp>
      <p:sp>
        <p:nvSpPr>
          <p:cNvPr id="21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040566555"/>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1_Picture with Caption">
    <p:bg>
      <p:bgPr>
        <a:solidFill>
          <a:srgbClr val="000000"/>
        </a:solidFill>
        <a:effectLst/>
      </p:bgPr>
    </p:bg>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latin typeface="Arial"/>
                <a:ea typeface="Arial"/>
                <a:cs typeface="Arial"/>
                <a:sym typeface="Arial"/>
              </a:defRPr>
            </a:lvl1pPr>
          </a:lstStyle>
          <a:p>
            <a:r>
              <a:t>Title Text</a:t>
            </a:r>
          </a:p>
        </p:txBody>
      </p:sp>
      <p:sp>
        <p:nvSpPr>
          <p:cNvPr id="225"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226"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27" name="Slide Number"/>
          <p:cNvSpPr txBox="1">
            <a:spLocks noGrp="1"/>
          </p:cNvSpPr>
          <p:nvPr>
            <p:ph type="sldNum" sz="quarter" idx="2"/>
          </p:nvPr>
        </p:nvSpPr>
        <p:spPr>
          <a:xfrm>
            <a:off x="8384892" y="6245225"/>
            <a:ext cx="301909" cy="288824"/>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1217654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884DCC-F9CC-154B-96D1-F20CA51C867C}" type="slidenum">
              <a:rPr lang="en-US"/>
              <a:pPr/>
              <a:t>‹#›</a:t>
            </a:fld>
            <a:endParaRPr lang="en-US"/>
          </a:p>
        </p:txBody>
      </p:sp>
    </p:spTree>
    <p:extLst>
      <p:ext uri="{BB962C8B-B14F-4D97-AF65-F5344CB8AC3E}">
        <p14:creationId xmlns:p14="http://schemas.microsoft.com/office/powerpoint/2010/main" val="33880768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234"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35"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36"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37"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38" name="Title Text"/>
          <p:cNvSpPr txBox="1">
            <a:spLocks noGrp="1"/>
          </p:cNvSpPr>
          <p:nvPr>
            <p:ph type="title"/>
          </p:nvPr>
        </p:nvSpPr>
        <p:spPr>
          <a:xfrm>
            <a:off x="685800" y="2130425"/>
            <a:ext cx="7772400" cy="1470025"/>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39"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defTabSz="903287">
              <a:buSzTx/>
              <a:buNone/>
              <a:defRPr sz="3100">
                <a:latin typeface="Times Roman"/>
                <a:ea typeface="Times Roman"/>
                <a:cs typeface="Times Roman"/>
                <a:sym typeface="Times Roman"/>
              </a:defRPr>
            </a:lvl1pPr>
            <a:lvl2pPr marL="0" indent="457200" algn="ctr" defTabSz="903287">
              <a:buSzTx/>
              <a:buNone/>
              <a:defRPr sz="3100">
                <a:latin typeface="Times Roman"/>
                <a:ea typeface="Times Roman"/>
                <a:cs typeface="Times Roman"/>
                <a:sym typeface="Times Roman"/>
              </a:defRPr>
            </a:lvl2pPr>
            <a:lvl3pPr marL="0" indent="914400" algn="ctr" defTabSz="903287">
              <a:buSzTx/>
              <a:buNone/>
              <a:defRPr sz="3100">
                <a:latin typeface="Times Roman"/>
                <a:ea typeface="Times Roman"/>
                <a:cs typeface="Times Roman"/>
                <a:sym typeface="Times Roman"/>
              </a:defRPr>
            </a:lvl3pPr>
            <a:lvl4pPr marL="0" indent="1371600" algn="ctr" defTabSz="903287">
              <a:buSzTx/>
              <a:buNone/>
              <a:defRPr sz="3100">
                <a:latin typeface="Times Roman"/>
                <a:ea typeface="Times Roman"/>
                <a:cs typeface="Times Roman"/>
                <a:sym typeface="Times Roman"/>
              </a:defRPr>
            </a:lvl4pPr>
            <a:lvl5pPr marL="0" indent="1828800" algn="ctr" defTabSz="903287">
              <a:buSzTx/>
              <a:buNone/>
              <a:defRPr sz="31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40"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37568351"/>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247"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48"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49"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50"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51"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52" name="Body Level One…"/>
          <p:cNvSpPr txBox="1">
            <a:spLocks noGrp="1"/>
          </p:cNvSpPr>
          <p:nvPr>
            <p:ph type="body" idx="1"/>
          </p:nvPr>
        </p:nvSpPr>
        <p:spPr>
          <a:xfrm>
            <a:off x="457200" y="1600200"/>
            <a:ext cx="8229600" cy="4525963"/>
          </a:xfrm>
          <a:prstGeom prst="rect">
            <a:avLst/>
          </a:prstGeom>
        </p:spPr>
        <p:txBody>
          <a:bodyPr>
            <a:normAutofit/>
          </a:bodyPr>
          <a:lstStyle>
            <a:lvl1pPr marL="339725" indent="-339725" defTabSz="903287">
              <a:buClr>
                <a:srgbClr val="000000"/>
              </a:buClr>
              <a:buChar char="•"/>
              <a:defRPr sz="3100">
                <a:latin typeface="Times Roman"/>
                <a:ea typeface="Times Roman"/>
                <a:cs typeface="Times Roman"/>
                <a:sym typeface="Times Roman"/>
              </a:defRPr>
            </a:lvl1pPr>
            <a:lvl2pPr marL="763700" indent="-312850" defTabSz="903287">
              <a:buClr>
                <a:srgbClr val="000000"/>
              </a:buClr>
              <a:defRPr sz="3100">
                <a:latin typeface="Times Roman"/>
                <a:ea typeface="Times Roman"/>
                <a:cs typeface="Times Roman"/>
                <a:sym typeface="Times Roman"/>
              </a:defRPr>
            </a:lvl2pPr>
            <a:lvl3pPr marL="1207121" indent="-303833" defTabSz="903287">
              <a:buClr>
                <a:srgbClr val="000000"/>
              </a:buClr>
              <a:defRPr sz="3100">
                <a:latin typeface="Times Roman"/>
                <a:ea typeface="Times Roman"/>
                <a:cs typeface="Times Roman"/>
                <a:sym typeface="Times Roman"/>
              </a:defRPr>
            </a:lvl3pPr>
            <a:lvl4pPr marL="1703546" indent="-349408" defTabSz="903287">
              <a:buClr>
                <a:srgbClr val="000000"/>
              </a:buClr>
              <a:defRPr sz="3100">
                <a:latin typeface="Times Roman"/>
                <a:ea typeface="Times Roman"/>
                <a:cs typeface="Times Roman"/>
                <a:sym typeface="Times Roman"/>
              </a:defRPr>
            </a:lvl4pPr>
            <a:lvl5pPr marL="2156857" indent="-351870" defTabSz="903287">
              <a:buClr>
                <a:srgbClr val="000000"/>
              </a:buClr>
              <a:buChar char="•"/>
              <a:defRPr sz="31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95127415"/>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260"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61"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62"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63"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64" name="Title Text"/>
          <p:cNvSpPr txBox="1">
            <a:spLocks noGrp="1"/>
          </p:cNvSpPr>
          <p:nvPr>
            <p:ph type="title"/>
          </p:nvPr>
        </p:nvSpPr>
        <p:spPr>
          <a:xfrm>
            <a:off x="722312" y="4406900"/>
            <a:ext cx="7772401" cy="1362075"/>
          </a:xfrm>
          <a:prstGeom prst="rect">
            <a:avLst/>
          </a:prstGeom>
        </p:spPr>
        <p:txBody>
          <a:bodyPr anchor="t"/>
          <a:lstStyle>
            <a:lvl1pPr algn="l" defTabSz="903287">
              <a:defRPr sz="4000" cap="all">
                <a:solidFill>
                  <a:srgbClr val="000000"/>
                </a:solidFill>
                <a:latin typeface="Times Roman"/>
                <a:ea typeface="Times Roman"/>
                <a:cs typeface="Times Roman"/>
                <a:sym typeface="Times Roman"/>
              </a:defRPr>
            </a:lvl1pPr>
          </a:lstStyle>
          <a:p>
            <a:r>
              <a:t>Title Text</a:t>
            </a:r>
          </a:p>
        </p:txBody>
      </p:sp>
      <p:sp>
        <p:nvSpPr>
          <p:cNvPr id="265"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defTabSz="903287">
              <a:spcBef>
                <a:spcPts val="400"/>
              </a:spcBef>
              <a:buSzTx/>
              <a:buNone/>
              <a:defRPr sz="2000">
                <a:latin typeface="Times Roman"/>
                <a:ea typeface="Times Roman"/>
                <a:cs typeface="Times Roman"/>
                <a:sym typeface="Times Roman"/>
              </a:defRPr>
            </a:lvl1pPr>
            <a:lvl2pPr marL="0" indent="457200" defTabSz="903287">
              <a:spcBef>
                <a:spcPts val="400"/>
              </a:spcBef>
              <a:buSzTx/>
              <a:buNone/>
              <a:defRPr sz="2000">
                <a:latin typeface="Times Roman"/>
                <a:ea typeface="Times Roman"/>
                <a:cs typeface="Times Roman"/>
                <a:sym typeface="Times Roman"/>
              </a:defRPr>
            </a:lvl2pPr>
            <a:lvl3pPr marL="0" indent="914400" defTabSz="903287">
              <a:spcBef>
                <a:spcPts val="400"/>
              </a:spcBef>
              <a:buSzTx/>
              <a:buNone/>
              <a:defRPr sz="2000">
                <a:latin typeface="Times Roman"/>
                <a:ea typeface="Times Roman"/>
                <a:cs typeface="Times Roman"/>
                <a:sym typeface="Times Roman"/>
              </a:defRPr>
            </a:lvl3pPr>
            <a:lvl4pPr marL="0" indent="1371600" defTabSz="903287">
              <a:spcBef>
                <a:spcPts val="400"/>
              </a:spcBef>
              <a:buSzTx/>
              <a:buNone/>
              <a:defRPr sz="2000">
                <a:latin typeface="Times Roman"/>
                <a:ea typeface="Times Roman"/>
                <a:cs typeface="Times Roman"/>
                <a:sym typeface="Times Roman"/>
              </a:defRPr>
            </a:lvl4pPr>
            <a:lvl5pPr marL="0" indent="1828800" defTabSz="903287">
              <a:spcBef>
                <a:spcPts val="400"/>
              </a:spcBef>
              <a:buSzTx/>
              <a:buNone/>
              <a:defRPr sz="20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905580"/>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273"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74"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75"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76"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77"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78" name="Body Level One…"/>
          <p:cNvSpPr txBox="1">
            <a:spLocks noGrp="1"/>
          </p:cNvSpPr>
          <p:nvPr>
            <p:ph type="body" sz="half" idx="1"/>
          </p:nvPr>
        </p:nvSpPr>
        <p:spPr>
          <a:xfrm>
            <a:off x="457200" y="1600200"/>
            <a:ext cx="4038600" cy="4525963"/>
          </a:xfrm>
          <a:prstGeom prst="rect">
            <a:avLst/>
          </a:prstGeom>
        </p:spPr>
        <p:txBody>
          <a:bodyPr>
            <a:normAutofit/>
          </a:bodyPr>
          <a:lstStyle>
            <a:lvl1pPr marL="339725" indent="-339725" defTabSz="903287">
              <a:spcBef>
                <a:spcPts val="600"/>
              </a:spcBef>
              <a:buClr>
                <a:srgbClr val="000000"/>
              </a:buClr>
              <a:buChar char="•"/>
              <a:defRPr sz="2800">
                <a:latin typeface="Times Roman"/>
                <a:ea typeface="Times Roman"/>
                <a:cs typeface="Times Roman"/>
                <a:sym typeface="Times Roman"/>
              </a:defRPr>
            </a:lvl1pPr>
            <a:lvl2pPr marL="780520" indent="-329670" defTabSz="903287">
              <a:spcBef>
                <a:spcPts val="600"/>
              </a:spcBef>
              <a:buClr>
                <a:srgbClr val="000000"/>
              </a:buClr>
              <a:defRPr sz="2800">
                <a:latin typeface="Times Roman"/>
                <a:ea typeface="Times Roman"/>
                <a:cs typeface="Times Roman"/>
                <a:sym typeface="Times Roman"/>
              </a:defRPr>
            </a:lvl2pPr>
            <a:lvl3pPr marL="1218882" indent="-315594" defTabSz="903287">
              <a:spcBef>
                <a:spcPts val="600"/>
              </a:spcBef>
              <a:buClr>
                <a:srgbClr val="000000"/>
              </a:buClr>
              <a:defRPr sz="2800">
                <a:latin typeface="Times Roman"/>
                <a:ea typeface="Times Roman"/>
                <a:cs typeface="Times Roman"/>
                <a:sym typeface="Times Roman"/>
              </a:defRPr>
            </a:lvl3pPr>
            <a:lvl4pPr marL="1704799" indent="-350661" defTabSz="903287">
              <a:spcBef>
                <a:spcPts val="600"/>
              </a:spcBef>
              <a:buClr>
                <a:srgbClr val="000000"/>
              </a:buClr>
              <a:defRPr sz="2800">
                <a:latin typeface="Times Roman"/>
                <a:ea typeface="Times Roman"/>
                <a:cs typeface="Times Roman"/>
                <a:sym typeface="Times Roman"/>
              </a:defRPr>
            </a:lvl4pPr>
            <a:lvl5pPr marL="2158118" indent="-353131" defTabSz="903287">
              <a:spcBef>
                <a:spcPts val="600"/>
              </a:spcBef>
              <a:buClr>
                <a:srgbClr val="000000"/>
              </a:buClr>
              <a:buChar char="•"/>
              <a:defRPr sz="28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7643390"/>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286"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287"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288"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289"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290"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defTabSz="903287">
              <a:spcBef>
                <a:spcPts val="500"/>
              </a:spcBef>
              <a:buSzTx/>
              <a:buNone/>
              <a:defRPr sz="2400" b="1">
                <a:latin typeface="Times Roman"/>
                <a:ea typeface="Times Roman"/>
                <a:cs typeface="Times Roman"/>
                <a:sym typeface="Times Roman"/>
              </a:defRPr>
            </a:lvl1pPr>
            <a:lvl2pPr marL="0" indent="457200" defTabSz="903287">
              <a:spcBef>
                <a:spcPts val="500"/>
              </a:spcBef>
              <a:buSzTx/>
              <a:buNone/>
              <a:defRPr sz="2400" b="1">
                <a:latin typeface="Times Roman"/>
                <a:ea typeface="Times Roman"/>
                <a:cs typeface="Times Roman"/>
                <a:sym typeface="Times Roman"/>
              </a:defRPr>
            </a:lvl2pPr>
            <a:lvl3pPr marL="0" indent="914400" defTabSz="903287">
              <a:spcBef>
                <a:spcPts val="500"/>
              </a:spcBef>
              <a:buSzTx/>
              <a:buNone/>
              <a:defRPr sz="2400" b="1">
                <a:latin typeface="Times Roman"/>
                <a:ea typeface="Times Roman"/>
                <a:cs typeface="Times Roman"/>
                <a:sym typeface="Times Roman"/>
              </a:defRPr>
            </a:lvl3pPr>
            <a:lvl4pPr marL="0" indent="1371600" defTabSz="903287">
              <a:spcBef>
                <a:spcPts val="500"/>
              </a:spcBef>
              <a:buSzTx/>
              <a:buNone/>
              <a:defRPr sz="2400" b="1">
                <a:latin typeface="Times Roman"/>
                <a:ea typeface="Times Roman"/>
                <a:cs typeface="Times Roman"/>
                <a:sym typeface="Times Roman"/>
              </a:defRPr>
            </a:lvl4pPr>
            <a:lvl5pPr marL="0" indent="1828800" defTabSz="903287">
              <a:spcBef>
                <a:spcPts val="500"/>
              </a:spcBef>
              <a:buSzTx/>
              <a:buNone/>
              <a:defRPr sz="2400" b="1">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defTabSz="903287" rtl="0">
              <a:spcBef>
                <a:spcPts val="500"/>
              </a:spcBef>
              <a:buSzTx/>
              <a:buNone/>
              <a:defRPr sz="2400" b="1">
                <a:latin typeface="Times Roman"/>
                <a:ea typeface="Times Roman"/>
                <a:cs typeface="Times Roman"/>
                <a:sym typeface="Times Roman"/>
              </a:defRPr>
            </a:pPr>
            <a:endParaRPr/>
          </a:p>
        </p:txBody>
      </p:sp>
      <p:sp>
        <p:nvSpPr>
          <p:cNvPr id="29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2900623"/>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300"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01"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02"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03"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04" name="Title Text"/>
          <p:cNvSpPr txBox="1">
            <a:spLocks noGrp="1"/>
          </p:cNvSpPr>
          <p:nvPr>
            <p:ph type="title"/>
          </p:nvPr>
        </p:nvSpPr>
        <p:spPr>
          <a:xfrm>
            <a:off x="457200" y="274638"/>
            <a:ext cx="8229600" cy="1143001"/>
          </a:xfrm>
          <a:prstGeom prst="rect">
            <a:avLst/>
          </a:prstGeom>
        </p:spPr>
        <p:txBody>
          <a:bodyPr anchor="t"/>
          <a:lstStyle>
            <a:lvl1pPr defTabSz="903287">
              <a:defRPr sz="4300" b="0">
                <a:solidFill>
                  <a:srgbClr val="000000"/>
                </a:solidFill>
                <a:latin typeface="Times Roman"/>
                <a:ea typeface="Times Roman"/>
                <a:cs typeface="Times Roman"/>
                <a:sym typeface="Times Roman"/>
              </a:defRPr>
            </a:lvl1pPr>
          </a:lstStyle>
          <a:p>
            <a:r>
              <a:t>Title Text</a:t>
            </a:r>
          </a:p>
        </p:txBody>
      </p:sp>
      <p:sp>
        <p:nvSpPr>
          <p:cNvPr id="305"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0943181"/>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312"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13" name="Text Box 1027"/>
          <p:cNvSpPr txBox="1"/>
          <p:nvPr/>
        </p:nvSpPr>
        <p:spPr>
          <a:xfrm>
            <a:off x="797555" y="6568016"/>
            <a:ext cx="802015"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14" name="Rectangle 1028"/>
          <p:cNvSpPr txBox="1"/>
          <p:nvPr/>
        </p:nvSpPr>
        <p:spPr>
          <a:xfrm>
            <a:off x="7976293" y="6525665"/>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15" name="Rectangle 1029"/>
          <p:cNvSpPr txBox="1"/>
          <p:nvPr/>
        </p:nvSpPr>
        <p:spPr>
          <a:xfrm>
            <a:off x="507550" y="106362"/>
            <a:ext cx="3969650"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1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449625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323"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24"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25"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26"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27" name="Title Text"/>
          <p:cNvSpPr txBox="1">
            <a:spLocks noGrp="1"/>
          </p:cNvSpPr>
          <p:nvPr>
            <p:ph type="title"/>
          </p:nvPr>
        </p:nvSpPr>
        <p:spPr>
          <a:xfrm>
            <a:off x="457200" y="273050"/>
            <a:ext cx="3008314" cy="1162050"/>
          </a:xfrm>
          <a:prstGeom prst="rect">
            <a:avLst/>
          </a:prstGeom>
        </p:spPr>
        <p:txBody>
          <a:bodyPr anchor="b"/>
          <a:lstStyle>
            <a:lvl1pPr algn="l" defTabSz="903287">
              <a:defRPr sz="2000">
                <a:solidFill>
                  <a:srgbClr val="000000"/>
                </a:solidFill>
                <a:latin typeface="Times Roman"/>
                <a:ea typeface="Times Roman"/>
                <a:cs typeface="Times Roman"/>
                <a:sym typeface="Times Roman"/>
              </a:defRPr>
            </a:lvl1pPr>
          </a:lstStyle>
          <a:p>
            <a:r>
              <a:t>Title Text</a:t>
            </a:r>
          </a:p>
        </p:txBody>
      </p:sp>
      <p:sp>
        <p:nvSpPr>
          <p:cNvPr id="328" name="Body Level One…"/>
          <p:cNvSpPr txBox="1">
            <a:spLocks noGrp="1"/>
          </p:cNvSpPr>
          <p:nvPr>
            <p:ph type="body" idx="1"/>
          </p:nvPr>
        </p:nvSpPr>
        <p:spPr>
          <a:xfrm>
            <a:off x="3575050" y="273050"/>
            <a:ext cx="5111750" cy="5853113"/>
          </a:xfrm>
          <a:prstGeom prst="rect">
            <a:avLst/>
          </a:prstGeom>
        </p:spPr>
        <p:txBody>
          <a:bodyPr>
            <a:normAutofit/>
          </a:bodyPr>
          <a:lstStyle>
            <a:lvl1pPr marL="339725" indent="-339725" defTabSz="903287">
              <a:buClr>
                <a:srgbClr val="000000"/>
              </a:buClr>
              <a:buChar char="•"/>
              <a:defRPr>
                <a:latin typeface="Times Roman"/>
                <a:ea typeface="Times Roman"/>
                <a:cs typeface="Times Roman"/>
                <a:sym typeface="Times Roman"/>
              </a:defRPr>
            </a:lvl1pPr>
            <a:lvl2pPr marL="773792" indent="-322942" defTabSz="903287">
              <a:buClr>
                <a:srgbClr val="000000"/>
              </a:buClr>
              <a:defRPr>
                <a:latin typeface="Times Roman"/>
                <a:ea typeface="Times Roman"/>
                <a:cs typeface="Times Roman"/>
                <a:sym typeface="Times Roman"/>
              </a:defRPr>
            </a:lvl2pPr>
            <a:lvl3pPr marL="1203854" indent="-300566" defTabSz="903287">
              <a:buClr>
                <a:srgbClr val="000000"/>
              </a:buClr>
              <a:defRPr>
                <a:latin typeface="Times Roman"/>
                <a:ea typeface="Times Roman"/>
                <a:cs typeface="Times Roman"/>
                <a:sym typeface="Times Roman"/>
              </a:defRPr>
            </a:lvl3pPr>
            <a:lvl4pPr marL="1714818" indent="-360680" defTabSz="903287">
              <a:buClr>
                <a:srgbClr val="000000"/>
              </a:buClr>
              <a:defRPr>
                <a:latin typeface="Times Roman"/>
                <a:ea typeface="Times Roman"/>
                <a:cs typeface="Times Roman"/>
                <a:sym typeface="Times Roman"/>
              </a:defRPr>
            </a:lvl4pPr>
            <a:lvl5pPr marL="2168207" indent="-363220" defTabSz="903287">
              <a:buClr>
                <a:srgbClr val="000000"/>
              </a:buClr>
              <a:buChar char="•"/>
              <a:defRPr>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29"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defTabSz="903287" rtl="0">
              <a:spcBef>
                <a:spcPts val="300"/>
              </a:spcBef>
              <a:buSzTx/>
              <a:buNone/>
              <a:defRPr sz="1400">
                <a:latin typeface="Times Roman"/>
                <a:ea typeface="Times Roman"/>
                <a:cs typeface="Times Roman"/>
                <a:sym typeface="Times Roman"/>
              </a:defRPr>
            </a:pPr>
            <a:endParaRPr/>
          </a:p>
        </p:txBody>
      </p:sp>
      <p:sp>
        <p:nvSpPr>
          <p:cNvPr id="330"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199714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337" name="Rectangle 1026"/>
          <p:cNvSpPr/>
          <p:nvPr/>
        </p:nvSpPr>
        <p:spPr>
          <a:xfrm>
            <a:off x="0" y="0"/>
            <a:ext cx="9144000" cy="6858000"/>
          </a:xfrm>
          <a:prstGeom prst="rect">
            <a:avLst/>
          </a:prstGeom>
          <a:gradFill>
            <a:gsLst>
              <a:gs pos="0">
                <a:srgbClr val="000000"/>
              </a:gs>
              <a:gs pos="50000">
                <a:srgbClr val="121D91"/>
              </a:gs>
              <a:gs pos="100000">
                <a:srgbClr val="000000"/>
              </a:gs>
            </a:gsLst>
          </a:gradFill>
          <a:ln w="12700">
            <a:solidFill>
              <a:srgbClr val="000000"/>
            </a:solidFill>
            <a:miter/>
          </a:ln>
        </p:spPr>
        <p:txBody>
          <a:bodyPr lIns="45719" rIns="45719" anchor="ctr"/>
          <a:lstStyle/>
          <a:p>
            <a:pPr>
              <a:defRPr sz="2000" b="0"/>
            </a:pPr>
            <a:endParaRPr/>
          </a:p>
        </p:txBody>
      </p:sp>
      <p:sp>
        <p:nvSpPr>
          <p:cNvPr id="338" name="Text Box 1027"/>
          <p:cNvSpPr txBox="1"/>
          <p:nvPr/>
        </p:nvSpPr>
        <p:spPr>
          <a:xfrm>
            <a:off x="797555" y="6568016"/>
            <a:ext cx="802016" cy="20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p>
            <a:pPr algn="ctr" defTabSz="820737">
              <a:spcBef>
                <a:spcPts val="500"/>
              </a:spcBef>
              <a:defRPr sz="800">
                <a:solidFill>
                  <a:schemeClr val="accent3">
                    <a:lumOff val="44000"/>
                  </a:schemeClr>
                </a:solidFill>
              </a:defRPr>
            </a:pPr>
            <a:r>
              <a:t>© </a:t>
            </a:r>
            <a:r>
              <a:rPr sz="900"/>
              <a:t>2004</a:t>
            </a:r>
            <a:r>
              <a:t> TBBMI</a:t>
            </a:r>
          </a:p>
        </p:txBody>
      </p:sp>
      <p:sp>
        <p:nvSpPr>
          <p:cNvPr id="339" name="Rectangle 1028"/>
          <p:cNvSpPr txBox="1"/>
          <p:nvPr/>
        </p:nvSpPr>
        <p:spPr>
          <a:xfrm>
            <a:off x="7976293" y="6525664"/>
            <a:ext cx="522491" cy="247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1028" tIns="41028" rIns="41028" bIns="41028" anchor="ctr">
            <a:spAutoFit/>
          </a:bodyPr>
          <a:lstStyle>
            <a:lvl1pPr algn="ctr" defTabSz="820737">
              <a:defRPr sz="900">
                <a:solidFill>
                  <a:schemeClr val="accent3">
                    <a:lumOff val="44000"/>
                  </a:schemeClr>
                </a:solidFill>
                <a:latin typeface="Comic Sans MS"/>
                <a:ea typeface="Comic Sans MS"/>
                <a:cs typeface="Comic Sans MS"/>
                <a:sym typeface="Comic Sans MS"/>
              </a:defRPr>
            </a:lvl1pPr>
          </a:lstStyle>
          <a:p>
            <a:r>
              <a:t>8.0.08.</a:t>
            </a:r>
          </a:p>
        </p:txBody>
      </p:sp>
      <p:sp>
        <p:nvSpPr>
          <p:cNvPr id="340" name="Rectangle 1029"/>
          <p:cNvSpPr txBox="1"/>
          <p:nvPr/>
        </p:nvSpPr>
        <p:spPr>
          <a:xfrm>
            <a:off x="507550" y="106362"/>
            <a:ext cx="3969651" cy="834127"/>
          </a:xfrm>
          <a:prstGeom prst="rect">
            <a:avLst/>
          </a:prstGeom>
          <a:ln w="12700">
            <a:miter lim="400000"/>
          </a:ln>
          <a:effectLst>
            <a:outerShdw blurRad="63500" dist="38099" dir="2700000" rotWithShape="0">
              <a:srgbClr val="000066">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587" tIns="45587" rIns="45587" bIns="45587">
            <a:spAutoFit/>
          </a:bodyPr>
          <a:lstStyle>
            <a:lvl1pPr defTabSz="903287">
              <a:lnSpc>
                <a:spcPct val="125000"/>
              </a:lnSpc>
              <a:spcBef>
                <a:spcPts val="1300"/>
              </a:spcBef>
              <a:defRPr sz="2200">
                <a:solidFill>
                  <a:srgbClr val="FFFF00"/>
                </a:solidFill>
                <a:latin typeface="+mj-lt"/>
                <a:ea typeface="+mj-ea"/>
                <a:cs typeface="+mj-cs"/>
                <a:sym typeface="Helvetica"/>
              </a:defRPr>
            </a:lvl1pPr>
          </a:lstStyle>
          <a:p>
            <a:r>
              <a:t>The  New Testament          Comes Together</a:t>
            </a:r>
          </a:p>
        </p:txBody>
      </p:sp>
      <p:sp>
        <p:nvSpPr>
          <p:cNvPr id="341" name="Title Text"/>
          <p:cNvSpPr txBox="1">
            <a:spLocks noGrp="1"/>
          </p:cNvSpPr>
          <p:nvPr>
            <p:ph type="title"/>
          </p:nvPr>
        </p:nvSpPr>
        <p:spPr>
          <a:xfrm>
            <a:off x="1792288" y="4800600"/>
            <a:ext cx="5486401" cy="566738"/>
          </a:xfrm>
          <a:prstGeom prst="rect">
            <a:avLst/>
          </a:prstGeom>
        </p:spPr>
        <p:txBody>
          <a:bodyPr anchor="b"/>
          <a:lstStyle>
            <a:lvl1pPr algn="l" defTabSz="903287">
              <a:defRPr sz="2000">
                <a:solidFill>
                  <a:srgbClr val="000000"/>
                </a:solidFill>
                <a:latin typeface="Times Roman"/>
                <a:ea typeface="Times Roman"/>
                <a:cs typeface="Times Roman"/>
                <a:sym typeface="Times Roman"/>
              </a:defRPr>
            </a:lvl1pPr>
          </a:lstStyle>
          <a:p>
            <a:r>
              <a:t>Title Text</a:t>
            </a:r>
          </a:p>
        </p:txBody>
      </p:sp>
      <p:sp>
        <p:nvSpPr>
          <p:cNvPr id="342"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34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defTabSz="903287">
              <a:spcBef>
                <a:spcPts val="300"/>
              </a:spcBef>
              <a:buSzTx/>
              <a:buNone/>
              <a:defRPr sz="1400">
                <a:latin typeface="Times Roman"/>
                <a:ea typeface="Times Roman"/>
                <a:cs typeface="Times Roman"/>
                <a:sym typeface="Times Roman"/>
              </a:defRPr>
            </a:lvl1pPr>
            <a:lvl2pPr marL="0" indent="457200" defTabSz="903287">
              <a:spcBef>
                <a:spcPts val="300"/>
              </a:spcBef>
              <a:buSzTx/>
              <a:buNone/>
              <a:defRPr sz="1400">
                <a:latin typeface="Times Roman"/>
                <a:ea typeface="Times Roman"/>
                <a:cs typeface="Times Roman"/>
                <a:sym typeface="Times Roman"/>
              </a:defRPr>
            </a:lvl2pPr>
            <a:lvl3pPr marL="0" indent="914400" defTabSz="903287">
              <a:spcBef>
                <a:spcPts val="300"/>
              </a:spcBef>
              <a:buSzTx/>
              <a:buNone/>
              <a:defRPr sz="1400">
                <a:latin typeface="Times Roman"/>
                <a:ea typeface="Times Roman"/>
                <a:cs typeface="Times Roman"/>
                <a:sym typeface="Times Roman"/>
              </a:defRPr>
            </a:lvl3pPr>
            <a:lvl4pPr marL="0" indent="1371600" defTabSz="903287">
              <a:spcBef>
                <a:spcPts val="300"/>
              </a:spcBef>
              <a:buSzTx/>
              <a:buNone/>
              <a:defRPr sz="1400">
                <a:latin typeface="Times Roman"/>
                <a:ea typeface="Times Roman"/>
                <a:cs typeface="Times Roman"/>
                <a:sym typeface="Times Roman"/>
              </a:defRPr>
            </a:lvl4pPr>
            <a:lvl5pPr marL="0" indent="1828800" defTabSz="903287">
              <a:spcBef>
                <a:spcPts val="300"/>
              </a:spcBef>
              <a:buSzTx/>
              <a:buNone/>
              <a:defRPr sz="1400">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44"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061032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3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1" name="Title Text"/>
          <p:cNvSpPr txBox="1">
            <a:spLocks noGrp="1"/>
          </p:cNvSpPr>
          <p:nvPr>
            <p:ph type="title"/>
          </p:nvPr>
        </p:nvSpPr>
        <p:spPr>
          <a:xfrm>
            <a:off x="685800" y="22860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52" name="Body Level One…"/>
          <p:cNvSpPr txBox="1">
            <a:spLocks noGrp="1"/>
          </p:cNvSpPr>
          <p:nvPr>
            <p:ph type="body" sz="quarter" idx="1"/>
          </p:nvPr>
        </p:nvSpPr>
        <p:spPr>
          <a:xfrm>
            <a:off x="1371600" y="3886200"/>
            <a:ext cx="6400800" cy="1752600"/>
          </a:xfrm>
          <a:prstGeom prst="rect">
            <a:avLst/>
          </a:prstGeom>
          <a:effectLst>
            <a:outerShdw blurRad="38100" dist="38099" dir="2700000" rotWithShape="0">
              <a:srgbClr val="808080"/>
            </a:outerShdw>
          </a:effectLst>
        </p:spPr>
        <p:txBody>
          <a:bodyPr>
            <a:normAutofit/>
          </a:bodyPr>
          <a:lstStyle>
            <a:lvl1pPr marL="0" indent="0" algn="ctr">
              <a:buSzTx/>
              <a:buNone/>
              <a:defRPr>
                <a:solidFill>
                  <a:srgbClr val="FFFF66"/>
                </a:solidFill>
                <a:latin typeface="Trebuchet MS"/>
                <a:ea typeface="Trebuchet MS"/>
                <a:cs typeface="Trebuchet MS"/>
                <a:sym typeface="Trebuchet MS"/>
              </a:defRPr>
            </a:lvl1pPr>
            <a:lvl2pPr algn="ctr">
              <a:buChar char="•"/>
              <a:defRPr>
                <a:solidFill>
                  <a:srgbClr val="FFFF66"/>
                </a:solidFill>
                <a:latin typeface="Trebuchet MS"/>
                <a:ea typeface="Trebuchet MS"/>
                <a:cs typeface="Trebuchet MS"/>
                <a:sym typeface="Trebuchet MS"/>
              </a:defRPr>
            </a:lvl2pPr>
            <a:lvl3pPr algn="ctr">
              <a:defRPr>
                <a:solidFill>
                  <a:srgbClr val="FFFF66"/>
                </a:solidFill>
                <a:latin typeface="Trebuchet MS"/>
                <a:ea typeface="Trebuchet MS"/>
                <a:cs typeface="Trebuchet MS"/>
                <a:sym typeface="Trebuchet MS"/>
              </a:defRPr>
            </a:lvl3pPr>
            <a:lvl4pPr algn="ctr">
              <a:buChar char="•"/>
              <a:defRPr>
                <a:solidFill>
                  <a:srgbClr val="FFFF66"/>
                </a:solidFill>
                <a:latin typeface="Trebuchet MS"/>
                <a:ea typeface="Trebuchet MS"/>
                <a:cs typeface="Trebuchet MS"/>
                <a:sym typeface="Trebuchet MS"/>
              </a:defRPr>
            </a:lvl4pPr>
            <a:lvl5pPr algn="ctr">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69950763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AA6083-1B7F-9D4C-860C-93513C8E8924}" type="slidenum">
              <a:rPr lang="en-US"/>
              <a:pPr/>
              <a:t>‹#›</a:t>
            </a:fld>
            <a:endParaRPr lang="en-US"/>
          </a:p>
        </p:txBody>
      </p:sp>
    </p:spTree>
    <p:extLst>
      <p:ext uri="{BB962C8B-B14F-4D97-AF65-F5344CB8AC3E}">
        <p14:creationId xmlns:p14="http://schemas.microsoft.com/office/powerpoint/2010/main" val="30886792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3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0"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61" name="Body Level One…"/>
          <p:cNvSpPr txBox="1">
            <a:spLocks noGrp="1"/>
          </p:cNvSpPr>
          <p:nvPr>
            <p:ph type="body" idx="1"/>
          </p:nvPr>
        </p:nvSpPr>
        <p:spPr>
          <a:xfrm>
            <a:off x="685800" y="1981200"/>
            <a:ext cx="7772400" cy="4114800"/>
          </a:xfrm>
          <a:prstGeom prst="rect">
            <a:avLst/>
          </a:prstGeom>
          <a:effectLst>
            <a:outerShdw blurRad="38100" dist="38099"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62"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389089119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3_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9" name="Title Text"/>
          <p:cNvSpPr txBox="1">
            <a:spLocks noGrp="1"/>
          </p:cNvSpPr>
          <p:nvPr>
            <p:ph type="title"/>
          </p:nvPr>
        </p:nvSpPr>
        <p:spPr>
          <a:xfrm>
            <a:off x="722312" y="4406900"/>
            <a:ext cx="7772401" cy="1362075"/>
          </a:xfrm>
          <a:prstGeom prst="rect">
            <a:avLst/>
          </a:prstGeom>
          <a:effectLst>
            <a:outerShdw blurRad="38100" dist="38099" dir="2700000" rotWithShape="0">
              <a:srgbClr val="808080"/>
            </a:outerShdw>
          </a:effectLst>
        </p:spPr>
        <p:txBody>
          <a:bodyPr anchor="t"/>
          <a:lstStyle>
            <a:lvl1pPr algn="l">
              <a:defRPr sz="4000" cap="all">
                <a:solidFill>
                  <a:srgbClr val="FFFF66"/>
                </a:solidFill>
                <a:latin typeface="Trebuchet MS"/>
                <a:ea typeface="Trebuchet MS"/>
                <a:cs typeface="Trebuchet MS"/>
                <a:sym typeface="Trebuchet MS"/>
              </a:defRPr>
            </a:lvl1pPr>
          </a:lstStyle>
          <a:p>
            <a:r>
              <a:t>Title Text</a:t>
            </a:r>
          </a:p>
        </p:txBody>
      </p:sp>
      <p:sp>
        <p:nvSpPr>
          <p:cNvPr id="370" name="Body Level One…"/>
          <p:cNvSpPr txBox="1">
            <a:spLocks noGrp="1"/>
          </p:cNvSpPr>
          <p:nvPr>
            <p:ph type="body" sz="quarter" idx="1"/>
          </p:nvPr>
        </p:nvSpPr>
        <p:spPr>
          <a:xfrm>
            <a:off x="722312" y="2906713"/>
            <a:ext cx="7772401" cy="1500188"/>
          </a:xfrm>
          <a:prstGeom prst="rect">
            <a:avLst/>
          </a:prstGeom>
          <a:effectLst>
            <a:outerShdw blurRad="38100" dist="38099" dir="2700000" rotWithShape="0">
              <a:srgbClr val="808080"/>
            </a:outerShdw>
          </a:effectLst>
        </p:spPr>
        <p:txBody>
          <a:bodyPr anchor="b">
            <a:normAutofit/>
          </a:bodyPr>
          <a:lstStyle>
            <a:lvl1pPr marL="0" indent="0">
              <a:spcBef>
                <a:spcPts val="400"/>
              </a:spcBef>
              <a:buSzTx/>
              <a:buNone/>
              <a:defRPr sz="2000">
                <a:solidFill>
                  <a:srgbClr val="FFFF66"/>
                </a:solidFill>
                <a:latin typeface="Trebuchet MS"/>
                <a:ea typeface="Trebuchet MS"/>
                <a:cs typeface="Trebuchet MS"/>
                <a:sym typeface="Trebuchet MS"/>
              </a:defRPr>
            </a:lvl1pPr>
            <a:lvl2pPr marL="0" indent="457200">
              <a:spcBef>
                <a:spcPts val="400"/>
              </a:spcBef>
              <a:buSzTx/>
              <a:buNone/>
              <a:defRPr sz="2000">
                <a:solidFill>
                  <a:srgbClr val="FFFF66"/>
                </a:solidFill>
                <a:latin typeface="Trebuchet MS"/>
                <a:ea typeface="Trebuchet MS"/>
                <a:cs typeface="Trebuchet MS"/>
                <a:sym typeface="Trebuchet MS"/>
              </a:defRPr>
            </a:lvl2pPr>
            <a:lvl3pPr marL="0" indent="914400">
              <a:spcBef>
                <a:spcPts val="400"/>
              </a:spcBef>
              <a:buSzTx/>
              <a:buNone/>
              <a:defRPr sz="2000">
                <a:solidFill>
                  <a:srgbClr val="FFFF66"/>
                </a:solidFill>
                <a:latin typeface="Trebuchet MS"/>
                <a:ea typeface="Trebuchet MS"/>
                <a:cs typeface="Trebuchet MS"/>
                <a:sym typeface="Trebuchet MS"/>
              </a:defRPr>
            </a:lvl3pPr>
            <a:lvl4pPr marL="0" indent="1371600">
              <a:spcBef>
                <a:spcPts val="400"/>
              </a:spcBef>
              <a:buSzTx/>
              <a:buNone/>
              <a:defRPr sz="2000">
                <a:solidFill>
                  <a:srgbClr val="FFFF66"/>
                </a:solidFill>
                <a:latin typeface="Trebuchet MS"/>
                <a:ea typeface="Trebuchet MS"/>
                <a:cs typeface="Trebuchet MS"/>
                <a:sym typeface="Trebuchet MS"/>
              </a:defRPr>
            </a:lvl4pPr>
            <a:lvl5pPr marL="0" indent="1828800">
              <a:spcBef>
                <a:spcPts val="400"/>
              </a:spcBef>
              <a:buSzTx/>
              <a:buNone/>
              <a:defRPr sz="20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71"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842442304"/>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3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8"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79" name="Body Level One…"/>
          <p:cNvSpPr txBox="1">
            <a:spLocks noGrp="1"/>
          </p:cNvSpPr>
          <p:nvPr>
            <p:ph type="body" sz="half" idx="1"/>
          </p:nvPr>
        </p:nvSpPr>
        <p:spPr>
          <a:xfrm>
            <a:off x="685800" y="1981200"/>
            <a:ext cx="3810000" cy="4114800"/>
          </a:xfrm>
          <a:prstGeom prst="rect">
            <a:avLst/>
          </a:prstGeom>
          <a:effectLst>
            <a:outerShdw blurRad="38100" dist="38099" dir="2700000" rotWithShape="0">
              <a:srgbClr val="808080"/>
            </a:outerShdw>
          </a:effectLst>
        </p:spPr>
        <p:txBody>
          <a:bodyPr>
            <a:normAutofit/>
          </a:bodyPr>
          <a:lstStyle>
            <a:lvl1pPr>
              <a:spcBef>
                <a:spcPts val="600"/>
              </a:spcBef>
              <a:buFont typeface="Times Roman"/>
              <a:buChar char="•"/>
              <a:defRPr sz="2800">
                <a:solidFill>
                  <a:srgbClr val="FFFF66"/>
                </a:solidFill>
                <a:latin typeface="Trebuchet MS"/>
                <a:ea typeface="Trebuchet MS"/>
                <a:cs typeface="Trebuchet MS"/>
                <a:sym typeface="Trebuchet MS"/>
              </a:defRPr>
            </a:lvl1pPr>
            <a:lvl2pPr marL="790575" indent="-333375">
              <a:spcBef>
                <a:spcPts val="600"/>
              </a:spcBef>
              <a:buFont typeface="Times Roman"/>
              <a:buChar char="•"/>
              <a:defRPr sz="2800">
                <a:solidFill>
                  <a:srgbClr val="FFFF66"/>
                </a:solidFill>
                <a:latin typeface="Trebuchet MS"/>
                <a:ea typeface="Trebuchet MS"/>
                <a:cs typeface="Trebuchet MS"/>
                <a:sym typeface="Trebuchet MS"/>
              </a:defRPr>
            </a:lvl2pPr>
            <a:lvl3pPr marL="1234439" indent="-320039">
              <a:spcBef>
                <a:spcPts val="600"/>
              </a:spcBef>
              <a:buFont typeface="Times Roman"/>
              <a:defRPr sz="2800">
                <a:solidFill>
                  <a:srgbClr val="FFFF66"/>
                </a:solidFill>
                <a:latin typeface="Trebuchet MS"/>
                <a:ea typeface="Trebuchet MS"/>
                <a:cs typeface="Trebuchet MS"/>
                <a:sym typeface="Trebuchet MS"/>
              </a:defRPr>
            </a:lvl3pPr>
            <a:lvl4pPr marL="1727200" indent="-355600">
              <a:spcBef>
                <a:spcPts val="600"/>
              </a:spcBef>
              <a:buFont typeface="Times Roman"/>
              <a:buChar char="•"/>
              <a:defRPr sz="2800">
                <a:solidFill>
                  <a:srgbClr val="FFFF66"/>
                </a:solidFill>
                <a:latin typeface="Trebuchet MS"/>
                <a:ea typeface="Trebuchet MS"/>
                <a:cs typeface="Trebuchet MS"/>
                <a:sym typeface="Trebuchet MS"/>
              </a:defRPr>
            </a:lvl4pPr>
            <a:lvl5pPr marL="2184400" indent="-355600">
              <a:spcBef>
                <a:spcPts val="600"/>
              </a:spcBef>
              <a:buFont typeface="Times Roman"/>
              <a:buChar char="•"/>
              <a:defRPr sz="28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80"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625427929"/>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3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7" name="Title Text"/>
          <p:cNvSpPr txBox="1">
            <a:spLocks noGrp="1"/>
          </p:cNvSpPr>
          <p:nvPr>
            <p:ph type="title"/>
          </p:nvPr>
        </p:nvSpPr>
        <p:spPr>
          <a:xfrm>
            <a:off x="457200" y="274638"/>
            <a:ext cx="8229600" cy="1143001"/>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88" name="Body Level One…"/>
          <p:cNvSpPr txBox="1">
            <a:spLocks noGrp="1"/>
          </p:cNvSpPr>
          <p:nvPr>
            <p:ph type="body" sz="quarter" idx="1"/>
          </p:nvPr>
        </p:nvSpPr>
        <p:spPr>
          <a:xfrm>
            <a:off x="457200" y="1535112"/>
            <a:ext cx="4040188" cy="639763"/>
          </a:xfrm>
          <a:prstGeom prst="rect">
            <a:avLst/>
          </a:prstGeom>
          <a:effectLst>
            <a:outerShdw blurRad="38100" dist="38099" dir="2700000" rotWithShape="0">
              <a:srgbClr val="808080"/>
            </a:outerShdw>
          </a:effectLst>
        </p:spPr>
        <p:txBody>
          <a:bodyPr anchor="b">
            <a:normAutofit/>
          </a:bodyPr>
          <a:lstStyle>
            <a:lvl1pPr marL="0" indent="0">
              <a:spcBef>
                <a:spcPts val="500"/>
              </a:spcBef>
              <a:buSzTx/>
              <a:buNone/>
              <a:defRPr sz="2400" b="1">
                <a:solidFill>
                  <a:srgbClr val="FFFF66"/>
                </a:solidFill>
                <a:latin typeface="Trebuchet MS"/>
                <a:ea typeface="Trebuchet MS"/>
                <a:cs typeface="Trebuchet MS"/>
                <a:sym typeface="Trebuchet MS"/>
              </a:defRPr>
            </a:lvl1pPr>
            <a:lvl2pPr marL="0" indent="457200">
              <a:spcBef>
                <a:spcPts val="500"/>
              </a:spcBef>
              <a:buSzTx/>
              <a:buNone/>
              <a:defRPr sz="2400" b="1">
                <a:solidFill>
                  <a:srgbClr val="FFFF66"/>
                </a:solidFill>
                <a:latin typeface="Trebuchet MS"/>
                <a:ea typeface="Trebuchet MS"/>
                <a:cs typeface="Trebuchet MS"/>
                <a:sym typeface="Trebuchet MS"/>
              </a:defRPr>
            </a:lvl2pPr>
            <a:lvl3pPr marL="0" indent="914400">
              <a:spcBef>
                <a:spcPts val="500"/>
              </a:spcBef>
              <a:buSzTx/>
              <a:buNone/>
              <a:defRPr sz="2400" b="1">
                <a:solidFill>
                  <a:srgbClr val="FFFF66"/>
                </a:solidFill>
                <a:latin typeface="Trebuchet MS"/>
                <a:ea typeface="Trebuchet MS"/>
                <a:cs typeface="Trebuchet MS"/>
                <a:sym typeface="Trebuchet MS"/>
              </a:defRPr>
            </a:lvl3pPr>
            <a:lvl4pPr marL="0" indent="1371600">
              <a:spcBef>
                <a:spcPts val="500"/>
              </a:spcBef>
              <a:buSzTx/>
              <a:buNone/>
              <a:defRPr sz="2400" b="1">
                <a:solidFill>
                  <a:srgbClr val="FFFF66"/>
                </a:solidFill>
                <a:latin typeface="Trebuchet MS"/>
                <a:ea typeface="Trebuchet MS"/>
                <a:cs typeface="Trebuchet MS"/>
                <a:sym typeface="Trebuchet MS"/>
              </a:defRPr>
            </a:lvl4pPr>
            <a:lvl5pPr marL="0" indent="1828800">
              <a:spcBef>
                <a:spcPts val="500"/>
              </a:spcBef>
              <a:buSzTx/>
              <a:buNone/>
              <a:defRPr sz="2400" b="1">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389" name="Text Placeholder 4"/>
          <p:cNvSpPr>
            <a:spLocks noGrp="1"/>
          </p:cNvSpPr>
          <p:nvPr>
            <p:ph type="body" sz="quarter" idx="21"/>
          </p:nvPr>
        </p:nvSpPr>
        <p:spPr>
          <a:xfrm>
            <a:off x="4645025" y="1535112"/>
            <a:ext cx="4041775" cy="639763"/>
          </a:xfrm>
          <a:prstGeom prst="rect">
            <a:avLst/>
          </a:prstGeom>
          <a:effectLst>
            <a:outerShdw blurRad="38100" dist="38099" dir="2700000" rotWithShape="0">
              <a:srgbClr val="808080"/>
            </a:outerShdw>
          </a:effectLst>
        </p:spPr>
        <p:txBody>
          <a:bodyPr anchor="b">
            <a:normAutofit/>
          </a:bodyPr>
          <a:lstStyle/>
          <a:p>
            <a:pPr marL="0" indent="0" rtl="0">
              <a:spcBef>
                <a:spcPts val="500"/>
              </a:spcBef>
              <a:buSzTx/>
              <a:buNone/>
              <a:defRPr sz="2400" b="1">
                <a:solidFill>
                  <a:srgbClr val="FFFF66"/>
                </a:solidFill>
                <a:latin typeface="Trebuchet MS"/>
                <a:ea typeface="Trebuchet MS"/>
                <a:cs typeface="Trebuchet MS"/>
                <a:sym typeface="Trebuchet MS"/>
              </a:defRPr>
            </a:pPr>
            <a:endParaRPr/>
          </a:p>
        </p:txBody>
      </p:sp>
      <p:sp>
        <p:nvSpPr>
          <p:cNvPr id="390"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713889276"/>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3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7" name="Title Text"/>
          <p:cNvSpPr txBox="1">
            <a:spLocks noGrp="1"/>
          </p:cNvSpPr>
          <p:nvPr>
            <p:ph type="title"/>
          </p:nvPr>
        </p:nvSpPr>
        <p:spPr>
          <a:xfrm>
            <a:off x="685800" y="609600"/>
            <a:ext cx="7772400" cy="1143000"/>
          </a:xfrm>
          <a:prstGeom prst="rect">
            <a:avLst/>
          </a:prstGeom>
          <a:effectLst>
            <a:outerShdw blurRad="38100" dist="38099" dir="2700000" rotWithShape="0">
              <a:srgbClr val="808080"/>
            </a:outerShdw>
          </a:effectLst>
        </p:spPr>
        <p:txBody>
          <a:bodyPr/>
          <a:lstStyle>
            <a:lvl1pPr>
              <a:defRPr>
                <a:solidFill>
                  <a:srgbClr val="FFFF66"/>
                </a:solidFill>
                <a:latin typeface="Trebuchet MS"/>
                <a:ea typeface="Trebuchet MS"/>
                <a:cs typeface="Trebuchet MS"/>
                <a:sym typeface="Trebuchet MS"/>
              </a:defRPr>
            </a:lvl1pPr>
          </a:lstStyle>
          <a:p>
            <a:r>
              <a:t>Title Text</a:t>
            </a:r>
          </a:p>
        </p:txBody>
      </p:sp>
      <p:sp>
        <p:nvSpPr>
          <p:cNvPr id="398"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388245630"/>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3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211857694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3_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2" name="Title Text"/>
          <p:cNvSpPr txBox="1">
            <a:spLocks noGrp="1"/>
          </p:cNvSpPr>
          <p:nvPr>
            <p:ph type="title"/>
          </p:nvPr>
        </p:nvSpPr>
        <p:spPr>
          <a:xfrm>
            <a:off x="457200" y="273050"/>
            <a:ext cx="3008314" cy="1162050"/>
          </a:xfrm>
          <a:prstGeom prst="rect">
            <a:avLst/>
          </a:prstGeom>
          <a:effectLst>
            <a:outerShdw blurRad="38100" dist="38099" dir="2700000" rotWithShape="0">
              <a:srgbClr val="808080"/>
            </a:outerShdw>
          </a:effectLst>
        </p:spPr>
        <p:txBody>
          <a:bodyPr anchor="b"/>
          <a:lstStyle>
            <a:lvl1pPr algn="l">
              <a:defRPr sz="2000">
                <a:solidFill>
                  <a:srgbClr val="FFFF66"/>
                </a:solidFill>
                <a:latin typeface="Trebuchet MS"/>
                <a:ea typeface="Trebuchet MS"/>
                <a:cs typeface="Trebuchet MS"/>
                <a:sym typeface="Trebuchet MS"/>
              </a:defRPr>
            </a:lvl1pPr>
          </a:lstStyle>
          <a:p>
            <a:r>
              <a:t>Title Text</a:t>
            </a:r>
          </a:p>
        </p:txBody>
      </p:sp>
      <p:sp>
        <p:nvSpPr>
          <p:cNvPr id="413" name="Body Level One…"/>
          <p:cNvSpPr txBox="1">
            <a:spLocks noGrp="1"/>
          </p:cNvSpPr>
          <p:nvPr>
            <p:ph type="body" idx="1"/>
          </p:nvPr>
        </p:nvSpPr>
        <p:spPr>
          <a:xfrm>
            <a:off x="3575050" y="273050"/>
            <a:ext cx="5111750" cy="5853113"/>
          </a:xfrm>
          <a:prstGeom prst="rect">
            <a:avLst/>
          </a:prstGeom>
          <a:effectLst>
            <a:outerShdw blurRad="38100" dist="38099" dir="2700000" rotWithShape="0">
              <a:srgbClr val="808080"/>
            </a:outerShdw>
          </a:effectLst>
        </p:spPr>
        <p:txBody>
          <a:bodyPr>
            <a:normAutofit/>
          </a:bodyPr>
          <a:lstStyle>
            <a:lvl1pPr>
              <a:buFont typeface="Times Roman"/>
              <a:buChar char="•"/>
              <a:defRPr>
                <a:solidFill>
                  <a:srgbClr val="FFFF66"/>
                </a:solidFill>
                <a:latin typeface="Trebuchet MS"/>
                <a:ea typeface="Trebuchet MS"/>
                <a:cs typeface="Trebuchet MS"/>
                <a:sym typeface="Trebuchet MS"/>
              </a:defRPr>
            </a:lvl1pPr>
            <a:lvl2pPr>
              <a:buFont typeface="Times Roman"/>
              <a:buChar char="•"/>
              <a:defRPr>
                <a:solidFill>
                  <a:srgbClr val="FFFF66"/>
                </a:solidFill>
                <a:latin typeface="Trebuchet MS"/>
                <a:ea typeface="Trebuchet MS"/>
                <a:cs typeface="Trebuchet MS"/>
                <a:sym typeface="Trebuchet MS"/>
              </a:defRPr>
            </a:lvl2pPr>
            <a:lvl3pPr>
              <a:buFont typeface="Times Roman"/>
              <a:defRPr>
                <a:solidFill>
                  <a:srgbClr val="FFFF66"/>
                </a:solidFill>
                <a:latin typeface="Trebuchet MS"/>
                <a:ea typeface="Trebuchet MS"/>
                <a:cs typeface="Trebuchet MS"/>
                <a:sym typeface="Trebuchet MS"/>
              </a:defRPr>
            </a:lvl3pPr>
            <a:lvl4pPr>
              <a:buFont typeface="Times Roman"/>
              <a:buChar char="•"/>
              <a:defRPr>
                <a:solidFill>
                  <a:srgbClr val="FFFF66"/>
                </a:solidFill>
                <a:latin typeface="Trebuchet MS"/>
                <a:ea typeface="Trebuchet MS"/>
                <a:cs typeface="Trebuchet MS"/>
                <a:sym typeface="Trebuchet MS"/>
              </a:defRPr>
            </a:lvl4pPr>
            <a:lvl5pPr>
              <a:buFont typeface="Times Roman"/>
              <a:buChar char="•"/>
              <a:defRPr>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14" name="Text Placeholder 3"/>
          <p:cNvSpPr>
            <a:spLocks noGrp="1"/>
          </p:cNvSpPr>
          <p:nvPr>
            <p:ph type="body" sz="half" idx="21"/>
          </p:nvPr>
        </p:nvSpPr>
        <p:spPr>
          <a:xfrm>
            <a:off x="457199" y="1435100"/>
            <a:ext cx="3008315" cy="4691063"/>
          </a:xfrm>
          <a:prstGeom prst="rect">
            <a:avLst/>
          </a:prstGeom>
          <a:effectLst>
            <a:outerShdw blurRad="38100" dist="38099" dir="2700000" rotWithShape="0">
              <a:srgbClr val="808080"/>
            </a:outerShdw>
          </a:effectLst>
        </p:spPr>
        <p:txBody>
          <a:bodyPr>
            <a:normAutofit/>
          </a:bodyPr>
          <a:lstStyle/>
          <a:p>
            <a:pPr marL="0" indent="0" rtl="0">
              <a:spcBef>
                <a:spcPts val="300"/>
              </a:spcBef>
              <a:buSzTx/>
              <a:buNone/>
              <a:defRPr sz="1400">
                <a:solidFill>
                  <a:srgbClr val="FFFF66"/>
                </a:solidFill>
                <a:latin typeface="Trebuchet MS"/>
                <a:ea typeface="Trebuchet MS"/>
                <a:cs typeface="Trebuchet MS"/>
                <a:sym typeface="Trebuchet MS"/>
              </a:defRPr>
            </a:pPr>
            <a:endParaRPr/>
          </a:p>
        </p:txBody>
      </p:sp>
      <p:sp>
        <p:nvSpPr>
          <p:cNvPr id="41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161696357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3_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2" name="Title Text"/>
          <p:cNvSpPr txBox="1">
            <a:spLocks noGrp="1"/>
          </p:cNvSpPr>
          <p:nvPr>
            <p:ph type="title"/>
          </p:nvPr>
        </p:nvSpPr>
        <p:spPr>
          <a:xfrm>
            <a:off x="1792288" y="4800600"/>
            <a:ext cx="5486401" cy="566738"/>
          </a:xfrm>
          <a:prstGeom prst="rect">
            <a:avLst/>
          </a:prstGeom>
          <a:effectLst>
            <a:outerShdw blurRad="38100" dist="38099" dir="2700000" rotWithShape="0">
              <a:srgbClr val="808080"/>
            </a:outerShdw>
          </a:effectLst>
        </p:spPr>
        <p:txBody>
          <a:bodyPr anchor="b"/>
          <a:lstStyle>
            <a:lvl1pPr algn="l">
              <a:defRPr sz="2000">
                <a:solidFill>
                  <a:srgbClr val="FFFF66"/>
                </a:solidFill>
                <a:latin typeface="Trebuchet MS"/>
                <a:ea typeface="Trebuchet MS"/>
                <a:cs typeface="Trebuchet MS"/>
                <a:sym typeface="Trebuchet MS"/>
              </a:defRPr>
            </a:lvl1pPr>
          </a:lstStyle>
          <a:p>
            <a:r>
              <a:t>Title Text</a:t>
            </a:r>
          </a:p>
        </p:txBody>
      </p:sp>
      <p:sp>
        <p:nvSpPr>
          <p:cNvPr id="423" name="Picture Placeholder 2"/>
          <p:cNvSpPr>
            <a:spLocks noGrp="1"/>
          </p:cNvSpPr>
          <p:nvPr>
            <p:ph type="pic" sz="half" idx="21"/>
          </p:nvPr>
        </p:nvSpPr>
        <p:spPr>
          <a:xfrm>
            <a:off x="1792288" y="612775"/>
            <a:ext cx="5486401" cy="4114800"/>
          </a:xfrm>
          <a:prstGeom prst="rect">
            <a:avLst/>
          </a:prstGeom>
          <a:effectLst>
            <a:outerShdw blurRad="38100" dist="38099" dir="2700000" rotWithShape="0">
              <a:srgbClr val="808080"/>
            </a:outerShdw>
          </a:effectLst>
        </p:spPr>
        <p:txBody>
          <a:bodyPr lIns="91439" rIns="91439"/>
          <a:lstStyle/>
          <a:p>
            <a:endParaRPr/>
          </a:p>
        </p:txBody>
      </p:sp>
      <p:sp>
        <p:nvSpPr>
          <p:cNvPr id="424" name="Body Level One…"/>
          <p:cNvSpPr txBox="1">
            <a:spLocks noGrp="1"/>
          </p:cNvSpPr>
          <p:nvPr>
            <p:ph type="body" sz="quarter" idx="1"/>
          </p:nvPr>
        </p:nvSpPr>
        <p:spPr>
          <a:xfrm>
            <a:off x="1792288" y="5367337"/>
            <a:ext cx="5486401" cy="804863"/>
          </a:xfrm>
          <a:prstGeom prst="rect">
            <a:avLst/>
          </a:prstGeom>
          <a:effectLst>
            <a:outerShdw blurRad="38100" dist="38099" dir="2700000" rotWithShape="0">
              <a:srgbClr val="808080"/>
            </a:outerShdw>
          </a:effectLst>
        </p:spPr>
        <p:txBody>
          <a:bodyPr>
            <a:normAutofit/>
          </a:bodyPr>
          <a:lstStyle>
            <a:lvl1pPr marL="0" indent="0">
              <a:spcBef>
                <a:spcPts val="300"/>
              </a:spcBef>
              <a:buSzTx/>
              <a:buNone/>
              <a:defRPr sz="1400">
                <a:solidFill>
                  <a:srgbClr val="FFFF66"/>
                </a:solidFill>
                <a:latin typeface="Trebuchet MS"/>
                <a:ea typeface="Trebuchet MS"/>
                <a:cs typeface="Trebuchet MS"/>
                <a:sym typeface="Trebuchet MS"/>
              </a:defRPr>
            </a:lvl1pPr>
            <a:lvl2pPr marL="0" indent="457200">
              <a:spcBef>
                <a:spcPts val="300"/>
              </a:spcBef>
              <a:buSzTx/>
              <a:buNone/>
              <a:defRPr sz="1400">
                <a:solidFill>
                  <a:srgbClr val="FFFF66"/>
                </a:solidFill>
                <a:latin typeface="Trebuchet MS"/>
                <a:ea typeface="Trebuchet MS"/>
                <a:cs typeface="Trebuchet MS"/>
                <a:sym typeface="Trebuchet MS"/>
              </a:defRPr>
            </a:lvl2pPr>
            <a:lvl3pPr marL="0" indent="914400">
              <a:spcBef>
                <a:spcPts val="300"/>
              </a:spcBef>
              <a:buSzTx/>
              <a:buNone/>
              <a:defRPr sz="1400">
                <a:solidFill>
                  <a:srgbClr val="FFFF66"/>
                </a:solidFill>
                <a:latin typeface="Trebuchet MS"/>
                <a:ea typeface="Trebuchet MS"/>
                <a:cs typeface="Trebuchet MS"/>
                <a:sym typeface="Trebuchet MS"/>
              </a:defRPr>
            </a:lvl3pPr>
            <a:lvl4pPr marL="0" indent="1371600">
              <a:spcBef>
                <a:spcPts val="300"/>
              </a:spcBef>
              <a:buSzTx/>
              <a:buNone/>
              <a:defRPr sz="1400">
                <a:solidFill>
                  <a:srgbClr val="FFFF66"/>
                </a:solidFill>
                <a:latin typeface="Trebuchet MS"/>
                <a:ea typeface="Trebuchet MS"/>
                <a:cs typeface="Trebuchet MS"/>
                <a:sym typeface="Trebuchet MS"/>
              </a:defRPr>
            </a:lvl4pPr>
            <a:lvl5pPr marL="0" indent="1828800">
              <a:spcBef>
                <a:spcPts val="300"/>
              </a:spcBef>
              <a:buSzTx/>
              <a:buNone/>
              <a:defRPr sz="1400">
                <a:solidFill>
                  <a:srgbClr val="FFFF66"/>
                </a:solidFill>
                <a:latin typeface="Trebuchet MS"/>
                <a:ea typeface="Trebuchet MS"/>
                <a:cs typeface="Trebuchet M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25" name="Slide Number"/>
          <p:cNvSpPr txBox="1">
            <a:spLocks noGrp="1"/>
          </p:cNvSpPr>
          <p:nvPr>
            <p:ph type="sldNum" sz="quarter" idx="2"/>
          </p:nvPr>
        </p:nvSpPr>
        <p:spPr>
          <a:xfrm>
            <a:off x="8145700" y="6248400"/>
            <a:ext cx="312500" cy="294640"/>
          </a:xfrm>
          <a:prstGeom prst="rect">
            <a:avLst/>
          </a:prstGeom>
          <a:effectLst>
            <a:outerShdw blurRad="38100" dist="38099" dir="2700000" rotWithShape="0">
              <a:srgbClr val="808080"/>
            </a:outerShdw>
          </a:effectLst>
        </p:spPr>
        <p:txBody>
          <a:bodyPr/>
          <a:lstStyle>
            <a:lvl1pPr>
              <a:defRPr b="1">
                <a:solidFill>
                  <a:srgbClr val="FFFF66"/>
                </a:solidFill>
                <a:latin typeface="Trebuchet MS"/>
                <a:ea typeface="Trebuchet MS"/>
                <a:cs typeface="Trebuchet MS"/>
                <a:sym typeface="Trebuchet MS"/>
              </a:defRPr>
            </a:lvl1pPr>
          </a:lstStyle>
          <a:p>
            <a:fld id="{86CB4B4D-7CA3-9044-876B-883B54F8677D}" type="slidenum">
              <a:t>‹#›</a:t>
            </a:fld>
            <a:endParaRPr/>
          </a:p>
        </p:txBody>
      </p:sp>
    </p:spTree>
    <p:extLst>
      <p:ext uri="{BB962C8B-B14F-4D97-AF65-F5344CB8AC3E}">
        <p14:creationId xmlns:p14="http://schemas.microsoft.com/office/powerpoint/2010/main" val="4024917596"/>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4_Title Slide">
    <p:bg>
      <p:bgPr>
        <a:solidFill>
          <a:srgbClr val="000000"/>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685800" y="2130425"/>
            <a:ext cx="7772400" cy="1470025"/>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3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chemeClr val="accent3">
                    <a:lumOff val="44000"/>
                  </a:schemeClr>
                </a:solidFill>
              </a:defRPr>
            </a:lvl1pPr>
            <a:lvl2pPr marL="0" indent="457200" algn="ctr">
              <a:buSzTx/>
              <a:buNone/>
              <a:defRPr>
                <a:solidFill>
                  <a:schemeClr val="accent3">
                    <a:lumOff val="44000"/>
                  </a:schemeClr>
                </a:solidFill>
              </a:defRPr>
            </a:lvl2pPr>
            <a:lvl3pPr marL="0" indent="914400" algn="ctr">
              <a:buSzTx/>
              <a:buNone/>
              <a:defRPr>
                <a:solidFill>
                  <a:schemeClr val="accent3">
                    <a:lumOff val="44000"/>
                  </a:schemeClr>
                </a:solidFill>
              </a:defRPr>
            </a:lvl3pPr>
            <a:lvl4pPr marL="0" indent="1371600" algn="ctr">
              <a:buSzTx/>
              <a:buNone/>
              <a:defRPr>
                <a:solidFill>
                  <a:schemeClr val="accent3">
                    <a:lumOff val="44000"/>
                  </a:schemeClr>
                </a:solidFill>
              </a:defRPr>
            </a:lvl4pPr>
            <a:lvl5pPr marL="0" indent="1828800" algn="ctr">
              <a:buSzTx/>
              <a:buNone/>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34"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809526950"/>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4_Title and Content">
    <p:bg>
      <p:bgPr>
        <a:solidFill>
          <a:srgbClr val="000000"/>
        </a:solidFill>
        <a:effectLst/>
      </p:bgPr>
    </p:bg>
    <p:spTree>
      <p:nvGrpSpPr>
        <p:cNvPr id="1" name=""/>
        <p:cNvGrpSpPr/>
        <p:nvPr/>
      </p:nvGrpSpPr>
      <p:grpSpPr>
        <a:xfrm>
          <a:off x="0" y="0"/>
          <a:ext cx="0" cy="0"/>
          <a:chOff x="0" y="0"/>
          <a:chExt cx="0" cy="0"/>
        </a:xfrm>
      </p:grpSpPr>
      <p:sp>
        <p:nvSpPr>
          <p:cNvPr id="441"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42" name="Body Level One…"/>
          <p:cNvSpPr txBox="1">
            <a:spLocks noGrp="1"/>
          </p:cNvSpPr>
          <p:nvPr>
            <p:ph type="body" idx="1"/>
          </p:nvPr>
        </p:nvSpPr>
        <p:spPr>
          <a:xfrm>
            <a:off x="685800" y="1981200"/>
            <a:ext cx="7772400" cy="41148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6887205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95B0D-956C-3F4D-94E0-49EF590E8374}" type="slidenum">
              <a:rPr lang="en-US"/>
              <a:pPr/>
              <a:t>‹#›</a:t>
            </a:fld>
            <a:endParaRPr lang="en-US"/>
          </a:p>
        </p:txBody>
      </p:sp>
    </p:spTree>
    <p:extLst>
      <p:ext uri="{BB962C8B-B14F-4D97-AF65-F5344CB8AC3E}">
        <p14:creationId xmlns:p14="http://schemas.microsoft.com/office/powerpoint/2010/main" val="558342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4_Section Header">
    <p:bg>
      <p:bgPr>
        <a:solidFill>
          <a:srgbClr val="000000"/>
        </a:solidFill>
        <a:effectLst/>
      </p:bgPr>
    </p:bg>
    <p:spTree>
      <p:nvGrpSpPr>
        <p:cNvPr id="1" name=""/>
        <p:cNvGrpSpPr/>
        <p:nvPr/>
      </p:nvGrpSpPr>
      <p:grpSpPr>
        <a:xfrm>
          <a:off x="0" y="0"/>
          <a:ext cx="0" cy="0"/>
          <a:chOff x="0" y="0"/>
          <a:chExt cx="0" cy="0"/>
        </a:xfrm>
      </p:grpSpPr>
      <p:sp>
        <p:nvSpPr>
          <p:cNvPr id="450"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chemeClr val="accent3">
                    <a:lumOff val="44000"/>
                  </a:schemeClr>
                </a:solidFill>
                <a:latin typeface="Arial"/>
                <a:ea typeface="Arial"/>
                <a:cs typeface="Arial"/>
                <a:sym typeface="Arial"/>
              </a:defRPr>
            </a:lvl1pPr>
          </a:lstStyle>
          <a:p>
            <a:r>
              <a:t>Title Text</a:t>
            </a:r>
          </a:p>
        </p:txBody>
      </p:sp>
      <p:sp>
        <p:nvSpPr>
          <p:cNvPr id="45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chemeClr val="accent3">
                    <a:lumOff val="44000"/>
                  </a:schemeClr>
                </a:solidFill>
              </a:defRPr>
            </a:lvl1pPr>
            <a:lvl2pPr marL="0" indent="457200">
              <a:spcBef>
                <a:spcPts val="400"/>
              </a:spcBef>
              <a:buSzTx/>
              <a:buNone/>
              <a:defRPr sz="2000">
                <a:solidFill>
                  <a:schemeClr val="accent3">
                    <a:lumOff val="44000"/>
                  </a:schemeClr>
                </a:solidFill>
              </a:defRPr>
            </a:lvl2pPr>
            <a:lvl3pPr marL="0" indent="914400">
              <a:spcBef>
                <a:spcPts val="400"/>
              </a:spcBef>
              <a:buSzTx/>
              <a:buNone/>
              <a:defRPr sz="2000">
                <a:solidFill>
                  <a:schemeClr val="accent3">
                    <a:lumOff val="44000"/>
                  </a:schemeClr>
                </a:solidFill>
              </a:defRPr>
            </a:lvl3pPr>
            <a:lvl4pPr marL="0" indent="1371600">
              <a:spcBef>
                <a:spcPts val="400"/>
              </a:spcBef>
              <a:buSzTx/>
              <a:buNone/>
              <a:defRPr sz="2000">
                <a:solidFill>
                  <a:schemeClr val="accent3">
                    <a:lumOff val="44000"/>
                  </a:schemeClr>
                </a:solidFill>
              </a:defRPr>
            </a:lvl4pPr>
            <a:lvl5pPr marL="0" indent="1828800">
              <a:spcBef>
                <a:spcPts val="400"/>
              </a:spcBef>
              <a:buSzTx/>
              <a:buNone/>
              <a:defRPr sz="20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52"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3479519382"/>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4_Two Content">
    <p:bg>
      <p:bgPr>
        <a:solidFill>
          <a:srgbClr val="000000"/>
        </a:solidFill>
        <a:effectLst/>
      </p:bgPr>
    </p:bg>
    <p:spTree>
      <p:nvGrpSpPr>
        <p:cNvPr id="1" name=""/>
        <p:cNvGrpSpPr/>
        <p:nvPr/>
      </p:nvGrpSpPr>
      <p:grpSpPr>
        <a:xfrm>
          <a:off x="0" y="0"/>
          <a:ext cx="0" cy="0"/>
          <a:chOff x="0" y="0"/>
          <a:chExt cx="0" cy="0"/>
        </a:xfrm>
      </p:grpSpPr>
      <p:sp>
        <p:nvSpPr>
          <p:cNvPr id="459"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6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buChar char="•"/>
              <a:defRPr sz="2800">
                <a:solidFill>
                  <a:schemeClr val="accent3">
                    <a:lumOff val="44000"/>
                  </a:schemeClr>
                </a:solidFill>
              </a:defRPr>
            </a:lvl1pPr>
            <a:lvl2pPr marL="790575" indent="-333375">
              <a:spcBef>
                <a:spcPts val="600"/>
              </a:spcBef>
              <a:defRPr sz="2800">
                <a:solidFill>
                  <a:schemeClr val="accent3">
                    <a:lumOff val="44000"/>
                  </a:schemeClr>
                </a:solidFill>
              </a:defRPr>
            </a:lvl2pPr>
            <a:lvl3pPr marL="1234439" indent="-320039">
              <a:spcBef>
                <a:spcPts val="600"/>
              </a:spcBef>
              <a:defRPr sz="2800">
                <a:solidFill>
                  <a:schemeClr val="accent3">
                    <a:lumOff val="44000"/>
                  </a:schemeClr>
                </a:solidFill>
              </a:defRPr>
            </a:lvl3pPr>
            <a:lvl4pPr marL="1727200" indent="-355600">
              <a:spcBef>
                <a:spcPts val="600"/>
              </a:spcBef>
              <a:defRPr sz="2800">
                <a:solidFill>
                  <a:schemeClr val="accent3">
                    <a:lumOff val="44000"/>
                  </a:schemeClr>
                </a:solidFill>
              </a:defRPr>
            </a:lvl4pPr>
            <a:lvl5pPr marL="2184400" indent="-355600">
              <a:spcBef>
                <a:spcPts val="600"/>
              </a:spcBef>
              <a:defRPr sz="28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61"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257166735"/>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4_Comparison">
    <p:bg>
      <p:bgPr>
        <a:solidFill>
          <a:srgbClr val="000000"/>
        </a:solidFill>
        <a:effectLst/>
      </p:bgPr>
    </p:bg>
    <p:spTree>
      <p:nvGrpSpPr>
        <p:cNvPr id="1" name=""/>
        <p:cNvGrpSpPr/>
        <p:nvPr/>
      </p:nvGrpSpPr>
      <p:grpSpPr>
        <a:xfrm>
          <a:off x="0" y="0"/>
          <a:ext cx="0" cy="0"/>
          <a:chOff x="0" y="0"/>
          <a:chExt cx="0" cy="0"/>
        </a:xfrm>
      </p:grpSpPr>
      <p:sp>
        <p:nvSpPr>
          <p:cNvPr id="468" name="Title Text"/>
          <p:cNvSpPr txBox="1">
            <a:spLocks noGrp="1"/>
          </p:cNvSpPr>
          <p:nvPr>
            <p:ph type="title"/>
          </p:nvPr>
        </p:nvSpPr>
        <p:spPr>
          <a:xfrm>
            <a:off x="457200" y="274638"/>
            <a:ext cx="8229600" cy="1143001"/>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6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solidFill>
                  <a:schemeClr val="accent3">
                    <a:lumOff val="44000"/>
                  </a:schemeClr>
                </a:solidFill>
              </a:defRPr>
            </a:lvl1pPr>
            <a:lvl2pPr marL="0" indent="457200">
              <a:spcBef>
                <a:spcPts val="500"/>
              </a:spcBef>
              <a:buSzTx/>
              <a:buNone/>
              <a:defRPr sz="2400" b="1">
                <a:solidFill>
                  <a:schemeClr val="accent3">
                    <a:lumOff val="44000"/>
                  </a:schemeClr>
                </a:solidFill>
              </a:defRPr>
            </a:lvl2pPr>
            <a:lvl3pPr marL="0" indent="914400">
              <a:spcBef>
                <a:spcPts val="500"/>
              </a:spcBef>
              <a:buSzTx/>
              <a:buNone/>
              <a:defRPr sz="2400" b="1">
                <a:solidFill>
                  <a:schemeClr val="accent3">
                    <a:lumOff val="44000"/>
                  </a:schemeClr>
                </a:solidFill>
              </a:defRPr>
            </a:lvl3pPr>
            <a:lvl4pPr marL="0" indent="1371600">
              <a:spcBef>
                <a:spcPts val="500"/>
              </a:spcBef>
              <a:buSzTx/>
              <a:buNone/>
              <a:defRPr sz="2400" b="1">
                <a:solidFill>
                  <a:schemeClr val="accent3">
                    <a:lumOff val="44000"/>
                  </a:schemeClr>
                </a:solidFill>
              </a:defRPr>
            </a:lvl4pPr>
            <a:lvl5pPr marL="0" indent="1828800">
              <a:spcBef>
                <a:spcPts val="500"/>
              </a:spcBef>
              <a:buSzTx/>
              <a:buNone/>
              <a:defRPr sz="2400" b="1">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70" name="Text Placeholder 4"/>
          <p:cNvSpPr>
            <a:spLocks noGrp="1"/>
          </p:cNvSpPr>
          <p:nvPr>
            <p:ph type="body" sz="quarter" idx="21"/>
          </p:nvPr>
        </p:nvSpPr>
        <p:spPr>
          <a:xfrm>
            <a:off x="4645025" y="1535112"/>
            <a:ext cx="4041775" cy="639763"/>
          </a:xfrm>
          <a:prstGeom prst="rect">
            <a:avLst/>
          </a:prstGeom>
        </p:spPr>
        <p:txBody>
          <a:bodyPr anchor="b">
            <a:normAutofit/>
          </a:bodyPr>
          <a:lstStyle/>
          <a:p>
            <a:pPr marL="0" indent="0" rtl="0">
              <a:spcBef>
                <a:spcPts val="500"/>
              </a:spcBef>
              <a:buSzTx/>
              <a:buNone/>
              <a:defRPr sz="2400" b="1">
                <a:solidFill>
                  <a:schemeClr val="accent3">
                    <a:lumOff val="44000"/>
                  </a:schemeClr>
                </a:solidFill>
              </a:defRPr>
            </a:pPr>
            <a:endParaRPr/>
          </a:p>
        </p:txBody>
      </p:sp>
      <p:sp>
        <p:nvSpPr>
          <p:cNvPr id="471"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492839720"/>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4_Title Only">
    <p:bg>
      <p:bgPr>
        <a:solidFill>
          <a:srgbClr val="000000"/>
        </a:solidFill>
        <a:effectLst/>
      </p:bgPr>
    </p:bg>
    <p:spTree>
      <p:nvGrpSpPr>
        <p:cNvPr id="1" name=""/>
        <p:cNvGrpSpPr/>
        <p:nvPr/>
      </p:nvGrpSpPr>
      <p:grpSpPr>
        <a:xfrm>
          <a:off x="0" y="0"/>
          <a:ext cx="0" cy="0"/>
          <a:chOff x="0" y="0"/>
          <a:chExt cx="0" cy="0"/>
        </a:xfrm>
      </p:grpSpPr>
      <p:sp>
        <p:nvSpPr>
          <p:cNvPr id="478" name="Title Text"/>
          <p:cNvSpPr txBox="1">
            <a:spLocks noGrp="1"/>
          </p:cNvSpPr>
          <p:nvPr>
            <p:ph type="title"/>
          </p:nvPr>
        </p:nvSpPr>
        <p:spPr>
          <a:xfrm>
            <a:off x="38100" y="44450"/>
            <a:ext cx="9070975"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479"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848990401"/>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4_Blank">
    <p:bg>
      <p:bgPr>
        <a:solidFill>
          <a:srgbClr val="000000"/>
        </a:solidFill>
        <a:effectLst/>
      </p:bgPr>
    </p:bg>
    <p:spTree>
      <p:nvGrpSpPr>
        <p:cNvPr id="1" name=""/>
        <p:cNvGrpSpPr/>
        <p:nvPr/>
      </p:nvGrpSpPr>
      <p:grpSpPr>
        <a:xfrm>
          <a:off x="0" y="0"/>
          <a:ext cx="0" cy="0"/>
          <a:chOff x="0" y="0"/>
          <a:chExt cx="0" cy="0"/>
        </a:xfrm>
      </p:grpSpPr>
      <p:sp>
        <p:nvSpPr>
          <p:cNvPr id="48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3406545527"/>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4_Content with Caption">
    <p:bg>
      <p:bgPr>
        <a:solidFill>
          <a:srgbClr val="000000"/>
        </a:solidFill>
        <a:effectLst/>
      </p:bgPr>
    </p:bg>
    <p:spTree>
      <p:nvGrpSpPr>
        <p:cNvPr id="1" name=""/>
        <p:cNvGrpSpPr/>
        <p:nvPr/>
      </p:nvGrpSpPr>
      <p:grpSpPr>
        <a:xfrm>
          <a:off x="0" y="0"/>
          <a:ext cx="0" cy="0"/>
          <a:chOff x="0" y="0"/>
          <a:chExt cx="0" cy="0"/>
        </a:xfrm>
      </p:grpSpPr>
      <p:sp>
        <p:nvSpPr>
          <p:cNvPr id="493" name="Title Text"/>
          <p:cNvSpPr txBox="1">
            <a:spLocks noGrp="1"/>
          </p:cNvSpPr>
          <p:nvPr>
            <p:ph type="title"/>
          </p:nvPr>
        </p:nvSpPr>
        <p:spPr>
          <a:xfrm>
            <a:off x="457200" y="273050"/>
            <a:ext cx="3008314" cy="1162050"/>
          </a:xfrm>
          <a:prstGeom prst="rect">
            <a:avLst/>
          </a:prstGeom>
        </p:spPr>
        <p:txBody>
          <a:bodyPr anchor="b"/>
          <a:lstStyle>
            <a:lvl1pPr algn="l">
              <a:defRPr sz="2000">
                <a:solidFill>
                  <a:schemeClr val="accent3">
                    <a:lumOff val="44000"/>
                  </a:schemeClr>
                </a:solidFill>
                <a:latin typeface="Arial"/>
                <a:ea typeface="Arial"/>
                <a:cs typeface="Arial"/>
                <a:sym typeface="Arial"/>
              </a:defRPr>
            </a:lvl1pPr>
          </a:lstStyle>
          <a:p>
            <a:r>
              <a:t>Title Text</a:t>
            </a:r>
          </a:p>
        </p:txBody>
      </p:sp>
      <p:sp>
        <p:nvSpPr>
          <p:cNvPr id="494" name="Body Level One…"/>
          <p:cNvSpPr txBox="1">
            <a:spLocks noGrp="1"/>
          </p:cNvSpPr>
          <p:nvPr>
            <p:ph type="body" idx="1"/>
          </p:nvPr>
        </p:nvSpPr>
        <p:spPr>
          <a:xfrm>
            <a:off x="3575050" y="273050"/>
            <a:ext cx="5111750" cy="5853113"/>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95" name="Text Placeholder 3"/>
          <p:cNvSpPr>
            <a:spLocks noGrp="1"/>
          </p:cNvSpPr>
          <p:nvPr>
            <p:ph type="body" sz="half" idx="21"/>
          </p:nvPr>
        </p:nvSpPr>
        <p:spPr>
          <a:xfrm>
            <a:off x="457199" y="1435100"/>
            <a:ext cx="3008315" cy="4691063"/>
          </a:xfrm>
          <a:prstGeom prst="rect">
            <a:avLst/>
          </a:prstGeom>
        </p:spPr>
        <p:txBody>
          <a:bodyPr>
            <a:normAutofit/>
          </a:bodyPr>
          <a:lstStyle/>
          <a:p>
            <a:pPr marL="0" indent="0" rtl="0">
              <a:spcBef>
                <a:spcPts val="300"/>
              </a:spcBef>
              <a:buSzTx/>
              <a:buNone/>
              <a:defRPr sz="1400">
                <a:solidFill>
                  <a:schemeClr val="accent3">
                    <a:lumOff val="44000"/>
                  </a:schemeClr>
                </a:solidFill>
              </a:defRPr>
            </a:pPr>
            <a:endParaRPr/>
          </a:p>
        </p:txBody>
      </p:sp>
      <p:sp>
        <p:nvSpPr>
          <p:cNvPr id="49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3614592456"/>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4_Picture with Caption">
    <p:bg>
      <p:bgPr>
        <a:solidFill>
          <a:srgbClr val="000000"/>
        </a:solidFill>
        <a:effectLst/>
      </p:bgPr>
    </p:bg>
    <p:spTree>
      <p:nvGrpSpPr>
        <p:cNvPr id="1" name=""/>
        <p:cNvGrpSpPr/>
        <p:nvPr/>
      </p:nvGrpSpPr>
      <p:grpSpPr>
        <a:xfrm>
          <a:off x="0" y="0"/>
          <a:ext cx="0" cy="0"/>
          <a:chOff x="0" y="0"/>
          <a:chExt cx="0" cy="0"/>
        </a:xfrm>
      </p:grpSpPr>
      <p:sp>
        <p:nvSpPr>
          <p:cNvPr id="503" name="Title Text"/>
          <p:cNvSpPr txBox="1">
            <a:spLocks noGrp="1"/>
          </p:cNvSpPr>
          <p:nvPr>
            <p:ph type="title"/>
          </p:nvPr>
        </p:nvSpPr>
        <p:spPr>
          <a:xfrm>
            <a:off x="1792288" y="4800600"/>
            <a:ext cx="5486401" cy="566738"/>
          </a:xfrm>
          <a:prstGeom prst="rect">
            <a:avLst/>
          </a:prstGeom>
        </p:spPr>
        <p:txBody>
          <a:bodyPr anchor="b"/>
          <a:lstStyle>
            <a:lvl1pPr algn="l">
              <a:defRPr sz="2000">
                <a:solidFill>
                  <a:schemeClr val="accent3">
                    <a:lumOff val="44000"/>
                  </a:schemeClr>
                </a:solidFill>
                <a:latin typeface="Arial"/>
                <a:ea typeface="Arial"/>
                <a:cs typeface="Arial"/>
                <a:sym typeface="Arial"/>
              </a:defRPr>
            </a:lvl1pPr>
          </a:lstStyle>
          <a:p>
            <a:r>
              <a:t>Title Text</a:t>
            </a:r>
          </a:p>
        </p:txBody>
      </p:sp>
      <p:sp>
        <p:nvSpPr>
          <p:cNvPr id="504" name="Picture Placeholder 2"/>
          <p:cNvSpPr>
            <a:spLocks noGrp="1"/>
          </p:cNvSpPr>
          <p:nvPr>
            <p:ph type="pic" sz="half" idx="21"/>
          </p:nvPr>
        </p:nvSpPr>
        <p:spPr>
          <a:xfrm>
            <a:off x="1792288" y="612775"/>
            <a:ext cx="5486401" cy="4114800"/>
          </a:xfrm>
          <a:prstGeom prst="rect">
            <a:avLst/>
          </a:prstGeom>
        </p:spPr>
        <p:txBody>
          <a:bodyPr lIns="91439" rIns="91439"/>
          <a:lstStyle/>
          <a:p>
            <a:endParaRPr/>
          </a:p>
        </p:txBody>
      </p:sp>
      <p:sp>
        <p:nvSpPr>
          <p:cNvPr id="50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solidFill>
                  <a:schemeClr val="accent3">
                    <a:lumOff val="44000"/>
                  </a:schemeClr>
                </a:solidFill>
              </a:defRPr>
            </a:lvl1pPr>
            <a:lvl2pPr marL="0" indent="457200">
              <a:spcBef>
                <a:spcPts val="300"/>
              </a:spcBef>
              <a:buSzTx/>
              <a:buNone/>
              <a:defRPr sz="1400">
                <a:solidFill>
                  <a:schemeClr val="accent3">
                    <a:lumOff val="44000"/>
                  </a:schemeClr>
                </a:solidFill>
              </a:defRPr>
            </a:lvl2pPr>
            <a:lvl3pPr marL="0" indent="914400">
              <a:spcBef>
                <a:spcPts val="300"/>
              </a:spcBef>
              <a:buSzTx/>
              <a:buNone/>
              <a:defRPr sz="1400">
                <a:solidFill>
                  <a:schemeClr val="accent3">
                    <a:lumOff val="44000"/>
                  </a:schemeClr>
                </a:solidFill>
              </a:defRPr>
            </a:lvl3pPr>
            <a:lvl4pPr marL="0" indent="1371600">
              <a:spcBef>
                <a:spcPts val="300"/>
              </a:spcBef>
              <a:buSzTx/>
              <a:buNone/>
              <a:defRPr sz="1400">
                <a:solidFill>
                  <a:schemeClr val="accent3">
                    <a:lumOff val="44000"/>
                  </a:schemeClr>
                </a:solidFill>
              </a:defRPr>
            </a:lvl4pPr>
            <a:lvl5pPr marL="0" indent="1828800">
              <a:spcBef>
                <a:spcPts val="300"/>
              </a:spcBef>
              <a:buSzTx/>
              <a:buNone/>
              <a:defRPr sz="14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06"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595821933"/>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Title and 4 Content">
    <p:bg>
      <p:bgPr>
        <a:solidFill>
          <a:srgbClr val="000000"/>
        </a:solidFill>
        <a:effectLst/>
      </p:bgPr>
    </p:bg>
    <p:spTree>
      <p:nvGrpSpPr>
        <p:cNvPr id="1" name=""/>
        <p:cNvGrpSpPr/>
        <p:nvPr/>
      </p:nvGrpSpPr>
      <p:grpSpPr>
        <a:xfrm>
          <a:off x="0" y="0"/>
          <a:ext cx="0" cy="0"/>
          <a:chOff x="0" y="0"/>
          <a:chExt cx="0" cy="0"/>
        </a:xfrm>
      </p:grpSpPr>
      <p:sp>
        <p:nvSpPr>
          <p:cNvPr id="513" name="Title Text"/>
          <p:cNvSpPr txBox="1">
            <a:spLocks noGrp="1"/>
          </p:cNvSpPr>
          <p:nvPr>
            <p:ph type="title"/>
          </p:nvPr>
        </p:nvSpPr>
        <p:spPr>
          <a:xfrm>
            <a:off x="685800" y="609600"/>
            <a:ext cx="7772400"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514" name="Body Level One…"/>
          <p:cNvSpPr txBox="1">
            <a:spLocks noGrp="1"/>
          </p:cNvSpPr>
          <p:nvPr>
            <p:ph type="body" sz="quarter" idx="1"/>
          </p:nvPr>
        </p:nvSpPr>
        <p:spPr>
          <a:xfrm>
            <a:off x="685800" y="1981200"/>
            <a:ext cx="3810000" cy="19812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15"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524314660"/>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solidFill>
          <a:srgbClr val="000000"/>
        </a:solidFill>
        <a:effectLst/>
      </p:bgPr>
    </p:bg>
    <p:spTree>
      <p:nvGrpSpPr>
        <p:cNvPr id="1" name=""/>
        <p:cNvGrpSpPr/>
        <p:nvPr/>
      </p:nvGrpSpPr>
      <p:grpSpPr>
        <a:xfrm>
          <a:off x="0" y="0"/>
          <a:ext cx="0" cy="0"/>
          <a:chOff x="0" y="0"/>
          <a:chExt cx="0" cy="0"/>
        </a:xfrm>
      </p:grpSpPr>
      <p:sp>
        <p:nvSpPr>
          <p:cNvPr id="522" name="Title Text"/>
          <p:cNvSpPr txBox="1">
            <a:spLocks noGrp="1"/>
          </p:cNvSpPr>
          <p:nvPr>
            <p:ph type="title"/>
          </p:nvPr>
        </p:nvSpPr>
        <p:spPr>
          <a:xfrm>
            <a:off x="685800" y="609600"/>
            <a:ext cx="7772400" cy="1143000"/>
          </a:xfrm>
          <a:prstGeom prst="rect">
            <a:avLst/>
          </a:prstGeom>
        </p:spPr>
        <p:txBody>
          <a:bodyPr/>
          <a:lstStyle>
            <a:lvl1pPr>
              <a:defRPr b="0">
                <a:solidFill>
                  <a:schemeClr val="accent3">
                    <a:lumOff val="44000"/>
                  </a:schemeClr>
                </a:solidFill>
                <a:latin typeface="Arial"/>
                <a:ea typeface="Arial"/>
                <a:cs typeface="Arial"/>
                <a:sym typeface="Arial"/>
              </a:defRPr>
            </a:lvl1pPr>
          </a:lstStyle>
          <a:p>
            <a:r>
              <a:t>Title Text</a:t>
            </a:r>
          </a:p>
        </p:txBody>
      </p:sp>
      <p:sp>
        <p:nvSpPr>
          <p:cNvPr id="523" name="Body Level One…"/>
          <p:cNvSpPr txBox="1">
            <a:spLocks noGrp="1"/>
          </p:cNvSpPr>
          <p:nvPr>
            <p:ph type="body" sz="half" idx="1"/>
          </p:nvPr>
        </p:nvSpPr>
        <p:spPr>
          <a:xfrm>
            <a:off x="685800" y="1981200"/>
            <a:ext cx="3810000" cy="4114800"/>
          </a:xfrm>
          <a:prstGeom prst="rect">
            <a:avLst/>
          </a:prstGeom>
        </p:spPr>
        <p:txBody>
          <a:bodyPr>
            <a:normAutofit/>
          </a:bodyPr>
          <a:lstStyle>
            <a:lvl1pPr>
              <a:buChar cha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24" name="Slide Number"/>
          <p:cNvSpPr txBox="1">
            <a:spLocks noGrp="1"/>
          </p:cNvSpPr>
          <p:nvPr>
            <p:ph type="sldNum" sz="quarter" idx="2"/>
          </p:nvPr>
        </p:nvSpPr>
        <p:spPr>
          <a:xfrm>
            <a:off x="8176259" y="6248400"/>
            <a:ext cx="281941" cy="287087"/>
          </a:xfrm>
          <a:prstGeom prst="rect">
            <a:avLst/>
          </a:prstGeom>
        </p:spPr>
        <p:txBody>
          <a:bodyPr/>
          <a:lstStyle>
            <a:lvl1pPr>
              <a:defRPr b="1">
                <a:latin typeface="+mn-lt"/>
                <a:ea typeface="+mn-ea"/>
                <a:cs typeface="+mn-cs"/>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2456581204"/>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sp>
        <p:nvSpPr>
          <p:cNvPr id="531" name="Title Text"/>
          <p:cNvSpPr txBox="1">
            <a:spLocks noGrp="1"/>
          </p:cNvSpPr>
          <p:nvPr>
            <p:ph type="title"/>
          </p:nvPr>
        </p:nvSpPr>
        <p:spPr>
          <a:xfrm>
            <a:off x="685800" y="1122362"/>
            <a:ext cx="7772400" cy="2387601"/>
          </a:xfrm>
          <a:prstGeom prst="rect">
            <a:avLst/>
          </a:prstGeom>
        </p:spPr>
        <p:txBody>
          <a:bodyPr anchor="b"/>
          <a:lstStyle>
            <a:lvl1pPr>
              <a:lnSpc>
                <a:spcPct val="90000"/>
              </a:lnSpc>
              <a:defRPr sz="6000" b="0">
                <a:solidFill>
                  <a:srgbClr val="000000"/>
                </a:solidFill>
                <a:latin typeface="Calibri Light"/>
                <a:ea typeface="Calibri Light"/>
                <a:cs typeface="Calibri Light"/>
                <a:sym typeface="Calibri Light"/>
              </a:defRPr>
            </a:lvl1pPr>
          </a:lstStyle>
          <a:p>
            <a:r>
              <a:t>Title Text</a:t>
            </a:r>
          </a:p>
        </p:txBody>
      </p:sp>
      <p:sp>
        <p:nvSpPr>
          <p:cNvPr id="532"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lnSpc>
                <a:spcPct val="90000"/>
              </a:lnSpc>
              <a:spcBef>
                <a:spcPts val="1000"/>
              </a:spcBef>
              <a:buSzTx/>
              <a:buNone/>
              <a:defRPr sz="2400">
                <a:latin typeface="Calibri"/>
                <a:ea typeface="Calibri"/>
                <a:cs typeface="Calibri"/>
                <a:sym typeface="Calibri"/>
              </a:defRPr>
            </a:lvl1pPr>
            <a:lvl2pPr marL="0" indent="457200" algn="ctr">
              <a:lnSpc>
                <a:spcPct val="90000"/>
              </a:lnSpc>
              <a:spcBef>
                <a:spcPts val="1000"/>
              </a:spcBef>
              <a:buSzTx/>
              <a:buNone/>
              <a:defRPr sz="2400">
                <a:latin typeface="Calibri"/>
                <a:ea typeface="Calibri"/>
                <a:cs typeface="Calibri"/>
                <a:sym typeface="Calibri"/>
              </a:defRPr>
            </a:lvl2pPr>
            <a:lvl3pPr marL="0" indent="914400" algn="ctr">
              <a:lnSpc>
                <a:spcPct val="90000"/>
              </a:lnSpc>
              <a:spcBef>
                <a:spcPts val="1000"/>
              </a:spcBef>
              <a:buSzTx/>
              <a:buNone/>
              <a:defRPr sz="2400">
                <a:latin typeface="Calibri"/>
                <a:ea typeface="Calibri"/>
                <a:cs typeface="Calibri"/>
                <a:sym typeface="Calibri"/>
              </a:defRPr>
            </a:lvl3pPr>
            <a:lvl4pPr marL="0" indent="1371600" algn="ctr">
              <a:lnSpc>
                <a:spcPct val="90000"/>
              </a:lnSpc>
              <a:spcBef>
                <a:spcPts val="1000"/>
              </a:spcBef>
              <a:buSzTx/>
              <a:buNone/>
              <a:defRPr sz="2400">
                <a:latin typeface="Calibri"/>
                <a:ea typeface="Calibri"/>
                <a:cs typeface="Calibri"/>
                <a:sym typeface="Calibri"/>
              </a:defRPr>
            </a:lvl4pPr>
            <a:lvl5pPr marL="0" indent="1828800" algn="ctr">
              <a:lnSpc>
                <a:spcPct val="90000"/>
              </a:lnSpc>
              <a:spcBef>
                <a:spcPts val="1000"/>
              </a:spcBef>
              <a:buSzTx/>
              <a:buNone/>
              <a:defRPr sz="2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33" name="Slide Number"/>
          <p:cNvSpPr txBox="1">
            <a:spLocks noGrp="1"/>
          </p:cNvSpPr>
          <p:nvPr>
            <p:ph type="sldNum" sz="quarter" idx="2"/>
          </p:nvPr>
        </p:nvSpPr>
        <p:spPr>
          <a:xfrm>
            <a:off x="8258810" y="6404294"/>
            <a:ext cx="256541" cy="269241"/>
          </a:xfrm>
          <a:prstGeom prst="rect">
            <a:avLst/>
          </a:prstGeom>
        </p:spPr>
        <p:txBody>
          <a:bodyPr anchor="ctr"/>
          <a:lstStyle>
            <a:lvl1pPr>
              <a:defRPr sz="1200" b="1">
                <a:solidFill>
                  <a:srgbClr val="888888"/>
                </a:solidFill>
                <a:latin typeface="Engravers MT"/>
                <a:ea typeface="Engravers MT"/>
                <a:cs typeface="Engravers MT"/>
                <a:sym typeface="Engravers MT"/>
              </a:defRPr>
            </a:lvl1pPr>
          </a:lstStyle>
          <a:p>
            <a:fld id="{86CB4B4D-7CA3-9044-876B-883B54F8677D}" type="slidenum">
              <a:t>‹#›</a:t>
            </a:fld>
            <a:endParaRPr/>
          </a:p>
        </p:txBody>
      </p:sp>
    </p:spTree>
    <p:extLst>
      <p:ext uri="{BB962C8B-B14F-4D97-AF65-F5344CB8AC3E}">
        <p14:creationId xmlns:p14="http://schemas.microsoft.com/office/powerpoint/2010/main" val="419393777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74.xml"/><Relationship Id="rId21" Type="http://schemas.openxmlformats.org/officeDocument/2006/relationships/slideLayout" Target="../slideLayouts/slideLayout69.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63" Type="http://schemas.openxmlformats.org/officeDocument/2006/relationships/slideLayout" Target="../slideLayouts/slideLayout111.xml"/><Relationship Id="rId68" Type="http://schemas.openxmlformats.org/officeDocument/2006/relationships/slideLayout" Target="../slideLayouts/slideLayout116.xml"/><Relationship Id="rId84" Type="http://schemas.openxmlformats.org/officeDocument/2006/relationships/slideLayout" Target="../slideLayouts/slideLayout132.xml"/><Relationship Id="rId89" Type="http://schemas.openxmlformats.org/officeDocument/2006/relationships/slideLayout" Target="../slideLayouts/slideLayout137.xml"/><Relationship Id="rId16" Type="http://schemas.openxmlformats.org/officeDocument/2006/relationships/slideLayout" Target="../slideLayouts/slideLayout64.xml"/><Relationship Id="rId11" Type="http://schemas.openxmlformats.org/officeDocument/2006/relationships/slideLayout" Target="../slideLayouts/slideLayout59.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53" Type="http://schemas.openxmlformats.org/officeDocument/2006/relationships/slideLayout" Target="../slideLayouts/slideLayout101.xml"/><Relationship Id="rId58" Type="http://schemas.openxmlformats.org/officeDocument/2006/relationships/slideLayout" Target="../slideLayouts/slideLayout106.xml"/><Relationship Id="rId74" Type="http://schemas.openxmlformats.org/officeDocument/2006/relationships/slideLayout" Target="../slideLayouts/slideLayout122.xml"/><Relationship Id="rId79" Type="http://schemas.openxmlformats.org/officeDocument/2006/relationships/slideLayout" Target="../slideLayouts/slideLayout127.xml"/><Relationship Id="rId5" Type="http://schemas.openxmlformats.org/officeDocument/2006/relationships/slideLayout" Target="../slideLayouts/slideLayout53.xml"/><Relationship Id="rId90" Type="http://schemas.openxmlformats.org/officeDocument/2006/relationships/slideLayout" Target="../slideLayouts/slideLayout138.xml"/><Relationship Id="rId95" Type="http://schemas.openxmlformats.org/officeDocument/2006/relationships/slideLayout" Target="../slideLayouts/slideLayout143.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64" Type="http://schemas.openxmlformats.org/officeDocument/2006/relationships/slideLayout" Target="../slideLayouts/slideLayout112.xml"/><Relationship Id="rId69" Type="http://schemas.openxmlformats.org/officeDocument/2006/relationships/slideLayout" Target="../slideLayouts/slideLayout117.xml"/><Relationship Id="rId80" Type="http://schemas.openxmlformats.org/officeDocument/2006/relationships/slideLayout" Target="../slideLayouts/slideLayout128.xml"/><Relationship Id="rId85" Type="http://schemas.openxmlformats.org/officeDocument/2006/relationships/slideLayout" Target="../slideLayouts/slideLayout133.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59" Type="http://schemas.openxmlformats.org/officeDocument/2006/relationships/slideLayout" Target="../slideLayouts/slideLayout107.xml"/><Relationship Id="rId67" Type="http://schemas.openxmlformats.org/officeDocument/2006/relationships/slideLayout" Target="../slideLayouts/slideLayout115.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54" Type="http://schemas.openxmlformats.org/officeDocument/2006/relationships/slideLayout" Target="../slideLayouts/slideLayout102.xml"/><Relationship Id="rId62" Type="http://schemas.openxmlformats.org/officeDocument/2006/relationships/slideLayout" Target="../slideLayouts/slideLayout110.xml"/><Relationship Id="rId70" Type="http://schemas.openxmlformats.org/officeDocument/2006/relationships/slideLayout" Target="../slideLayouts/slideLayout118.xml"/><Relationship Id="rId75" Type="http://schemas.openxmlformats.org/officeDocument/2006/relationships/slideLayout" Target="../slideLayouts/slideLayout123.xml"/><Relationship Id="rId83" Type="http://schemas.openxmlformats.org/officeDocument/2006/relationships/slideLayout" Target="../slideLayouts/slideLayout131.xml"/><Relationship Id="rId88" Type="http://schemas.openxmlformats.org/officeDocument/2006/relationships/slideLayout" Target="../slideLayouts/slideLayout136.xml"/><Relationship Id="rId91" Type="http://schemas.openxmlformats.org/officeDocument/2006/relationships/slideLayout" Target="../slideLayouts/slideLayout139.xml"/><Relationship Id="rId96" Type="http://schemas.openxmlformats.org/officeDocument/2006/relationships/slideLayout" Target="../slideLayouts/slideLayout14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slideLayout" Target="../slideLayouts/slideLayout97.xml"/><Relationship Id="rId57" Type="http://schemas.openxmlformats.org/officeDocument/2006/relationships/slideLayout" Target="../slideLayouts/slideLayout105.xml"/><Relationship Id="rId10" Type="http://schemas.openxmlformats.org/officeDocument/2006/relationships/slideLayout" Target="../slideLayouts/slideLayout58.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52" Type="http://schemas.openxmlformats.org/officeDocument/2006/relationships/slideLayout" Target="../slideLayouts/slideLayout100.xml"/><Relationship Id="rId60" Type="http://schemas.openxmlformats.org/officeDocument/2006/relationships/slideLayout" Target="../slideLayouts/slideLayout108.xml"/><Relationship Id="rId65" Type="http://schemas.openxmlformats.org/officeDocument/2006/relationships/slideLayout" Target="../slideLayouts/slideLayout113.xml"/><Relationship Id="rId73" Type="http://schemas.openxmlformats.org/officeDocument/2006/relationships/slideLayout" Target="../slideLayouts/slideLayout121.xml"/><Relationship Id="rId78" Type="http://schemas.openxmlformats.org/officeDocument/2006/relationships/slideLayout" Target="../slideLayouts/slideLayout126.xml"/><Relationship Id="rId81" Type="http://schemas.openxmlformats.org/officeDocument/2006/relationships/slideLayout" Target="../slideLayouts/slideLayout129.xml"/><Relationship Id="rId86" Type="http://schemas.openxmlformats.org/officeDocument/2006/relationships/slideLayout" Target="../slideLayouts/slideLayout134.xml"/><Relationship Id="rId94" Type="http://schemas.openxmlformats.org/officeDocument/2006/relationships/slideLayout" Target="../slideLayouts/slideLayout142.xml"/><Relationship Id="rId99" Type="http://schemas.openxmlformats.org/officeDocument/2006/relationships/theme" Target="../theme/theme6.xml"/><Relationship Id="rId101" Type="http://schemas.openxmlformats.org/officeDocument/2006/relationships/image" Target="../media/image2.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9" Type="http://schemas.openxmlformats.org/officeDocument/2006/relationships/slideLayout" Target="../slideLayouts/slideLayout87.xml"/><Relationship Id="rId34" Type="http://schemas.openxmlformats.org/officeDocument/2006/relationships/slideLayout" Target="../slideLayouts/slideLayout82.xml"/><Relationship Id="rId50" Type="http://schemas.openxmlformats.org/officeDocument/2006/relationships/slideLayout" Target="../slideLayouts/slideLayout98.xml"/><Relationship Id="rId55" Type="http://schemas.openxmlformats.org/officeDocument/2006/relationships/slideLayout" Target="../slideLayouts/slideLayout103.xml"/><Relationship Id="rId76" Type="http://schemas.openxmlformats.org/officeDocument/2006/relationships/slideLayout" Target="../slideLayouts/slideLayout124.xml"/><Relationship Id="rId97" Type="http://schemas.openxmlformats.org/officeDocument/2006/relationships/slideLayout" Target="../slideLayouts/slideLayout145.xml"/><Relationship Id="rId7" Type="http://schemas.openxmlformats.org/officeDocument/2006/relationships/slideLayout" Target="../slideLayouts/slideLayout55.xml"/><Relationship Id="rId71" Type="http://schemas.openxmlformats.org/officeDocument/2006/relationships/slideLayout" Target="../slideLayouts/slideLayout119.xml"/><Relationship Id="rId92" Type="http://schemas.openxmlformats.org/officeDocument/2006/relationships/slideLayout" Target="../slideLayouts/slideLayout140.xml"/><Relationship Id="rId2" Type="http://schemas.openxmlformats.org/officeDocument/2006/relationships/slideLayout" Target="../slideLayouts/slideLayout50.xml"/><Relationship Id="rId29" Type="http://schemas.openxmlformats.org/officeDocument/2006/relationships/slideLayout" Target="../slideLayouts/slideLayout77.xml"/><Relationship Id="rId24" Type="http://schemas.openxmlformats.org/officeDocument/2006/relationships/slideLayout" Target="../slideLayouts/slideLayout72.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66" Type="http://schemas.openxmlformats.org/officeDocument/2006/relationships/slideLayout" Target="../slideLayouts/slideLayout114.xml"/><Relationship Id="rId87" Type="http://schemas.openxmlformats.org/officeDocument/2006/relationships/slideLayout" Target="../slideLayouts/slideLayout135.xml"/><Relationship Id="rId61" Type="http://schemas.openxmlformats.org/officeDocument/2006/relationships/slideLayout" Target="../slideLayouts/slideLayout109.xml"/><Relationship Id="rId82" Type="http://schemas.openxmlformats.org/officeDocument/2006/relationships/slideLayout" Target="../slideLayouts/slideLayout130.xml"/><Relationship Id="rId19" Type="http://schemas.openxmlformats.org/officeDocument/2006/relationships/slideLayout" Target="../slideLayouts/slideLayout67.xml"/><Relationship Id="rId14" Type="http://schemas.openxmlformats.org/officeDocument/2006/relationships/slideLayout" Target="../slideLayouts/slideLayout62.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56" Type="http://schemas.openxmlformats.org/officeDocument/2006/relationships/slideLayout" Target="../slideLayouts/slideLayout104.xml"/><Relationship Id="rId77" Type="http://schemas.openxmlformats.org/officeDocument/2006/relationships/slideLayout" Target="../slideLayouts/slideLayout125.xml"/><Relationship Id="rId100" Type="http://schemas.openxmlformats.org/officeDocument/2006/relationships/image" Target="../media/image1.png"/><Relationship Id="rId8" Type="http://schemas.openxmlformats.org/officeDocument/2006/relationships/slideLayout" Target="../slideLayouts/slideLayout56.xml"/><Relationship Id="rId51" Type="http://schemas.openxmlformats.org/officeDocument/2006/relationships/slideLayout" Target="../slideLayouts/slideLayout99.xml"/><Relationship Id="rId72" Type="http://schemas.openxmlformats.org/officeDocument/2006/relationships/slideLayout" Target="../slideLayouts/slideLayout120.xml"/><Relationship Id="rId93" Type="http://schemas.openxmlformats.org/officeDocument/2006/relationships/slideLayout" Target="../slideLayouts/slideLayout141.xml"/><Relationship Id="rId98" Type="http://schemas.openxmlformats.org/officeDocument/2006/relationships/slideLayout" Target="../slideLayouts/slideLayout146.xml"/><Relationship Id="rId3"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7.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183.xml"/><Relationship Id="rId21" Type="http://schemas.openxmlformats.org/officeDocument/2006/relationships/slideLayout" Target="../slideLayouts/slideLayout178.xml"/><Relationship Id="rId42" Type="http://schemas.openxmlformats.org/officeDocument/2006/relationships/slideLayout" Target="../slideLayouts/slideLayout199.xml"/><Relationship Id="rId47" Type="http://schemas.openxmlformats.org/officeDocument/2006/relationships/slideLayout" Target="../slideLayouts/slideLayout204.xml"/><Relationship Id="rId63" Type="http://schemas.openxmlformats.org/officeDocument/2006/relationships/slideLayout" Target="../slideLayouts/slideLayout220.xml"/><Relationship Id="rId68" Type="http://schemas.openxmlformats.org/officeDocument/2006/relationships/slideLayout" Target="../slideLayouts/slideLayout225.xml"/><Relationship Id="rId84" Type="http://schemas.openxmlformats.org/officeDocument/2006/relationships/slideLayout" Target="../slideLayouts/slideLayout241.xml"/><Relationship Id="rId89" Type="http://schemas.openxmlformats.org/officeDocument/2006/relationships/slideLayout" Target="../slideLayouts/slideLayout246.xml"/><Relationship Id="rId16" Type="http://schemas.openxmlformats.org/officeDocument/2006/relationships/slideLayout" Target="../slideLayouts/slideLayout173.xml"/><Relationship Id="rId11" Type="http://schemas.openxmlformats.org/officeDocument/2006/relationships/slideLayout" Target="../slideLayouts/slideLayout168.xml"/><Relationship Id="rId32" Type="http://schemas.openxmlformats.org/officeDocument/2006/relationships/slideLayout" Target="../slideLayouts/slideLayout189.xml"/><Relationship Id="rId37" Type="http://schemas.openxmlformats.org/officeDocument/2006/relationships/slideLayout" Target="../slideLayouts/slideLayout194.xml"/><Relationship Id="rId53" Type="http://schemas.openxmlformats.org/officeDocument/2006/relationships/slideLayout" Target="../slideLayouts/slideLayout210.xml"/><Relationship Id="rId58" Type="http://schemas.openxmlformats.org/officeDocument/2006/relationships/slideLayout" Target="../slideLayouts/slideLayout215.xml"/><Relationship Id="rId74" Type="http://schemas.openxmlformats.org/officeDocument/2006/relationships/slideLayout" Target="../slideLayouts/slideLayout231.xml"/><Relationship Id="rId79" Type="http://schemas.openxmlformats.org/officeDocument/2006/relationships/slideLayout" Target="../slideLayouts/slideLayout236.xml"/><Relationship Id="rId5" Type="http://schemas.openxmlformats.org/officeDocument/2006/relationships/slideLayout" Target="../slideLayouts/slideLayout162.xml"/><Relationship Id="rId90" Type="http://schemas.openxmlformats.org/officeDocument/2006/relationships/slideLayout" Target="../slideLayouts/slideLayout247.xml"/><Relationship Id="rId95" Type="http://schemas.openxmlformats.org/officeDocument/2006/relationships/slideLayout" Target="../slideLayouts/slideLayout252.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43" Type="http://schemas.openxmlformats.org/officeDocument/2006/relationships/slideLayout" Target="../slideLayouts/slideLayout200.xml"/><Relationship Id="rId48" Type="http://schemas.openxmlformats.org/officeDocument/2006/relationships/slideLayout" Target="../slideLayouts/slideLayout205.xml"/><Relationship Id="rId64" Type="http://schemas.openxmlformats.org/officeDocument/2006/relationships/slideLayout" Target="../slideLayouts/slideLayout221.xml"/><Relationship Id="rId69" Type="http://schemas.openxmlformats.org/officeDocument/2006/relationships/slideLayout" Target="../slideLayouts/slideLayout226.xml"/><Relationship Id="rId80" Type="http://schemas.openxmlformats.org/officeDocument/2006/relationships/slideLayout" Target="../slideLayouts/slideLayout237.xml"/><Relationship Id="rId85" Type="http://schemas.openxmlformats.org/officeDocument/2006/relationships/slideLayout" Target="../slideLayouts/slideLayout242.xml"/><Relationship Id="rId3" Type="http://schemas.openxmlformats.org/officeDocument/2006/relationships/slideLayout" Target="../slideLayouts/slideLayout160.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38" Type="http://schemas.openxmlformats.org/officeDocument/2006/relationships/slideLayout" Target="../slideLayouts/slideLayout195.xml"/><Relationship Id="rId46" Type="http://schemas.openxmlformats.org/officeDocument/2006/relationships/slideLayout" Target="../slideLayouts/slideLayout203.xml"/><Relationship Id="rId59" Type="http://schemas.openxmlformats.org/officeDocument/2006/relationships/slideLayout" Target="../slideLayouts/slideLayout216.xml"/><Relationship Id="rId67" Type="http://schemas.openxmlformats.org/officeDocument/2006/relationships/slideLayout" Target="../slideLayouts/slideLayout224.xml"/><Relationship Id="rId20" Type="http://schemas.openxmlformats.org/officeDocument/2006/relationships/slideLayout" Target="../slideLayouts/slideLayout177.xml"/><Relationship Id="rId41" Type="http://schemas.openxmlformats.org/officeDocument/2006/relationships/slideLayout" Target="../slideLayouts/slideLayout198.xml"/><Relationship Id="rId54" Type="http://schemas.openxmlformats.org/officeDocument/2006/relationships/slideLayout" Target="../slideLayouts/slideLayout211.xml"/><Relationship Id="rId62" Type="http://schemas.openxmlformats.org/officeDocument/2006/relationships/slideLayout" Target="../slideLayouts/slideLayout219.xml"/><Relationship Id="rId70" Type="http://schemas.openxmlformats.org/officeDocument/2006/relationships/slideLayout" Target="../slideLayouts/slideLayout227.xml"/><Relationship Id="rId75" Type="http://schemas.openxmlformats.org/officeDocument/2006/relationships/slideLayout" Target="../slideLayouts/slideLayout232.xml"/><Relationship Id="rId83" Type="http://schemas.openxmlformats.org/officeDocument/2006/relationships/slideLayout" Target="../slideLayouts/slideLayout240.xml"/><Relationship Id="rId88" Type="http://schemas.openxmlformats.org/officeDocument/2006/relationships/slideLayout" Target="../slideLayouts/slideLayout245.xml"/><Relationship Id="rId91" Type="http://schemas.openxmlformats.org/officeDocument/2006/relationships/slideLayout" Target="../slideLayouts/slideLayout248.xml"/><Relationship Id="rId96" Type="http://schemas.openxmlformats.org/officeDocument/2006/relationships/theme" Target="../theme/theme8.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36" Type="http://schemas.openxmlformats.org/officeDocument/2006/relationships/slideLayout" Target="../slideLayouts/slideLayout193.xml"/><Relationship Id="rId49" Type="http://schemas.openxmlformats.org/officeDocument/2006/relationships/slideLayout" Target="../slideLayouts/slideLayout206.xml"/><Relationship Id="rId57" Type="http://schemas.openxmlformats.org/officeDocument/2006/relationships/slideLayout" Target="../slideLayouts/slideLayout214.xml"/><Relationship Id="rId10" Type="http://schemas.openxmlformats.org/officeDocument/2006/relationships/slideLayout" Target="../slideLayouts/slideLayout167.xml"/><Relationship Id="rId31" Type="http://schemas.openxmlformats.org/officeDocument/2006/relationships/slideLayout" Target="../slideLayouts/slideLayout188.xml"/><Relationship Id="rId44" Type="http://schemas.openxmlformats.org/officeDocument/2006/relationships/slideLayout" Target="../slideLayouts/slideLayout201.xml"/><Relationship Id="rId52" Type="http://schemas.openxmlformats.org/officeDocument/2006/relationships/slideLayout" Target="../slideLayouts/slideLayout209.xml"/><Relationship Id="rId60" Type="http://schemas.openxmlformats.org/officeDocument/2006/relationships/slideLayout" Target="../slideLayouts/slideLayout217.xml"/><Relationship Id="rId65" Type="http://schemas.openxmlformats.org/officeDocument/2006/relationships/slideLayout" Target="../slideLayouts/slideLayout222.xml"/><Relationship Id="rId73" Type="http://schemas.openxmlformats.org/officeDocument/2006/relationships/slideLayout" Target="../slideLayouts/slideLayout230.xml"/><Relationship Id="rId78" Type="http://schemas.openxmlformats.org/officeDocument/2006/relationships/slideLayout" Target="../slideLayouts/slideLayout235.xml"/><Relationship Id="rId81" Type="http://schemas.openxmlformats.org/officeDocument/2006/relationships/slideLayout" Target="../slideLayouts/slideLayout238.xml"/><Relationship Id="rId86" Type="http://schemas.openxmlformats.org/officeDocument/2006/relationships/slideLayout" Target="../slideLayouts/slideLayout243.xml"/><Relationship Id="rId94" Type="http://schemas.openxmlformats.org/officeDocument/2006/relationships/slideLayout" Target="../slideLayouts/slideLayout251.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39" Type="http://schemas.openxmlformats.org/officeDocument/2006/relationships/slideLayout" Target="../slideLayouts/slideLayout196.xml"/><Relationship Id="rId34" Type="http://schemas.openxmlformats.org/officeDocument/2006/relationships/slideLayout" Target="../slideLayouts/slideLayout191.xml"/><Relationship Id="rId50" Type="http://schemas.openxmlformats.org/officeDocument/2006/relationships/slideLayout" Target="../slideLayouts/slideLayout207.xml"/><Relationship Id="rId55" Type="http://schemas.openxmlformats.org/officeDocument/2006/relationships/slideLayout" Target="../slideLayouts/slideLayout212.xml"/><Relationship Id="rId76" Type="http://schemas.openxmlformats.org/officeDocument/2006/relationships/slideLayout" Target="../slideLayouts/slideLayout233.xml"/><Relationship Id="rId97" Type="http://schemas.openxmlformats.org/officeDocument/2006/relationships/image" Target="../media/image1.png"/><Relationship Id="rId7" Type="http://schemas.openxmlformats.org/officeDocument/2006/relationships/slideLayout" Target="../slideLayouts/slideLayout164.xml"/><Relationship Id="rId71" Type="http://schemas.openxmlformats.org/officeDocument/2006/relationships/slideLayout" Target="../slideLayouts/slideLayout228.xml"/><Relationship Id="rId92" Type="http://schemas.openxmlformats.org/officeDocument/2006/relationships/slideLayout" Target="../slideLayouts/slideLayout249.xml"/><Relationship Id="rId2" Type="http://schemas.openxmlformats.org/officeDocument/2006/relationships/slideLayout" Target="../slideLayouts/slideLayout159.xml"/><Relationship Id="rId29" Type="http://schemas.openxmlformats.org/officeDocument/2006/relationships/slideLayout" Target="../slideLayouts/slideLayout186.xml"/><Relationship Id="rId24" Type="http://schemas.openxmlformats.org/officeDocument/2006/relationships/slideLayout" Target="../slideLayouts/slideLayout181.xml"/><Relationship Id="rId40" Type="http://schemas.openxmlformats.org/officeDocument/2006/relationships/slideLayout" Target="../slideLayouts/slideLayout197.xml"/><Relationship Id="rId45" Type="http://schemas.openxmlformats.org/officeDocument/2006/relationships/slideLayout" Target="../slideLayouts/slideLayout202.xml"/><Relationship Id="rId66" Type="http://schemas.openxmlformats.org/officeDocument/2006/relationships/slideLayout" Target="../slideLayouts/slideLayout223.xml"/><Relationship Id="rId87" Type="http://schemas.openxmlformats.org/officeDocument/2006/relationships/slideLayout" Target="../slideLayouts/slideLayout244.xml"/><Relationship Id="rId61" Type="http://schemas.openxmlformats.org/officeDocument/2006/relationships/slideLayout" Target="../slideLayouts/slideLayout218.xml"/><Relationship Id="rId82" Type="http://schemas.openxmlformats.org/officeDocument/2006/relationships/slideLayout" Target="../slideLayouts/slideLayout239.xml"/><Relationship Id="rId19" Type="http://schemas.openxmlformats.org/officeDocument/2006/relationships/slideLayout" Target="../slideLayouts/slideLayout176.xml"/><Relationship Id="rId14" Type="http://schemas.openxmlformats.org/officeDocument/2006/relationships/slideLayout" Target="../slideLayouts/slideLayout171.xml"/><Relationship Id="rId30" Type="http://schemas.openxmlformats.org/officeDocument/2006/relationships/slideLayout" Target="../slideLayouts/slideLayout187.xml"/><Relationship Id="rId35" Type="http://schemas.openxmlformats.org/officeDocument/2006/relationships/slideLayout" Target="../slideLayouts/slideLayout192.xml"/><Relationship Id="rId56" Type="http://schemas.openxmlformats.org/officeDocument/2006/relationships/slideLayout" Target="../slideLayouts/slideLayout213.xml"/><Relationship Id="rId77" Type="http://schemas.openxmlformats.org/officeDocument/2006/relationships/slideLayout" Target="../slideLayouts/slideLayout234.xml"/><Relationship Id="rId8" Type="http://schemas.openxmlformats.org/officeDocument/2006/relationships/slideLayout" Target="../slideLayouts/slideLayout165.xml"/><Relationship Id="rId51" Type="http://schemas.openxmlformats.org/officeDocument/2006/relationships/slideLayout" Target="../slideLayouts/slideLayout208.xml"/><Relationship Id="rId72" Type="http://schemas.openxmlformats.org/officeDocument/2006/relationships/slideLayout" Target="../slideLayouts/slideLayout229.xml"/><Relationship Id="rId93" Type="http://schemas.openxmlformats.org/officeDocument/2006/relationships/slideLayout" Target="../slideLayouts/slideLayout250.xml"/><Relationship Id="rId9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1EE7AA4-69C7-0A4A-BCAD-F323B48A41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847238359"/>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0380980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0" y="4445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44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ADEBA4A3-5119-E348-8B50-B6ED910F2F8B}" type="slidenum">
              <a:rPr lang="en-US"/>
              <a:pPr>
                <a:defRPr/>
              </a:pPr>
              <a:t>‹#›</a:t>
            </a:fld>
            <a:endParaRPr lang="en-US"/>
          </a:p>
        </p:txBody>
      </p:sp>
    </p:spTree>
    <p:extLst>
      <p:ext uri="{BB962C8B-B14F-4D97-AF65-F5344CB8AC3E}">
        <p14:creationId xmlns:p14="http://schemas.microsoft.com/office/powerpoint/2010/main" val="2738813885"/>
      </p:ext>
    </p:extLst>
  </p:cSld>
  <p:clrMap bg1="dk2" tx1="lt1" bg2="dk1" tx2="lt2" accent1="accent1" accent2="accent2" accent3="accent3" accent4="accent4" accent5="accent5" accent6="accent6" hlink="hlink" folHlink="folHlink"/>
  <p:sldLayoutIdLst>
    <p:sldLayoutId id="2147483868" r:id="rId1"/>
    <p:sldLayoutId id="2147483869" r:id="rId2"/>
  </p:sldLayoutIdLst>
  <p:txStyles>
    <p:titleStyle>
      <a:lvl1pPr algn="ctr"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328158055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132"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265"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396"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53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849" indent="-342849" algn="l" rtl="0" eaLnBrk="0" fontAlgn="base" hangingPunct="0">
        <a:spcBef>
          <a:spcPct val="20000"/>
        </a:spcBef>
        <a:spcAft>
          <a:spcPct val="0"/>
        </a:spcAft>
        <a:buChar char="•"/>
        <a:defRPr sz="3200">
          <a:solidFill>
            <a:schemeClr val="tx1"/>
          </a:solidFill>
          <a:latin typeface="+mn-lt"/>
          <a:ea typeface="+mn-ea"/>
          <a:cs typeface="+mn-cs"/>
        </a:defRPr>
      </a:lvl1pPr>
      <a:lvl2pPr marL="742839" indent="-285708" algn="l" rtl="0" eaLnBrk="0" fontAlgn="base" hangingPunct="0">
        <a:spcBef>
          <a:spcPct val="20000"/>
        </a:spcBef>
        <a:spcAft>
          <a:spcPct val="0"/>
        </a:spcAft>
        <a:buChar char="–"/>
        <a:defRPr sz="2800">
          <a:solidFill>
            <a:schemeClr val="tx1"/>
          </a:solidFill>
          <a:latin typeface="+mn-lt"/>
          <a:ea typeface="+mn-ea"/>
          <a:cs typeface="+mn-cs"/>
        </a:defRPr>
      </a:lvl2pPr>
      <a:lvl3pPr marL="1142829" indent="-228567" algn="l" rtl="0" eaLnBrk="0" fontAlgn="base" hangingPunct="0">
        <a:spcBef>
          <a:spcPct val="20000"/>
        </a:spcBef>
        <a:spcAft>
          <a:spcPct val="0"/>
        </a:spcAft>
        <a:buChar char="•"/>
        <a:defRPr sz="2400">
          <a:solidFill>
            <a:schemeClr val="tx1"/>
          </a:solidFill>
          <a:latin typeface="+mn-lt"/>
          <a:ea typeface="+mn-ea"/>
          <a:cs typeface="+mn-cs"/>
        </a:defRPr>
      </a:lvl3pPr>
      <a:lvl4pPr marL="1599961" indent="-228567" algn="l" rtl="0" eaLnBrk="0" fontAlgn="base" hangingPunct="0">
        <a:spcBef>
          <a:spcPct val="20000"/>
        </a:spcBef>
        <a:spcAft>
          <a:spcPct val="0"/>
        </a:spcAft>
        <a:buChar char="–"/>
        <a:defRPr sz="2000">
          <a:solidFill>
            <a:schemeClr val="tx1"/>
          </a:solidFill>
          <a:latin typeface="+mn-lt"/>
          <a:ea typeface="+mn-ea"/>
          <a:cs typeface="+mn-cs"/>
        </a:defRPr>
      </a:lvl4pPr>
      <a:lvl5pPr marL="2057094" indent="-228567" algn="l" rtl="0" eaLnBrk="0" fontAlgn="base" hangingPunct="0">
        <a:spcBef>
          <a:spcPct val="20000"/>
        </a:spcBef>
        <a:spcAft>
          <a:spcPct val="0"/>
        </a:spcAft>
        <a:buChar char="»"/>
        <a:defRPr sz="2000">
          <a:solidFill>
            <a:schemeClr val="tx1"/>
          </a:solidFill>
          <a:latin typeface="+mn-lt"/>
          <a:ea typeface="+mn-ea"/>
          <a:cs typeface="+mn-cs"/>
        </a:defRPr>
      </a:lvl5pPr>
      <a:lvl6pPr marL="2514225" indent="-228567" algn="l" rtl="0" fontAlgn="base">
        <a:spcBef>
          <a:spcPct val="20000"/>
        </a:spcBef>
        <a:spcAft>
          <a:spcPct val="0"/>
        </a:spcAft>
        <a:buChar char="»"/>
        <a:defRPr sz="2000">
          <a:solidFill>
            <a:schemeClr val="tx1"/>
          </a:solidFill>
          <a:latin typeface="+mn-lt"/>
          <a:ea typeface="+mn-ea"/>
          <a:cs typeface="+mn-cs"/>
        </a:defRPr>
      </a:lvl6pPr>
      <a:lvl7pPr marL="2971359" indent="-228567" algn="l" rtl="0" fontAlgn="base">
        <a:spcBef>
          <a:spcPct val="20000"/>
        </a:spcBef>
        <a:spcAft>
          <a:spcPct val="0"/>
        </a:spcAft>
        <a:buChar char="»"/>
        <a:defRPr sz="2000">
          <a:solidFill>
            <a:schemeClr val="tx1"/>
          </a:solidFill>
          <a:latin typeface="+mn-lt"/>
          <a:ea typeface="+mn-ea"/>
          <a:cs typeface="+mn-cs"/>
        </a:defRPr>
      </a:lvl7pPr>
      <a:lvl8pPr marL="3428490" indent="-228567" algn="l" rtl="0" fontAlgn="base">
        <a:spcBef>
          <a:spcPct val="20000"/>
        </a:spcBef>
        <a:spcAft>
          <a:spcPct val="0"/>
        </a:spcAft>
        <a:buChar char="»"/>
        <a:defRPr sz="2000">
          <a:solidFill>
            <a:schemeClr val="tx1"/>
          </a:solidFill>
          <a:latin typeface="+mn-lt"/>
          <a:ea typeface="+mn-ea"/>
          <a:cs typeface="+mn-cs"/>
        </a:defRPr>
      </a:lvl8pPr>
      <a:lvl9pPr marL="3885622" indent="-228567"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grpSp>
        <p:nvGrpSpPr>
          <p:cNvPr id="18" name="Group 2"/>
          <p:cNvGrpSpPr/>
          <p:nvPr/>
        </p:nvGrpSpPr>
        <p:grpSpPr>
          <a:xfrm>
            <a:off x="-1" y="-332914"/>
            <a:ext cx="9144002" cy="7190915"/>
            <a:chOff x="0" y="0"/>
            <a:chExt cx="9144000" cy="7190914"/>
          </a:xfrm>
        </p:grpSpPr>
        <p:sp>
          <p:nvSpPr>
            <p:cNvPr id="2" name="Rectangle 3"/>
            <p:cNvSpPr/>
            <p:nvPr/>
          </p:nvSpPr>
          <p:spPr>
            <a:xfrm>
              <a:off x="0" y="810750"/>
              <a:ext cx="9144001" cy="1154113"/>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 name="Rectangle 4"/>
            <p:cNvSpPr/>
            <p:nvPr/>
          </p:nvSpPr>
          <p:spPr>
            <a:xfrm>
              <a:off x="0" y="332913"/>
              <a:ext cx="1776412" cy="6858002"/>
            </a:xfrm>
            <a:prstGeom prst="rect">
              <a:avLst/>
            </a:prstGeom>
            <a:blipFill rotWithShape="1">
              <a:blip r:embed="rId100"/>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16" name="Group 5"/>
            <p:cNvGrpSpPr/>
            <p:nvPr/>
          </p:nvGrpSpPr>
          <p:grpSpPr>
            <a:xfrm>
              <a:off x="133974" y="-1"/>
              <a:ext cx="7880141" cy="1667505"/>
              <a:chOff x="0" y="0"/>
              <a:chExt cx="7880139" cy="1667503"/>
            </a:xfrm>
          </p:grpSpPr>
          <p:sp>
            <p:nvSpPr>
              <p:cNvPr id="4" name="Freeform 6"/>
              <p:cNvSpPr/>
              <p:nvPr/>
            </p:nvSpPr>
            <p:spPr>
              <a:xfrm>
                <a:off x="0" y="1042623"/>
                <a:ext cx="1499760" cy="476186"/>
              </a:xfrm>
              <a:custGeom>
                <a:avLst/>
                <a:gdLst/>
                <a:ahLst/>
                <a:cxnLst>
                  <a:cxn ang="0">
                    <a:pos x="wd2" y="hd2"/>
                  </a:cxn>
                  <a:cxn ang="5400000">
                    <a:pos x="wd2" y="hd2"/>
                  </a:cxn>
                  <a:cxn ang="10800000">
                    <a:pos x="wd2" y="hd2"/>
                  </a:cxn>
                  <a:cxn ang="16200000">
                    <a:pos x="wd2" y="hd2"/>
                  </a:cxn>
                </a:cxnLst>
                <a:rect l="0" t="0" r="r" b="b"/>
                <a:pathLst>
                  <a:path w="19895" h="19882" extrusionOk="0">
                    <a:moveTo>
                      <a:pt x="19821" y="0"/>
                    </a:moveTo>
                    <a:cubicBezTo>
                      <a:pt x="9212" y="7980"/>
                      <a:pt x="4171" y="14830"/>
                      <a:pt x="1270" y="18331"/>
                    </a:cubicBezTo>
                    <a:cubicBezTo>
                      <a:pt x="-1705" y="21600"/>
                      <a:pt x="1404" y="18469"/>
                      <a:pt x="1979" y="19809"/>
                    </a:cubicBezTo>
                    <a:cubicBezTo>
                      <a:pt x="5083" y="17016"/>
                      <a:pt x="5130" y="13509"/>
                      <a:pt x="19895" y="1573"/>
                    </a:cubicBezTo>
                    <a:cubicBezTo>
                      <a:pt x="19895" y="1573"/>
                      <a:pt x="19821" y="0"/>
                      <a:pt x="19821" y="0"/>
                    </a:cubicBezTo>
                    <a:close/>
                  </a:path>
                </a:pathLst>
              </a:custGeom>
              <a:gradFill flip="none" rotWithShape="1">
                <a:gsLst>
                  <a:gs pos="0">
                    <a:schemeClr val="accent1"/>
                  </a:gs>
                  <a:gs pos="100000">
                    <a:srgbClr val="006600"/>
                  </a:gs>
                </a:gsLst>
                <a:lin ang="0" scaled="0"/>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5" name="Freeform 7"/>
              <p:cNvSpPr/>
              <p:nvPr/>
            </p:nvSpPr>
            <p:spPr>
              <a:xfrm rot="21092569">
                <a:off x="1723218" y="446809"/>
                <a:ext cx="6133361"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15" name="Group 8"/>
              <p:cNvGrpSpPr/>
              <p:nvPr/>
            </p:nvGrpSpPr>
            <p:grpSpPr>
              <a:xfrm>
                <a:off x="1450350" y="850438"/>
                <a:ext cx="304801" cy="304801"/>
                <a:chOff x="0" y="0"/>
                <a:chExt cx="304799" cy="304799"/>
              </a:xfrm>
            </p:grpSpPr>
            <p:sp>
              <p:nvSpPr>
                <p:cNvPr id="6" name="Oval 9"/>
                <p:cNvSpPr/>
                <p:nvPr/>
              </p:nvSpPr>
              <p:spPr>
                <a:xfrm>
                  <a:off x="0" y="0"/>
                  <a:ext cx="304800" cy="304800"/>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7" name="Oval 10"/>
                <p:cNvSpPr/>
                <p:nvPr/>
              </p:nvSpPr>
              <p:spPr>
                <a:xfrm>
                  <a:off x="152400" y="80962"/>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8" name="Oval 11"/>
                <p:cNvSpPr/>
                <p:nvPr/>
              </p:nvSpPr>
              <p:spPr>
                <a:xfrm>
                  <a:off x="47625" y="38100"/>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9" name="Oval 12"/>
                <p:cNvSpPr/>
                <p:nvPr/>
              </p:nvSpPr>
              <p:spPr>
                <a:xfrm>
                  <a:off x="47625" y="123825"/>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0" name="Oval 13"/>
                <p:cNvSpPr/>
                <p:nvPr/>
              </p:nvSpPr>
              <p:spPr>
                <a:xfrm>
                  <a:off x="119062" y="152400"/>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1" name="Oval 14"/>
                <p:cNvSpPr/>
                <p:nvPr/>
              </p:nvSpPr>
              <p:spPr>
                <a:xfrm>
                  <a:off x="214312" y="142875"/>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2" name="Oval 15"/>
                <p:cNvSpPr/>
                <p:nvPr/>
              </p:nvSpPr>
              <p:spPr>
                <a:xfrm>
                  <a:off x="138112" y="21431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3" name="Oval 16"/>
                <p:cNvSpPr/>
                <p:nvPr/>
              </p:nvSpPr>
              <p:spPr>
                <a:xfrm>
                  <a:off x="47625" y="200025"/>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4" name="Oval 17"/>
                <p:cNvSpPr/>
                <p:nvPr/>
              </p:nvSpPr>
              <p:spPr>
                <a:xfrm>
                  <a:off x="133350" y="476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sp>
          <p:nvSpPr>
            <p:cNvPr id="17" name="Rectangle 18"/>
            <p:cNvSpPr/>
            <p:nvPr/>
          </p:nvSpPr>
          <p:spPr>
            <a:xfrm>
              <a:off x="676275" y="2214101"/>
              <a:ext cx="1112838" cy="4976813"/>
            </a:xfrm>
            <a:prstGeom prst="rect">
              <a:avLst/>
            </a:prstGeom>
            <a:solidFill>
              <a:schemeClr val="accent3">
                <a:lumOff val="44000"/>
                <a:alpha val="50000"/>
              </a:schemeClr>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sp>
        <p:nvSpPr>
          <p:cNvPr id="19" name="Title Text"/>
          <p:cNvSpPr txBox="1">
            <a:spLocks noGrp="1"/>
          </p:cNvSpPr>
          <p:nvPr>
            <p:ph type="title"/>
          </p:nvPr>
        </p:nvSpPr>
        <p:spPr>
          <a:xfrm>
            <a:off x="1154112" y="457200"/>
            <a:ext cx="7772401"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rtl="1">
              <a:defRPr/>
            </a:lvl1pPr>
          </a:lstStyle>
          <a:p>
            <a:r>
              <a:t>Title Text</a:t>
            </a:r>
          </a:p>
        </p:txBody>
      </p:sp>
      <p:sp>
        <p:nvSpPr>
          <p:cNvPr id="20"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rtl="1">
              <a:buBlip>
                <a:blip r:embed="rId101"/>
              </a:buBlip>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xfrm>
            <a:off x="8191886" y="6248400"/>
            <a:ext cx="266315" cy="294640"/>
          </a:xfrm>
          <a:prstGeom prst="rect">
            <a:avLst/>
          </a:prstGeom>
          <a:ln w="12700">
            <a:miter lim="400000"/>
          </a:ln>
        </p:spPr>
        <p:txBody>
          <a:bodyPr wrap="none" lIns="45719" rIns="45719">
            <a:spAutoFit/>
          </a:bodyPr>
          <a:lstStyle>
            <a:lvl1pPr algn="r">
              <a:defRPr sz="1400" b="0">
                <a:latin typeface="Arial Narrow"/>
                <a:ea typeface="Arial Narrow"/>
                <a:cs typeface="Arial Narrow"/>
                <a:sym typeface="Arial Narrow"/>
              </a:defRPr>
            </a:lvl1pPr>
          </a:lstStyle>
          <a:p>
            <a:fld id="{86CB4B4D-7CA3-9044-876B-883B54F8677D}" type="slidenum">
              <a:t>‹#›</a:t>
            </a:fld>
            <a:endParaRPr/>
          </a:p>
        </p:txBody>
      </p:sp>
    </p:spTree>
    <p:extLst>
      <p:ext uri="{BB962C8B-B14F-4D97-AF65-F5344CB8AC3E}">
        <p14:creationId xmlns:p14="http://schemas.microsoft.com/office/powerpoint/2010/main" val="132559288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 id="2147483916" r:id="rId34"/>
    <p:sldLayoutId id="2147483917" r:id="rId35"/>
    <p:sldLayoutId id="2147483918" r:id="rId36"/>
    <p:sldLayoutId id="2147483919" r:id="rId37"/>
    <p:sldLayoutId id="2147483920" r:id="rId38"/>
    <p:sldLayoutId id="2147483921" r:id="rId39"/>
    <p:sldLayoutId id="2147483922" r:id="rId40"/>
    <p:sldLayoutId id="2147483923" r:id="rId41"/>
    <p:sldLayoutId id="2147483924" r:id="rId42"/>
    <p:sldLayoutId id="2147483925" r:id="rId43"/>
    <p:sldLayoutId id="2147483926" r:id="rId44"/>
    <p:sldLayoutId id="2147483927" r:id="rId45"/>
    <p:sldLayoutId id="2147483928" r:id="rId46"/>
    <p:sldLayoutId id="2147483929" r:id="rId47"/>
    <p:sldLayoutId id="2147483930" r:id="rId48"/>
    <p:sldLayoutId id="2147483931" r:id="rId49"/>
    <p:sldLayoutId id="2147483932" r:id="rId50"/>
    <p:sldLayoutId id="2147483933" r:id="rId51"/>
    <p:sldLayoutId id="2147483934" r:id="rId52"/>
    <p:sldLayoutId id="2147483935" r:id="rId53"/>
    <p:sldLayoutId id="2147483936" r:id="rId54"/>
    <p:sldLayoutId id="2147483937" r:id="rId55"/>
    <p:sldLayoutId id="2147483938" r:id="rId56"/>
    <p:sldLayoutId id="2147483939" r:id="rId57"/>
    <p:sldLayoutId id="2147483940" r:id="rId58"/>
    <p:sldLayoutId id="2147483941" r:id="rId59"/>
    <p:sldLayoutId id="2147483942" r:id="rId60"/>
    <p:sldLayoutId id="2147483943" r:id="rId61"/>
    <p:sldLayoutId id="2147483944" r:id="rId62"/>
    <p:sldLayoutId id="2147483945" r:id="rId63"/>
    <p:sldLayoutId id="2147483946" r:id="rId64"/>
    <p:sldLayoutId id="2147483947" r:id="rId65"/>
    <p:sldLayoutId id="2147483948" r:id="rId66"/>
    <p:sldLayoutId id="2147483949" r:id="rId67"/>
    <p:sldLayoutId id="2147483950" r:id="rId68"/>
    <p:sldLayoutId id="2147483951" r:id="rId69"/>
    <p:sldLayoutId id="2147483952" r:id="rId70"/>
    <p:sldLayoutId id="2147483953" r:id="rId71"/>
    <p:sldLayoutId id="2147483954" r:id="rId72"/>
    <p:sldLayoutId id="2147483955" r:id="rId73"/>
    <p:sldLayoutId id="2147483956" r:id="rId74"/>
    <p:sldLayoutId id="2147483957" r:id="rId75"/>
    <p:sldLayoutId id="2147483958" r:id="rId76"/>
    <p:sldLayoutId id="2147483959" r:id="rId77"/>
    <p:sldLayoutId id="2147483960" r:id="rId78"/>
    <p:sldLayoutId id="2147483961" r:id="rId79"/>
    <p:sldLayoutId id="2147483962" r:id="rId80"/>
    <p:sldLayoutId id="2147483963" r:id="rId81"/>
    <p:sldLayoutId id="2147483964" r:id="rId82"/>
    <p:sldLayoutId id="2147483965" r:id="rId83"/>
    <p:sldLayoutId id="2147483966" r:id="rId84"/>
    <p:sldLayoutId id="2147483967" r:id="rId85"/>
    <p:sldLayoutId id="2147483968" r:id="rId86"/>
    <p:sldLayoutId id="2147483969" r:id="rId87"/>
    <p:sldLayoutId id="2147483970" r:id="rId88"/>
    <p:sldLayoutId id="2147483971" r:id="rId89"/>
    <p:sldLayoutId id="2147483972" r:id="rId90"/>
    <p:sldLayoutId id="2147483973" r:id="rId91"/>
    <p:sldLayoutId id="2147483974" r:id="rId92"/>
    <p:sldLayoutId id="2147483975" r:id="rId93"/>
    <p:sldLayoutId id="2147483976" r:id="rId94"/>
    <p:sldLayoutId id="2147483977" r:id="rId95"/>
    <p:sldLayoutId id="2147483978" r:id="rId96"/>
    <p:sldLayoutId id="2147483979" r:id="rId97"/>
    <p:sldLayoutId id="2147483980" r:id="rId98"/>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5pPr>
      <a:lvl6pPr marL="0" marR="0" indent="4572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6pPr>
      <a:lvl7pPr marL="0" marR="0" indent="9144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7pPr>
      <a:lvl8pPr marL="0" marR="0" indent="13716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8pPr>
      <a:lvl9pPr marL="0" marR="0" indent="18288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9pPr>
    </p:titleStyle>
    <p:bodyStyle>
      <a:lvl1pPr marL="342900" marR="0" indent="-342900" algn="l" defTabSz="914400" rtl="0" latinLnBrk="0">
        <a:lnSpc>
          <a:spcPct val="100000"/>
        </a:lnSpc>
        <a:spcBef>
          <a:spcPts val="700"/>
        </a:spcBef>
        <a:spcAft>
          <a:spcPts val="0"/>
        </a:spcAft>
        <a:buClrTx/>
        <a:buSzPct val="100000"/>
        <a:buFontTx/>
        <a:buBlip>
          <a:blip r:embed="rId101"/>
        </a:buBlip>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a:defRPr/>
            </a:pPr>
            <a:fld id="{DEE10659-F73D-554F-8DA6-62739EEB76A2}" type="slidenum">
              <a:rPr lang="en-US"/>
              <a:pPr>
                <a:defRPr/>
              </a:pPr>
              <a:t>‹#›</a:t>
            </a:fld>
            <a:endParaRPr lang="en-US"/>
          </a:p>
        </p:txBody>
      </p:sp>
    </p:spTree>
    <p:extLst>
      <p:ext uri="{BB962C8B-B14F-4D97-AF65-F5344CB8AC3E}">
        <p14:creationId xmlns:p14="http://schemas.microsoft.com/office/powerpoint/2010/main" val="2300464319"/>
      </p:ext>
    </p:extLst>
  </p:cSld>
  <p:clrMap bg1="dk2" tx1="lt1" bg2="dk1"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grpSp>
        <p:nvGrpSpPr>
          <p:cNvPr id="18" name="Group 2"/>
          <p:cNvGrpSpPr/>
          <p:nvPr/>
        </p:nvGrpSpPr>
        <p:grpSpPr>
          <a:xfrm>
            <a:off x="-1" y="-332914"/>
            <a:ext cx="9144002" cy="7190915"/>
            <a:chOff x="0" y="0"/>
            <a:chExt cx="9144000" cy="7190914"/>
          </a:xfrm>
        </p:grpSpPr>
        <p:sp>
          <p:nvSpPr>
            <p:cNvPr id="2" name="Rectangle 3"/>
            <p:cNvSpPr/>
            <p:nvPr/>
          </p:nvSpPr>
          <p:spPr>
            <a:xfrm>
              <a:off x="0" y="810750"/>
              <a:ext cx="9144001" cy="1154113"/>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3" name="Rectangle 4"/>
            <p:cNvSpPr/>
            <p:nvPr/>
          </p:nvSpPr>
          <p:spPr>
            <a:xfrm>
              <a:off x="0" y="332913"/>
              <a:ext cx="1776412" cy="6858002"/>
            </a:xfrm>
            <a:prstGeom prst="rect">
              <a:avLst/>
            </a:prstGeom>
            <a:blipFill rotWithShape="1">
              <a:blip r:embed="rId97"/>
              <a:srcRect/>
              <a:tile tx="0" ty="0" sx="100000" sy="100000" flip="none" algn="tl"/>
            </a:blip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16" name="Group 5"/>
            <p:cNvGrpSpPr/>
            <p:nvPr/>
          </p:nvGrpSpPr>
          <p:grpSpPr>
            <a:xfrm>
              <a:off x="133974" y="-1"/>
              <a:ext cx="7880141" cy="1667505"/>
              <a:chOff x="0" y="0"/>
              <a:chExt cx="7880139" cy="1667503"/>
            </a:xfrm>
          </p:grpSpPr>
          <p:sp>
            <p:nvSpPr>
              <p:cNvPr id="4" name="Freeform 6"/>
              <p:cNvSpPr/>
              <p:nvPr/>
            </p:nvSpPr>
            <p:spPr>
              <a:xfrm>
                <a:off x="0" y="1042623"/>
                <a:ext cx="1499760" cy="476186"/>
              </a:xfrm>
              <a:custGeom>
                <a:avLst/>
                <a:gdLst/>
                <a:ahLst/>
                <a:cxnLst>
                  <a:cxn ang="0">
                    <a:pos x="wd2" y="hd2"/>
                  </a:cxn>
                  <a:cxn ang="5400000">
                    <a:pos x="wd2" y="hd2"/>
                  </a:cxn>
                  <a:cxn ang="10800000">
                    <a:pos x="wd2" y="hd2"/>
                  </a:cxn>
                  <a:cxn ang="16200000">
                    <a:pos x="wd2" y="hd2"/>
                  </a:cxn>
                </a:cxnLst>
                <a:rect l="0" t="0" r="r" b="b"/>
                <a:pathLst>
                  <a:path w="19895" h="19882" extrusionOk="0">
                    <a:moveTo>
                      <a:pt x="19821" y="0"/>
                    </a:moveTo>
                    <a:cubicBezTo>
                      <a:pt x="9212" y="7980"/>
                      <a:pt x="4171" y="14830"/>
                      <a:pt x="1270" y="18331"/>
                    </a:cubicBezTo>
                    <a:cubicBezTo>
                      <a:pt x="-1705" y="21600"/>
                      <a:pt x="1404" y="18469"/>
                      <a:pt x="1979" y="19809"/>
                    </a:cubicBezTo>
                    <a:cubicBezTo>
                      <a:pt x="5083" y="17016"/>
                      <a:pt x="5130" y="13509"/>
                      <a:pt x="19895" y="1573"/>
                    </a:cubicBezTo>
                    <a:cubicBezTo>
                      <a:pt x="19895" y="1573"/>
                      <a:pt x="19821" y="0"/>
                      <a:pt x="19821" y="0"/>
                    </a:cubicBezTo>
                    <a:close/>
                  </a:path>
                </a:pathLst>
              </a:custGeom>
              <a:gradFill flip="none" rotWithShape="1">
                <a:gsLst>
                  <a:gs pos="0">
                    <a:schemeClr val="accent1"/>
                  </a:gs>
                  <a:gs pos="100000">
                    <a:srgbClr val="006600"/>
                  </a:gs>
                </a:gsLst>
                <a:lin ang="0" scaled="0"/>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5" name="Freeform 7"/>
              <p:cNvSpPr/>
              <p:nvPr/>
            </p:nvSpPr>
            <p:spPr>
              <a:xfrm rot="21092569">
                <a:off x="1723218" y="446809"/>
                <a:ext cx="6133361"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nvGrpSpPr>
              <p:cNvPr id="15" name="Group 8"/>
              <p:cNvGrpSpPr/>
              <p:nvPr/>
            </p:nvGrpSpPr>
            <p:grpSpPr>
              <a:xfrm>
                <a:off x="1450350" y="850438"/>
                <a:ext cx="304801" cy="304801"/>
                <a:chOff x="0" y="0"/>
                <a:chExt cx="304799" cy="304799"/>
              </a:xfrm>
            </p:grpSpPr>
            <p:sp>
              <p:nvSpPr>
                <p:cNvPr id="6" name="Oval 9"/>
                <p:cNvSpPr/>
                <p:nvPr/>
              </p:nvSpPr>
              <p:spPr>
                <a:xfrm>
                  <a:off x="0" y="0"/>
                  <a:ext cx="304800" cy="304800"/>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7" name="Oval 10"/>
                <p:cNvSpPr/>
                <p:nvPr/>
              </p:nvSpPr>
              <p:spPr>
                <a:xfrm>
                  <a:off x="152400" y="80962"/>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8" name="Oval 11"/>
                <p:cNvSpPr/>
                <p:nvPr/>
              </p:nvSpPr>
              <p:spPr>
                <a:xfrm>
                  <a:off x="47625" y="38100"/>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9" name="Oval 12"/>
                <p:cNvSpPr/>
                <p:nvPr/>
              </p:nvSpPr>
              <p:spPr>
                <a:xfrm>
                  <a:off x="47625" y="123825"/>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0" name="Oval 13"/>
                <p:cNvSpPr/>
                <p:nvPr/>
              </p:nvSpPr>
              <p:spPr>
                <a:xfrm>
                  <a:off x="119062" y="152400"/>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1" name="Oval 14"/>
                <p:cNvSpPr/>
                <p:nvPr/>
              </p:nvSpPr>
              <p:spPr>
                <a:xfrm>
                  <a:off x="214312" y="142875"/>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2" name="Oval 15"/>
                <p:cNvSpPr/>
                <p:nvPr/>
              </p:nvSpPr>
              <p:spPr>
                <a:xfrm>
                  <a:off x="138112" y="21431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3" name="Oval 16"/>
                <p:cNvSpPr/>
                <p:nvPr/>
              </p:nvSpPr>
              <p:spPr>
                <a:xfrm>
                  <a:off x="47625" y="200025"/>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sp>
              <p:nvSpPr>
                <p:cNvPr id="14" name="Oval 17"/>
                <p:cNvSpPr/>
                <p:nvPr/>
              </p:nvSpPr>
              <p:spPr>
                <a:xfrm>
                  <a:off x="133350" y="476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grpSp>
        <p:sp>
          <p:nvSpPr>
            <p:cNvPr id="17" name="Rectangle 18"/>
            <p:cNvSpPr/>
            <p:nvPr/>
          </p:nvSpPr>
          <p:spPr>
            <a:xfrm>
              <a:off x="676275" y="2214101"/>
              <a:ext cx="1112838" cy="4976813"/>
            </a:xfrm>
            <a:prstGeom prst="rect">
              <a:avLst/>
            </a:prstGeom>
            <a:solidFill>
              <a:schemeClr val="accent3">
                <a:lumOff val="44000"/>
                <a:alpha val="50000"/>
              </a:schemeClr>
            </a:solidFill>
            <a:ln w="12700" cap="flat">
              <a:noFill/>
              <a:miter lim="400000"/>
            </a:ln>
            <a:effectLst/>
          </p:spPr>
          <p:txBody>
            <a:bodyPr wrap="square" lIns="45719" tIns="45719" rIns="45719" bIns="45719" numCol="1" anchor="ctr">
              <a:noAutofit/>
            </a:bodyPr>
            <a:lstStyle/>
            <a:p>
              <a:pPr>
                <a:defRPr>
                  <a:solidFill>
                    <a:srgbClr val="006600"/>
                  </a:solidFill>
                  <a:effectLst>
                    <a:outerShdw blurRad="38100" dist="38100" dir="2700000" rotWithShape="0">
                      <a:srgbClr val="000000">
                        <a:alpha val="43137"/>
                      </a:srgbClr>
                    </a:outerShdw>
                  </a:effectLst>
                  <a:latin typeface="Engravers MT"/>
                  <a:ea typeface="Engravers MT"/>
                  <a:cs typeface="Engravers MT"/>
                  <a:sym typeface="Engravers MT"/>
                </a:defRPr>
              </a:pPr>
              <a:endParaRPr/>
            </a:p>
          </p:txBody>
        </p:sp>
      </p:grpSp>
      <p:sp>
        <p:nvSpPr>
          <p:cNvPr id="19" name="Title Text"/>
          <p:cNvSpPr txBox="1">
            <a:spLocks noGrp="1"/>
          </p:cNvSpPr>
          <p:nvPr>
            <p:ph type="title"/>
          </p:nvPr>
        </p:nvSpPr>
        <p:spPr>
          <a:xfrm>
            <a:off x="1154112" y="457200"/>
            <a:ext cx="7772401"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rtl="1">
              <a:defRPr/>
            </a:lvl1pPr>
          </a:lstStyle>
          <a:p>
            <a:r>
              <a:t>Title Text</a:t>
            </a:r>
          </a:p>
        </p:txBody>
      </p:sp>
      <p:sp>
        <p:nvSpPr>
          <p:cNvPr id="20"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rtl="1">
              <a:buBlip>
                <a:blip r:embed="rId98"/>
              </a:buBlip>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xfrm>
            <a:off x="8191886" y="6248400"/>
            <a:ext cx="266315" cy="294640"/>
          </a:xfrm>
          <a:prstGeom prst="rect">
            <a:avLst/>
          </a:prstGeom>
          <a:ln w="12700">
            <a:miter lim="400000"/>
          </a:ln>
        </p:spPr>
        <p:txBody>
          <a:bodyPr wrap="none" lIns="45719" rIns="45719">
            <a:spAutoFit/>
          </a:bodyPr>
          <a:lstStyle>
            <a:lvl1pPr algn="r">
              <a:defRPr sz="1400" b="0">
                <a:latin typeface="Arial Narrow"/>
                <a:ea typeface="Arial Narrow"/>
                <a:cs typeface="Arial Narrow"/>
                <a:sym typeface="Arial Narrow"/>
              </a:defRPr>
            </a:lvl1pPr>
          </a:lstStyle>
          <a:p>
            <a:fld id="{86CB4B4D-7CA3-9044-876B-883B54F8677D}" type="slidenum">
              <a:t>‹#›</a:t>
            </a:fld>
            <a:endParaRPr/>
          </a:p>
        </p:txBody>
      </p:sp>
    </p:spTree>
    <p:extLst>
      <p:ext uri="{BB962C8B-B14F-4D97-AF65-F5344CB8AC3E}">
        <p14:creationId xmlns:p14="http://schemas.microsoft.com/office/powerpoint/2010/main" val="76652321"/>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 id="2147484011" r:id="rId18"/>
    <p:sldLayoutId id="2147484012" r:id="rId19"/>
    <p:sldLayoutId id="2147484013" r:id="rId20"/>
    <p:sldLayoutId id="2147484014" r:id="rId21"/>
    <p:sldLayoutId id="2147484015" r:id="rId22"/>
    <p:sldLayoutId id="2147484016" r:id="rId23"/>
    <p:sldLayoutId id="2147484017" r:id="rId24"/>
    <p:sldLayoutId id="2147484018" r:id="rId25"/>
    <p:sldLayoutId id="2147484019" r:id="rId26"/>
    <p:sldLayoutId id="2147484020" r:id="rId27"/>
    <p:sldLayoutId id="2147484021" r:id="rId28"/>
    <p:sldLayoutId id="2147484022" r:id="rId29"/>
    <p:sldLayoutId id="2147484023" r:id="rId30"/>
    <p:sldLayoutId id="2147484024" r:id="rId31"/>
    <p:sldLayoutId id="2147484025" r:id="rId32"/>
    <p:sldLayoutId id="2147484026" r:id="rId33"/>
    <p:sldLayoutId id="2147484027" r:id="rId34"/>
    <p:sldLayoutId id="2147484028" r:id="rId35"/>
    <p:sldLayoutId id="2147484029" r:id="rId36"/>
    <p:sldLayoutId id="2147484030" r:id="rId37"/>
    <p:sldLayoutId id="2147484031" r:id="rId38"/>
    <p:sldLayoutId id="2147484032" r:id="rId39"/>
    <p:sldLayoutId id="2147484033" r:id="rId40"/>
    <p:sldLayoutId id="2147484034" r:id="rId41"/>
    <p:sldLayoutId id="2147484035" r:id="rId42"/>
    <p:sldLayoutId id="2147484036" r:id="rId43"/>
    <p:sldLayoutId id="2147484037" r:id="rId44"/>
    <p:sldLayoutId id="2147484038" r:id="rId45"/>
    <p:sldLayoutId id="2147484039" r:id="rId46"/>
    <p:sldLayoutId id="2147484040" r:id="rId47"/>
    <p:sldLayoutId id="2147484041" r:id="rId48"/>
    <p:sldLayoutId id="2147484042" r:id="rId49"/>
    <p:sldLayoutId id="2147484043" r:id="rId50"/>
    <p:sldLayoutId id="2147484044" r:id="rId51"/>
    <p:sldLayoutId id="2147484045" r:id="rId52"/>
    <p:sldLayoutId id="2147484046" r:id="rId53"/>
    <p:sldLayoutId id="2147484047" r:id="rId54"/>
    <p:sldLayoutId id="2147484048" r:id="rId55"/>
    <p:sldLayoutId id="2147484049" r:id="rId56"/>
    <p:sldLayoutId id="2147484050" r:id="rId57"/>
    <p:sldLayoutId id="2147484051" r:id="rId58"/>
    <p:sldLayoutId id="2147484052" r:id="rId59"/>
    <p:sldLayoutId id="2147484053" r:id="rId60"/>
    <p:sldLayoutId id="2147484054" r:id="rId61"/>
    <p:sldLayoutId id="2147484055" r:id="rId62"/>
    <p:sldLayoutId id="2147484056" r:id="rId63"/>
    <p:sldLayoutId id="2147484057" r:id="rId64"/>
    <p:sldLayoutId id="2147484058" r:id="rId65"/>
    <p:sldLayoutId id="2147484059" r:id="rId66"/>
    <p:sldLayoutId id="2147484060" r:id="rId67"/>
    <p:sldLayoutId id="2147484061" r:id="rId68"/>
    <p:sldLayoutId id="2147484062" r:id="rId69"/>
    <p:sldLayoutId id="2147484063" r:id="rId70"/>
    <p:sldLayoutId id="2147484064" r:id="rId71"/>
    <p:sldLayoutId id="2147484065" r:id="rId72"/>
    <p:sldLayoutId id="2147484066" r:id="rId73"/>
    <p:sldLayoutId id="2147484067" r:id="rId74"/>
    <p:sldLayoutId id="2147484068" r:id="rId75"/>
    <p:sldLayoutId id="2147484069" r:id="rId76"/>
    <p:sldLayoutId id="2147484070" r:id="rId77"/>
    <p:sldLayoutId id="2147484071" r:id="rId78"/>
    <p:sldLayoutId id="2147484072" r:id="rId79"/>
    <p:sldLayoutId id="2147484073" r:id="rId80"/>
    <p:sldLayoutId id="2147484074" r:id="rId81"/>
    <p:sldLayoutId id="2147484075" r:id="rId82"/>
    <p:sldLayoutId id="2147484076" r:id="rId83"/>
    <p:sldLayoutId id="2147484077" r:id="rId84"/>
    <p:sldLayoutId id="2147484078" r:id="rId85"/>
    <p:sldLayoutId id="2147484079" r:id="rId86"/>
    <p:sldLayoutId id="2147484080" r:id="rId87"/>
    <p:sldLayoutId id="2147484081" r:id="rId88"/>
    <p:sldLayoutId id="2147484082" r:id="rId89"/>
    <p:sldLayoutId id="2147484083" r:id="rId90"/>
    <p:sldLayoutId id="2147484084" r:id="rId91"/>
    <p:sldLayoutId id="2147484085" r:id="rId92"/>
    <p:sldLayoutId id="2147484086" r:id="rId93"/>
    <p:sldLayoutId id="2147484087" r:id="rId94"/>
    <p:sldLayoutId id="2147484088" r:id="rId9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5pPr>
      <a:lvl6pPr marL="0" marR="0" indent="4572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6pPr>
      <a:lvl7pPr marL="0" marR="0" indent="9144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7pPr>
      <a:lvl8pPr marL="0" marR="0" indent="13716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8pPr>
      <a:lvl9pPr marL="0" marR="0" indent="1828800" algn="ctr" defTabSz="914400" rtl="0" latinLnBrk="0">
        <a:lnSpc>
          <a:spcPct val="100000"/>
        </a:lnSpc>
        <a:spcBef>
          <a:spcPts val="0"/>
        </a:spcBef>
        <a:spcAft>
          <a:spcPts val="0"/>
        </a:spcAft>
        <a:buClrTx/>
        <a:buSzTx/>
        <a:buFontTx/>
        <a:buNone/>
        <a:tabLst/>
        <a:defRPr sz="4400" b="1" i="0" u="none" strike="noStrike" cap="none" spc="0" baseline="0">
          <a:solidFill>
            <a:srgbClr val="006600"/>
          </a:solidFill>
          <a:uFillTx/>
          <a:latin typeface="Engravers MT"/>
          <a:ea typeface="Engravers MT"/>
          <a:cs typeface="Engravers MT"/>
          <a:sym typeface="Engravers MT"/>
        </a:defRPr>
      </a:lvl9pPr>
    </p:titleStyle>
    <p:bodyStyle>
      <a:lvl1pPr marL="342900" marR="0" indent="-342900" algn="l" defTabSz="914400" rtl="0" latinLnBrk="0">
        <a:lnSpc>
          <a:spcPct val="100000"/>
        </a:lnSpc>
        <a:spcBef>
          <a:spcPts val="700"/>
        </a:spcBef>
        <a:spcAft>
          <a:spcPts val="0"/>
        </a:spcAft>
        <a:buClrTx/>
        <a:buSzPct val="100000"/>
        <a:buFontTx/>
        <a:buBlip>
          <a:blip r:embed="rId98"/>
        </a:buBlip>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7.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9.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7.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descr="Image result for apostle paul writing">
            <a:extLst>
              <a:ext uri="{FF2B5EF4-FFF2-40B4-BE49-F238E27FC236}">
                <a16:creationId xmlns:a16="http://schemas.microsoft.com/office/drawing/2014/main" id="{EA710AE0-A2B1-7749-90AC-43A8B3B934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92" y="3324"/>
            <a:ext cx="9087010" cy="4536504"/>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4866204"/>
            <a:ext cx="9144000" cy="769349"/>
          </a:xfrm>
          <a:effectLst>
            <a:outerShdw blurRad="63500" dist="35921" dir="2700000" algn="ctr" rotWithShape="0">
              <a:schemeClr val="tx2">
                <a:alpha val="74998"/>
              </a:schemeClr>
            </a:outerShdw>
          </a:effectLst>
        </p:spPr>
        <p:txBody>
          <a:bodyPr/>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التأليف البولسي</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AE1F67EC-767C-584B-989F-DF1693FBEFB6}"/>
              </a:ext>
            </a:extLst>
          </p:cNvPr>
          <p:cNvSpPr>
            <a:spLocks noChangeArrowheads="1"/>
          </p:cNvSpPr>
          <p:nvPr/>
        </p:nvSpPr>
        <p:spPr bwMode="auto">
          <a:xfrm>
            <a:off x="0" y="5961930"/>
            <a:ext cx="9144000" cy="9072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p>
          <a:p>
            <a:pPr marL="0" marR="0" lvl="0" indent="0" algn="ctr" defTabSz="914400" rtl="0" eaLnBrk="0" fontAlgn="base" latinLnBrk="0" hangingPunct="0">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3001405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609600"/>
            <a:ext cx="1905000" cy="792163"/>
          </a:xfrm>
          <a:noFill/>
        </p:spPr>
        <p:txBody>
          <a:bodyPr/>
          <a:lstStyle/>
          <a:p>
            <a:r>
              <a:rPr lang="en-US" b="1">
                <a:solidFill>
                  <a:schemeClr val="tx1"/>
                </a:solidFill>
              </a:rPr>
              <a:t>Black</a:t>
            </a:r>
            <a:endParaRPr 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2800" b="1" dirty="0">
                <a:solidFill>
                  <a:srgbClr val="FFFFFF"/>
                </a:solidFill>
                <a:latin typeface="Arial" panose="020B0604020202020204" pitchFamily="34" charset="0"/>
                <a:ea typeface="ＭＳ Ｐゴシック" charset="0"/>
                <a:cs typeface="Arial" panose="020B0604020202020204" pitchFamily="34" charset="0"/>
              </a:rPr>
              <a:t>دراسات نقدية في العهد الجديد</a:t>
            </a:r>
            <a:r>
              <a:rPr lang="en-US" sz="28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48056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 name="Title 1"/>
          <p:cNvSpPr txBox="1">
            <a:spLocks noGrp="1"/>
          </p:cNvSpPr>
          <p:nvPr>
            <p:ph type="title"/>
          </p:nvPr>
        </p:nvSpPr>
        <p:spPr>
          <a:xfrm>
            <a:off x="-18653" y="-27384"/>
            <a:ext cx="9162651" cy="1057238"/>
          </a:xfrm>
          <a:prstGeom prst="rect">
            <a:avLst/>
          </a:prstGeom>
          <a:solidFill>
            <a:srgbClr val="000000"/>
          </a:solidFill>
        </p:spPr>
        <p:txBody>
          <a:bodyPr/>
          <a:lstStyle>
            <a:lvl1pPr>
              <a:defRPr sz="3200" b="1">
                <a:solidFill>
                  <a:schemeClr val="accent3">
                    <a:lumOff val="44000"/>
                  </a:schemeClr>
                </a:solidFill>
                <a:latin typeface="Arial"/>
                <a:ea typeface="Arial"/>
                <a:cs typeface="Arial"/>
                <a:sym typeface="Arial"/>
              </a:defRPr>
            </a:lvl1pPr>
          </a:lstStyle>
          <a:p>
            <a:pPr algn="ctr"/>
            <a:r>
              <a:rPr dirty="0" err="1">
                <a:latin typeface="Arial" panose="020B0604020202020204" pitchFamily="34" charset="0"/>
                <a:cs typeface="Arial" panose="020B0604020202020204" pitchFamily="34" charset="0"/>
              </a:rPr>
              <a:t>رسائل</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بولس</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في</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أفضل</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ترتيب</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كتابي</a:t>
            </a:r>
            <a:endParaRPr dirty="0">
              <a:latin typeface="Arial" panose="020B0604020202020204" pitchFamily="34" charset="0"/>
              <a:cs typeface="Arial" panose="020B0604020202020204" pitchFamily="34" charset="0"/>
            </a:endParaRPr>
          </a:p>
        </p:txBody>
      </p:sp>
      <p:sp>
        <p:nvSpPr>
          <p:cNvPr id="1558" name="TextBox 5"/>
          <p:cNvSpPr txBox="1"/>
          <p:nvPr/>
        </p:nvSpPr>
        <p:spPr>
          <a:xfrm>
            <a:off x="-18654" y="6577607"/>
            <a:ext cx="9199165" cy="307777"/>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chemeClr val="accent3">
                    <a:lumOff val="44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1400" b="1" i="0" u="none" strike="noStrike" kern="1200" cap="none" spc="0" normalizeH="0" baseline="0" noProof="0" dirty="0">
                <a:ln>
                  <a:noFill/>
                </a:ln>
                <a:solidFill>
                  <a:srgbClr val="8F8F8F">
                    <a:lumOff val="44000"/>
                  </a:srgbClr>
                </a:solidFill>
                <a:effectLst/>
                <a:uLnTx/>
                <a:uFillTx/>
                <a:latin typeface="Arial" panose="020B0604020202020204" pitchFamily="34" charset="0"/>
                <a:ea typeface="ＭＳ Ｐゴシック" charset="0"/>
                <a:cs typeface="Arial" panose="020B0604020202020204" pitchFamily="34" charset="0"/>
              </a:rPr>
              <a:t>Adapted from The Pastoral Epistles © John Stevenson 2010 • https://slideplayer.com/slide/6106093/</a:t>
            </a:r>
          </a:p>
        </p:txBody>
      </p:sp>
      <p:graphicFrame>
        <p:nvGraphicFramePr>
          <p:cNvPr id="1559" name="Table 9"/>
          <p:cNvGraphicFramePr/>
          <p:nvPr/>
        </p:nvGraphicFramePr>
        <p:xfrm>
          <a:off x="-18652" y="980727"/>
          <a:ext cx="9162652" cy="5596880"/>
        </p:xfrm>
        <a:graphic>
          <a:graphicData uri="http://schemas.openxmlformats.org/drawingml/2006/table">
            <a:tbl>
              <a:tblPr firstRow="1" bandRow="1"/>
              <a:tblGrid>
                <a:gridCol w="2290663">
                  <a:extLst>
                    <a:ext uri="{9D8B030D-6E8A-4147-A177-3AD203B41FA5}">
                      <a16:colId xmlns:a16="http://schemas.microsoft.com/office/drawing/2014/main" val="20000"/>
                    </a:ext>
                  </a:extLst>
                </a:gridCol>
                <a:gridCol w="2290663">
                  <a:extLst>
                    <a:ext uri="{9D8B030D-6E8A-4147-A177-3AD203B41FA5}">
                      <a16:colId xmlns:a16="http://schemas.microsoft.com/office/drawing/2014/main" val="20002"/>
                    </a:ext>
                  </a:extLst>
                </a:gridCol>
                <a:gridCol w="2290663">
                  <a:extLst>
                    <a:ext uri="{9D8B030D-6E8A-4147-A177-3AD203B41FA5}">
                      <a16:colId xmlns:a16="http://schemas.microsoft.com/office/drawing/2014/main" val="1432738029"/>
                    </a:ext>
                  </a:extLst>
                </a:gridCol>
                <a:gridCol w="2290663">
                  <a:extLst>
                    <a:ext uri="{9D8B030D-6E8A-4147-A177-3AD203B41FA5}">
                      <a16:colId xmlns:a16="http://schemas.microsoft.com/office/drawing/2014/main" val="20003"/>
                    </a:ext>
                  </a:extLst>
                </a:gridCol>
              </a:tblGrid>
              <a:tr h="1185665">
                <a:tc>
                  <a:txBody>
                    <a:bodyPr/>
                    <a:lstStyle/>
                    <a:p>
                      <a:pPr algn="ctr">
                        <a:defRPr sz="1800" b="0">
                          <a:solidFill>
                            <a:srgbClr val="000000"/>
                          </a:solidFill>
                        </a:defRPr>
                      </a:pPr>
                      <a:r>
                        <a:rPr sz="2000" b="1" dirty="0" err="1">
                          <a:solidFill>
                            <a:schemeClr val="accent3">
                              <a:lumOff val="44000"/>
                            </a:schemeClr>
                          </a:solidFill>
                          <a:latin typeface="Arial" panose="020B0604020202020204" pitchFamily="34" charset="0"/>
                          <a:cs typeface="Arial" panose="020B0604020202020204" pitchFamily="34" charset="0"/>
                          <a:sym typeface="Arial"/>
                        </a:rPr>
                        <a:t>أساسي</a:t>
                      </a:r>
                      <a:endParaRPr sz="2000" b="1" dirty="0">
                        <a:solidFill>
                          <a:schemeClr val="accent3">
                            <a:lumOff val="44000"/>
                          </a:schemeClr>
                        </a:solidFill>
                        <a:latin typeface="Arial" panose="020B0604020202020204" pitchFamily="34" charset="0"/>
                        <a:cs typeface="Arial" panose="020B0604020202020204" pitchFamily="34" charset="0"/>
                        <a:sym typeface="Arial"/>
                      </a:endParaRP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latin typeface="Arial" panose="020B0604020202020204" pitchFamily="34" charset="0"/>
                          <a:cs typeface="Arial" panose="020B0604020202020204" pitchFamily="34" charset="0"/>
                          <a:sym typeface="Arial"/>
                        </a:rPr>
                        <a:t>نبوي</a:t>
                      </a: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latin typeface="Arial" panose="020B0604020202020204" pitchFamily="34" charset="0"/>
                          <a:cs typeface="Arial" panose="020B0604020202020204" pitchFamily="34" charset="0"/>
                          <a:sym typeface="Arial"/>
                        </a:rPr>
                        <a:t>السجن</a:t>
                      </a:r>
                    </a:p>
                  </a:txBody>
                  <a:tcPr marL="45720" marR="45720" anchor="ctr" horzOverflow="overflow">
                    <a:gradFill flip="none" rotWithShape="1">
                      <a:gsLst>
                        <a:gs pos="0">
                          <a:srgbClr val="1F497D"/>
                        </a:gs>
                        <a:gs pos="97000">
                          <a:srgbClr val="000000"/>
                        </a:gs>
                      </a:gsLst>
                      <a:path path="circle">
                        <a:fillToRect l="37721" t="-19636" r="62278" b="119636"/>
                      </a:path>
                    </a:gradFill>
                  </a:tcPr>
                </a:tc>
                <a:tc>
                  <a:txBody>
                    <a:bodyPr/>
                    <a:lstStyle/>
                    <a:p>
                      <a:pPr algn="ctr">
                        <a:defRPr sz="1800" b="0">
                          <a:solidFill>
                            <a:srgbClr val="000000"/>
                          </a:solidFill>
                        </a:defRPr>
                      </a:pPr>
                      <a:r>
                        <a:rPr sz="2000" b="1">
                          <a:solidFill>
                            <a:schemeClr val="accent3">
                              <a:lumOff val="44000"/>
                            </a:schemeClr>
                          </a:solidFill>
                          <a:latin typeface="Arial" panose="020B0604020202020204" pitchFamily="34" charset="0"/>
                          <a:cs typeface="Arial" panose="020B0604020202020204" pitchFamily="34" charset="0"/>
                          <a:sym typeface="Arial"/>
                        </a:rPr>
                        <a:t>رعوي</a:t>
                      </a:r>
                    </a:p>
                  </a:txBody>
                  <a:tcPr marL="45720" marR="45720" anchor="ctr" horzOverflow="overflow">
                    <a:gradFill flip="none" rotWithShape="1">
                      <a:gsLst>
                        <a:gs pos="0">
                          <a:srgbClr val="1F497D"/>
                        </a:gs>
                        <a:gs pos="97000">
                          <a:srgbClr val="000000"/>
                        </a:gs>
                      </a:gsLst>
                      <a:path path="circle">
                        <a:fillToRect l="37721" t="-19636" r="62278" b="119636"/>
                      </a:path>
                    </a:gradFill>
                  </a:tcPr>
                </a:tc>
                <a:extLst>
                  <a:ext uri="{0D108BD9-81ED-4DB2-BD59-A6C34878D82A}">
                    <a16:rowId xmlns:a16="http://schemas.microsoft.com/office/drawing/2014/main" val="10000"/>
                  </a:ext>
                </a:extLst>
              </a:tr>
              <a:tr h="2039885">
                <a:tc>
                  <a:txBody>
                    <a:bodyPr/>
                    <a:lstStyle/>
                    <a:p>
                      <a:pPr algn="ctr" rtl="1">
                        <a:defRPr sz="2000" b="1">
                          <a:solidFill>
                            <a:schemeClr val="accent3">
                              <a:lumOff val="44000"/>
                            </a:schemeClr>
                          </a:solidFill>
                          <a:sym typeface="Arial"/>
                        </a:defRPr>
                      </a:pPr>
                      <a:r>
                        <a:rPr dirty="0" err="1">
                          <a:latin typeface="Arial" panose="020B0604020202020204" pitchFamily="34" charset="0"/>
                          <a:ea typeface="+mj-ea"/>
                          <a:cs typeface="Arial" panose="020B0604020202020204" pitchFamily="34" charset="0"/>
                          <a:sym typeface="Helvetica"/>
                        </a:rPr>
                        <a:t>رومية</a:t>
                      </a:r>
                      <a:endParaRPr dirty="0">
                        <a:latin typeface="Arial" panose="020B0604020202020204" pitchFamily="34" charset="0"/>
                        <a:ea typeface="+mj-ea"/>
                        <a:cs typeface="Arial" panose="020B0604020202020204" pitchFamily="34" charset="0"/>
                        <a:sym typeface="Helvetica"/>
                      </a:endParaRPr>
                    </a:p>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1 </a:t>
                      </a:r>
                      <a:r>
                        <a:rPr dirty="0">
                          <a:latin typeface="Arial" panose="020B0604020202020204" pitchFamily="34" charset="0"/>
                          <a:ea typeface="+mj-ea"/>
                          <a:cs typeface="Arial" panose="020B0604020202020204" pitchFamily="34" charset="0"/>
                          <a:sym typeface="Helvetica"/>
                        </a:rPr>
                        <a:t>كورنثوس</a:t>
                      </a:r>
                    </a:p>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2 </a:t>
                      </a:r>
                      <a:r>
                        <a:rPr dirty="0">
                          <a:latin typeface="Arial" panose="020B0604020202020204" pitchFamily="34" charset="0"/>
                          <a:ea typeface="+mj-ea"/>
                          <a:cs typeface="Arial" panose="020B0604020202020204" pitchFamily="34" charset="0"/>
                          <a:sym typeface="Helvetica"/>
                        </a:rPr>
                        <a:t>كورنثوس</a:t>
                      </a:r>
                    </a:p>
                    <a:p>
                      <a:pPr algn="ctr" rtl="1">
                        <a:defRPr sz="2000" b="1">
                          <a:solidFill>
                            <a:schemeClr val="accent3">
                              <a:lumOff val="44000"/>
                            </a:schemeClr>
                          </a:solidFill>
                          <a:sym typeface="Arial"/>
                        </a:defRPr>
                      </a:pPr>
                      <a:r>
                        <a:rPr dirty="0" err="1">
                          <a:latin typeface="Arial" panose="020B0604020202020204" pitchFamily="34" charset="0"/>
                          <a:ea typeface="+mj-ea"/>
                          <a:cs typeface="Arial" panose="020B0604020202020204" pitchFamily="34" charset="0"/>
                          <a:sym typeface="Helvetica"/>
                        </a:rPr>
                        <a:t>غلاط</a:t>
                      </a:r>
                      <a:r>
                        <a:rPr lang="ar-JO" dirty="0">
                          <a:latin typeface="Arial" panose="020B0604020202020204" pitchFamily="34" charset="0"/>
                          <a:ea typeface="+mj-ea"/>
                          <a:cs typeface="Arial" panose="020B0604020202020204" pitchFamily="34" charset="0"/>
                          <a:sym typeface="Helvetica"/>
                        </a:rPr>
                        <a:t>يَّة</a:t>
                      </a:r>
                      <a:endParaRPr dirty="0">
                        <a:latin typeface="Arial" panose="020B0604020202020204" pitchFamily="34" charset="0"/>
                        <a:ea typeface="+mj-ea"/>
                        <a:cs typeface="Arial" panose="020B0604020202020204" pitchFamily="34" charset="0"/>
                        <a:sym typeface="Helvetica"/>
                      </a:endParaRP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rPr>
                          <a:latin typeface="Arial" panose="020B0604020202020204" pitchFamily="34" charset="0"/>
                          <a:cs typeface="Arial" panose="020B0604020202020204" pitchFamily="34" charset="0"/>
                        </a:rPr>
                        <a:t>1 </a:t>
                      </a:r>
                      <a:r>
                        <a:rPr>
                          <a:latin typeface="Arial" panose="020B0604020202020204" pitchFamily="34" charset="0"/>
                          <a:ea typeface="+mj-ea"/>
                          <a:cs typeface="Arial" panose="020B0604020202020204" pitchFamily="34" charset="0"/>
                          <a:sym typeface="Helvetica"/>
                        </a:rPr>
                        <a:t>تسالونيكي</a:t>
                      </a:r>
                    </a:p>
                    <a:p>
                      <a:pPr algn="ctr" rtl="1">
                        <a:defRPr sz="2000" b="1">
                          <a:solidFill>
                            <a:schemeClr val="accent3">
                              <a:lumOff val="44000"/>
                            </a:schemeClr>
                          </a:solidFill>
                          <a:sym typeface="Arial"/>
                        </a:defRPr>
                      </a:pPr>
                      <a:r>
                        <a:rPr>
                          <a:latin typeface="Arial" panose="020B0604020202020204" pitchFamily="34" charset="0"/>
                          <a:cs typeface="Arial" panose="020B0604020202020204" pitchFamily="34" charset="0"/>
                        </a:rPr>
                        <a:t>2 </a:t>
                      </a:r>
                      <a:r>
                        <a:rPr>
                          <a:latin typeface="Arial" panose="020B0604020202020204" pitchFamily="34" charset="0"/>
                          <a:ea typeface="+mj-ea"/>
                          <a:cs typeface="Arial" panose="020B0604020202020204" pitchFamily="34" charset="0"/>
                          <a:sym typeface="Helvetica"/>
                        </a:rPr>
                        <a:t>تسالونيكي</a:t>
                      </a: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افسس</a:t>
                      </a:r>
                    </a:p>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فيلبي</a:t>
                      </a:r>
                    </a:p>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كولوسي</a:t>
                      </a:r>
                    </a:p>
                    <a:p>
                      <a:pPr algn="ctr" rtl="1">
                        <a:defRPr sz="2000" b="1">
                          <a:solidFill>
                            <a:schemeClr val="accent3">
                              <a:lumOff val="44000"/>
                            </a:schemeClr>
                          </a:solidFill>
                          <a:sym typeface="Arial"/>
                        </a:defRPr>
                      </a:pPr>
                      <a:r>
                        <a:rPr>
                          <a:latin typeface="Arial" panose="020B0604020202020204" pitchFamily="34" charset="0"/>
                          <a:ea typeface="+mj-ea"/>
                          <a:cs typeface="Arial" panose="020B0604020202020204" pitchFamily="34" charset="0"/>
                          <a:sym typeface="Helvetica"/>
                        </a:rPr>
                        <a:t>فليمون</a:t>
                      </a:r>
                    </a:p>
                  </a:txBody>
                  <a:tcPr marL="45720" marR="45720" anchor="ctr" horzOverflow="overflow">
                    <a:gradFill flip="none" rotWithShape="1">
                      <a:gsLst>
                        <a:gs pos="0">
                          <a:srgbClr val="C00000"/>
                        </a:gs>
                        <a:gs pos="97000">
                          <a:srgbClr val="000000"/>
                        </a:gs>
                      </a:gsLst>
                      <a:path path="circle">
                        <a:fillToRect l="37721" t="-19636" r="62278" b="119636"/>
                      </a:path>
                    </a:gradFill>
                  </a:tcPr>
                </a:tc>
                <a:tc>
                  <a:txBody>
                    <a:bodyPr/>
                    <a:lstStyle/>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1 </a:t>
                      </a:r>
                      <a:r>
                        <a:rPr dirty="0">
                          <a:latin typeface="Arial" panose="020B0604020202020204" pitchFamily="34" charset="0"/>
                          <a:ea typeface="+mj-ea"/>
                          <a:cs typeface="Arial" panose="020B0604020202020204" pitchFamily="34" charset="0"/>
                          <a:sym typeface="Helvetica"/>
                        </a:rPr>
                        <a:t>تيموثاوس</a:t>
                      </a:r>
                    </a:p>
                    <a:p>
                      <a:pPr algn="ctr" rtl="1">
                        <a:defRPr sz="2000" b="1">
                          <a:solidFill>
                            <a:schemeClr val="accent3">
                              <a:lumOff val="44000"/>
                            </a:schemeClr>
                          </a:solidFill>
                          <a:sym typeface="Arial"/>
                        </a:defRPr>
                      </a:pPr>
                      <a:r>
                        <a:rPr dirty="0">
                          <a:latin typeface="Arial" panose="020B0604020202020204" pitchFamily="34" charset="0"/>
                          <a:cs typeface="Arial" panose="020B0604020202020204" pitchFamily="34" charset="0"/>
                        </a:rPr>
                        <a:t>2 </a:t>
                      </a:r>
                      <a:r>
                        <a:rPr dirty="0">
                          <a:latin typeface="Arial" panose="020B0604020202020204" pitchFamily="34" charset="0"/>
                          <a:ea typeface="+mj-ea"/>
                          <a:cs typeface="Arial" panose="020B0604020202020204" pitchFamily="34" charset="0"/>
                          <a:sym typeface="Helvetica"/>
                        </a:rPr>
                        <a:t>تيموثاوس</a:t>
                      </a:r>
                    </a:p>
                    <a:p>
                      <a:pPr algn="ctr" rtl="1">
                        <a:defRPr sz="2000" b="1">
                          <a:solidFill>
                            <a:schemeClr val="accent3">
                              <a:lumOff val="44000"/>
                            </a:schemeClr>
                          </a:solidFill>
                          <a:sym typeface="Arial"/>
                        </a:defRPr>
                      </a:pPr>
                      <a:r>
                        <a:rPr dirty="0">
                          <a:latin typeface="Arial" panose="020B0604020202020204" pitchFamily="34" charset="0"/>
                          <a:ea typeface="+mj-ea"/>
                          <a:cs typeface="Arial" panose="020B0604020202020204" pitchFamily="34" charset="0"/>
                          <a:sym typeface="Helvetica"/>
                        </a:rPr>
                        <a:t>تيطس</a:t>
                      </a:r>
                    </a:p>
                  </a:txBody>
                  <a:tcPr marL="45720" marR="45720" anchor="ctr" horzOverflow="overflow">
                    <a:gradFill flip="none" rotWithShape="1">
                      <a:gsLst>
                        <a:gs pos="0">
                          <a:srgbClr val="C00000"/>
                        </a:gs>
                        <a:gs pos="97000">
                          <a:srgbClr val="000000"/>
                        </a:gs>
                      </a:gsLst>
                      <a:path path="circle">
                        <a:fillToRect l="37721" t="-19636" r="62278" b="119636"/>
                      </a:path>
                    </a:gradFill>
                  </a:tcPr>
                </a:tc>
                <a:extLst>
                  <a:ext uri="{0D108BD9-81ED-4DB2-BD59-A6C34878D82A}">
                    <a16:rowId xmlns:a16="http://schemas.microsoft.com/office/drawing/2014/main" val="10001"/>
                  </a:ext>
                </a:extLst>
              </a:tr>
              <a:tr h="1185665">
                <a:tc>
                  <a:txBody>
                    <a:bodyPr/>
                    <a:lstStyle/>
                    <a:p>
                      <a:pPr algn="ctr" rtl="1">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lang="ar-JO" sz="2000" b="1" dirty="0">
                          <a:latin typeface="Arial" panose="020B0604020202020204" pitchFamily="34" charset="0"/>
                          <a:cs typeface="Arial" panose="020B0604020202020204" pitchFamily="34" charset="0"/>
                          <a:sym typeface="Arial"/>
                        </a:rPr>
                        <a:t>و</a:t>
                      </a:r>
                      <a:r>
                        <a:rPr sz="2000" b="1" dirty="0" err="1">
                          <a:latin typeface="Arial" panose="020B0604020202020204" pitchFamily="34" charset="0"/>
                          <a:cs typeface="Arial" panose="020B0604020202020204" pitchFamily="34" charset="0"/>
                          <a:sym typeface="Arial"/>
                        </a:rPr>
                        <a:t>الصليب</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tc>
                  <a:txBody>
                    <a:bodyPr/>
                    <a:lstStyle/>
                    <a:p>
                      <a:pPr algn="ctr" rtl="1">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lang="ar-JO" sz="2000" b="1" dirty="0">
                          <a:latin typeface="Arial" panose="020B0604020202020204" pitchFamily="34" charset="0"/>
                          <a:cs typeface="Arial" panose="020B0604020202020204" pitchFamily="34" charset="0"/>
                          <a:sym typeface="Arial"/>
                        </a:rPr>
                        <a:t>و</a:t>
                      </a:r>
                      <a:r>
                        <a:rPr sz="2000" b="1" dirty="0" err="1">
                          <a:latin typeface="Arial" panose="020B0604020202020204" pitchFamily="34" charset="0"/>
                          <a:cs typeface="Arial" panose="020B0604020202020204" pitchFamily="34" charset="0"/>
                          <a:sym typeface="Arial"/>
                        </a:rPr>
                        <a:t>المجيء</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الثاني</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tc>
                  <a:txBody>
                    <a:bodyPr/>
                    <a:lstStyle/>
                    <a:p>
                      <a:pPr algn="ctr" rtl="1">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lang="ar-JO" sz="2000" b="1" dirty="0">
                          <a:latin typeface="Arial" panose="020B0604020202020204" pitchFamily="34" charset="0"/>
                          <a:cs typeface="Arial" panose="020B0604020202020204" pitchFamily="34" charset="0"/>
                          <a:sym typeface="Arial"/>
                        </a:rPr>
                        <a:t>و</a:t>
                      </a:r>
                      <a:r>
                        <a:rPr sz="2000" b="1" dirty="0" err="1">
                          <a:latin typeface="Arial" panose="020B0604020202020204" pitchFamily="34" charset="0"/>
                          <a:cs typeface="Arial" panose="020B0604020202020204" pitchFamily="34" charset="0"/>
                          <a:sym typeface="Arial"/>
                        </a:rPr>
                        <a:t>الكنيسة</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tc>
                  <a:txBody>
                    <a:bodyPr/>
                    <a:lstStyle/>
                    <a:p>
                      <a:pPr algn="ctr" rtl="1">
                        <a:defRPr sz="1800"/>
                      </a:pPr>
                      <a:r>
                        <a:rPr sz="2000" b="1" dirty="0" err="1">
                          <a:latin typeface="Arial" panose="020B0604020202020204" pitchFamily="34" charset="0"/>
                          <a:cs typeface="Arial" panose="020B0604020202020204" pitchFamily="34" charset="0"/>
                          <a:sym typeface="Arial"/>
                        </a:rPr>
                        <a:t>المسيح</a:t>
                      </a:r>
                      <a:r>
                        <a:rPr sz="2000" b="1" dirty="0">
                          <a:latin typeface="Arial" panose="020B0604020202020204" pitchFamily="34" charset="0"/>
                          <a:cs typeface="Arial" panose="020B0604020202020204" pitchFamily="34" charset="0"/>
                          <a:sym typeface="Arial"/>
                        </a:rPr>
                        <a:t> </a:t>
                      </a:r>
                      <a:r>
                        <a:rPr lang="ar-JO" sz="2000" b="1" dirty="0">
                          <a:latin typeface="Arial" panose="020B0604020202020204" pitchFamily="34" charset="0"/>
                          <a:cs typeface="Arial" panose="020B0604020202020204" pitchFamily="34" charset="0"/>
                          <a:sym typeface="Arial"/>
                        </a:rPr>
                        <a:t>و</a:t>
                      </a:r>
                      <a:r>
                        <a:rPr sz="2000" b="1" dirty="0" err="1">
                          <a:latin typeface="Arial" panose="020B0604020202020204" pitchFamily="34" charset="0"/>
                          <a:cs typeface="Arial" panose="020B0604020202020204" pitchFamily="34" charset="0"/>
                          <a:sym typeface="Arial"/>
                        </a:rPr>
                        <a:t>الجماعة</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E6E6E6"/>
                    </a:solidFill>
                  </a:tcPr>
                </a:tc>
                <a:extLst>
                  <a:ext uri="{0D108BD9-81ED-4DB2-BD59-A6C34878D82A}">
                    <a16:rowId xmlns:a16="http://schemas.microsoft.com/office/drawing/2014/main" val="10002"/>
                  </a:ext>
                </a:extLst>
              </a:tr>
              <a:tr h="1185665">
                <a:tc>
                  <a:txBody>
                    <a:bodyPr/>
                    <a:lstStyle/>
                    <a:p>
                      <a:pPr algn="ctr">
                        <a:defRPr sz="1800"/>
                      </a:pPr>
                      <a:r>
                        <a:rPr sz="2000" b="1" dirty="0" err="1">
                          <a:latin typeface="Arial" panose="020B0604020202020204" pitchFamily="34" charset="0"/>
                          <a:cs typeface="Arial" panose="020B0604020202020204" pitchFamily="34" charset="0"/>
                          <a:sym typeface="Arial"/>
                        </a:rPr>
                        <a:t>علم</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الخلاص</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BFBFBF"/>
                    </a:solidFill>
                  </a:tcPr>
                </a:tc>
                <a:tc>
                  <a:txBody>
                    <a:bodyPr/>
                    <a:lstStyle/>
                    <a:p>
                      <a:pPr algn="ctr">
                        <a:defRPr sz="1800"/>
                      </a:pPr>
                      <a:r>
                        <a:rPr sz="2000" b="1" dirty="0" err="1">
                          <a:latin typeface="Arial" panose="020B0604020202020204" pitchFamily="34" charset="0"/>
                          <a:cs typeface="Arial" panose="020B0604020202020204" pitchFamily="34" charset="0"/>
                          <a:sym typeface="Arial"/>
                        </a:rPr>
                        <a:t>علم</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الأخروي</a:t>
                      </a:r>
                      <a:r>
                        <a:rPr lang="ar-JO" sz="2000" b="1" dirty="0">
                          <a:latin typeface="Arial" panose="020B0604020202020204" pitchFamily="34" charset="0"/>
                          <a:cs typeface="Arial" panose="020B0604020202020204" pitchFamily="34" charset="0"/>
                          <a:sym typeface="Arial"/>
                        </a:rPr>
                        <a:t>َّ</a:t>
                      </a:r>
                      <a:r>
                        <a:rPr sz="2000" b="1" dirty="0" err="1">
                          <a:latin typeface="Arial" panose="020B0604020202020204" pitchFamily="34" charset="0"/>
                          <a:cs typeface="Arial" panose="020B0604020202020204" pitchFamily="34" charset="0"/>
                          <a:sym typeface="Arial"/>
                        </a:rPr>
                        <a:t>ات</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BFBFBF"/>
                    </a:solidFill>
                  </a:tcPr>
                </a:tc>
                <a:tc>
                  <a:txBody>
                    <a:bodyPr/>
                    <a:lstStyle/>
                    <a:p>
                      <a:pPr algn="ctr">
                        <a:defRPr sz="1800"/>
                      </a:pPr>
                      <a:r>
                        <a:rPr sz="2000" b="1">
                          <a:latin typeface="Arial" panose="020B0604020202020204" pitchFamily="34" charset="0"/>
                          <a:cs typeface="Arial" panose="020B0604020202020204" pitchFamily="34" charset="0"/>
                          <a:sym typeface="Arial"/>
                        </a:rPr>
                        <a:t>علم المسيح</a:t>
                      </a:r>
                    </a:p>
                  </a:txBody>
                  <a:tcPr marL="45720" marR="45720" anchor="ctr" horzOverflow="overflow">
                    <a:solidFill>
                      <a:srgbClr val="BFBFBF"/>
                    </a:solidFill>
                  </a:tcPr>
                </a:tc>
                <a:tc>
                  <a:txBody>
                    <a:bodyPr/>
                    <a:lstStyle/>
                    <a:p>
                      <a:pPr algn="ctr">
                        <a:defRPr sz="1800"/>
                      </a:pPr>
                      <a:r>
                        <a:rPr sz="2000" b="1" dirty="0" err="1">
                          <a:latin typeface="Arial" panose="020B0604020202020204" pitchFamily="34" charset="0"/>
                          <a:cs typeface="Arial" panose="020B0604020202020204" pitchFamily="34" charset="0"/>
                          <a:sym typeface="Arial"/>
                        </a:rPr>
                        <a:t>علم</a:t>
                      </a:r>
                      <a:r>
                        <a:rPr sz="2000" b="1" dirty="0">
                          <a:latin typeface="Arial" panose="020B0604020202020204" pitchFamily="34" charset="0"/>
                          <a:cs typeface="Arial" panose="020B0604020202020204" pitchFamily="34" charset="0"/>
                          <a:sym typeface="Arial"/>
                        </a:rPr>
                        <a:t> </a:t>
                      </a:r>
                      <a:r>
                        <a:rPr sz="2000" b="1" dirty="0" err="1">
                          <a:latin typeface="Arial" panose="020B0604020202020204" pitchFamily="34" charset="0"/>
                          <a:cs typeface="Arial" panose="020B0604020202020204" pitchFamily="34" charset="0"/>
                          <a:sym typeface="Arial"/>
                        </a:rPr>
                        <a:t>الكنيسة</a:t>
                      </a:r>
                      <a:endParaRPr sz="2000" b="1" dirty="0">
                        <a:latin typeface="Arial" panose="020B0604020202020204" pitchFamily="34" charset="0"/>
                        <a:cs typeface="Arial" panose="020B0604020202020204" pitchFamily="34" charset="0"/>
                        <a:sym typeface="Arial"/>
                      </a:endParaRPr>
                    </a:p>
                  </a:txBody>
                  <a:tcPr marL="45720" marR="45720" anchor="ctr" horzOverflow="overflow">
                    <a:solidFill>
                      <a:srgbClr val="BFBFBF"/>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pPr eaLnBrk="1" hangingPunct="1">
              <a:defRPr/>
            </a:pPr>
            <a:r>
              <a:rPr lang="ar-SA" b="1" dirty="0">
                <a:solidFill>
                  <a:schemeClr val="tx1"/>
                </a:solidFill>
                <a:latin typeface="Arial" panose="020B0604020202020204" pitchFamily="34" charset="0"/>
                <a:ea typeface="Arial" charset="0"/>
                <a:cs typeface="Arial" panose="020B0604020202020204" pitchFamily="34" charset="0"/>
              </a:rPr>
              <a:t>دعم بولس كمؤلف</a:t>
            </a:r>
            <a:endParaRPr lang="en-US" b="1" dirty="0">
              <a:solidFill>
                <a:schemeClr val="tx1"/>
              </a:solidFill>
              <a:latin typeface="Arial" panose="020B0604020202020204" pitchFamily="34" charset="0"/>
              <a:ea typeface="Arial" charset="0"/>
              <a:cs typeface="Arial" panose="020B0604020202020204" pitchFamily="34" charset="0"/>
            </a:endParaRPr>
          </a:p>
        </p:txBody>
      </p:sp>
      <p:pic>
        <p:nvPicPr>
          <p:cNvPr id="606211" name="Picture 4" descr="PH01589K"/>
          <p:cNvPicPr>
            <a:picLocks noGrp="1" noChangeAspect="1" noChangeArrowheads="1"/>
          </p:cNvPicPr>
          <p:nvPr>
            <p:ph type="clipArt" sz="half" idx="2"/>
          </p:nvPr>
        </p:nvPicPr>
        <p:blipFill>
          <a:blip r:embed="rId3">
            <a:lum bright="20000" contrast="14000"/>
            <a:extLst>
              <a:ext uri="{28A0092B-C50C-407E-A947-70E740481C1C}">
                <a14:useLocalDpi xmlns:a14="http://schemas.microsoft.com/office/drawing/2010/main"/>
              </a:ext>
            </a:extLst>
          </a:blip>
          <a:srcRect/>
          <a:stretch>
            <a:fillRect/>
          </a:stretch>
        </p:blipFill>
        <p:spPr>
          <a:xfrm>
            <a:off x="5715000" y="1371600"/>
            <a:ext cx="3233738" cy="4876800"/>
          </a:xfrm>
          <a:noFill/>
        </p:spPr>
      </p:pic>
      <p:pic>
        <p:nvPicPr>
          <p:cNvPr id="606212" name="Picture 5" descr="ag00218_"/>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17638" cy="1085850"/>
          </a:xfrm>
          <a:prstGeom prst="rect">
            <a:avLst/>
          </a:prstGeom>
          <a:noFill/>
          <a:ln w="9525">
            <a:noFill/>
            <a:miter lim="800000"/>
            <a:headEnd/>
            <a:tailEnd/>
          </a:ln>
        </p:spPr>
      </p:pic>
      <p:sp>
        <p:nvSpPr>
          <p:cNvPr id="13319" name="Text Box 7"/>
          <p:cNvSpPr txBox="1">
            <a:spLocks noChangeArrowheads="1"/>
          </p:cNvSpPr>
          <p:nvPr/>
        </p:nvSpPr>
        <p:spPr bwMode="auto">
          <a:xfrm>
            <a:off x="8426450" y="76200"/>
            <a:ext cx="704039"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rPr>
              <a:t>146</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3320" name="Rectangle 8"/>
          <p:cNvSpPr>
            <a:spLocks noChangeArrowheads="1"/>
          </p:cNvSpPr>
          <p:nvPr/>
        </p:nvSpPr>
        <p:spPr bwMode="auto">
          <a:xfrm>
            <a:off x="457200" y="1371600"/>
            <a:ext cx="5105400" cy="5257800"/>
          </a:xfrm>
          <a:prstGeom prst="rect">
            <a:avLst/>
          </a:prstGeom>
          <a:noFill/>
          <a:ln w="9525">
            <a:noFill/>
            <a:miter lim="800000"/>
            <a:headEnd/>
            <a:tailEnd/>
          </a:ln>
          <a:effectLst/>
        </p:spPr>
        <p:txBody>
          <a:bodyPr>
            <a:prstTxWarp prst="textNoShape">
              <a:avLst/>
            </a:prstTxWarp>
          </a:bodyPr>
          <a:lstStyle/>
          <a:p>
            <a:pPr marL="342900" lvl="0" indent="-342900" algn="r" rtl="1" eaLnBrk="1" hangingPunct="1">
              <a:spcBef>
                <a:spcPct val="20000"/>
              </a:spcBef>
              <a:buClr>
                <a:srgbClr val="FFCC66"/>
              </a:buClr>
              <a:buSzPct val="80000"/>
              <a:buFont typeface="Wingdings" charset="2"/>
              <a:buChar char="n"/>
              <a:defRPr/>
            </a:pPr>
            <a:r>
              <a:rPr kumimoji="0" lang="ar-SA"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تدعي الرسالة </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أنها من بولس </a:t>
            </a: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  </a:t>
            </a:r>
            <a:r>
              <a:rPr lang="ar-SA" sz="3200" b="1" dirty="0">
                <a:solidFill>
                  <a:srgbClr val="FFFFFF"/>
                </a:solidFill>
                <a:effectLst>
                  <a:outerShdw blurRad="38100" dist="38100" dir="2700000" algn="tl">
                    <a:srgbClr val="000000"/>
                  </a:outerShdw>
                </a:effectLst>
                <a:latin typeface="Arial" panose="020B0604020202020204" pitchFamily="34" charset="0"/>
                <a:ea typeface="Arial" charset="0"/>
                <a:cs typeface="Arial" panose="020B0604020202020204" pitchFamily="34" charset="0"/>
              </a:rPr>
              <a:t>(رومية</a:t>
            </a:r>
            <a:r>
              <a:rPr lang="en-US" sz="3200" b="1" dirty="0">
                <a:solidFill>
                  <a:srgbClr val="FFFFFF"/>
                </a:solidFill>
                <a:effectLst>
                  <a:outerShdw blurRad="38100" dist="38100" dir="2700000" algn="tl">
                    <a:srgbClr val="000000"/>
                  </a:outerShdw>
                </a:effectLst>
                <a:latin typeface="Arial" panose="020B0604020202020204" pitchFamily="34" charset="0"/>
                <a:ea typeface="Arial" charset="0"/>
                <a:cs typeface="Arial" panose="020B0604020202020204" pitchFamily="34" charset="0"/>
              </a:rPr>
              <a:t> </a:t>
            </a:r>
            <a:r>
              <a:rPr lang="ar-SA" sz="3200" b="1" dirty="0">
                <a:solidFill>
                  <a:srgbClr val="FFFFFF"/>
                </a:solidFill>
                <a:effectLst>
                  <a:outerShdw blurRad="38100" dist="38100" dir="2700000" algn="tl">
                    <a:srgbClr val="000000"/>
                  </a:outerShdw>
                </a:effectLst>
                <a:latin typeface="Arial" panose="020B0604020202020204" pitchFamily="34" charset="0"/>
                <a:ea typeface="Arial" charset="0"/>
                <a:cs typeface="Arial" panose="020B0604020202020204" pitchFamily="34" charset="0"/>
              </a:rPr>
              <a:t>1</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 1). </a:t>
            </a:r>
          </a:p>
          <a:p>
            <a:pPr marL="342900" marR="0" lvl="0" indent="-342900" algn="r" defTabSz="914400" rtl="1" eaLnBrk="1" fontAlgn="base" latinLnBrk="0" hangingPunct="1">
              <a:lnSpc>
                <a:spcPct val="100000"/>
              </a:lnSpc>
              <a:spcBef>
                <a:spcPct val="20000"/>
              </a:spcBef>
              <a:spcAft>
                <a:spcPct val="0"/>
              </a:spcAft>
              <a:buClr>
                <a:srgbClr val="FFCC66"/>
              </a:buClr>
              <a:buSzPct val="80000"/>
              <a:buFont typeface="Wingdings" charset="2"/>
              <a:buChar char="n"/>
              <a:tabLst/>
              <a:defRPr/>
            </a:pPr>
            <a:r>
              <a:rPr kumimoji="0" lang="ar-SA"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لم تثر أي معارضة </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لتأليفه في الكنيسة الأولى. </a:t>
            </a:r>
          </a:p>
          <a:p>
            <a:pPr marL="342900" marR="0" lvl="0" indent="-342900" algn="r" defTabSz="914400" rtl="1" eaLnBrk="1" fontAlgn="base" latinLnBrk="0" hangingPunct="1">
              <a:lnSpc>
                <a:spcPct val="100000"/>
              </a:lnSpc>
              <a:spcBef>
                <a:spcPct val="20000"/>
              </a:spcBef>
              <a:spcAft>
                <a:spcPct val="0"/>
              </a:spcAft>
              <a:buClr>
                <a:srgbClr val="FFCC66"/>
              </a:buClr>
              <a:buSzPct val="80000"/>
              <a:buFont typeface="Wingdings" charset="2"/>
              <a:buChar char="n"/>
              <a:tabLst/>
              <a:defRPr/>
            </a:pPr>
            <a:r>
              <a:rPr kumimoji="0" lang="ar-SA"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تتفق الملاحظات التاريخية </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في الرسالة مع الحقائق المعروفة عن حياة بولس. </a:t>
            </a:r>
          </a:p>
          <a:p>
            <a:pPr marL="342900" marR="0" lvl="0" indent="-342900" algn="r" defTabSz="914400" rtl="1" eaLnBrk="1" fontAlgn="base" latinLnBrk="0" hangingPunct="1">
              <a:lnSpc>
                <a:spcPct val="100000"/>
              </a:lnSpc>
              <a:spcBef>
                <a:spcPct val="20000"/>
              </a:spcBef>
              <a:spcAft>
                <a:spcPct val="0"/>
              </a:spcAft>
              <a:buClr>
                <a:srgbClr val="FFCC66"/>
              </a:buClr>
              <a:buSzPct val="80000"/>
              <a:buFont typeface="Wingdings" charset="2"/>
              <a:buChar char="n"/>
              <a:tabLst/>
              <a:defRPr/>
            </a:pPr>
            <a:r>
              <a:rPr kumimoji="0" lang="ar-SA"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عقيدة السفر </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نموذجية لبولس مقارنة بالرسائل الأخرى التي كتبها.</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4572000" y="1828800"/>
            <a:ext cx="4495800" cy="4375557"/>
          </a:xfrm>
          <a:prstGeom prst="rect">
            <a:avLst/>
          </a:prstGeom>
          <a:noFill/>
          <a:ln w="38100">
            <a:noFill/>
            <a:miter lim="800000"/>
            <a:headEnd/>
            <a:tailEnd/>
          </a:ln>
        </p:spPr>
        <p:txBody>
          <a:bodyPr>
            <a:prstTxWarp prst="textNoShape">
              <a:avLst/>
            </a:prstTxWarp>
            <a:spAutoFit/>
          </a:bodyPr>
          <a:lstStyle/>
          <a:p>
            <a:pPr marL="457200" marR="0" lvl="0" indent="-457200" algn="r" defTabSz="914400" rtl="1" eaLnBrk="1" fontAlgn="base" latinLnBrk="0" hangingPunct="1">
              <a:lnSpc>
                <a:spcPct val="100000"/>
              </a:lnSpc>
              <a:spcBef>
                <a:spcPct val="50000"/>
              </a:spcBef>
              <a:spcAft>
                <a:spcPct val="0"/>
              </a:spcAft>
              <a:buClrTx/>
              <a:buSzPct val="90000"/>
              <a:buFontTx/>
              <a:buAutoNum type="arabicPeriod"/>
              <a:tabLst/>
              <a:defRPr/>
            </a:pPr>
            <a:r>
              <a:rPr kumimoji="0" lang="ar-JO" altLang="ja-JP" sz="2200" b="1" i="0" u="none" strike="noStrike" kern="1200" cap="none" spc="0" normalizeH="0" baseline="0" noProof="0">
                <a:ln>
                  <a:noFill/>
                </a:ln>
                <a:solidFill>
                  <a:srgbClr val="FFFF00"/>
                </a:solidFill>
                <a:effectLst/>
                <a:uLnTx/>
                <a:uFillTx/>
                <a:latin typeface="Arial" panose="020B0604020202020204" pitchFamily="34" charset="0"/>
                <a:ea typeface="Arial" charset="0"/>
                <a:cs typeface="Arial" panose="020B0604020202020204" pitchFamily="34" charset="0"/>
              </a:rPr>
              <a:t>متناسقة مع كل كتابات بولس الأخرى </a:t>
            </a:r>
            <a:r>
              <a:rPr kumimoji="0" lang="ar-JO" altLang="ja-JP" sz="2200" b="1" i="0" u="none" strike="noStrike" kern="1200" cap="none" spc="0" normalizeH="0" baseline="0" noProof="0">
                <a:ln>
                  <a:noFill/>
                </a:ln>
                <a:solidFill>
                  <a:srgbClr val="FFFFFF"/>
                </a:solidFill>
                <a:effectLst/>
                <a:uLnTx/>
                <a:uFillTx/>
                <a:latin typeface="Arial" panose="020B0604020202020204" pitchFamily="34" charset="0"/>
                <a:ea typeface="Arial" charset="0"/>
                <a:cs typeface="Arial" panose="020B0604020202020204" pitchFamily="34" charset="0"/>
              </a:rPr>
              <a:t>فيما </a:t>
            </a:r>
          </a:p>
          <a:p>
            <a:pPr marL="0" marR="0" lvl="0" indent="0" algn="r" defTabSz="914400" rtl="1" eaLnBrk="1" fontAlgn="base" latinLnBrk="0" hangingPunct="1">
              <a:lnSpc>
                <a:spcPct val="100000"/>
              </a:lnSpc>
              <a:spcBef>
                <a:spcPct val="50000"/>
              </a:spcBef>
              <a:spcAft>
                <a:spcPct val="0"/>
              </a:spcAft>
              <a:buClrTx/>
              <a:buSzPct val="90000"/>
              <a:buFontTx/>
              <a:buNone/>
              <a:tabLst/>
              <a:defRPr/>
            </a:pPr>
            <a:r>
              <a:rPr kumimoji="0" lang="ar-JO" altLang="ja-JP" sz="2200" b="1" i="0" u="none" strike="noStrike" kern="1200" cap="none" spc="0" normalizeH="0" baseline="0" noProof="0">
                <a:ln>
                  <a:noFill/>
                </a:ln>
                <a:solidFill>
                  <a:srgbClr val="FFFFFF"/>
                </a:solidFill>
                <a:effectLst/>
                <a:uLnTx/>
                <a:uFillTx/>
                <a:latin typeface="Arial" panose="020B0604020202020204" pitchFamily="34" charset="0"/>
                <a:ea typeface="Arial" charset="0"/>
                <a:cs typeface="Arial" panose="020B0604020202020204" pitchFamily="34" charset="0"/>
              </a:rPr>
              <a:t>      يلي:</a:t>
            </a:r>
            <a:endParaRPr kumimoji="0" lang="en-US" altLang="ja-JP"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a:p>
            <a:pPr marL="914400" marR="0" lvl="1" indent="-457200" algn="r" defTabSz="914400" rtl="1" eaLnBrk="1" fontAlgn="base" latinLnBrk="0" hangingPunct="1">
              <a:lnSpc>
                <a:spcPct val="100000"/>
              </a:lnSpc>
              <a:spcBef>
                <a:spcPts val="125"/>
              </a:spcBef>
              <a:spcAft>
                <a:spcPct val="0"/>
              </a:spcAft>
              <a:buClrTx/>
              <a:buSzPct val="90000"/>
              <a:buFontTx/>
              <a:buBlip>
                <a:blip r:embed="rId3"/>
              </a:buBlip>
              <a:tabLst/>
              <a:defRPr/>
            </a:pPr>
            <a:r>
              <a:rPr kumimoji="0" lang="ar-JO" sz="2200" b="1" i="0" u="none" strike="noStrike" kern="1200" cap="none" spc="0" normalizeH="0" baseline="0" noProof="0">
                <a:ln>
                  <a:noFill/>
                </a:ln>
                <a:solidFill>
                  <a:srgbClr val="FFFFFF"/>
                </a:solidFill>
                <a:effectLst/>
                <a:uLnTx/>
                <a:uFillTx/>
                <a:latin typeface="Arial" panose="020B0604020202020204" pitchFamily="34" charset="0"/>
                <a:ea typeface="Times New Roman" charset="0"/>
                <a:cs typeface="Times New Roman" charset="0"/>
              </a:rPr>
              <a:t>المفردات</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endParaRPr>
          </a:p>
          <a:p>
            <a:pPr marL="914400" marR="0" lvl="1" indent="-457200" algn="r" defTabSz="914400" rtl="1" eaLnBrk="1" fontAlgn="base" latinLnBrk="0" hangingPunct="1">
              <a:lnSpc>
                <a:spcPct val="100000"/>
              </a:lnSpc>
              <a:spcBef>
                <a:spcPts val="125"/>
              </a:spcBef>
              <a:spcAft>
                <a:spcPct val="0"/>
              </a:spcAft>
              <a:buClrTx/>
              <a:buSzPct val="90000"/>
              <a:buFontTx/>
              <a:buBlip>
                <a:blip r:embed="rId3"/>
              </a:buBlip>
              <a:tabLst/>
              <a:defRPr/>
            </a:pPr>
            <a:r>
              <a:rPr kumimoji="0" lang="ar-JO" sz="2200" b="1" i="0" u="none" strike="noStrike" kern="1200" cap="none" spc="0" normalizeH="0" baseline="0" noProof="0">
                <a:ln>
                  <a:noFill/>
                </a:ln>
                <a:solidFill>
                  <a:srgbClr val="FFFFFF"/>
                </a:solidFill>
                <a:effectLst/>
                <a:uLnTx/>
                <a:uFillTx/>
                <a:latin typeface="Arial" panose="020B0604020202020204" pitchFamily="34" charset="0"/>
                <a:ea typeface="Times New Roman" charset="0"/>
                <a:cs typeface="Times New Roman" charset="0"/>
              </a:rPr>
              <a:t>الأسلوب</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endParaRPr>
          </a:p>
          <a:p>
            <a:pPr marL="914400" marR="0" lvl="1" indent="-457200" algn="r" defTabSz="914400" rtl="1" eaLnBrk="1" fontAlgn="base" latinLnBrk="0" hangingPunct="1">
              <a:lnSpc>
                <a:spcPct val="100000"/>
              </a:lnSpc>
              <a:spcBef>
                <a:spcPts val="125"/>
              </a:spcBef>
              <a:spcAft>
                <a:spcPct val="0"/>
              </a:spcAft>
              <a:buClrTx/>
              <a:buSzPct val="90000"/>
              <a:buFontTx/>
              <a:buBlip>
                <a:blip r:embed="rId3"/>
              </a:buBlip>
              <a:tabLst/>
              <a:defRPr/>
            </a:pPr>
            <a:r>
              <a:rPr kumimoji="0" lang="ar-JO" sz="2200" b="1" i="0" u="none" strike="noStrike" kern="1200" cap="none" spc="0" normalizeH="0" baseline="0" noProof="0">
                <a:ln>
                  <a:noFill/>
                </a:ln>
                <a:solidFill>
                  <a:srgbClr val="FFFFFF"/>
                </a:solidFill>
                <a:effectLst/>
                <a:uLnTx/>
                <a:uFillTx/>
                <a:latin typeface="Arial" panose="020B0604020202020204" pitchFamily="34" charset="0"/>
                <a:ea typeface="Times New Roman" charset="0"/>
                <a:cs typeface="Times New Roman" charset="0"/>
              </a:rPr>
              <a:t>المنطق</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endParaRPr>
          </a:p>
          <a:p>
            <a:pPr marL="914400" marR="0" lvl="1" indent="-457200" algn="r" defTabSz="914400" rtl="1" eaLnBrk="1" fontAlgn="base" latinLnBrk="0" hangingPunct="1">
              <a:lnSpc>
                <a:spcPct val="100000"/>
              </a:lnSpc>
              <a:spcBef>
                <a:spcPts val="125"/>
              </a:spcBef>
              <a:spcAft>
                <a:spcPct val="0"/>
              </a:spcAft>
              <a:buClrTx/>
              <a:buSzPct val="90000"/>
              <a:buFontTx/>
              <a:buBlip>
                <a:blip r:embed="rId3"/>
              </a:buBlip>
              <a:tabLst/>
              <a:defRPr/>
            </a:pPr>
            <a:r>
              <a:rPr kumimoji="0" lang="ar-JO" sz="2200" b="1" i="0" u="none" strike="noStrike" kern="1200" cap="none" spc="0" normalizeH="0" baseline="0" noProof="0">
                <a:ln>
                  <a:noFill/>
                </a:ln>
                <a:solidFill>
                  <a:srgbClr val="FFFFFF"/>
                </a:solidFill>
                <a:effectLst/>
                <a:uLnTx/>
                <a:uFillTx/>
                <a:latin typeface="Arial" panose="020B0604020202020204" pitchFamily="34" charset="0"/>
                <a:ea typeface="Times New Roman" charset="0"/>
                <a:cs typeface="Times New Roman" charset="0"/>
              </a:rPr>
              <a:t>التطور اللاهوتي</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endParaRPr>
          </a:p>
          <a:p>
            <a:pPr marL="457200" marR="0" lvl="1" indent="0" algn="r" defTabSz="914400" rtl="0" eaLnBrk="1" fontAlgn="base" latinLnBrk="0" hangingPunct="1">
              <a:lnSpc>
                <a:spcPct val="100000"/>
              </a:lnSpc>
              <a:spcBef>
                <a:spcPct val="50000"/>
              </a:spcBef>
              <a:spcAft>
                <a:spcPct val="0"/>
              </a:spcAft>
              <a:buClrTx/>
              <a:buSzPct val="90000"/>
              <a:buFontTx/>
              <a:buNone/>
              <a:tabLst/>
              <a:defRPr/>
            </a:pPr>
            <a:r>
              <a:rPr kumimoji="0" lang="ar-JO" sz="2200" b="1" i="0" u="none" strike="noStrike" kern="1200" cap="none" spc="0" normalizeH="0" baseline="0" noProof="0">
                <a:ln>
                  <a:noFill/>
                </a:ln>
                <a:solidFill>
                  <a:srgbClr val="FFFFFF"/>
                </a:solidFill>
                <a:effectLst/>
                <a:uLnTx/>
                <a:uFillTx/>
                <a:latin typeface="Arial" panose="020B0604020202020204" pitchFamily="34" charset="0"/>
                <a:ea typeface="Arial" charset="0"/>
                <a:cs typeface="Arial" panose="020B0604020202020204" pitchFamily="34" charset="0"/>
              </a:rPr>
              <a:t>2. رومية، 1 و2 كورنثوس هم </a:t>
            </a:r>
            <a:r>
              <a:rPr kumimoji="0" lang="ar-JO" sz="2200" b="1" i="0" u="none" strike="noStrike" kern="1200" cap="none" spc="0" normalizeH="0" baseline="0" noProof="0">
                <a:ln>
                  <a:noFill/>
                </a:ln>
                <a:solidFill>
                  <a:srgbClr val="FFFF00"/>
                </a:solidFill>
                <a:effectLst/>
                <a:uLnTx/>
                <a:uFillTx/>
                <a:latin typeface="Arial" panose="020B0604020202020204" pitchFamily="34" charset="0"/>
                <a:ea typeface="Arial" charset="0"/>
                <a:cs typeface="Arial" panose="020B0604020202020204" pitchFamily="34" charset="0"/>
              </a:rPr>
              <a:t>معيار</a:t>
            </a:r>
            <a:r>
              <a:rPr kumimoji="0" lang="ar-JO" sz="2200" b="1" i="0" u="none" strike="noStrike" kern="1200" cap="none" spc="0" normalizeH="0" baseline="0" noProof="0">
                <a:ln>
                  <a:noFill/>
                </a:ln>
                <a:solidFill>
                  <a:srgbClr val="FFFFFF"/>
                </a:solidFill>
                <a:effectLst/>
                <a:uLnTx/>
                <a:uFillTx/>
                <a:latin typeface="Arial" panose="020B0604020202020204" pitchFamily="34" charset="0"/>
                <a:ea typeface="Arial" charset="0"/>
                <a:cs typeface="Arial" panose="020B0604020202020204" pitchFamily="34" charset="0"/>
              </a:rPr>
              <a:t>  </a:t>
            </a:r>
          </a:p>
          <a:p>
            <a:pPr marL="457200" marR="0" lvl="1" indent="0" algn="r" defTabSz="914400" rtl="0" eaLnBrk="1" fontAlgn="base" latinLnBrk="0" hangingPunct="1">
              <a:lnSpc>
                <a:spcPct val="100000"/>
              </a:lnSpc>
              <a:spcBef>
                <a:spcPct val="50000"/>
              </a:spcBef>
              <a:spcAft>
                <a:spcPct val="0"/>
              </a:spcAft>
              <a:buClrTx/>
              <a:buSzPct val="90000"/>
              <a:buFontTx/>
              <a:buNone/>
              <a:tabLst/>
              <a:defRPr/>
            </a:pPr>
            <a:r>
              <a:rPr kumimoji="0" lang="ar-JO" sz="2200" b="1" i="0" u="none" strike="noStrike" kern="1200" cap="none" spc="0" normalizeH="0" baseline="0" noProof="0">
                <a:ln>
                  <a:noFill/>
                </a:ln>
                <a:solidFill>
                  <a:srgbClr val="FFFFFF"/>
                </a:solidFill>
                <a:effectLst/>
                <a:uLnTx/>
                <a:uFillTx/>
                <a:latin typeface="Arial" panose="020B0604020202020204" pitchFamily="34" charset="0"/>
                <a:ea typeface="Arial" charset="0"/>
                <a:cs typeface="Arial" panose="020B0604020202020204" pitchFamily="34" charset="0"/>
              </a:rPr>
              <a:t>    الحكم على رسائل بولس الأخرى</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a:p>
            <a:pPr marL="0" marR="0" lvl="0" indent="0" algn="r" defTabSz="914400" rtl="0" eaLnBrk="1" fontAlgn="base" latinLnBrk="0" hangingPunct="1">
              <a:lnSpc>
                <a:spcPct val="100000"/>
              </a:lnSpc>
              <a:spcBef>
                <a:spcPct val="50000"/>
              </a:spcBef>
              <a:spcAft>
                <a:spcPct val="0"/>
              </a:spcAft>
              <a:buClrTx/>
              <a:buSzPct val="90000"/>
              <a:buFontTx/>
              <a:buNone/>
              <a:tabLst/>
              <a:defRPr/>
            </a:pPr>
            <a:r>
              <a:rPr kumimoji="0" lang="ar-JO" sz="2200" b="1" i="0" u="none" strike="noStrike" kern="1200" cap="none" spc="0" normalizeH="0" baseline="0" noProof="0">
                <a:ln>
                  <a:noFill/>
                </a:ln>
                <a:solidFill>
                  <a:srgbClr val="FFFFFF"/>
                </a:solidFill>
                <a:effectLst/>
                <a:uLnTx/>
                <a:uFillTx/>
                <a:latin typeface="Arial" panose="020B0604020202020204" pitchFamily="34" charset="0"/>
                <a:ea typeface="Arial" charset="0"/>
                <a:cs typeface="Times New Roman" charset="0"/>
              </a:rPr>
              <a:t>3. </a:t>
            </a:r>
            <a:r>
              <a:rPr kumimoji="0" lang="ar-JO" sz="2200" b="1" i="0" u="none" strike="noStrike" kern="1200" cap="none" spc="0" normalizeH="0" baseline="0" noProof="0">
                <a:ln>
                  <a:noFill/>
                </a:ln>
                <a:solidFill>
                  <a:srgbClr val="FFFF00"/>
                </a:solidFill>
                <a:effectLst/>
                <a:uLnTx/>
                <a:uFillTx/>
                <a:latin typeface="Arial" panose="020B0604020202020204" pitchFamily="34" charset="0"/>
                <a:ea typeface="Arial" charset="0"/>
                <a:cs typeface="Times New Roman" charset="0"/>
              </a:rPr>
              <a:t>ترتيوس</a:t>
            </a:r>
            <a:r>
              <a:rPr kumimoji="0" lang="ar-JO" sz="2200" b="1" i="0" u="none" strike="noStrike" kern="1200" cap="none" spc="0" normalizeH="0" baseline="0" noProof="0">
                <a:ln>
                  <a:noFill/>
                </a:ln>
                <a:solidFill>
                  <a:srgbClr val="FFFFFF"/>
                </a:solidFill>
                <a:effectLst/>
                <a:uLnTx/>
                <a:uFillTx/>
                <a:latin typeface="Arial" panose="020B0604020202020204" pitchFamily="34" charset="0"/>
                <a:ea typeface="Arial" charset="0"/>
                <a:cs typeface="Times New Roman" charset="0"/>
              </a:rPr>
              <a:t> (على الأغلب هو كاتب بولس) خطَّ </a:t>
            </a:r>
          </a:p>
          <a:p>
            <a:pPr marL="0" marR="0" lvl="0" indent="0" algn="r" defTabSz="914400" rtl="0" eaLnBrk="1" fontAlgn="base" latinLnBrk="0" hangingPunct="1">
              <a:lnSpc>
                <a:spcPct val="100000"/>
              </a:lnSpc>
              <a:spcBef>
                <a:spcPct val="50000"/>
              </a:spcBef>
              <a:spcAft>
                <a:spcPct val="0"/>
              </a:spcAft>
              <a:buClrTx/>
              <a:buSzPct val="90000"/>
              <a:buFontTx/>
              <a:buNone/>
              <a:tabLst/>
              <a:defRPr/>
            </a:pPr>
            <a:r>
              <a:rPr kumimoji="0" lang="ar-JO" sz="2200" b="1" i="0" u="none" strike="noStrike" kern="1200" cap="none" spc="0" normalizeH="0" baseline="0" noProof="0">
                <a:ln>
                  <a:noFill/>
                </a:ln>
                <a:solidFill>
                  <a:srgbClr val="FFFFFF"/>
                </a:solidFill>
                <a:effectLst/>
                <a:uLnTx/>
                <a:uFillTx/>
                <a:latin typeface="Arial" panose="020B0604020202020204" pitchFamily="34" charset="0"/>
                <a:ea typeface="Arial" charset="0"/>
                <a:cs typeface="Times New Roman" charset="0"/>
              </a:rPr>
              <a:t>    هذه الرسالة (16: 22)</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sp>
        <p:nvSpPr>
          <p:cNvPr id="14338" name="Rectangle 2"/>
          <p:cNvSpPr>
            <a:spLocks noGrp="1" noChangeArrowheads="1"/>
          </p:cNvSpPr>
          <p:nvPr>
            <p:ph type="title"/>
          </p:nvPr>
        </p:nvSpPr>
        <p:spPr>
          <a:xfrm>
            <a:off x="685800" y="0"/>
            <a:ext cx="7772400" cy="838200"/>
          </a:xfrm>
        </p:spPr>
        <p:txBody>
          <a:bodyPr/>
          <a:lstStyle/>
          <a:p>
            <a:pPr eaLnBrk="1" hangingPunct="1">
              <a:defRPr/>
            </a:pPr>
            <a:r>
              <a:rPr lang="ar-SA" b="1" dirty="0">
                <a:solidFill>
                  <a:schemeClr val="tx1"/>
                </a:solidFill>
                <a:latin typeface="Arial" panose="020B0604020202020204" pitchFamily="34" charset="0"/>
                <a:ea typeface="ＭＳ Ｐゴシック" charset="-128"/>
                <a:cs typeface="Arial" panose="020B0604020202020204" pitchFamily="34" charset="0"/>
              </a:rPr>
              <a:t>تأليف</a:t>
            </a:r>
            <a:endParaRPr lang="en-US" b="1" dirty="0">
              <a:solidFill>
                <a:schemeClr val="tx1"/>
              </a:solidFill>
              <a:latin typeface="Arial" panose="020B0604020202020204" pitchFamily="34" charset="0"/>
              <a:ea typeface="ＭＳ Ｐゴシック" charset="-128"/>
              <a:cs typeface="Arial" panose="020B0604020202020204" pitchFamily="34" charset="0"/>
            </a:endParaRPr>
          </a:p>
        </p:txBody>
      </p:sp>
      <p:pic>
        <p:nvPicPr>
          <p:cNvPr id="14339" name="Picture 3" descr="ag00003_"/>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4838700" y="2473325"/>
            <a:ext cx="1605508" cy="1565275"/>
          </a:xfrm>
          <a:prstGeom prst="rect">
            <a:avLst/>
          </a:prstGeom>
          <a:noFill/>
          <a:ln w="9525">
            <a:noFill/>
            <a:miter lim="800000"/>
            <a:headEnd/>
            <a:tailEnd/>
          </a:ln>
        </p:spPr>
      </p:pic>
      <p:sp>
        <p:nvSpPr>
          <p:cNvPr id="14340" name="WordArt 4"/>
          <p:cNvSpPr>
            <a:spLocks noChangeArrowheads="1" noChangeShapeType="1" noTextEdit="1"/>
          </p:cNvSpPr>
          <p:nvPr/>
        </p:nvSpPr>
        <p:spPr bwMode="ltGray">
          <a:xfrm>
            <a:off x="457200" y="609600"/>
            <a:ext cx="3087688" cy="1130300"/>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0" i="0" u="none" strike="noStrike" kern="10" cap="none" spc="0" normalizeH="0" baseline="0" noProof="0" dirty="0">
                <a:ln w="12700">
                  <a:solidFill>
                    <a:srgbClr val="000099"/>
                  </a:solidFill>
                  <a:round/>
                  <a:headEnd/>
                  <a:tailEnd/>
                </a:ln>
                <a:solidFill>
                  <a:srgbClr val="33CCFF"/>
                </a:solidFill>
                <a:effectLst>
                  <a:outerShdw blurRad="63500" dist="125724" dir="18900000" algn="ctr" rotWithShape="0">
                    <a:srgbClr val="000099">
                      <a:alpha val="74997"/>
                    </a:srgbClr>
                  </a:outerShdw>
                </a:effectLst>
                <a:uLnTx/>
                <a:uFillTx/>
                <a:latin typeface="Impact"/>
                <a:ea typeface="Impact"/>
                <a:cs typeface="Impact"/>
              </a:rPr>
              <a:t>الأدلة الخارجية</a:t>
            </a:r>
            <a:endParaRPr kumimoji="0" lang="en-US" sz="3600" b="0" i="0" u="none" strike="noStrike" kern="10" cap="none" spc="0" normalizeH="0" baseline="0" noProof="0" dirty="0">
              <a:ln w="12700">
                <a:solidFill>
                  <a:srgbClr val="000099"/>
                </a:solidFill>
                <a:round/>
                <a:headEnd/>
                <a:tailEnd/>
              </a:ln>
              <a:solidFill>
                <a:srgbClr val="33CCFF"/>
              </a:solidFill>
              <a:effectLst>
                <a:outerShdw blurRad="63500" dist="125724" dir="18900000" algn="ctr" rotWithShape="0">
                  <a:srgbClr val="000099">
                    <a:alpha val="74997"/>
                  </a:srgbClr>
                </a:outerShdw>
              </a:effectLst>
              <a:uLnTx/>
              <a:uFillTx/>
              <a:latin typeface="Impact"/>
              <a:ea typeface="Impact"/>
              <a:cs typeface="Impact"/>
            </a:endParaRPr>
          </a:p>
        </p:txBody>
      </p:sp>
      <p:sp>
        <p:nvSpPr>
          <p:cNvPr id="14341" name="WordArt 5" descr="Narrow vertical"/>
          <p:cNvSpPr>
            <a:spLocks noChangeArrowheads="1" noChangeShapeType="1" noTextEdit="1"/>
          </p:cNvSpPr>
          <p:nvPr/>
        </p:nvSpPr>
        <p:spPr bwMode="ltGray">
          <a:xfrm>
            <a:off x="4495800" y="-33338"/>
            <a:ext cx="4114800" cy="1862138"/>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0" i="0" u="none" strike="noStrike" kern="10" cap="none" spc="0" normalizeH="0" baseline="0" noProof="0" dirty="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uLnTx/>
                <a:uFillTx/>
                <a:latin typeface="Arial Black"/>
                <a:ea typeface="Arial Black"/>
                <a:cs typeface="Arial Black"/>
              </a:rPr>
              <a:t>الأدلة الداخلية</a:t>
            </a:r>
            <a:endParaRPr kumimoji="0" lang="en-US" sz="3600" b="0" i="0" u="none" strike="noStrike" kern="10" cap="none" spc="0" normalizeH="0" baseline="0" noProof="0" dirty="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uLnTx/>
              <a:uFillTx/>
              <a:latin typeface="Arial Black"/>
              <a:ea typeface="Arial Black"/>
              <a:cs typeface="Arial Black"/>
            </a:endParaRPr>
          </a:p>
        </p:txBody>
      </p:sp>
      <p:sp>
        <p:nvSpPr>
          <p:cNvPr id="14342" name="Rectangle 6"/>
          <p:cNvSpPr>
            <a:spLocks noChangeArrowheads="1"/>
          </p:cNvSpPr>
          <p:nvPr/>
        </p:nvSpPr>
        <p:spPr bwMode="auto">
          <a:xfrm>
            <a:off x="76200" y="1870075"/>
            <a:ext cx="4423792" cy="4051878"/>
          </a:xfrm>
          <a:prstGeom prst="rect">
            <a:avLst/>
          </a:prstGeom>
          <a:noFill/>
          <a:ln w="38100">
            <a:noFill/>
            <a:miter lim="800000"/>
            <a:headEnd/>
            <a:tailEnd/>
          </a:ln>
        </p:spPr>
        <p:txBody>
          <a:bodyPr wrap="square">
            <a:prstTxWarp prst="textNoShape">
              <a:avLst/>
            </a:prstTxWarp>
            <a:spAutoFit/>
          </a:bodyPr>
          <a:lstStyle/>
          <a:p>
            <a:pPr marL="457200" marR="0" lvl="0" indent="-457200" algn="r" defTabSz="914400" rtl="1" eaLnBrk="1" fontAlgn="base" latinLnBrk="0" hangingPunct="1">
              <a:lnSpc>
                <a:spcPct val="90000"/>
              </a:lnSpc>
              <a:spcBef>
                <a:spcPct val="50000"/>
              </a:spcBef>
              <a:spcAft>
                <a:spcPct val="0"/>
              </a:spcAft>
              <a:buClrTx/>
              <a:buSzPct val="90000"/>
              <a:buFontTx/>
              <a:buAutoNum type="arabicPeriod"/>
              <a:tabLst/>
              <a:defRPr/>
            </a:pPr>
            <a:r>
              <a:rPr kumimoji="0" lang="ar-SA"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أيدها </a:t>
            </a:r>
            <a:r>
              <a:rPr kumimoji="0" lang="ar-SA" sz="2200" b="1" i="0" u="none" strike="noStrike" kern="1200" cap="none" spc="0" normalizeH="0" baseline="0" noProof="0" dirty="0">
                <a:ln>
                  <a:noFill/>
                </a:ln>
                <a:solidFill>
                  <a:srgbClr val="FFFF00"/>
                </a:solidFill>
                <a:effectLst/>
                <a:uLnTx/>
                <a:uFillTx/>
                <a:latin typeface="Arial" panose="020B0604020202020204" pitchFamily="34" charset="0"/>
                <a:ea typeface="Arial" charset="0"/>
                <a:cs typeface="Arial" panose="020B0604020202020204" pitchFamily="34" charset="0"/>
              </a:rPr>
              <a:t>آباء الكنيسة</a:t>
            </a:r>
            <a:r>
              <a:rPr kumimoji="0" lang="ar-SA"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 </a:t>
            </a:r>
          </a:p>
          <a:p>
            <a:pPr marL="723900" marR="0" lvl="1" indent="-266700" algn="r" defTabSz="914400" rtl="1" eaLnBrk="1" fontAlgn="base" latinLnBrk="0" hangingPunct="1">
              <a:lnSpc>
                <a:spcPct val="90000"/>
              </a:lnSpc>
              <a:spcBef>
                <a:spcPts val="725"/>
              </a:spcBef>
              <a:spcAft>
                <a:spcPct val="0"/>
              </a:spcAft>
              <a:buClrTx/>
              <a:buSzPct val="90000"/>
              <a:buFontTx/>
              <a:buBlip>
                <a:blip r:embed="rId3"/>
              </a:buBlip>
              <a:tabLst/>
              <a:defRPr/>
            </a:pPr>
            <a:r>
              <a:rPr kumimoji="0" lang="ar-JO"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rPr>
              <a:t>أ</a:t>
            </a:r>
            <a:r>
              <a:rPr kumimoji="0" lang="ar-SA"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rPr>
              <a:t>كليمندس الروماني (95 م) </a:t>
            </a:r>
          </a:p>
          <a:p>
            <a:pPr marL="723900" marR="0" lvl="1" indent="-266700" algn="r" defTabSz="914400" rtl="1" eaLnBrk="1" fontAlgn="base" latinLnBrk="0" hangingPunct="1">
              <a:lnSpc>
                <a:spcPct val="90000"/>
              </a:lnSpc>
              <a:spcBef>
                <a:spcPts val="725"/>
              </a:spcBef>
              <a:spcAft>
                <a:spcPct val="0"/>
              </a:spcAft>
              <a:buClrTx/>
              <a:buSzPct val="90000"/>
              <a:buFontTx/>
              <a:buBlip>
                <a:blip r:embed="rId3"/>
              </a:buBlip>
              <a:tabLst/>
              <a:defRPr/>
            </a:pPr>
            <a:r>
              <a:rPr kumimoji="0" lang="ar-JO"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rPr>
              <a:t>أ</a:t>
            </a:r>
            <a:r>
              <a:rPr kumimoji="0" lang="ar-SA"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rPr>
              <a:t>غناطيوس (حوالي 115 م) </a:t>
            </a:r>
          </a:p>
          <a:p>
            <a:pPr marL="723900" marR="0" lvl="1" indent="-266700" algn="r" defTabSz="914400" rtl="1" eaLnBrk="1" fontAlgn="base" latinLnBrk="0" hangingPunct="1">
              <a:lnSpc>
                <a:spcPct val="90000"/>
              </a:lnSpc>
              <a:spcBef>
                <a:spcPts val="725"/>
              </a:spcBef>
              <a:spcAft>
                <a:spcPct val="0"/>
              </a:spcAft>
              <a:buClrTx/>
              <a:buSzPct val="90000"/>
              <a:buFontTx/>
              <a:buBlip>
                <a:blip r:embed="rId3"/>
              </a:buBlip>
              <a:tabLst/>
              <a:defRPr/>
            </a:pPr>
            <a:r>
              <a:rPr kumimoji="0" lang="ar-SA"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rPr>
              <a:t> بوليكار</a:t>
            </a:r>
            <a:r>
              <a:rPr kumimoji="0" lang="ar-JO"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rPr>
              <a:t>ب</a:t>
            </a:r>
            <a:r>
              <a:rPr kumimoji="0" lang="ar-SA"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rPr>
              <a:t>وس (حوالي 115 م) </a:t>
            </a:r>
          </a:p>
          <a:p>
            <a:pPr marL="457200" marR="0" lvl="0" indent="-457200" algn="r" defTabSz="914400" rtl="1" eaLnBrk="1" fontAlgn="base" latinLnBrk="0" hangingPunct="1">
              <a:lnSpc>
                <a:spcPct val="90000"/>
              </a:lnSpc>
              <a:spcBef>
                <a:spcPct val="50000"/>
              </a:spcBef>
              <a:spcAft>
                <a:spcPct val="0"/>
              </a:spcAft>
              <a:buClrTx/>
              <a:buSzPct val="90000"/>
              <a:buFont typeface="Tahoma" charset="-52"/>
              <a:buAutoNum type="arabicPeriod"/>
              <a:tabLst/>
              <a:defRPr/>
            </a:pPr>
            <a:r>
              <a:rPr kumimoji="0" lang="ar-SA"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أدرجت رسالة رومية </a:t>
            </a:r>
            <a:r>
              <a:rPr kumimoji="0" lang="ar-SA" sz="2200" b="1" i="0" u="none" strike="noStrike" kern="1200" cap="none" spc="0" normalizeH="0" baseline="0" noProof="0" dirty="0">
                <a:ln>
                  <a:noFill/>
                </a:ln>
                <a:solidFill>
                  <a:srgbClr val="FFFF00"/>
                </a:solidFill>
                <a:effectLst/>
                <a:uLnTx/>
                <a:uFillTx/>
                <a:latin typeface="Arial" panose="020B0604020202020204" pitchFamily="34" charset="0"/>
                <a:ea typeface="Arial" charset="0"/>
                <a:cs typeface="Arial" panose="020B0604020202020204" pitchFamily="34" charset="0"/>
              </a:rPr>
              <a:t>بين رسائل بولس </a:t>
            </a:r>
            <a:r>
              <a:rPr kumimoji="0" lang="ar-SA"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في جميع قوائم كتب العهد الجديد الموجودة قبل عام 200 م، حتى قائمة كتب العهد الجديد. مر</a:t>
            </a:r>
            <a:r>
              <a:rPr kumimoji="0" lang="ar-JO"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ك</a:t>
            </a:r>
            <a:r>
              <a:rPr kumimoji="0" lang="ar-SA"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يون المهرطق.</a:t>
            </a:r>
          </a:p>
          <a:p>
            <a:pPr marL="457200" marR="0" lvl="0" indent="-457200" algn="r" defTabSz="914400" rtl="1" eaLnBrk="1" fontAlgn="base" latinLnBrk="0" hangingPunct="1">
              <a:lnSpc>
                <a:spcPct val="90000"/>
              </a:lnSpc>
              <a:spcBef>
                <a:spcPct val="50000"/>
              </a:spcBef>
              <a:spcAft>
                <a:spcPct val="0"/>
              </a:spcAft>
              <a:buClrTx/>
              <a:buSzPct val="90000"/>
              <a:buFont typeface="Tahoma" charset="-52"/>
              <a:buAutoNum type="arabicPeriod"/>
              <a:tabLst/>
              <a:defRPr/>
            </a:pPr>
            <a:r>
              <a:rPr kumimoji="0" lang="ar-JO"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حتى أن </a:t>
            </a:r>
            <a:r>
              <a:rPr kumimoji="0" lang="ar-JO" sz="2200" b="1" i="0" u="none" strike="noStrike" kern="1200" cap="none" spc="0" normalizeH="0" baseline="0" noProof="0" dirty="0">
                <a:ln>
                  <a:noFill/>
                </a:ln>
                <a:solidFill>
                  <a:srgbClr val="FFFF00"/>
                </a:solidFill>
                <a:effectLst/>
                <a:uLnTx/>
                <a:uFillTx/>
                <a:latin typeface="Arial" panose="020B0604020202020204" pitchFamily="34" charset="0"/>
                <a:ea typeface="Arial" charset="0"/>
                <a:cs typeface="Arial" panose="020B0604020202020204" pitchFamily="34" charset="0"/>
              </a:rPr>
              <a:t>جميع النقاد المعاصرين الراديكاليين يتفقون </a:t>
            </a:r>
            <a:r>
              <a:rPr kumimoji="0" lang="ar-JO" sz="2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على أن بولس هو من قام بتأليف رسالة رومية باستثناء بور.</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Times New Roman" charset="0"/>
            </a:endParaRPr>
          </a:p>
        </p:txBody>
      </p:sp>
      <p:sp>
        <p:nvSpPr>
          <p:cNvPr id="14344" name="Text Box 8"/>
          <p:cNvSpPr txBox="1">
            <a:spLocks noChangeArrowheads="1"/>
          </p:cNvSpPr>
          <p:nvPr/>
        </p:nvSpPr>
        <p:spPr bwMode="auto">
          <a:xfrm>
            <a:off x="8426450" y="-26988"/>
            <a:ext cx="704039"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rPr>
              <a:t>146</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500" fill="hold"/>
                                        <p:tgtEl>
                                          <p:spTgt spid="14340"/>
                                        </p:tgtEl>
                                        <p:attrNameLst>
                                          <p:attrName>ppt_x</p:attrName>
                                        </p:attrNameLst>
                                      </p:cBhvr>
                                      <p:tavLst>
                                        <p:tav tm="0">
                                          <p:val>
                                            <p:strVal val="0-#ppt_w/2"/>
                                          </p:val>
                                        </p:tav>
                                        <p:tav tm="100000">
                                          <p:val>
                                            <p:strVal val="#ppt_x"/>
                                          </p:val>
                                        </p:tav>
                                      </p:tavLst>
                                    </p:anim>
                                    <p:anim calcmode="lin" valueType="num">
                                      <p:cBhvr additive="base">
                                        <p:cTn id="12"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additive="base">
                                        <p:cTn id="17" dur="500" fill="hold"/>
                                        <p:tgtEl>
                                          <p:spTgt spid="14342"/>
                                        </p:tgtEl>
                                        <p:attrNameLst>
                                          <p:attrName>ppt_x</p:attrName>
                                        </p:attrNameLst>
                                      </p:cBhvr>
                                      <p:tavLst>
                                        <p:tav tm="0">
                                          <p:val>
                                            <p:strVal val="0-#ppt_w/2"/>
                                          </p:val>
                                        </p:tav>
                                        <p:tav tm="100000">
                                          <p:val>
                                            <p:strVal val="#ppt_x"/>
                                          </p:val>
                                        </p:tav>
                                      </p:tavLst>
                                    </p:anim>
                                    <p:anim calcmode="lin" valueType="num">
                                      <p:cBhvr additive="base">
                                        <p:cTn id="18"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41"/>
                                        </p:tgtEl>
                                        <p:attrNameLst>
                                          <p:attrName>style.visibility</p:attrName>
                                        </p:attrNameLst>
                                      </p:cBhvr>
                                      <p:to>
                                        <p:strVal val="visible"/>
                                      </p:to>
                                    </p:set>
                                    <p:anim calcmode="lin" valueType="num">
                                      <p:cBhvr additive="base">
                                        <p:cTn id="23" dur="500" fill="hold"/>
                                        <p:tgtEl>
                                          <p:spTgt spid="14341"/>
                                        </p:tgtEl>
                                        <p:attrNameLst>
                                          <p:attrName>ppt_x</p:attrName>
                                        </p:attrNameLst>
                                      </p:cBhvr>
                                      <p:tavLst>
                                        <p:tav tm="0">
                                          <p:val>
                                            <p:strVal val="0-#ppt_w/2"/>
                                          </p:val>
                                        </p:tav>
                                        <p:tav tm="100000">
                                          <p:val>
                                            <p:strVal val="#ppt_x"/>
                                          </p:val>
                                        </p:tav>
                                      </p:tavLst>
                                    </p:anim>
                                    <p:anim calcmode="lin" valueType="num">
                                      <p:cBhvr additive="base">
                                        <p:cTn id="2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43"/>
                                        </p:tgtEl>
                                        <p:attrNameLst>
                                          <p:attrName>style.visibility</p:attrName>
                                        </p:attrNameLst>
                                      </p:cBhvr>
                                      <p:to>
                                        <p:strVal val="visible"/>
                                      </p:to>
                                    </p:set>
                                    <p:anim calcmode="lin" valueType="num">
                                      <p:cBhvr additive="base">
                                        <p:cTn id="29" dur="500" fill="hold"/>
                                        <p:tgtEl>
                                          <p:spTgt spid="14343"/>
                                        </p:tgtEl>
                                        <p:attrNameLst>
                                          <p:attrName>ppt_x</p:attrName>
                                        </p:attrNameLst>
                                      </p:cBhvr>
                                      <p:tavLst>
                                        <p:tav tm="0">
                                          <p:val>
                                            <p:strVal val="0-#ppt_w/2"/>
                                          </p:val>
                                        </p:tav>
                                        <p:tav tm="100000">
                                          <p:val>
                                            <p:strVal val="#ppt_x"/>
                                          </p:val>
                                        </p:tav>
                                      </p:tavLst>
                                    </p:anim>
                                    <p:anim calcmode="lin" valueType="num">
                                      <p:cBhvr additive="base">
                                        <p:cTn id="30"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utoUpdateAnimBg="0"/>
      <p:bldP spid="14340" grpId="0" animBg="1"/>
      <p:bldP spid="14341" grpId="0" animBg="1"/>
      <p:bldP spid="1434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1474"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63713" y="1125538"/>
            <a:ext cx="7380287" cy="573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1475" name="Title 1"/>
          <p:cNvSpPr>
            <a:spLocks noGrp="1"/>
          </p:cNvSpPr>
          <p:nvPr>
            <p:ph type="title" idx="4294967295"/>
          </p:nvPr>
        </p:nvSpPr>
        <p:spPr>
          <a:xfrm>
            <a:off x="0" y="-33338"/>
            <a:ext cx="6192838" cy="4103688"/>
          </a:xfrm>
        </p:spPr>
        <p:txBody>
          <a:bodyPr/>
          <a:lstStyle/>
          <a:p>
            <a:r>
              <a:rPr lang="ar-JO" sz="6000" b="1" dirty="0">
                <a:latin typeface="Arial Black" charset="0"/>
                <a:ea typeface="ＭＳ Ｐゴシック" charset="0"/>
                <a:cs typeface="ＭＳ Ｐゴシック" charset="0"/>
              </a:rPr>
              <a:t>حجة سيرة </a:t>
            </a:r>
            <a:br>
              <a:rPr lang="ar-JO" sz="6000" b="1" dirty="0">
                <a:latin typeface="Arial Black" charset="0"/>
                <a:ea typeface="ＭＳ Ｐゴシック" charset="0"/>
                <a:cs typeface="ＭＳ Ｐゴシック" charset="0"/>
              </a:rPr>
            </a:br>
            <a:r>
              <a:rPr lang="ar-JO" sz="6000" b="1" dirty="0">
                <a:latin typeface="Arial Black" charset="0"/>
                <a:ea typeface="ＭＳ Ｐゴシック" charset="0"/>
                <a:cs typeface="ＭＳ Ｐゴシック" charset="0"/>
              </a:rPr>
              <a:t>بولس الذاتية</a:t>
            </a:r>
            <a:br>
              <a:rPr lang="en-US" sz="6000" b="1" dirty="0">
                <a:latin typeface="Arial Black" charset="0"/>
                <a:ea typeface="ＭＳ Ｐゴシック" charset="0"/>
                <a:cs typeface="ＭＳ Ｐゴシック" charset="0"/>
              </a:rPr>
            </a:br>
            <a:r>
              <a:rPr lang="en-US" sz="6000" b="1" dirty="0">
                <a:latin typeface="Arial Black" charset="0"/>
                <a:ea typeface="ＭＳ Ｐゴシック" charset="0"/>
                <a:cs typeface="ＭＳ Ｐゴシック" charset="0"/>
              </a:rPr>
              <a:t>(</a:t>
            </a:r>
            <a:r>
              <a:rPr lang="ar-JO" sz="6000" b="1" dirty="0">
                <a:latin typeface="Arial Black" charset="0"/>
                <a:ea typeface="ＭＳ Ｐゴシック" charset="0"/>
                <a:cs typeface="ＭＳ Ｐゴシック" charset="0"/>
              </a:rPr>
              <a:t>غل 1-2</a:t>
            </a:r>
            <a:r>
              <a:rPr lang="en-US" sz="6000" b="1" dirty="0">
                <a:latin typeface="Arial Black" charset="0"/>
                <a:ea typeface="ＭＳ Ｐゴシック" charset="0"/>
                <a:cs typeface="ＭＳ Ｐゴシック" charset="0"/>
              </a:rPr>
              <a:t>)</a:t>
            </a:r>
          </a:p>
        </p:txBody>
      </p:sp>
      <p:sp>
        <p:nvSpPr>
          <p:cNvPr id="10" name="Title 1"/>
          <p:cNvSpPr txBox="1">
            <a:spLocks/>
          </p:cNvSpPr>
          <p:nvPr/>
        </p:nvSpPr>
        <p:spPr>
          <a:xfrm>
            <a:off x="0" y="5517231"/>
            <a:ext cx="3419872" cy="1356257"/>
          </a:xfrm>
          <a:prstGeom prst="rect">
            <a:avLst/>
          </a:prstGeom>
        </p:spPr>
        <p:txBody>
          <a:bodyPr/>
          <a:lstStyle>
            <a:lvl1pPr algn="ctr"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3600" b="1" i="0" u="none" strike="noStrike" kern="1200" cap="none" spc="0" normalizeH="0" baseline="0" noProof="0" dirty="0">
                <a:ln>
                  <a:noFill/>
                </a:ln>
                <a:solidFill>
                  <a:srgbClr val="E3EBF1"/>
                </a:solidFill>
                <a:effectLst>
                  <a:glow rad="279400">
                    <a:srgbClr val="000000"/>
                  </a:glow>
                </a:effectLst>
                <a:uLnTx/>
                <a:uFillTx/>
                <a:latin typeface="Arial" charset="0"/>
                <a:ea typeface="ＭＳ Ｐゴシック" charset="0"/>
                <a:cs typeface="Arial" charset="0"/>
              </a:rPr>
              <a:t>بولس يدافع عن رسوليته</a:t>
            </a:r>
            <a:endParaRPr kumimoji="0" lang="en-US" sz="3600" b="1" i="0" u="none" strike="noStrike" kern="1200" cap="none" spc="0" normalizeH="0" baseline="0" noProof="0" dirty="0">
              <a:ln>
                <a:noFill/>
              </a:ln>
              <a:solidFill>
                <a:srgbClr val="E3EBF1"/>
              </a:solidFill>
              <a:effectLst>
                <a:glow rad="279400">
                  <a:srgbClr val="000000"/>
                </a:glow>
              </a:effectLst>
              <a:uLnTx/>
              <a:uFillTx/>
              <a:latin typeface="Arial" charset="0"/>
              <a:ea typeface="ＭＳ Ｐゴシック" charset="0"/>
              <a:cs typeface="Arial" charset="0"/>
            </a:endParaRPr>
          </a:p>
        </p:txBody>
      </p:sp>
    </p:spTree>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1"/>
          <p:cNvSpPr>
            <a:spLocks noGrp="1"/>
          </p:cNvSpPr>
          <p:nvPr>
            <p:ph type="title"/>
          </p:nvPr>
        </p:nvSpPr>
        <p:spPr>
          <a:xfrm>
            <a:off x="539750" y="620713"/>
            <a:ext cx="4283075" cy="3455987"/>
          </a:xfrm>
        </p:spPr>
        <p:txBody>
          <a:bodyPr/>
          <a:lstStyle/>
          <a:p>
            <a:r>
              <a:rPr lang="ar-JO" b="1" dirty="0">
                <a:latin typeface="Arial" charset="0"/>
                <a:ea typeface="ＭＳ Ｐゴシック" charset="0"/>
                <a:cs typeface="Arial" charset="0"/>
              </a:rPr>
              <a:t>نوع مختلف</a:t>
            </a:r>
            <a:br>
              <a:rPr lang="ar-JO" b="1" dirty="0">
                <a:latin typeface="Arial" charset="0"/>
                <a:ea typeface="ＭＳ Ｐゴシック" charset="0"/>
                <a:cs typeface="Arial" charset="0"/>
              </a:rPr>
            </a:br>
            <a:r>
              <a:rPr lang="ar-JO" b="1" dirty="0">
                <a:latin typeface="Arial" charset="0"/>
                <a:ea typeface="ＭＳ Ｐゴシック" charset="0"/>
                <a:cs typeface="Arial" charset="0"/>
              </a:rPr>
              <a:t>من التحية </a:t>
            </a:r>
            <a:br>
              <a:rPr lang="ar-JO" b="1" dirty="0">
                <a:latin typeface="Arial" charset="0"/>
                <a:ea typeface="ＭＳ Ｐゴシック" charset="0"/>
                <a:cs typeface="Arial" charset="0"/>
              </a:rPr>
            </a:br>
            <a:r>
              <a:rPr lang="ar-JO" b="1" dirty="0">
                <a:latin typeface="Arial" charset="0"/>
                <a:ea typeface="ＭＳ Ｐゴシック" charset="0"/>
                <a:cs typeface="Arial" charset="0"/>
              </a:rPr>
              <a:t>(1: 1)</a:t>
            </a:r>
            <a:endParaRPr lang="en-US" b="1" dirty="0">
              <a:latin typeface="Arial" charset="0"/>
              <a:ea typeface="ＭＳ Ｐゴシック" charset="0"/>
              <a:cs typeface="Arial" charset="0"/>
            </a:endParaRPr>
          </a:p>
        </p:txBody>
      </p:sp>
      <p:sp>
        <p:nvSpPr>
          <p:cNvPr id="3" name="Title 1"/>
          <p:cNvSpPr txBox="1">
            <a:spLocks/>
          </p:cNvSpPr>
          <p:nvPr/>
        </p:nvSpPr>
        <p:spPr bwMode="auto">
          <a:xfrm>
            <a:off x="0" y="4149725"/>
            <a:ext cx="9144000"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800" b="1" i="0" u="none" strike="noStrike" kern="1200" cap="none" spc="0" normalizeH="0" baseline="0" noProof="0" dirty="0">
                <a:ln>
                  <a:noFill/>
                </a:ln>
                <a:solidFill>
                  <a:srgbClr val="E3EBF1"/>
                </a:solidFill>
                <a:effectLst/>
                <a:uLnTx/>
                <a:uFillTx/>
                <a:latin typeface="Arial" charset="0"/>
                <a:ea typeface="ＭＳ Ｐゴシック" charset="0"/>
                <a:cs typeface="Arial" charset="0"/>
              </a:rPr>
              <a:t>بولس رسول لا من الناس و لا بإنسان بل بيسوع المسيح و الله الآب الذي أقامه من الأموات</a:t>
            </a:r>
            <a:endParaRPr kumimoji="0" lang="en-US" sz="2800" b="1" i="0" u="none" strike="noStrike" kern="1200" cap="none" spc="0" normalizeH="0" baseline="0" noProof="0" dirty="0">
              <a:ln>
                <a:noFill/>
              </a:ln>
              <a:solidFill>
                <a:srgbClr val="E3EBF1"/>
              </a:solidFill>
              <a:effectLst/>
              <a:uLnTx/>
              <a:uFillTx/>
              <a:latin typeface="Arial" charset="0"/>
              <a:ea typeface="ＭＳ Ｐゴシック" charset="0"/>
              <a:cs typeface="Arial" charset="0"/>
            </a:endParaRPr>
          </a:p>
        </p:txBody>
      </p:sp>
      <p:pic>
        <p:nvPicPr>
          <p:cNvPr id="33587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64163" y="476250"/>
            <a:ext cx="3168650" cy="380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 xmlns:a14="http://schemas.microsoft.com/office/drawing/2010/main">
                <a:solidFill>
                  <a:srgbClr val="FFFFFF"/>
                </a:solidFill>
              </a14:hiddenFill>
            </a:ext>
          </a:extLst>
        </p:spPr>
      </p:pic>
      <p:sp>
        <p:nvSpPr>
          <p:cNvPr id="9" name="Oval 41"/>
          <p:cNvSpPr>
            <a:spLocks noChangeArrowheads="1"/>
          </p:cNvSpPr>
          <p:nvPr/>
        </p:nvSpPr>
        <p:spPr bwMode="auto">
          <a:xfrm>
            <a:off x="1094608" y="457201"/>
            <a:ext cx="234950" cy="233363"/>
          </a:xfrm>
          <a:prstGeom prst="ellipse">
            <a:avLst/>
          </a:prstGeom>
          <a:solidFill>
            <a:schemeClr val="bg1"/>
          </a:solidFill>
          <a:ln w="38100">
            <a:solidFill>
              <a:schemeClr val="tx1"/>
            </a:solidFill>
            <a:round/>
            <a:headEnd/>
            <a:tailEnd/>
          </a:ln>
          <a:effectLst>
            <a:outerShdw blurRad="63500" dist="89803" dir="2700000" algn="ctr" rotWithShape="0">
              <a:srgbClr val="020009">
                <a:alpha val="74998"/>
              </a:srgbClr>
            </a:outerShdw>
          </a:effectLst>
        </p:spPr>
        <p:txBody>
          <a:bodyPr wrap="none" lIns="91427" tIns="45714" rIns="91427" bIns="4571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endParaRPr>
          </a:p>
        </p:txBody>
      </p:sp>
      <p:sp>
        <p:nvSpPr>
          <p:cNvPr id="10" name="Oval 58"/>
          <p:cNvSpPr>
            <a:spLocks noChangeArrowheads="1"/>
          </p:cNvSpPr>
          <p:nvPr/>
        </p:nvSpPr>
        <p:spPr bwMode="auto">
          <a:xfrm>
            <a:off x="5436096" y="1772816"/>
            <a:ext cx="234950" cy="233362"/>
          </a:xfrm>
          <a:prstGeom prst="ellipse">
            <a:avLst/>
          </a:prstGeom>
          <a:solidFill>
            <a:schemeClr val="bg1"/>
          </a:solidFill>
          <a:ln w="38100">
            <a:solidFill>
              <a:schemeClr val="tx1"/>
            </a:solidFill>
            <a:round/>
            <a:headEnd/>
            <a:tailEnd/>
          </a:ln>
          <a:effectLst>
            <a:outerShdw blurRad="63500" dist="89803" dir="2700000" algn="ctr" rotWithShape="0">
              <a:srgbClr val="020009">
                <a:alpha val="74998"/>
              </a:srgbClr>
            </a:outerShdw>
          </a:effectLst>
        </p:spPr>
        <p:txBody>
          <a:bodyPr wrap="none" lIns="91427" tIns="45714" rIns="91427" bIns="4571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endParaRPr>
          </a:p>
        </p:txBody>
      </p:sp>
      <p:sp>
        <p:nvSpPr>
          <p:cNvPr id="12" name="Text Box 77"/>
          <p:cNvSpPr txBox="1">
            <a:spLocks noChangeArrowheads="1"/>
          </p:cNvSpPr>
          <p:nvPr/>
        </p:nvSpPr>
        <p:spPr bwMode="auto">
          <a:xfrm>
            <a:off x="179512" y="745552"/>
            <a:ext cx="1496886" cy="523208"/>
          </a:xfrm>
          <a:prstGeom prst="rect">
            <a:avLst/>
          </a:prstGeom>
          <a:solidFill>
            <a:schemeClr val="tx1"/>
          </a:solidFill>
          <a:ln>
            <a:noFill/>
          </a:ln>
        </p:spPr>
        <p:txBody>
          <a:bodyPr lIns="91427" tIns="45714" rIns="91427" bIns="45714">
            <a:spAutoFit/>
          </a:bodyPr>
          <a:lstStyle>
            <a:defPPr>
              <a:defRPr lang="en-GB"/>
            </a:defPPr>
            <a:lvl1pPr algn="ctr" eaLnBrk="1" hangingPunct="1">
              <a:defRPr sz="2800">
                <a:solidFill>
                  <a:srgbClr val="FFFFFF"/>
                </a:solidFill>
                <a:latin typeface="Calibri" charset="0"/>
                <a:cs typeface="MS PGothic"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Calibri" charset="0"/>
                <a:ea typeface="ＭＳ Ｐゴシック" charset="0"/>
              </a:rPr>
              <a:t>روما</a:t>
            </a:r>
            <a:endParaRPr kumimoji="0" lang="en-US" sz="2800" b="0" i="0" u="none" strike="noStrike" kern="1200" cap="none" spc="0" normalizeH="0" baseline="0" noProof="0" dirty="0">
              <a:ln>
                <a:noFill/>
              </a:ln>
              <a:solidFill>
                <a:srgbClr val="FFFFFF"/>
              </a:solidFill>
              <a:effectLst/>
              <a:uLnTx/>
              <a:uFillTx/>
              <a:latin typeface="Calibri" charset="0"/>
              <a:ea typeface="ＭＳ Ｐゴシック" charset="0"/>
            </a:endParaRPr>
          </a:p>
        </p:txBody>
      </p:sp>
      <p:pic>
        <p:nvPicPr>
          <p:cNvPr id="13" name="Picture 3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8767" y="2855291"/>
            <a:ext cx="652450" cy="721529"/>
          </a:xfrm>
          <a:prstGeom prst="rect">
            <a:avLst/>
          </a:prstGeom>
          <a:noFill/>
          <a:ln w="76200">
            <a:noFill/>
            <a:miter lim="800000"/>
            <a:headEnd/>
            <a:tailEnd/>
          </a:ln>
          <a:extLst>
            <a:ext uri="{909E8E84-426E-40dd-AFC4-6F175D3DCCD1}">
              <a14:hiddenFill xmlns="" xmlns:a14="http://schemas.microsoft.com/office/drawing/2010/main">
                <a:solidFill>
                  <a:srgbClr val="FFFFFF"/>
                </a:solidFill>
              </a14:hiddenFill>
            </a:ext>
          </a:extLst>
        </p:spPr>
      </p:pic>
      <p:sp>
        <p:nvSpPr>
          <p:cNvPr id="15" name="Text Box 76"/>
          <p:cNvSpPr txBox="1">
            <a:spLocks noChangeArrowheads="1"/>
          </p:cNvSpPr>
          <p:nvPr/>
        </p:nvSpPr>
        <p:spPr bwMode="auto">
          <a:xfrm>
            <a:off x="8001000" y="-9994"/>
            <a:ext cx="1108980"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lIns="91427" tIns="45714" rIns="91427" bIns="45714">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rPr>
              <a:t>175</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endParaRPr>
          </a:p>
        </p:txBody>
      </p:sp>
      <p:sp>
        <p:nvSpPr>
          <p:cNvPr id="16" name="Right Arrow 15"/>
          <p:cNvSpPr/>
          <p:nvPr/>
        </p:nvSpPr>
        <p:spPr bwMode="auto">
          <a:xfrm rot="978095" flipV="1">
            <a:off x="1716714" y="1037062"/>
            <a:ext cx="3639678" cy="450007"/>
          </a:xfrm>
          <a:prstGeom prst="rightArrow">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Osaka"/>
              <a:cs typeface="+mn-cs"/>
            </a:endParaRPr>
          </a:p>
        </p:txBody>
      </p:sp>
      <p:sp>
        <p:nvSpPr>
          <p:cNvPr id="5" name="Rectangle 4"/>
          <p:cNvSpPr/>
          <p:nvPr/>
        </p:nvSpPr>
        <p:spPr>
          <a:xfrm>
            <a:off x="900223" y="2132859"/>
            <a:ext cx="4724400" cy="1676400"/>
          </a:xfrm>
          <a:prstGeom prst="rect">
            <a:avLst/>
          </a:prstGeom>
          <a:noFill/>
        </p:spPr>
        <p:txBody>
          <a:bodyPr wrap="none" lIns="91427" tIns="45714" rIns="91427" bIns="45714">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5400" b="1" i="0" u="none" strike="noStrike" kern="1200" cap="all" spc="0" normalizeH="0" baseline="0" noProof="0" dirty="0">
                <a:ln w="9000" cmpd="sng">
                  <a:solidFill>
                    <a:srgbClr val="8064A2">
                      <a:shade val="50000"/>
                      <a:satMod val="120000"/>
                    </a:srgbClr>
                  </a:solidFill>
                  <a:prstDash val="solid"/>
                </a:ln>
                <a:solidFill>
                  <a:srgbClr val="FFFFFF"/>
                </a:solidFill>
                <a:effectLst>
                  <a:reflection blurRad="12700" stA="28000" endPos="45000" dist="1000" dir="5400000" sy="-100000" algn="bl" rotWithShape="0"/>
                </a:effectLst>
                <a:uLnTx/>
                <a:uFillTx/>
                <a:latin typeface="Calibri"/>
                <a:ea typeface="MS PGothic" charset="0"/>
                <a:cs typeface="MS PGothic" charset="0"/>
              </a:rPr>
              <a:t>أفسس</a:t>
            </a:r>
            <a:endParaRPr kumimoji="0" lang="en-US" sz="5400" b="1" i="0" u="none" strike="noStrike" kern="1200" cap="all" spc="0" normalizeH="0" baseline="0" noProof="0" dirty="0">
              <a:ln w="9000" cmpd="sng">
                <a:solidFill>
                  <a:srgbClr val="8064A2">
                    <a:shade val="50000"/>
                    <a:satMod val="120000"/>
                  </a:srgbClr>
                </a:solidFill>
                <a:prstDash val="solid"/>
              </a:ln>
              <a:solidFill>
                <a:srgbClr val="FFFFFF"/>
              </a:solidFill>
              <a:effectLst>
                <a:reflection blurRad="12700" stA="28000" endPos="45000" dist="1000" dir="5400000" sy="-100000" algn="bl" rotWithShape="0"/>
              </a:effectLst>
              <a:uLnTx/>
              <a:uFillTx/>
              <a:latin typeface="Calibri"/>
              <a:ea typeface="MS PGothic" charset="0"/>
              <a:cs typeface="MS PGothic" charset="0"/>
            </a:endParaRPr>
          </a:p>
        </p:txBody>
      </p:sp>
      <p:sp>
        <p:nvSpPr>
          <p:cNvPr id="455686" name="TextBox 6"/>
          <p:cNvSpPr txBox="1">
            <a:spLocks noChangeArrowheads="1"/>
          </p:cNvSpPr>
          <p:nvPr/>
        </p:nvSpPr>
        <p:spPr bwMode="auto">
          <a:xfrm>
            <a:off x="5638800" y="2132859"/>
            <a:ext cx="1447800" cy="52387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Calibri" charset="0"/>
                <a:ea typeface="ＭＳ Ｐゴシック" charset="0"/>
                <a:cs typeface="MS PGothic" charset="0"/>
              </a:rPr>
              <a:t>أفسس</a:t>
            </a:r>
            <a:endParaRPr kumimoji="0" lang="en-US" sz="2800" b="0" i="0" u="none" strike="noStrike" kern="1200" cap="none" spc="0" normalizeH="0" baseline="0" noProof="0" dirty="0">
              <a:ln>
                <a:noFill/>
              </a:ln>
              <a:solidFill>
                <a:srgbClr val="FFFFFF"/>
              </a:solidFill>
              <a:effectLst/>
              <a:uLnTx/>
              <a:uFillTx/>
              <a:latin typeface="Calibri" charset="0"/>
              <a:ea typeface="ＭＳ Ｐゴシック" charset="0"/>
              <a:cs typeface="MS PGothic" charset="0"/>
            </a:endParaRPr>
          </a:p>
        </p:txBody>
      </p:sp>
      <p:sp>
        <p:nvSpPr>
          <p:cNvPr id="11" name="Rectangle 2">
            <a:extLst>
              <a:ext uri="{FF2B5EF4-FFF2-40B4-BE49-F238E27FC236}">
                <a16:creationId xmlns:a16="http://schemas.microsoft.com/office/drawing/2014/main" id="{EB6EEB41-EBB2-AF4C-8047-36107F705D2B}"/>
              </a:ext>
            </a:extLst>
          </p:cNvPr>
          <p:cNvSpPr txBox="1">
            <a:spLocks noChangeArrowheads="1"/>
          </p:cNvSpPr>
          <p:nvPr/>
        </p:nvSpPr>
        <p:spPr>
          <a:xfrm>
            <a:off x="0" y="4299253"/>
            <a:ext cx="9144000" cy="2558748"/>
          </a:xfrm>
          <a:prstGeom prst="rect">
            <a:avLst/>
          </a:prstGeom>
          <a:effectLst>
            <a:outerShdw blurRad="63500" dist="35921" dir="2700000" algn="ctr" rotWithShape="0">
              <a:schemeClr val="tx2">
                <a:alpha val="74998"/>
              </a:schemeClr>
            </a:outerShdw>
          </a:effectLst>
        </p:spPr>
        <p:txBody>
          <a:bodyPr anchor="t"/>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132"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265"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396"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53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بولس رسول يسوع المسيح بمشيئة الله إلى القديسين الذين في أفسس و المؤمنين في المسيح يسوع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(أف 1: 1)</a:t>
            </a:r>
            <a:endParaRPr kumimoji="0" lang="en-US" sz="2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2799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3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strVal val="(6*min(max(#ppt_w*#ppt_h,.3),1)-7.4)/-.7*#ppt_w"/>
                                          </p:val>
                                        </p:tav>
                                        <p:tav tm="100000">
                                          <p:val>
                                            <p:strVal val="#ppt_w"/>
                                          </p:val>
                                        </p:tav>
                                      </p:tavLst>
                                    </p:anim>
                                    <p:anim calcmode="lin" valueType="num">
                                      <p:cBhvr>
                                        <p:cTn id="19" dur="500" fill="hold"/>
                                        <p:tgtEl>
                                          <p:spTgt spid="10"/>
                                        </p:tgtEl>
                                        <p:attrNameLst>
                                          <p:attrName>ppt_h</p:attrName>
                                        </p:attrNameLst>
                                      </p:cBhvr>
                                      <p:tavLst>
                                        <p:tav tm="0">
                                          <p:val>
                                            <p:strVal val="(6*min(max(#ppt_w*#ppt_h,.3),1)-7.4)/-.7*#ppt_h"/>
                                          </p:val>
                                        </p:tav>
                                        <p:tav tm="100000">
                                          <p:val>
                                            <p:strVal val="#ppt_h"/>
                                          </p:val>
                                        </p:tav>
                                      </p:tavLst>
                                    </p:anim>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strVal val="1+(6*min(max(#ppt_w*#ppt_h,.3),1)-7.4)/-.7*#ppt_h/2"/>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63" name="Picture 4" descr="Picture 4"/>
          <p:cNvPicPr>
            <a:picLocks noChangeAspect="1"/>
          </p:cNvPicPr>
          <p:nvPr/>
        </p:nvPicPr>
        <p:blipFill>
          <a:blip r:embed="rId3"/>
          <a:stretch>
            <a:fillRect/>
          </a:stretch>
        </p:blipFill>
        <p:spPr>
          <a:xfrm>
            <a:off x="0" y="1433727"/>
            <a:ext cx="9144000" cy="5424274"/>
          </a:xfrm>
          <a:prstGeom prst="rect">
            <a:avLst/>
          </a:prstGeom>
          <a:ln w="12700">
            <a:miter lim="400000"/>
          </a:ln>
        </p:spPr>
      </p:pic>
      <p:sp>
        <p:nvSpPr>
          <p:cNvPr id="1564" name="Title 1"/>
          <p:cNvSpPr txBox="1">
            <a:spLocks noGrp="1"/>
          </p:cNvSpPr>
          <p:nvPr>
            <p:ph type="title"/>
          </p:nvPr>
        </p:nvSpPr>
        <p:spPr>
          <a:xfrm>
            <a:off x="-18653" y="-27385"/>
            <a:ext cx="9162651" cy="1397998"/>
          </a:xfrm>
          <a:prstGeom prst="rect">
            <a:avLst/>
          </a:prstGeom>
          <a:solidFill>
            <a:srgbClr val="000000"/>
          </a:solidFill>
        </p:spPr>
        <p:txBody>
          <a:bodyPr>
            <a:normAutofit/>
          </a:bodyPr>
          <a:lstStyle/>
          <a:p>
            <a:pPr defTabSz="768095" rtl="0">
              <a:defRPr sz="3024" b="1">
                <a:solidFill>
                  <a:schemeClr val="accent3">
                    <a:lumOff val="44000"/>
                  </a:schemeClr>
                </a:solidFill>
                <a:latin typeface="Arial"/>
                <a:ea typeface="Arial"/>
                <a:cs typeface="Arial"/>
                <a:sym typeface="Arial"/>
              </a:defRPr>
            </a:pPr>
            <a:r>
              <a:rPr dirty="0" err="1"/>
              <a:t>كيف</a:t>
            </a:r>
            <a:r>
              <a:rPr dirty="0"/>
              <a:t> </a:t>
            </a:r>
            <a:r>
              <a:rPr dirty="0" err="1">
                <a:solidFill>
                  <a:srgbClr val="FFFB00"/>
                </a:solidFill>
              </a:rPr>
              <a:t>أختلفت</a:t>
            </a:r>
            <a:r>
              <a:rPr dirty="0"/>
              <a:t> الرسائل الرعوية </a:t>
            </a:r>
            <a:r>
              <a:rPr dirty="0" err="1"/>
              <a:t>عن</a:t>
            </a:r>
            <a:endParaRPr dirty="0"/>
          </a:p>
          <a:p>
            <a:pPr defTabSz="768095" rtl="0">
              <a:defRPr sz="3024" b="1">
                <a:solidFill>
                  <a:schemeClr val="accent3">
                    <a:lumOff val="44000"/>
                  </a:schemeClr>
                </a:solidFill>
                <a:latin typeface="Arial"/>
                <a:ea typeface="Arial"/>
                <a:cs typeface="Arial"/>
                <a:sym typeface="Arial"/>
              </a:defRPr>
            </a:pPr>
            <a:r>
              <a:rPr dirty="0"/>
              <a:t> الرسائل </a:t>
            </a:r>
            <a:r>
              <a:rPr dirty="0" err="1"/>
              <a:t>البولسيه</a:t>
            </a:r>
            <a:r>
              <a:rPr dirty="0"/>
              <a:t> </a:t>
            </a:r>
            <a:r>
              <a:rPr dirty="0" err="1"/>
              <a:t>السابقة</a:t>
            </a:r>
            <a:r>
              <a:rPr dirty="0"/>
              <a:t>؟  </a:t>
            </a:r>
          </a:p>
        </p:txBody>
      </p:sp>
      <p:sp>
        <p:nvSpPr>
          <p:cNvPr id="1565" name="Rectangle 2"/>
          <p:cNvSpPr txBox="1"/>
          <p:nvPr/>
        </p:nvSpPr>
        <p:spPr>
          <a:xfrm>
            <a:off x="577616" y="1602006"/>
            <a:ext cx="8520664" cy="2677656"/>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542925" marR="0" lvl="1" indent="-85725" algn="r" defTabSz="457200" rtl="1" eaLnBrk="1" fontAlgn="auto" latinLnBrk="0" hangingPunct="0">
              <a:lnSpc>
                <a:spcPct val="100000"/>
              </a:lnSpc>
              <a:spcBef>
                <a:spcPts val="0"/>
              </a:spcBef>
              <a:spcAft>
                <a:spcPts val="0"/>
              </a:spcAft>
              <a:buClrTx/>
              <a:buSzTx/>
              <a:buFontTx/>
              <a:buNone/>
              <a:tabLst/>
              <a:defRPr sz="2800">
                <a:solidFill>
                  <a:srgbClr val="8F8F8F">
                    <a:lumOff val="44000"/>
                  </a:srgbClr>
                </a:solidFill>
              </a:defRPr>
            </a:pP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الرعوية :</a:t>
            </a:r>
          </a:p>
          <a:p>
            <a:pPr marL="542925" marR="0" lvl="0" indent="-542925" algn="r" defTabSz="457200" rtl="1" eaLnBrk="1" fontAlgn="auto" latinLnBrk="0" hangingPunct="0">
              <a:lnSpc>
                <a:spcPct val="100000"/>
              </a:lnSpc>
              <a:spcBef>
                <a:spcPts val="0"/>
              </a:spcBef>
              <a:spcAft>
                <a:spcPts val="0"/>
              </a:spcAft>
              <a:buClrTx/>
              <a:buSzPct val="100000"/>
              <a:buFontTx/>
              <a:buAutoNum type="arabicParenBoth"/>
              <a:tabLst/>
              <a:defRPr sz="2800">
                <a:solidFill>
                  <a:srgbClr val="8F8F8F">
                    <a:lumOff val="44000"/>
                  </a:srgbClr>
                </a:solidFill>
              </a:defRPr>
            </a:pP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خاطب</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القادة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بدل</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الكنائس</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a:t>
            </a:r>
          </a:p>
          <a:p>
            <a:pPr marL="542925" marR="0" lvl="0" indent="-542925" algn="r" defTabSz="457200" rtl="1" eaLnBrk="1" fontAlgn="auto" latinLnBrk="0" hangingPunct="0">
              <a:lnSpc>
                <a:spcPct val="100000"/>
              </a:lnSpc>
              <a:spcBef>
                <a:spcPts val="0"/>
              </a:spcBef>
              <a:spcAft>
                <a:spcPts val="0"/>
              </a:spcAft>
              <a:buClrTx/>
              <a:buSzPct val="100000"/>
              <a:buFontTx/>
              <a:buAutoNum type="arabicParenBoth"/>
              <a:tabLst/>
              <a:defRPr sz="2800">
                <a:solidFill>
                  <a:srgbClr val="8F8F8F">
                    <a:lumOff val="44000"/>
                  </a:srgbClr>
                </a:solidFill>
              </a:defRPr>
            </a:pP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ركز</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على</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قضايا</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الكنيسة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وجهة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نظر</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القائد</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a:t>
            </a:r>
          </a:p>
          <a:p>
            <a:pPr marL="542925" marR="0" lvl="0" indent="-542925" algn="r" defTabSz="457200" rtl="1" eaLnBrk="1" fontAlgn="auto" latinLnBrk="0" hangingPunct="0">
              <a:lnSpc>
                <a:spcPct val="100000"/>
              </a:lnSpc>
              <a:spcBef>
                <a:spcPts val="0"/>
              </a:spcBef>
              <a:spcAft>
                <a:spcPts val="0"/>
              </a:spcAft>
              <a:buClrTx/>
              <a:buSzPct val="100000"/>
              <a:buFontTx/>
              <a:buAutoNum type="arabicParenBoth"/>
              <a:tabLst/>
              <a:defRPr sz="2800">
                <a:solidFill>
                  <a:srgbClr val="8F8F8F">
                    <a:lumOff val="44000"/>
                  </a:srgbClr>
                </a:solidFill>
              </a:defRPr>
            </a:pP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استخدم</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كلمات</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مختلفة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عن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الرسائل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السابقة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a:t>
            </a:r>
          </a:p>
          <a:p>
            <a:pPr marL="542925" marR="0" lvl="0" indent="-542925" algn="r" defTabSz="457200" rtl="1" eaLnBrk="1" fontAlgn="auto" latinLnBrk="0" hangingPunct="0">
              <a:lnSpc>
                <a:spcPct val="100000"/>
              </a:lnSpc>
              <a:spcBef>
                <a:spcPts val="0"/>
              </a:spcBef>
              <a:spcAft>
                <a:spcPts val="0"/>
              </a:spcAft>
              <a:buClrTx/>
              <a:buSzPct val="100000"/>
              <a:buFontTx/>
              <a:buAutoNum type="arabicParenBoth"/>
              <a:tabLst/>
              <a:defRPr sz="2800">
                <a:solidFill>
                  <a:srgbClr val="8F8F8F">
                    <a:lumOff val="44000"/>
                  </a:srgbClr>
                </a:solidFill>
              </a:defRPr>
            </a:pP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أظهر</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قيادة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الكنيسة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الأكثر</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تطوراً</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a:t>
            </a:r>
          </a:p>
          <a:p>
            <a:pPr marL="542925" marR="0" lvl="0" indent="-542925" algn="r" defTabSz="457200" rtl="1" eaLnBrk="1" fontAlgn="auto" latinLnBrk="0" hangingPunct="0">
              <a:lnSpc>
                <a:spcPct val="100000"/>
              </a:lnSpc>
              <a:spcBef>
                <a:spcPts val="0"/>
              </a:spcBef>
              <a:spcAft>
                <a:spcPts val="0"/>
              </a:spcAft>
              <a:buClrTx/>
              <a:buSzPct val="100000"/>
              <a:buFontTx/>
              <a:buAutoNum type="arabicParenBoth"/>
              <a:tabLst/>
              <a:defRPr sz="2800">
                <a:solidFill>
                  <a:srgbClr val="8F8F8F">
                    <a:lumOff val="44000"/>
                  </a:srgbClr>
                </a:solidFill>
              </a:defRPr>
            </a:pP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لديه</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اسلوب</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مختلف</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a:t>
            </a:r>
          </a:p>
        </p:txBody>
      </p:sp>
      <p:sp>
        <p:nvSpPr>
          <p:cNvPr id="1566" name="Rectangle 2"/>
          <p:cNvSpPr txBox="1"/>
          <p:nvPr/>
        </p:nvSpPr>
        <p:spPr>
          <a:xfrm>
            <a:off x="729287" y="4642977"/>
            <a:ext cx="2589414" cy="523220"/>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542925" indent="-542925" algn="ctr" defTabSz="457200">
              <a:defRPr sz="2800">
                <a:solidFill>
                  <a:schemeClr val="accent3">
                    <a:lumOff val="44000"/>
                  </a:schemeClr>
                </a:solidFill>
              </a:defRPr>
            </a:lvl1pPr>
          </a:lstStyle>
          <a:p>
            <a:pPr marL="542925" marR="0" lvl="0" indent="-542925" algn="ctr" defTabSz="457200" rtl="0" eaLnBrk="1" fontAlgn="auto" latinLnBrk="0" hangingPunct="0">
              <a:lnSpc>
                <a:spcPct val="100000"/>
              </a:lnSpc>
              <a:spcBef>
                <a:spcPts val="0"/>
              </a:spcBef>
              <a:spcAft>
                <a:spcPts val="0"/>
              </a:spcAft>
              <a:buClrTx/>
              <a:buSzTx/>
              <a:buFontTx/>
              <a:buNone/>
              <a:tabLst/>
              <a:defRPr/>
            </a:pP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الرسائل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السابقة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a:t>
            </a:r>
          </a:p>
        </p:txBody>
      </p:sp>
      <p:sp>
        <p:nvSpPr>
          <p:cNvPr id="1567" name="Rectangle 2"/>
          <p:cNvSpPr txBox="1"/>
          <p:nvPr/>
        </p:nvSpPr>
        <p:spPr>
          <a:xfrm>
            <a:off x="60484" y="5319963"/>
            <a:ext cx="1585478" cy="523220"/>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542925" indent="-542925" algn="ctr" defTabSz="457200">
              <a:defRPr sz="2800">
                <a:solidFill>
                  <a:schemeClr val="accent3">
                    <a:lumOff val="44000"/>
                  </a:schemeClr>
                </a:solidFill>
              </a:defRPr>
            </a:lvl1pPr>
          </a:lstStyle>
          <a:p>
            <a:pPr marL="542925" marR="0" lvl="0" indent="-542925" algn="ctr" defTabSz="457200" rtl="0" eaLnBrk="1" fontAlgn="auto" latinLnBrk="0" hangingPunct="0">
              <a:lnSpc>
                <a:spcPct val="100000"/>
              </a:lnSpc>
              <a:spcBef>
                <a:spcPts val="0"/>
              </a:spcBef>
              <a:spcAft>
                <a:spcPts val="0"/>
              </a:spcAft>
              <a:buClrTx/>
              <a:buSzTx/>
              <a:buFontTx/>
              <a:buNone/>
              <a:tabLst/>
              <a:defRPr/>
            </a:pPr>
            <a:r>
              <a:rPr kumimoji="0" sz="2800" b="1" i="0" u="none" strike="noStrike" kern="0" cap="none" spc="0" normalizeH="0" baseline="0" noProof="0">
                <a:ln>
                  <a:noFill/>
                </a:ln>
                <a:solidFill>
                  <a:srgbClr val="8F8F8F">
                    <a:lumOff val="44000"/>
                  </a:srgbClr>
                </a:solidFill>
                <a:effectLst>
                  <a:glow rad="228600">
                    <a:srgbClr val="000000">
                      <a:alpha val="81000"/>
                    </a:srgbClr>
                  </a:glow>
                </a:effectLst>
                <a:uLnTx/>
                <a:uFillTx/>
                <a:latin typeface="Arial"/>
                <a:cs typeface="Arial"/>
                <a:sym typeface="Arial"/>
              </a:rPr>
              <a:t>عقيدة </a:t>
            </a:r>
          </a:p>
        </p:txBody>
      </p:sp>
      <p:sp>
        <p:nvSpPr>
          <p:cNvPr id="1568" name="Rectangle 2"/>
          <p:cNvSpPr txBox="1"/>
          <p:nvPr/>
        </p:nvSpPr>
        <p:spPr>
          <a:xfrm>
            <a:off x="2490670" y="5319964"/>
            <a:ext cx="1585477" cy="523220"/>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542925" indent="-542925" algn="ctr" defTabSz="457200">
              <a:defRPr sz="2800">
                <a:solidFill>
                  <a:schemeClr val="accent3">
                    <a:lumOff val="44000"/>
                  </a:schemeClr>
                </a:solidFill>
              </a:defRPr>
            </a:lvl1pPr>
          </a:lstStyle>
          <a:p>
            <a:pPr marL="542925" marR="0" lvl="0" indent="-542925" algn="ctr" defTabSz="457200" rtl="0" eaLnBrk="1" fontAlgn="auto" latinLnBrk="0" hangingPunct="0">
              <a:lnSpc>
                <a:spcPct val="100000"/>
              </a:lnSpc>
              <a:spcBef>
                <a:spcPts val="0"/>
              </a:spcBef>
              <a:spcAft>
                <a:spcPts val="0"/>
              </a:spcAft>
              <a:buClrTx/>
              <a:buSzTx/>
              <a:buFontTx/>
              <a:buNone/>
              <a:tabLst/>
              <a:defRPr/>
            </a:pPr>
            <a:r>
              <a:rPr kumimoji="0" sz="2800" b="1" i="0" u="none" strike="noStrike" kern="0" cap="none" spc="0" normalizeH="0" baseline="0" noProof="0">
                <a:ln>
                  <a:noFill/>
                </a:ln>
                <a:solidFill>
                  <a:srgbClr val="8F8F8F">
                    <a:lumOff val="44000"/>
                  </a:srgbClr>
                </a:solidFill>
                <a:effectLst>
                  <a:glow rad="228600">
                    <a:srgbClr val="000000">
                      <a:alpha val="81000"/>
                    </a:srgbClr>
                  </a:glow>
                </a:effectLst>
                <a:uLnTx/>
                <a:uFillTx/>
                <a:latin typeface="Arial"/>
                <a:cs typeface="Arial"/>
                <a:sym typeface="Arial"/>
              </a:rPr>
              <a:t>ممارسات</a:t>
            </a:r>
          </a:p>
        </p:txBody>
      </p:sp>
      <p:sp>
        <p:nvSpPr>
          <p:cNvPr id="1569" name="Right Arrow 7"/>
          <p:cNvSpPr/>
          <p:nvPr/>
        </p:nvSpPr>
        <p:spPr>
          <a:xfrm>
            <a:off x="1803737" y="5461944"/>
            <a:ext cx="537248" cy="301435"/>
          </a:xfrm>
          <a:prstGeom prst="rightArrow">
            <a:avLst>
              <a:gd name="adj1" fmla="val 50000"/>
              <a:gd name="adj2" fmla="val 50000"/>
            </a:avLst>
          </a:prstGeom>
          <a:solidFill>
            <a:schemeClr val="accent3">
              <a:lumOff val="44000"/>
            </a:schemeClr>
          </a:solidFill>
          <a:ln w="25400">
            <a:solidFill>
              <a:srgbClr val="00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latin typeface="Calibri"/>
                <a:ea typeface="Calibri"/>
                <a:cs typeface="Calibri"/>
                <a:sym typeface="Calibri"/>
              </a:defRPr>
            </a:pPr>
            <a:endParaRPr kumimoji="0" sz="4400" b="1" i="0" u="none" strike="noStrike" kern="0" cap="none" spc="0" normalizeH="0" baseline="0" noProof="0">
              <a:ln>
                <a:noFill/>
              </a:ln>
              <a:solidFill>
                <a:srgbClr val="000000"/>
              </a:solidFill>
              <a:effectLst/>
              <a:uLnTx/>
              <a:uFillTx/>
              <a:latin typeface="Calibri"/>
              <a:cs typeface="Calibri"/>
              <a:sym typeface="Calibri"/>
            </a:endParaRPr>
          </a:p>
        </p:txBody>
      </p:sp>
      <p:sp>
        <p:nvSpPr>
          <p:cNvPr id="1570" name="Rectangle 2"/>
          <p:cNvSpPr txBox="1"/>
          <p:nvPr/>
        </p:nvSpPr>
        <p:spPr>
          <a:xfrm>
            <a:off x="5402255" y="4620675"/>
            <a:ext cx="2589413" cy="523220"/>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542925" indent="-542925" algn="ctr" defTabSz="457200">
              <a:defRPr sz="2800">
                <a:solidFill>
                  <a:schemeClr val="accent3">
                    <a:lumOff val="44000"/>
                  </a:schemeClr>
                </a:solidFill>
              </a:defRPr>
            </a:lvl1pPr>
          </a:lstStyle>
          <a:p>
            <a:pPr marL="542925" marR="0" lvl="0" indent="-542925" algn="ctr" defTabSz="457200" rtl="0" eaLnBrk="1" fontAlgn="auto" latinLnBrk="0" hangingPunct="0">
              <a:lnSpc>
                <a:spcPct val="100000"/>
              </a:lnSpc>
              <a:spcBef>
                <a:spcPts val="0"/>
              </a:spcBef>
              <a:spcAft>
                <a:spcPts val="0"/>
              </a:spcAft>
              <a:buClrTx/>
              <a:buSzTx/>
              <a:buFontTx/>
              <a:buNone/>
              <a:tabLst/>
              <a:defRPr/>
            </a:pP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الرسائل الرعوية:</a:t>
            </a:r>
          </a:p>
        </p:txBody>
      </p:sp>
      <p:sp>
        <p:nvSpPr>
          <p:cNvPr id="1571" name="Rectangle 2"/>
          <p:cNvSpPr txBox="1"/>
          <p:nvPr/>
        </p:nvSpPr>
        <p:spPr>
          <a:xfrm>
            <a:off x="5067854" y="5546670"/>
            <a:ext cx="3258215" cy="523220"/>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marL="9525" indent="-9525" algn="ctr" defTabSz="457200">
              <a:defRPr sz="2800">
                <a:solidFill>
                  <a:schemeClr val="accent3">
                    <a:lumOff val="44000"/>
                  </a:schemeClr>
                </a:solidFill>
              </a:defRPr>
            </a:lvl1pPr>
          </a:lstStyle>
          <a:p>
            <a:pPr marL="9525" marR="0" lvl="0" indent="-9525" algn="ctr" defTabSz="457200" rtl="0" eaLnBrk="1" fontAlgn="auto" latinLnBrk="0" hangingPunct="0">
              <a:lnSpc>
                <a:spcPct val="100000"/>
              </a:lnSpc>
              <a:spcBef>
                <a:spcPts val="0"/>
              </a:spcBef>
              <a:spcAft>
                <a:spcPts val="0"/>
              </a:spcAft>
              <a:buClrTx/>
              <a:buSzTx/>
              <a:buFontTx/>
              <a:buNone/>
              <a:tabLst/>
              <a:defRPr/>
            </a:pP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عقيدة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&amp; </a:t>
            </a:r>
            <a:r>
              <a:rPr kumimoji="0" lang="en-US"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ممارسات</a:t>
            </a:r>
            <a:endPar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565">
                                            <p:bg/>
                                          </p:spTgt>
                                        </p:tgtEl>
                                        <p:attrNameLst>
                                          <p:attrName>style.visibility</p:attrName>
                                        </p:attrNameLst>
                                      </p:cBhvr>
                                      <p:to>
                                        <p:strVal val="visible"/>
                                      </p:to>
                                    </p:set>
                                    <p:animEffect transition="in" filter="fade">
                                      <p:cBhvr>
                                        <p:cTn id="7" dur="500"/>
                                        <p:tgtEl>
                                          <p:spTgt spid="156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p:tmAbs val="0"/>
                                  </p:iterate>
                                  <p:childTnLst>
                                    <p:set>
                                      <p:cBhvr>
                                        <p:cTn id="10" fill="hold"/>
                                        <p:tgtEl>
                                          <p:spTgt spid="1565">
                                            <p:txEl>
                                              <p:pRg st="0" end="0"/>
                                            </p:txEl>
                                          </p:spTgt>
                                        </p:tgtEl>
                                        <p:attrNameLst>
                                          <p:attrName>style.visibility</p:attrName>
                                        </p:attrNameLst>
                                      </p:cBhvr>
                                      <p:to>
                                        <p:strVal val="visible"/>
                                      </p:to>
                                    </p:set>
                                    <p:animEffect transition="in" filter="fade">
                                      <p:cBhvr>
                                        <p:cTn id="11" dur="500"/>
                                        <p:tgtEl>
                                          <p:spTgt spid="1565">
                                            <p:txEl>
                                              <p:pRg st="0" end="0"/>
                                            </p:txEl>
                                          </p:spTgt>
                                        </p:tgtEl>
                                      </p:cBhvr>
                                    </p:animEffect>
                                  </p:childTnLst>
                                </p:cTn>
                              </p:par>
                            </p:childTnLst>
                          </p:cTn>
                        </p:par>
                        <p:par>
                          <p:cTn id="12" fill="hold">
                            <p:stCondLst>
                              <p:cond delay="1000"/>
                            </p:stCondLst>
                            <p:childTnLst>
                              <p:par>
                                <p:cTn id="13" presetID="10" presetClass="entr" fill="hold" grpId="0" nodeType="afterEffect">
                                  <p:stCondLst>
                                    <p:cond delay="0"/>
                                  </p:stCondLst>
                                  <p:iterate>
                                    <p:tmAbs val="0"/>
                                  </p:iterate>
                                  <p:childTnLst>
                                    <p:set>
                                      <p:cBhvr>
                                        <p:cTn id="14" fill="hold"/>
                                        <p:tgtEl>
                                          <p:spTgt spid="1565">
                                            <p:txEl>
                                              <p:pRg st="1" end="1"/>
                                            </p:txEl>
                                          </p:spTgt>
                                        </p:tgtEl>
                                        <p:attrNameLst>
                                          <p:attrName>style.visibility</p:attrName>
                                        </p:attrNameLst>
                                      </p:cBhvr>
                                      <p:to>
                                        <p:strVal val="visible"/>
                                      </p:to>
                                    </p:set>
                                    <p:animEffect transition="in" filter="fade">
                                      <p:cBhvr>
                                        <p:cTn id="15" dur="500"/>
                                        <p:tgtEl>
                                          <p:spTgt spid="15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1565">
                                            <p:txEl>
                                              <p:pRg st="2" end="2"/>
                                            </p:txEl>
                                          </p:spTgt>
                                        </p:tgtEl>
                                        <p:attrNameLst>
                                          <p:attrName>style.visibility</p:attrName>
                                        </p:attrNameLst>
                                      </p:cBhvr>
                                      <p:to>
                                        <p:strVal val="visible"/>
                                      </p:to>
                                    </p:set>
                                    <p:animEffect transition="in" filter="fade">
                                      <p:cBhvr>
                                        <p:cTn id="20" dur="500"/>
                                        <p:tgtEl>
                                          <p:spTgt spid="156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0" nodeType="clickEffect">
                                  <p:stCondLst>
                                    <p:cond delay="0"/>
                                  </p:stCondLst>
                                  <p:iterate>
                                    <p:tmAbs val="0"/>
                                  </p:iterate>
                                  <p:childTnLst>
                                    <p:set>
                                      <p:cBhvr>
                                        <p:cTn id="24" fill="hold"/>
                                        <p:tgtEl>
                                          <p:spTgt spid="1565">
                                            <p:txEl>
                                              <p:pRg st="3" end="3"/>
                                            </p:txEl>
                                          </p:spTgt>
                                        </p:tgtEl>
                                        <p:attrNameLst>
                                          <p:attrName>style.visibility</p:attrName>
                                        </p:attrNameLst>
                                      </p:cBhvr>
                                      <p:to>
                                        <p:strVal val="visible"/>
                                      </p:to>
                                    </p:set>
                                    <p:animEffect transition="in" filter="fade">
                                      <p:cBhvr>
                                        <p:cTn id="25" dur="500"/>
                                        <p:tgtEl>
                                          <p:spTgt spid="156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0" nodeType="clickEffect">
                                  <p:stCondLst>
                                    <p:cond delay="0"/>
                                  </p:stCondLst>
                                  <p:iterate>
                                    <p:tmAbs val="0"/>
                                  </p:iterate>
                                  <p:childTnLst>
                                    <p:set>
                                      <p:cBhvr>
                                        <p:cTn id="29" fill="hold"/>
                                        <p:tgtEl>
                                          <p:spTgt spid="1565">
                                            <p:txEl>
                                              <p:pRg st="4" end="4"/>
                                            </p:txEl>
                                          </p:spTgt>
                                        </p:tgtEl>
                                        <p:attrNameLst>
                                          <p:attrName>style.visibility</p:attrName>
                                        </p:attrNameLst>
                                      </p:cBhvr>
                                      <p:to>
                                        <p:strVal val="visible"/>
                                      </p:to>
                                    </p:set>
                                    <p:animEffect transition="in" filter="fade">
                                      <p:cBhvr>
                                        <p:cTn id="30" dur="500"/>
                                        <p:tgtEl>
                                          <p:spTgt spid="156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0" nodeType="clickEffect">
                                  <p:stCondLst>
                                    <p:cond delay="0"/>
                                  </p:stCondLst>
                                  <p:iterate>
                                    <p:tmAbs val="0"/>
                                  </p:iterate>
                                  <p:childTnLst>
                                    <p:set>
                                      <p:cBhvr>
                                        <p:cTn id="34" fill="hold"/>
                                        <p:tgtEl>
                                          <p:spTgt spid="1565">
                                            <p:txEl>
                                              <p:pRg st="5" end="5"/>
                                            </p:txEl>
                                          </p:spTgt>
                                        </p:tgtEl>
                                        <p:attrNameLst>
                                          <p:attrName>style.visibility</p:attrName>
                                        </p:attrNameLst>
                                      </p:cBhvr>
                                      <p:to>
                                        <p:strVal val="visible"/>
                                      </p:to>
                                    </p:set>
                                    <p:animEffect transition="in" filter="fade">
                                      <p:cBhvr>
                                        <p:cTn id="35" dur="500"/>
                                        <p:tgtEl>
                                          <p:spTgt spid="156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p:tmAbs val="0"/>
                                  </p:iterate>
                                  <p:childTnLst>
                                    <p:set>
                                      <p:cBhvr>
                                        <p:cTn id="39" fill="hold"/>
                                        <p:tgtEl>
                                          <p:spTgt spid="1566"/>
                                        </p:tgtEl>
                                        <p:attrNameLst>
                                          <p:attrName>style.visibility</p:attrName>
                                        </p:attrNameLst>
                                      </p:cBhvr>
                                      <p:to>
                                        <p:strVal val="visible"/>
                                      </p:to>
                                    </p:set>
                                    <p:animEffect transition="in" filter="wipe(left)">
                                      <p:cBhvr>
                                        <p:cTn id="40" dur="500"/>
                                        <p:tgtEl>
                                          <p:spTgt spid="156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p:tmAbs val="0"/>
                                  </p:iterate>
                                  <p:childTnLst>
                                    <p:set>
                                      <p:cBhvr>
                                        <p:cTn id="44" fill="hold"/>
                                        <p:tgtEl>
                                          <p:spTgt spid="1567"/>
                                        </p:tgtEl>
                                        <p:attrNameLst>
                                          <p:attrName>style.visibility</p:attrName>
                                        </p:attrNameLst>
                                      </p:cBhvr>
                                      <p:to>
                                        <p:strVal val="visible"/>
                                      </p:to>
                                    </p:set>
                                    <p:animEffect transition="in" filter="wipe(left)">
                                      <p:cBhvr>
                                        <p:cTn id="45" dur="500"/>
                                        <p:tgtEl>
                                          <p:spTgt spid="156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p:tmAbs val="0"/>
                                  </p:iterate>
                                  <p:childTnLst>
                                    <p:set>
                                      <p:cBhvr>
                                        <p:cTn id="49" fill="hold"/>
                                        <p:tgtEl>
                                          <p:spTgt spid="1569"/>
                                        </p:tgtEl>
                                        <p:attrNameLst>
                                          <p:attrName>style.visibility</p:attrName>
                                        </p:attrNameLst>
                                      </p:cBhvr>
                                      <p:to>
                                        <p:strVal val="visible"/>
                                      </p:to>
                                    </p:set>
                                    <p:animEffect transition="in" filter="wipe(left)">
                                      <p:cBhvr>
                                        <p:cTn id="50" dur="500"/>
                                        <p:tgtEl>
                                          <p:spTgt spid="1569"/>
                                        </p:tgtEl>
                                      </p:cBhvr>
                                    </p:animEffect>
                                  </p:childTnLst>
                                </p:cTn>
                              </p:par>
                            </p:childTnLst>
                          </p:cTn>
                        </p:par>
                        <p:par>
                          <p:cTn id="51" fill="hold">
                            <p:stCondLst>
                              <p:cond delay="500"/>
                            </p:stCondLst>
                            <p:childTnLst>
                              <p:par>
                                <p:cTn id="52" presetID="22" presetClass="entr" presetSubtype="8" fill="hold" grpId="0" nodeType="afterEffect">
                                  <p:stCondLst>
                                    <p:cond delay="0"/>
                                  </p:stCondLst>
                                  <p:iterate>
                                    <p:tmAbs val="0"/>
                                  </p:iterate>
                                  <p:childTnLst>
                                    <p:set>
                                      <p:cBhvr>
                                        <p:cTn id="53" fill="hold"/>
                                        <p:tgtEl>
                                          <p:spTgt spid="1568"/>
                                        </p:tgtEl>
                                        <p:attrNameLst>
                                          <p:attrName>style.visibility</p:attrName>
                                        </p:attrNameLst>
                                      </p:cBhvr>
                                      <p:to>
                                        <p:strVal val="visible"/>
                                      </p:to>
                                    </p:set>
                                    <p:animEffect transition="in" filter="wipe(left)">
                                      <p:cBhvr>
                                        <p:cTn id="54" dur="500"/>
                                        <p:tgtEl>
                                          <p:spTgt spid="15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p:tmAbs val="0"/>
                                  </p:iterate>
                                  <p:childTnLst>
                                    <p:set>
                                      <p:cBhvr>
                                        <p:cTn id="58" fill="hold"/>
                                        <p:tgtEl>
                                          <p:spTgt spid="1570"/>
                                        </p:tgtEl>
                                        <p:attrNameLst>
                                          <p:attrName>style.visibility</p:attrName>
                                        </p:attrNameLst>
                                      </p:cBhvr>
                                      <p:to>
                                        <p:strVal val="visible"/>
                                      </p:to>
                                    </p:set>
                                    <p:animEffect transition="in" filter="wipe(left)">
                                      <p:cBhvr>
                                        <p:cTn id="59" dur="500"/>
                                        <p:tgtEl>
                                          <p:spTgt spid="157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p:tmAbs val="0"/>
                                  </p:iterate>
                                  <p:childTnLst>
                                    <p:set>
                                      <p:cBhvr>
                                        <p:cTn id="63" fill="hold"/>
                                        <p:tgtEl>
                                          <p:spTgt spid="1571"/>
                                        </p:tgtEl>
                                        <p:attrNameLst>
                                          <p:attrName>style.visibility</p:attrName>
                                        </p:attrNameLst>
                                      </p:cBhvr>
                                      <p:to>
                                        <p:strVal val="visible"/>
                                      </p:to>
                                    </p:set>
                                    <p:animEffect transition="in" filter="wipe(left)">
                                      <p:cBhvr>
                                        <p:cTn id="64" dur="500"/>
                                        <p:tgtEl>
                                          <p:spTgt spid="1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 grpId="0" build="p" bldLvl="5" animBg="1" advAuto="0"/>
      <p:bldP spid="1566" grpId="0" animBg="1" advAuto="0"/>
      <p:bldP spid="1567" grpId="0" animBg="1" advAuto="0"/>
      <p:bldP spid="1568" grpId="0" animBg="1" advAuto="0"/>
      <p:bldP spid="1569" grpId="0" animBg="1" advAuto="0"/>
      <p:bldP spid="1570" grpId="0" animBg="1" advAuto="0"/>
      <p:bldP spid="157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75" name="Picture 2" descr="Picture 2"/>
          <p:cNvPicPr>
            <a:picLocks noChangeAspect="1"/>
          </p:cNvPicPr>
          <p:nvPr/>
        </p:nvPicPr>
        <p:blipFill>
          <a:blip r:embed="rId2"/>
          <a:stretch>
            <a:fillRect/>
          </a:stretch>
        </p:blipFill>
        <p:spPr>
          <a:xfrm>
            <a:off x="18934" y="1329049"/>
            <a:ext cx="9144001" cy="5541963"/>
          </a:xfrm>
          <a:prstGeom prst="rect">
            <a:avLst/>
          </a:prstGeom>
          <a:ln w="12700">
            <a:miter lim="400000"/>
          </a:ln>
        </p:spPr>
      </p:pic>
      <p:sp>
        <p:nvSpPr>
          <p:cNvPr id="1576" name="Title 1"/>
          <p:cNvSpPr txBox="1">
            <a:spLocks noGrp="1"/>
          </p:cNvSpPr>
          <p:nvPr>
            <p:ph type="title"/>
          </p:nvPr>
        </p:nvSpPr>
        <p:spPr>
          <a:xfrm>
            <a:off x="-18653" y="-27385"/>
            <a:ext cx="9162651" cy="1397998"/>
          </a:xfrm>
          <a:prstGeom prst="rect">
            <a:avLst/>
          </a:prstGeom>
          <a:solidFill>
            <a:srgbClr val="000000"/>
          </a:solidFill>
        </p:spPr>
        <p:txBody>
          <a:bodyPr/>
          <a:lstStyle/>
          <a:p>
            <a:pPr rtl="0">
              <a:defRPr sz="3600" b="1">
                <a:solidFill>
                  <a:schemeClr val="accent3">
                    <a:lumOff val="44000"/>
                  </a:schemeClr>
                </a:solidFill>
                <a:latin typeface="Arial"/>
                <a:ea typeface="Arial"/>
                <a:cs typeface="Arial"/>
                <a:sym typeface="Arial"/>
              </a:defRPr>
            </a:pPr>
            <a:r>
              <a:rPr dirty="0" err="1"/>
              <a:t>ماذا</a:t>
            </a:r>
            <a:r>
              <a:rPr dirty="0"/>
              <a:t> </a:t>
            </a:r>
            <a:r>
              <a:rPr dirty="0" err="1"/>
              <a:t>يهم</a:t>
            </a:r>
            <a:r>
              <a:rPr dirty="0"/>
              <a:t> </a:t>
            </a:r>
            <a:r>
              <a:rPr dirty="0" err="1"/>
              <a:t>العلماء</a:t>
            </a:r>
            <a:r>
              <a:rPr dirty="0"/>
              <a:t> </a:t>
            </a:r>
            <a:r>
              <a:rPr dirty="0" err="1"/>
              <a:t>بشأن</a:t>
            </a:r>
            <a:r>
              <a:rPr dirty="0"/>
              <a:t> </a:t>
            </a:r>
            <a:r>
              <a:rPr dirty="0" err="1">
                <a:solidFill>
                  <a:srgbClr val="FFFB00"/>
                </a:solidFill>
              </a:rPr>
              <a:t>كتابة</a:t>
            </a:r>
            <a:r>
              <a:rPr dirty="0"/>
              <a:t> الرسائل الرعوية </a:t>
            </a:r>
          </a:p>
        </p:txBody>
      </p:sp>
      <p:sp>
        <p:nvSpPr>
          <p:cNvPr id="1577" name="Rectangle 2"/>
          <p:cNvSpPr txBox="1"/>
          <p:nvPr/>
        </p:nvSpPr>
        <p:spPr>
          <a:xfrm>
            <a:off x="3208715" y="1563538"/>
            <a:ext cx="5833226" cy="4832092"/>
          </a:xfrm>
          <a:prstGeom prst="rect">
            <a:avLst/>
          </a:prstGeom>
          <a:ln w="12700">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42925" indent="-542925" algn="r" defTabSz="457200" rtl="1">
              <a:buSzPct val="100000"/>
              <a:buAutoNum type="arabicParenBoth"/>
              <a:defRPr sz="2800">
                <a:solidFill>
                  <a:schemeClr val="accent3">
                    <a:lumOff val="44000"/>
                  </a:schemeClr>
                </a:solidFill>
                <a:effectLst>
                  <a:glow rad="228600">
                    <a:schemeClr val="tx1">
                      <a:alpha val="81000"/>
                    </a:schemeClr>
                  </a:glow>
                </a:effectLst>
              </a:defRPr>
            </a:lvl1pPr>
            <a:lvl2pPr marL="542925" lvl="1" indent="-85725" algn="r" defTabSz="457200" rtl="1">
              <a:defRPr sz="2800">
                <a:solidFill>
                  <a:schemeClr val="accent3">
                    <a:lumOff val="44000"/>
                  </a:schemeClr>
                </a:solidFill>
                <a:effectLst>
                  <a:glow rad="228600">
                    <a:schemeClr val="tx1">
                      <a:alpha val="81000"/>
                    </a:schemeClr>
                  </a:glow>
                </a:effectLst>
              </a:defRPr>
            </a:lvl2pPr>
          </a:lstStyle>
          <a:p>
            <a:pPr marL="542925" marR="0" lvl="0" indent="-542925" algn="r" defTabSz="457200" rtl="1" eaLnBrk="1" fontAlgn="auto" latinLnBrk="0" hangingPunct="0">
              <a:lnSpc>
                <a:spcPct val="100000"/>
              </a:lnSpc>
              <a:spcBef>
                <a:spcPts val="0"/>
              </a:spcBef>
              <a:spcAft>
                <a:spcPts val="0"/>
              </a:spcAft>
              <a:buClrTx/>
              <a:buSzPct val="100000"/>
              <a:buFontTx/>
              <a:buAutoNum type="arabicParenBoth"/>
              <a:tabLst/>
              <a:defRPr/>
            </a:pP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كان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قانون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مرقيون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(١٧٠م)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يحتوى</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على</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١٠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رسائل</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بوليسية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فقط</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لكن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مرقيون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كان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مهرطقاً</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a:t>
            </a:r>
            <a:endParaRPr kumimoji="0" lang="en-US"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endParaRPr>
          </a:p>
          <a:p>
            <a:pPr marL="542925" marR="0" lvl="0" indent="-542925" algn="r" defTabSz="457200" rtl="1" eaLnBrk="1" fontAlgn="auto" latinLnBrk="0" hangingPunct="0">
              <a:lnSpc>
                <a:spcPct val="100000"/>
              </a:lnSpc>
              <a:spcBef>
                <a:spcPts val="0"/>
              </a:spcBef>
              <a:spcAft>
                <a:spcPts val="0"/>
              </a:spcAft>
              <a:buClrTx/>
              <a:buSzPct val="100000"/>
              <a:buFontTx/>
              <a:buAutoNum type="arabicParenBoth"/>
              <a:tabLst/>
              <a:defRPr/>
            </a:pPr>
            <a:endPar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endParaRPr>
          </a:p>
          <a:p>
            <a:pPr marL="542925" marR="0" lvl="0" indent="-542925" algn="r" defTabSz="457200" rtl="1" eaLnBrk="1" fontAlgn="auto" latinLnBrk="0" hangingPunct="0">
              <a:lnSpc>
                <a:spcPct val="100000"/>
              </a:lnSpc>
              <a:spcBef>
                <a:spcPts val="0"/>
              </a:spcBef>
              <a:spcAft>
                <a:spcPts val="0"/>
              </a:spcAft>
              <a:buClrTx/>
              <a:buSzPct val="100000"/>
              <a:buFontTx/>
              <a:buAutoNum type="arabicParenBoth"/>
              <a:tabLst/>
              <a:defRPr/>
            </a:pP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هم</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غير</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موجودون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صفحة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٤٦ -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وهذه</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واحدة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أقدم</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مخطوطات</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رسائل</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بولس</a:t>
            </a:r>
            <a:r>
              <a:rPr kumimoji="0" lang="en-US"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لكننا</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لا</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نعرف</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لماذا</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a:t>
            </a:r>
          </a:p>
          <a:p>
            <a:pPr marL="542925" marR="0" lvl="0" indent="-542925" algn="r" defTabSz="457200" rtl="1" eaLnBrk="1" fontAlgn="auto" latinLnBrk="0" hangingPunct="0">
              <a:lnSpc>
                <a:spcPct val="100000"/>
              </a:lnSpc>
              <a:spcBef>
                <a:spcPts val="0"/>
              </a:spcBef>
              <a:spcAft>
                <a:spcPts val="0"/>
              </a:spcAft>
              <a:buClrTx/>
              <a:buSzPct val="100000"/>
              <a:buFontTx/>
              <a:buAutoNum type="arabicParenBoth"/>
              <a:tabLst/>
              <a:defRPr/>
            </a:pPr>
            <a:endPar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endParaRPr>
          </a:p>
          <a:p>
            <a:pPr marL="542925" marR="0" lvl="0" indent="-542925" algn="r" defTabSz="457200" rtl="1" eaLnBrk="1" fontAlgn="auto" latinLnBrk="0" hangingPunct="0">
              <a:lnSpc>
                <a:spcPct val="100000"/>
              </a:lnSpc>
              <a:spcBef>
                <a:spcPts val="0"/>
              </a:spcBef>
              <a:spcAft>
                <a:spcPts val="0"/>
              </a:spcAft>
              <a:buClrTx/>
              <a:buSzPct val="100000"/>
              <a:buFontTx/>
              <a:buAutoNum type="arabicParenBoth"/>
              <a:tabLst/>
              <a:defRPr/>
            </a:pP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لم</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يكن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هناك</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شك</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في</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كتابة</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الرسائل الرعوية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حتى</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القرن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التاسع</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عشر</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١٨٠٠ . (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لكن</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عندما</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حل</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النقاد</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محل</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 </a:t>
            </a:r>
            <a:r>
              <a:rPr kumimoji="0" sz="2800" b="1" i="0" u="none" strike="noStrike" kern="0" cap="none" spc="0" normalizeH="0" baseline="0" noProof="0" dirty="0" err="1">
                <a:ln>
                  <a:noFill/>
                </a:ln>
                <a:solidFill>
                  <a:srgbClr val="8F8F8F">
                    <a:lumOff val="44000"/>
                  </a:srgbClr>
                </a:solidFill>
                <a:effectLst>
                  <a:glow rad="228600">
                    <a:srgbClr val="000000">
                      <a:alpha val="81000"/>
                    </a:srgbClr>
                  </a:glow>
                </a:effectLst>
                <a:uLnTx/>
                <a:uFillTx/>
                <a:latin typeface="Arial"/>
                <a:cs typeface="Arial"/>
                <a:sym typeface="Arial"/>
              </a:rPr>
              <a:t>النص</a:t>
            </a:r>
            <a:r>
              <a:rPr kumimoji="0" sz="2800" b="1" i="0" u="none" strike="noStrike" kern="0" cap="none" spc="0" normalizeH="0" baseline="0" noProof="0" dirty="0">
                <a:ln>
                  <a:noFill/>
                </a:ln>
                <a:solidFill>
                  <a:srgbClr val="8F8F8F">
                    <a:lumOff val="44000"/>
                  </a:srgbClr>
                </a:solidFill>
                <a:effectLst>
                  <a:glow rad="228600">
                    <a:srgbClr val="000000">
                      <a:alpha val="81000"/>
                    </a:srgbClr>
                  </a:glow>
                </a:effectLst>
                <a:uLnTx/>
                <a:uFillTx/>
                <a:latin typeface="Arial"/>
                <a:cs typeface="Arial"/>
                <a:sym typeface="Arial"/>
              </a:rPr>
              <a:t>)</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7">
                                            <p:txEl>
                                              <p:pRg st="0" end="0"/>
                                            </p:txEl>
                                          </p:spTgt>
                                        </p:tgtEl>
                                        <p:attrNameLst>
                                          <p:attrName>style.visibility</p:attrName>
                                        </p:attrNameLst>
                                      </p:cBhvr>
                                      <p:to>
                                        <p:strVal val="visible"/>
                                      </p:to>
                                    </p:set>
                                    <p:anim calcmode="lin" valueType="num">
                                      <p:cBhvr additive="base">
                                        <p:cTn id="7" dur="500" fill="hold"/>
                                        <p:tgtEl>
                                          <p:spTgt spid="15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7">
                                            <p:txEl>
                                              <p:pRg st="2" end="2"/>
                                            </p:txEl>
                                          </p:spTgt>
                                        </p:tgtEl>
                                        <p:attrNameLst>
                                          <p:attrName>style.visibility</p:attrName>
                                        </p:attrNameLst>
                                      </p:cBhvr>
                                      <p:to>
                                        <p:strVal val="visible"/>
                                      </p:to>
                                    </p:set>
                                    <p:anim calcmode="lin" valueType="num">
                                      <p:cBhvr additive="base">
                                        <p:cTn id="13" dur="500" fill="hold"/>
                                        <p:tgtEl>
                                          <p:spTgt spid="157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77">
                                            <p:txEl>
                                              <p:pRg st="4" end="4"/>
                                            </p:txEl>
                                          </p:spTgt>
                                        </p:tgtEl>
                                        <p:attrNameLst>
                                          <p:attrName>style.visibility</p:attrName>
                                        </p:attrNameLst>
                                      </p:cBhvr>
                                      <p:to>
                                        <p:strVal val="visible"/>
                                      </p:to>
                                    </p:set>
                                    <p:anim calcmode="lin" valueType="num">
                                      <p:cBhvr additive="base">
                                        <p:cTn id="19" dur="500" fill="hold"/>
                                        <p:tgtEl>
                                          <p:spTgt spid="157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actus">
  <a:themeElements>
    <a:clrScheme name="Cactus">
      <a:dk1>
        <a:srgbClr val="000000"/>
      </a:dk1>
      <a:lt1>
        <a:srgbClr val="FFFFFF"/>
      </a:lt1>
      <a:dk2>
        <a:srgbClr val="A7A7A7"/>
      </a:dk2>
      <a:lt2>
        <a:srgbClr val="535353"/>
      </a:lt2>
      <a:accent1>
        <a:srgbClr val="F5EBC1"/>
      </a:accent1>
      <a:accent2>
        <a:srgbClr val="FFCC00"/>
      </a:accent2>
      <a:accent3>
        <a:srgbClr val="8F8F8F"/>
      </a:accent3>
      <a:accent4>
        <a:srgbClr val="707070"/>
      </a:accent4>
      <a:accent5>
        <a:srgbClr val="F9F3DD"/>
      </a:accent5>
      <a:accent6>
        <a:srgbClr val="E7B900"/>
      </a:accent6>
      <a:hlink>
        <a:srgbClr val="0000FF"/>
      </a:hlink>
      <a:folHlink>
        <a:srgbClr val="FF00FF"/>
      </a:folHlink>
    </a:clrScheme>
    <a:fontScheme name="Cactus">
      <a:majorFont>
        <a:latin typeface="Helvetica"/>
        <a:ea typeface="Helvetica"/>
        <a:cs typeface="Helvetica"/>
      </a:majorFont>
      <a:minorFont>
        <a:latin typeface="Times New Roman"/>
        <a:ea typeface="Times New Roman"/>
        <a:cs typeface="Times New Roman"/>
      </a:minorFont>
    </a:fontScheme>
    <a:fmtScheme name="Cact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actus">
  <a:themeElements>
    <a:clrScheme name="Cactus">
      <a:dk1>
        <a:srgbClr val="000000"/>
      </a:dk1>
      <a:lt1>
        <a:srgbClr val="FFFFFF"/>
      </a:lt1>
      <a:dk2>
        <a:srgbClr val="A7A7A7"/>
      </a:dk2>
      <a:lt2>
        <a:srgbClr val="535353"/>
      </a:lt2>
      <a:accent1>
        <a:srgbClr val="F5EBC1"/>
      </a:accent1>
      <a:accent2>
        <a:srgbClr val="FFCC00"/>
      </a:accent2>
      <a:accent3>
        <a:srgbClr val="8F8F8F"/>
      </a:accent3>
      <a:accent4>
        <a:srgbClr val="707070"/>
      </a:accent4>
      <a:accent5>
        <a:srgbClr val="F9F3DD"/>
      </a:accent5>
      <a:accent6>
        <a:srgbClr val="E7B900"/>
      </a:accent6>
      <a:hlink>
        <a:srgbClr val="0000FF"/>
      </a:hlink>
      <a:folHlink>
        <a:srgbClr val="FF00FF"/>
      </a:folHlink>
    </a:clrScheme>
    <a:fontScheme name="Cactus">
      <a:majorFont>
        <a:latin typeface="Helvetica"/>
        <a:ea typeface="Helvetica"/>
        <a:cs typeface="Helvetica"/>
      </a:majorFont>
      <a:minorFont>
        <a:latin typeface="Times New Roman"/>
        <a:ea typeface="Times New Roman"/>
        <a:cs typeface="Times New Roman"/>
      </a:minorFont>
    </a:fontScheme>
    <a:fmtScheme name="Cact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4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2510</TotalTime>
  <Words>953</Words>
  <Application>Microsoft Macintosh PowerPoint</Application>
  <PresentationFormat>On-screen Show (4:3)</PresentationFormat>
  <Paragraphs>121</Paragraphs>
  <Slides>11</Slides>
  <Notes>9</Notes>
  <HiddenSlides>0</HiddenSlides>
  <MMClips>0</MMClips>
  <ScaleCrop>false</ScaleCrop>
  <HeadingPairs>
    <vt:vector size="6" baseType="variant">
      <vt:variant>
        <vt:lpstr>Fonts Used</vt:lpstr>
      </vt:variant>
      <vt:variant>
        <vt:i4>18</vt:i4>
      </vt:variant>
      <vt:variant>
        <vt:lpstr>Theme</vt:lpstr>
      </vt:variant>
      <vt:variant>
        <vt:i4>8</vt:i4>
      </vt:variant>
      <vt:variant>
        <vt:lpstr>Slide Titles</vt:lpstr>
      </vt:variant>
      <vt:variant>
        <vt:i4>11</vt:i4>
      </vt:variant>
    </vt:vector>
  </HeadingPairs>
  <TitlesOfParts>
    <vt:vector size="37" baseType="lpstr">
      <vt:lpstr>26</vt:lpstr>
      <vt:lpstr>BONES</vt:lpstr>
      <vt:lpstr>ＭＳ Ｐゴシック</vt:lpstr>
      <vt:lpstr>Osaka</vt:lpstr>
      <vt:lpstr>Times Roman</vt:lpstr>
      <vt:lpstr>Arial</vt:lpstr>
      <vt:lpstr>Arial Black</vt:lpstr>
      <vt:lpstr>Arial Narrow</vt:lpstr>
      <vt:lpstr>Calibri</vt:lpstr>
      <vt:lpstr>Calibri Light</vt:lpstr>
      <vt:lpstr>Comic Sans MS</vt:lpstr>
      <vt:lpstr>Engravers MT</vt:lpstr>
      <vt:lpstr>Impact</vt:lpstr>
      <vt:lpstr>Tahoma</vt:lpstr>
      <vt:lpstr>Times New Roman</vt:lpstr>
      <vt:lpstr>Trebuchet MS</vt:lpstr>
      <vt:lpstr>Verdana</vt:lpstr>
      <vt:lpstr>Wingdings</vt:lpstr>
      <vt:lpstr>Default Design</vt:lpstr>
      <vt:lpstr>5_Orbit</vt:lpstr>
      <vt:lpstr>50_Blank Presentation</vt:lpstr>
      <vt:lpstr>8_Blank Presentation</vt:lpstr>
      <vt:lpstr>2_Blank Presentation</vt:lpstr>
      <vt:lpstr>1_Cactus</vt:lpstr>
      <vt:lpstr>Slit</vt:lpstr>
      <vt:lpstr>Cactus</vt:lpstr>
      <vt:lpstr>التأليف البولسي</vt:lpstr>
      <vt:lpstr>رسائل بولس في أفضل ترتيب كتابي</vt:lpstr>
      <vt:lpstr>دعم بولس كمؤلف</vt:lpstr>
      <vt:lpstr>تأليف</vt:lpstr>
      <vt:lpstr>حجة سيرة  بولس الذاتية (غل 1-2)</vt:lpstr>
      <vt:lpstr>نوع مختلف من التحية  (1: 1)</vt:lpstr>
      <vt:lpstr>PowerPoint Presentation</vt:lpstr>
      <vt:lpstr>كيف أختلفت الرسائل الرعوية عن  الرسائل البولسيه السابقة؟  </vt:lpstr>
      <vt:lpstr>ماذا يهم العلماء بشأن كتابة الرسائل الرعوية </vt:lpstr>
      <vt:lpstr>Black</vt:lpstr>
      <vt:lpstr>دراسات نقدية في العهد الجديد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87</cp:revision>
  <dcterms:created xsi:type="dcterms:W3CDTF">2004-09-11T01:03:24Z</dcterms:created>
  <dcterms:modified xsi:type="dcterms:W3CDTF">2026-05-20T17:35:38Z</dcterms:modified>
</cp:coreProperties>
</file>