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31" r:id="rId2"/>
    <p:sldMasterId id="2147483857" r:id="rId3"/>
    <p:sldMasterId id="2147483869" r:id="rId4"/>
    <p:sldMasterId id="2147483871" r:id="rId5"/>
    <p:sldMasterId id="2147483892" r:id="rId6"/>
    <p:sldMasterId id="2147483904" r:id="rId7"/>
    <p:sldMasterId id="2147483916" r:id="rId8"/>
    <p:sldMasterId id="2147483918" r:id="rId9"/>
    <p:sldMasterId id="2147483920" r:id="rId10"/>
    <p:sldMasterId id="2147483933" r:id="rId11"/>
    <p:sldMasterId id="2147483946" r:id="rId12"/>
    <p:sldMasterId id="2147483948" r:id="rId13"/>
    <p:sldMasterId id="2147483950" r:id="rId14"/>
    <p:sldMasterId id="2147483952" r:id="rId15"/>
  </p:sldMasterIdLst>
  <p:notesMasterIdLst>
    <p:notesMasterId r:id="rId31"/>
  </p:notesMasterIdLst>
  <p:sldIdLst>
    <p:sldId id="4672" r:id="rId16"/>
    <p:sldId id="4952" r:id="rId17"/>
    <p:sldId id="524" r:id="rId18"/>
    <p:sldId id="296" r:id="rId19"/>
    <p:sldId id="290" r:id="rId20"/>
    <p:sldId id="4953" r:id="rId21"/>
    <p:sldId id="594" r:id="rId22"/>
    <p:sldId id="5161" r:id="rId23"/>
    <p:sldId id="5685" r:id="rId24"/>
    <p:sldId id="5687" r:id="rId25"/>
    <p:sldId id="5164" r:id="rId26"/>
    <p:sldId id="5688" r:id="rId27"/>
    <p:sldId id="5690" r:id="rId28"/>
    <p:sldId id="362" r:id="rId29"/>
    <p:sldId id="392"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77603" autoAdjust="0"/>
  </p:normalViewPr>
  <p:slideViewPr>
    <p:cSldViewPr>
      <p:cViewPr varScale="1">
        <p:scale>
          <a:sx n="97" d="100"/>
          <a:sy n="97" d="100"/>
        </p:scale>
        <p:origin x="16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269A5FF-B967-964D-93C9-2D9B3E16E999}" type="slidenum">
              <a:rPr lang="en-US"/>
              <a:pPr/>
              <a:t>‹#›</a:t>
            </a:fld>
            <a:endParaRPr lang="en-US"/>
          </a:p>
        </p:txBody>
      </p:sp>
    </p:spTree>
    <p:extLst>
      <p:ext uri="{BB962C8B-B14F-4D97-AF65-F5344CB8AC3E}">
        <p14:creationId xmlns:p14="http://schemas.microsoft.com/office/powerpoint/2010/main" val="10185446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37677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Luke states the age of Jesus upon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ADEA7-D1FB-984B-AE72-30AA32751A3C}" type="slidenum">
              <a:rPr lang="en-US"/>
              <a:pPr/>
              <a:t>14</a:t>
            </a:fld>
            <a:endParaRPr lang="en-US"/>
          </a:p>
        </p:txBody>
      </p:sp>
      <p:sp>
        <p:nvSpPr>
          <p:cNvPr id="158105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8105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BFF132-6C85-FB44-845C-71C568F8183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42B89D-0809-4442-BD4C-2B85F80AA9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19490" name="Rectangle 2"/>
          <p:cNvSpPr>
            <a:spLocks noGrp="1" noRot="1" noChangeAspect="1" noChangeArrowheads="1" noTextEdit="1"/>
          </p:cNvSpPr>
          <p:nvPr>
            <p:ph type="sldImg"/>
          </p:nvPr>
        </p:nvSpPr>
        <p:spPr>
          <a:xfrm>
            <a:off x="1143000" y="685800"/>
            <a:ext cx="4572000" cy="3429000"/>
          </a:xfrm>
          <a:ln/>
        </p:spPr>
      </p:sp>
      <p:sp>
        <p:nvSpPr>
          <p:cNvPr id="3194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Most scholars accept authorship of both Luke and Acts by Luke.</a:t>
            </a:r>
          </a:p>
          <a:p>
            <a:pPr eaLnBrk="1" hangingPunct="1"/>
            <a:r>
              <a:rPr lang="en-US" dirty="0">
                <a:latin typeface="Times New Roman" charset="0"/>
                <a:ea typeface="ＭＳ Ｐゴシック" charset="0"/>
                <a:cs typeface="ＭＳ Ｐゴシック" charset="0"/>
              </a:rPr>
              <a:t>________</a:t>
            </a:r>
          </a:p>
          <a:p>
            <a:pPr eaLnBrk="1" hangingPunct="1"/>
            <a:r>
              <a:rPr lang="en-US" dirty="0">
                <a:latin typeface="Times New Roman" charset="0"/>
                <a:ea typeface="ＭＳ Ｐゴシック" charset="0"/>
                <a:cs typeface="ＭＳ Ｐゴシック" charset="0"/>
              </a:rPr>
              <a:t>NS-03-Luke1-12—slide 45</a:t>
            </a:r>
          </a:p>
          <a:p>
            <a:pPr eaLnBrk="1" hangingPunct="1"/>
            <a:r>
              <a:rPr lang="en-US" dirty="0">
                <a:latin typeface="Times New Roman" charset="0"/>
                <a:ea typeface="ＭＳ Ｐゴシック" charset="0"/>
                <a:cs typeface="ＭＳ Ｐゴシック" charset="0"/>
              </a:rPr>
              <a:t>NS-04-John1-11—slide 37</a:t>
            </a:r>
          </a:p>
          <a:p>
            <a:pPr eaLnBrk="1" hangingPunct="1"/>
            <a:r>
              <a:rPr lang="en-US" dirty="0">
                <a:latin typeface="Times New Roman" charset="0"/>
                <a:ea typeface="ＭＳ Ｐゴシック" charset="0"/>
                <a:cs typeface="ＭＳ Ｐゴシック" charset="0"/>
              </a:rPr>
              <a:t>NS-05-Acts1-2—slide 77</a:t>
            </a:r>
          </a:p>
        </p:txBody>
      </p:sp>
    </p:spTree>
    <p:extLst>
      <p:ext uri="{BB962C8B-B14F-4D97-AF65-F5344CB8AC3E}">
        <p14:creationId xmlns:p14="http://schemas.microsoft.com/office/powerpoint/2010/main" val="251394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260FFA-849F-0441-8F23-9E70687B2CD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7506" name="Rectangle 2"/>
          <p:cNvSpPr>
            <a:spLocks noGrp="1" noRot="1" noChangeAspect="1" noChangeArrowheads="1" noTextEdit="1"/>
          </p:cNvSpPr>
          <p:nvPr>
            <p:ph type="sldImg"/>
          </p:nvPr>
        </p:nvSpPr>
        <p:spPr>
          <a:xfrm>
            <a:off x="1143000" y="685800"/>
            <a:ext cx="4572000" cy="3429000"/>
          </a:xfrm>
          <a:ln/>
        </p:spPr>
      </p:sp>
      <p:sp>
        <p:nvSpPr>
          <p:cNvPr id="277507"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_________</a:t>
            </a:r>
          </a:p>
          <a:p>
            <a:pPr eaLnBrk="1" hangingPunct="1"/>
            <a:r>
              <a:rPr lang="en-US" dirty="0">
                <a:latin typeface="Times New Roman" charset="0"/>
                <a:ea typeface="ＭＳ Ｐゴシック" charset="0"/>
                <a:cs typeface="ＭＳ Ｐゴシック" charset="0"/>
              </a:rPr>
              <a:t>NC-10-Reliability of Acts-5</a:t>
            </a:r>
          </a:p>
          <a:p>
            <a:pPr eaLnBrk="1" hangingPunct="1"/>
            <a:r>
              <a:rPr lang="en-US" dirty="0">
                <a:latin typeface="Times New Roman" charset="0"/>
                <a:ea typeface="ＭＳ Ｐゴシック" charset="0"/>
                <a:cs typeface="ＭＳ Ｐゴシック" charset="0"/>
              </a:rPr>
              <a:t>NS-05-Acts1-2—78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52973D7-A23B-A44B-A4E4-6786506C5AC0}"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52595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r>
              <a:rPr lang="ar-JO" b="0" dirty="0">
                <a:latin typeface="Times" charset="0"/>
                <a:ea typeface="ＭＳ Ｐゴシック" charset="0"/>
                <a:cs typeface="ＭＳ Ｐゴシック" charset="0"/>
              </a:rPr>
              <a:t>يذكر المؤرِّخ يوسيفيوس (</a:t>
            </a:r>
            <a:r>
              <a:rPr lang="en-US" b="0" dirty="0">
                <a:latin typeface="Times" charset="0"/>
                <a:ea typeface="ＭＳ Ｐゴシック" charset="0"/>
                <a:cs typeface="ＭＳ Ｐゴシック" charset="0"/>
              </a:rPr>
              <a:t>Josephus</a:t>
            </a:r>
            <a:r>
              <a:rPr lang="ar-JO" b="0" dirty="0">
                <a:latin typeface="Times" charset="0"/>
                <a:ea typeface="ＭＳ Ｐゴシック" charset="0"/>
                <a:cs typeface="ＭＳ Ｐゴシック" charset="0"/>
              </a:rPr>
              <a:t>) حدوث خسوفٍ للقمر بالارتباط بموت هيرودس، وهذا يضع ميلاد المسيح بين هذين التاريخين.</a:t>
            </a:r>
          </a:p>
          <a:p>
            <a:pPr eaLnBrk="1" hangingPunct="1">
              <a:spcBef>
                <a:spcPct val="0"/>
              </a:spcBef>
            </a:pPr>
            <a:endParaRPr lang="ar-JO"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normAutofit fontScale="92500" lnSpcReduction="100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19C941-91A6-1842-B58A-C23903DB4ECE}" type="slidenum">
              <a:rPr lang="en-US"/>
              <a:pPr/>
              <a:t>‹#›</a:t>
            </a:fld>
            <a:endParaRPr lang="en-US"/>
          </a:p>
        </p:txBody>
      </p:sp>
    </p:spTree>
    <p:extLst>
      <p:ext uri="{BB962C8B-B14F-4D97-AF65-F5344CB8AC3E}">
        <p14:creationId xmlns:p14="http://schemas.microsoft.com/office/powerpoint/2010/main" val="367913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1356D-A086-1745-966D-92057A81EE05}" type="slidenum">
              <a:rPr lang="en-US"/>
              <a:pPr/>
              <a:t>‹#›</a:t>
            </a:fld>
            <a:endParaRPr lang="en-US"/>
          </a:p>
        </p:txBody>
      </p:sp>
    </p:spTree>
    <p:extLst>
      <p:ext uri="{BB962C8B-B14F-4D97-AF65-F5344CB8AC3E}">
        <p14:creationId xmlns:p14="http://schemas.microsoft.com/office/powerpoint/2010/main" val="202436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C654-88A0-F04E-B238-C127D74F5F2C}" type="slidenum">
              <a:rPr lang="en-US"/>
              <a:pPr/>
              <a:t>‹#›</a:t>
            </a:fld>
            <a:endParaRPr lang="en-US"/>
          </a:p>
        </p:txBody>
      </p:sp>
    </p:spTree>
    <p:extLst>
      <p:ext uri="{BB962C8B-B14F-4D97-AF65-F5344CB8AC3E}">
        <p14:creationId xmlns:p14="http://schemas.microsoft.com/office/powerpoint/2010/main" val="185664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358141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507" name="Rectangle 3"/>
          <p:cNvSpPr>
            <a:spLocks noGrp="1" noChangeArrowheads="1"/>
          </p:cNvSpPr>
          <p:nvPr>
            <p:ph type="subTitle" sz="quarter" idx="1"/>
          </p:nvPr>
        </p:nvSpPr>
        <p:spPr>
          <a:xfrm>
            <a:off x="5181615" y="4038600"/>
            <a:ext cx="3960813" cy="1752600"/>
          </a:xfrm>
          <a:ln w="9525">
            <a:headEnd/>
            <a:tailEnd/>
          </a:ln>
        </p:spPr>
        <p:txBody>
          <a:bodyPr lIns="91967" tIns="45986" rIns="91967" bIns="45986" anchor="ctr"/>
          <a:lstStyle>
            <a:lvl1pPr marL="0" indent="0" algn="ctr">
              <a:buFont typeface="Wingdings" pitchFamily="-110"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D313A67C-DAC8-AC4D-A21E-525E8E705C37}" type="slidenum">
              <a:rPr lang="en-US"/>
              <a:pPr>
                <a:defRPr/>
              </a:pPr>
              <a:t>‹#›</a:t>
            </a:fld>
            <a:endParaRPr lang="en-US"/>
          </a:p>
        </p:txBody>
      </p:sp>
    </p:spTree>
    <p:extLst>
      <p:ext uri="{BB962C8B-B14F-4D97-AF65-F5344CB8AC3E}">
        <p14:creationId xmlns:p14="http://schemas.microsoft.com/office/powerpoint/2010/main" val="25687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211AFF9-30F3-1640-A91F-12D62F0AAB06}" type="slidenum">
              <a:rPr lang="en-US"/>
              <a:pPr>
                <a:defRPr/>
              </a:pPr>
              <a:t>‹#›</a:t>
            </a:fld>
            <a:endParaRPr lang="en-US"/>
          </a:p>
        </p:txBody>
      </p:sp>
    </p:spTree>
    <p:extLst>
      <p:ext uri="{BB962C8B-B14F-4D97-AF65-F5344CB8AC3E}">
        <p14:creationId xmlns:p14="http://schemas.microsoft.com/office/powerpoint/2010/main" val="53280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686" indent="0">
              <a:buNone/>
              <a:defRPr sz="1800"/>
            </a:lvl2pPr>
            <a:lvl3pPr marL="913370" indent="0">
              <a:buNone/>
              <a:defRPr sz="1600"/>
            </a:lvl3pPr>
            <a:lvl4pPr marL="1370051" indent="0">
              <a:buNone/>
              <a:defRPr sz="1400"/>
            </a:lvl4pPr>
            <a:lvl5pPr marL="1826739" indent="0">
              <a:buNone/>
              <a:defRPr sz="1400"/>
            </a:lvl5pPr>
            <a:lvl6pPr marL="2283420" indent="0">
              <a:buNone/>
              <a:defRPr sz="1400"/>
            </a:lvl6pPr>
            <a:lvl7pPr marL="2740100" indent="0">
              <a:buNone/>
              <a:defRPr sz="1400"/>
            </a:lvl7pPr>
            <a:lvl8pPr marL="3196784" indent="0">
              <a:buNone/>
              <a:defRPr sz="1400"/>
            </a:lvl8pPr>
            <a:lvl9pPr marL="3653466"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19DAB6E-0746-2D41-B6F6-BBDFA5BAF656}" type="slidenum">
              <a:rPr lang="en-US"/>
              <a:pPr>
                <a:defRPr/>
              </a:pPr>
              <a:t>‹#›</a:t>
            </a:fld>
            <a:endParaRPr lang="en-US"/>
          </a:p>
        </p:txBody>
      </p:sp>
    </p:spTree>
    <p:extLst>
      <p:ext uri="{BB962C8B-B14F-4D97-AF65-F5344CB8AC3E}">
        <p14:creationId xmlns:p14="http://schemas.microsoft.com/office/powerpoint/2010/main" val="264687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1"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5EFD22-46D6-E94D-AD43-ACC86741E807}" type="slidenum">
              <a:rPr lang="en-US"/>
              <a:pPr>
                <a:defRPr/>
              </a:pPr>
              <a:t>‹#›</a:t>
            </a:fld>
            <a:endParaRPr lang="en-US"/>
          </a:p>
        </p:txBody>
      </p:sp>
    </p:spTree>
    <p:extLst>
      <p:ext uri="{BB962C8B-B14F-4D97-AF65-F5344CB8AC3E}">
        <p14:creationId xmlns:p14="http://schemas.microsoft.com/office/powerpoint/2010/main" val="181259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ADC882C-0CE8-A94C-9FA8-5B0D59ED452D}" type="slidenum">
              <a:rPr lang="en-US"/>
              <a:pPr>
                <a:defRPr/>
              </a:pPr>
              <a:t>‹#›</a:t>
            </a:fld>
            <a:endParaRPr lang="en-US"/>
          </a:p>
        </p:txBody>
      </p:sp>
    </p:spTree>
    <p:extLst>
      <p:ext uri="{BB962C8B-B14F-4D97-AF65-F5344CB8AC3E}">
        <p14:creationId xmlns:p14="http://schemas.microsoft.com/office/powerpoint/2010/main" val="35111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23AFB7A-F072-1C4B-9874-FDA644B8E638}" type="slidenum">
              <a:rPr lang="en-US"/>
              <a:pPr>
                <a:defRPr/>
              </a:pPr>
              <a:t>‹#›</a:t>
            </a:fld>
            <a:endParaRPr lang="en-US"/>
          </a:p>
        </p:txBody>
      </p:sp>
    </p:spTree>
    <p:extLst>
      <p:ext uri="{BB962C8B-B14F-4D97-AF65-F5344CB8AC3E}">
        <p14:creationId xmlns:p14="http://schemas.microsoft.com/office/powerpoint/2010/main" val="126207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CD45910B-636C-5344-BED5-0CA47D68AD39}" type="slidenum">
              <a:rPr lang="en-US"/>
              <a:pPr>
                <a:defRPr/>
              </a:pPr>
              <a:t>‹#›</a:t>
            </a:fld>
            <a:endParaRPr lang="en-US"/>
          </a:p>
        </p:txBody>
      </p:sp>
    </p:spTree>
    <p:extLst>
      <p:ext uri="{BB962C8B-B14F-4D97-AF65-F5344CB8AC3E}">
        <p14:creationId xmlns:p14="http://schemas.microsoft.com/office/powerpoint/2010/main" val="381307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08"/>
            <a:ext cx="3008313" cy="4691063"/>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BD1A499-6EFD-F94F-8D98-FD994B1B8EEF}" type="slidenum">
              <a:rPr lang="en-US"/>
              <a:pPr>
                <a:defRPr/>
              </a:pPr>
              <a:t>‹#›</a:t>
            </a:fld>
            <a:endParaRPr lang="en-US"/>
          </a:p>
        </p:txBody>
      </p:sp>
    </p:spTree>
    <p:extLst>
      <p:ext uri="{BB962C8B-B14F-4D97-AF65-F5344CB8AC3E}">
        <p14:creationId xmlns:p14="http://schemas.microsoft.com/office/powerpoint/2010/main" val="73050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4F967-E776-FC4D-B86D-C26275CA9005}" type="slidenum">
              <a:rPr lang="en-US"/>
              <a:pPr/>
              <a:t>‹#›</a:t>
            </a:fld>
            <a:endParaRPr lang="en-US"/>
          </a:p>
        </p:txBody>
      </p:sp>
    </p:spTree>
    <p:extLst>
      <p:ext uri="{BB962C8B-B14F-4D97-AF65-F5344CB8AC3E}">
        <p14:creationId xmlns:p14="http://schemas.microsoft.com/office/powerpoint/2010/main" val="33109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6" indent="0">
              <a:buNone/>
              <a:defRPr sz="2800"/>
            </a:lvl2pPr>
            <a:lvl3pPr marL="913370" indent="0">
              <a:buNone/>
              <a:defRPr sz="2400"/>
            </a:lvl3pPr>
            <a:lvl4pPr marL="1370051" indent="0">
              <a:buNone/>
              <a:defRPr sz="2000"/>
            </a:lvl4pPr>
            <a:lvl5pPr marL="1826739" indent="0">
              <a:buNone/>
              <a:defRPr sz="2000"/>
            </a:lvl5pPr>
            <a:lvl6pPr marL="2283420" indent="0">
              <a:buNone/>
              <a:defRPr sz="2000"/>
            </a:lvl6pPr>
            <a:lvl7pPr marL="2740100" indent="0">
              <a:buNone/>
              <a:defRPr sz="2000"/>
            </a:lvl7pPr>
            <a:lvl8pPr marL="3196784" indent="0">
              <a:buNone/>
              <a:defRPr sz="2000"/>
            </a:lvl8pPr>
            <a:lvl9pPr marL="365346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7E05573-470B-BD4E-9C66-6261B5E1B052}" type="slidenum">
              <a:rPr lang="en-US"/>
              <a:pPr>
                <a:defRPr/>
              </a:pPr>
              <a:t>‹#›</a:t>
            </a:fld>
            <a:endParaRPr lang="en-US"/>
          </a:p>
        </p:txBody>
      </p:sp>
    </p:spTree>
    <p:extLst>
      <p:ext uri="{BB962C8B-B14F-4D97-AF65-F5344CB8AC3E}">
        <p14:creationId xmlns:p14="http://schemas.microsoft.com/office/powerpoint/2010/main" val="288446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8D5554B-0BD2-7846-8332-8CAC344705CB}" type="slidenum">
              <a:rPr lang="en-US"/>
              <a:pPr>
                <a:defRPr/>
              </a:pPr>
              <a:t>‹#›</a:t>
            </a:fld>
            <a:endParaRPr lang="en-US"/>
          </a:p>
        </p:txBody>
      </p:sp>
    </p:spTree>
    <p:extLst>
      <p:ext uri="{BB962C8B-B14F-4D97-AF65-F5344CB8AC3E}">
        <p14:creationId xmlns:p14="http://schemas.microsoft.com/office/powerpoint/2010/main" val="325695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52005F6-FF7C-EA4D-AA87-2A457AC3D9BC}" type="slidenum">
              <a:rPr lang="en-US"/>
              <a:pPr>
                <a:defRPr/>
              </a:pPr>
              <a:t>‹#›</a:t>
            </a:fld>
            <a:endParaRPr lang="en-US"/>
          </a:p>
        </p:txBody>
      </p:sp>
    </p:spTree>
    <p:extLst>
      <p:ext uri="{BB962C8B-B14F-4D97-AF65-F5344CB8AC3E}">
        <p14:creationId xmlns:p14="http://schemas.microsoft.com/office/powerpoint/2010/main" val="1699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952" indent="0" algn="ctr">
              <a:buNone/>
              <a:defRPr/>
            </a:lvl2pPr>
            <a:lvl3pPr marL="913905" indent="0" algn="ctr">
              <a:buNone/>
              <a:defRPr/>
            </a:lvl3pPr>
            <a:lvl4pPr marL="1370852" indent="0" algn="ctr">
              <a:buNone/>
              <a:defRPr/>
            </a:lvl4pPr>
            <a:lvl5pPr marL="1827807" indent="0" algn="ctr">
              <a:buNone/>
              <a:defRPr/>
            </a:lvl5pPr>
            <a:lvl6pPr marL="2284752" indent="0" algn="ctr">
              <a:buNone/>
              <a:defRPr/>
            </a:lvl6pPr>
            <a:lvl7pPr marL="2741704" indent="0" algn="ctr">
              <a:buNone/>
              <a:defRPr/>
            </a:lvl7pPr>
            <a:lvl8pPr marL="3198654" indent="0" algn="ctr">
              <a:buNone/>
              <a:defRPr/>
            </a:lvl8pPr>
            <a:lvl9pPr marL="3655603" indent="0" algn="ctr">
              <a:buNone/>
              <a:defRPr/>
            </a:lvl9pPr>
          </a:lstStyle>
          <a:p>
            <a:r>
              <a:rPr lang="en-US"/>
              <a:t>Click to edit Master subtitle style</a:t>
            </a:r>
          </a:p>
        </p:txBody>
      </p:sp>
    </p:spTree>
    <p:extLst>
      <p:ext uri="{BB962C8B-B14F-4D97-AF65-F5344CB8AC3E}">
        <p14:creationId xmlns:p14="http://schemas.microsoft.com/office/powerpoint/2010/main" val="10697482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4737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2" indent="0">
              <a:buNone/>
              <a:defRPr sz="1800"/>
            </a:lvl2pPr>
            <a:lvl3pPr marL="913905" indent="0">
              <a:buNone/>
              <a:defRPr sz="1600"/>
            </a:lvl3pPr>
            <a:lvl4pPr marL="1370852" indent="0">
              <a:buNone/>
              <a:defRPr sz="1400"/>
            </a:lvl4pPr>
            <a:lvl5pPr marL="1827807" indent="0">
              <a:buNone/>
              <a:defRPr sz="1400"/>
            </a:lvl5pPr>
            <a:lvl6pPr marL="2284752" indent="0">
              <a:buNone/>
              <a:defRPr sz="1400"/>
            </a:lvl6pPr>
            <a:lvl7pPr marL="2741704" indent="0">
              <a:buNone/>
              <a:defRPr sz="1400"/>
            </a:lvl7pPr>
            <a:lvl8pPr marL="3198654" indent="0">
              <a:buNone/>
              <a:defRPr sz="1400"/>
            </a:lvl8pPr>
            <a:lvl9pPr marL="3655603" indent="0">
              <a:buNone/>
              <a:defRPr sz="1400"/>
            </a:lvl9pPr>
          </a:lstStyle>
          <a:p>
            <a:pPr lvl="0"/>
            <a:r>
              <a:rPr lang="en-US"/>
              <a:t>Click to edit Master text styles</a:t>
            </a:r>
          </a:p>
        </p:txBody>
      </p:sp>
    </p:spTree>
    <p:extLst>
      <p:ext uri="{BB962C8B-B14F-4D97-AF65-F5344CB8AC3E}">
        <p14:creationId xmlns:p14="http://schemas.microsoft.com/office/powerpoint/2010/main" val="13864299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9046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84529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8654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7411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C08D2B-D366-864C-9AE0-903A14011E55}" type="slidenum">
              <a:rPr lang="en-US"/>
              <a:pPr/>
              <a:t>‹#›</a:t>
            </a:fld>
            <a:endParaRPr lang="en-US"/>
          </a:p>
        </p:txBody>
      </p:sp>
    </p:spTree>
    <p:extLst>
      <p:ext uri="{BB962C8B-B14F-4D97-AF65-F5344CB8AC3E}">
        <p14:creationId xmlns:p14="http://schemas.microsoft.com/office/powerpoint/2010/main" val="162870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1"/>
            <a:ext cx="3008313" cy="4691063"/>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Tree>
    <p:extLst>
      <p:ext uri="{BB962C8B-B14F-4D97-AF65-F5344CB8AC3E}">
        <p14:creationId xmlns:p14="http://schemas.microsoft.com/office/powerpoint/2010/main" val="33943625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2" indent="0">
              <a:buNone/>
              <a:defRPr sz="2800"/>
            </a:lvl2pPr>
            <a:lvl3pPr marL="913905" indent="0">
              <a:buNone/>
              <a:defRPr sz="2400"/>
            </a:lvl3pPr>
            <a:lvl4pPr marL="1370852" indent="0">
              <a:buNone/>
              <a:defRPr sz="2000"/>
            </a:lvl4pPr>
            <a:lvl5pPr marL="1827807" indent="0">
              <a:buNone/>
              <a:defRPr sz="2000"/>
            </a:lvl5pPr>
            <a:lvl6pPr marL="2284752" indent="0">
              <a:buNone/>
              <a:defRPr sz="2000"/>
            </a:lvl6pPr>
            <a:lvl7pPr marL="2741704" indent="0">
              <a:buNone/>
              <a:defRPr sz="2000"/>
            </a:lvl7pPr>
            <a:lvl8pPr marL="3198654" indent="0">
              <a:buNone/>
              <a:defRPr sz="2000"/>
            </a:lvl8pPr>
            <a:lvl9pPr marL="36556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Tree>
    <p:extLst>
      <p:ext uri="{BB962C8B-B14F-4D97-AF65-F5344CB8AC3E}">
        <p14:creationId xmlns:p14="http://schemas.microsoft.com/office/powerpoint/2010/main" val="267860468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9115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5227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2547737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3346803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65863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05106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5339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6406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6C5EBD-84C8-C743-B356-1E0519FCA617}" type="slidenum">
              <a:rPr lang="en-US"/>
              <a:pPr/>
              <a:t>‹#›</a:t>
            </a:fld>
            <a:endParaRPr lang="en-US"/>
          </a:p>
        </p:txBody>
      </p:sp>
    </p:spTree>
    <p:extLst>
      <p:ext uri="{BB962C8B-B14F-4D97-AF65-F5344CB8AC3E}">
        <p14:creationId xmlns:p14="http://schemas.microsoft.com/office/powerpoint/2010/main" val="1318465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194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6855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91756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0259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62084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483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28245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36556423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2976283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0892139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E5D4A6-BB74-0E46-86C8-BE5D0A6BF7C2}" type="slidenum">
              <a:rPr lang="en-US"/>
              <a:pPr/>
              <a:t>‹#›</a:t>
            </a:fld>
            <a:endParaRPr lang="en-US"/>
          </a:p>
        </p:txBody>
      </p:sp>
    </p:spTree>
    <p:extLst>
      <p:ext uri="{BB962C8B-B14F-4D97-AF65-F5344CB8AC3E}">
        <p14:creationId xmlns:p14="http://schemas.microsoft.com/office/powerpoint/2010/main" val="430587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95858760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42917671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45894910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89187380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71032968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13860886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7444868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56905085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911410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grpSp>
      <p:sp>
        <p:nvSpPr>
          <p:cNvPr id="68" name="Freeform 70"/>
          <p:cNvSpPr>
            <a:spLocks/>
          </p:cNvSpPr>
          <p:nvPr/>
        </p:nvSpPr>
        <p:spPr bwMode="auto">
          <a:xfrm rot="16200000">
            <a:off x="3871125"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lIns="91408" tIns="45704" rIns="91408" bIns="45704"/>
          <a:lstStyle/>
          <a:p>
            <a:endParaRPr lang="en-US">
              <a:solidFill>
                <a:srgbClr val="FFFFFF"/>
              </a:solidFill>
            </a:endParaRPr>
          </a:p>
        </p:txBody>
      </p:sp>
      <p:sp>
        <p:nvSpPr>
          <p:cNvPr id="13523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35237" name="Rectangle 69"/>
          <p:cNvSpPr>
            <a:spLocks noGrp="1" noChangeArrowheads="1"/>
          </p:cNvSpPr>
          <p:nvPr>
            <p:ph type="subTitle" idx="1"/>
          </p:nvPr>
        </p:nvSpPr>
        <p:spPr>
          <a:xfrm>
            <a:off x="1371600" y="3886201"/>
            <a:ext cx="6400800" cy="1752600"/>
          </a:xfrm>
        </p:spPr>
        <p:txBody>
          <a:bodyPr/>
          <a:lstStyle>
            <a:lvl1pPr marL="0" indent="101565" algn="ctr">
              <a:buFont typeface="Wingdings" pitchFamily="-110"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eaLnBrk="0" hangingPunct="0">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lgn="l" eaLnBrk="0" hangingPunct="0">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eaLnBrk="0" hangingPunct="0">
              <a:defRPr/>
            </a:lvl1pPr>
          </a:lstStyle>
          <a:p>
            <a:pPr>
              <a:defRPr/>
            </a:pPr>
            <a:fld id="{AECAABC8-BF9B-9445-B9C3-14EF51B5C27D}" type="slidenum">
              <a:rPr lang="en-US" altLang="ja-JP"/>
              <a:pPr>
                <a:defRPr/>
              </a:pPr>
              <a:t>‹#›</a:t>
            </a:fld>
            <a:endParaRPr lang="en-US" altLang="ja-JP"/>
          </a:p>
        </p:txBody>
      </p:sp>
    </p:spTree>
    <p:extLst>
      <p:ext uri="{BB962C8B-B14F-4D97-AF65-F5344CB8AC3E}">
        <p14:creationId xmlns:p14="http://schemas.microsoft.com/office/powerpoint/2010/main" val="17804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9B8AED-2A2B-754B-84BF-CD5496BD3493}" type="slidenum">
              <a:rPr lang="en-US"/>
              <a:pPr/>
              <a:t>‹#›</a:t>
            </a:fld>
            <a:endParaRPr lang="en-US"/>
          </a:p>
        </p:txBody>
      </p:sp>
    </p:spTree>
    <p:extLst>
      <p:ext uri="{BB962C8B-B14F-4D97-AF65-F5344CB8AC3E}">
        <p14:creationId xmlns:p14="http://schemas.microsoft.com/office/powerpoint/2010/main" val="1644790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603"/>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1"/>
            <a:ext cx="6400800" cy="1752600"/>
          </a:xfrm>
        </p:spPr>
        <p:txBody>
          <a:bodyPr lIns="91628" tIns="45812" rIns="91628" bIns="45812"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7335E267-0744-5545-A261-A53AAA964F69}" type="slidenum">
              <a:rPr lang="en-US"/>
              <a:pPr>
                <a:defRPr/>
              </a:pPr>
              <a:t>‹#›</a:t>
            </a:fld>
            <a:endParaRPr lang="en-US"/>
          </a:p>
        </p:txBody>
      </p:sp>
    </p:spTree>
    <p:extLst>
      <p:ext uri="{BB962C8B-B14F-4D97-AF65-F5344CB8AC3E}">
        <p14:creationId xmlns:p14="http://schemas.microsoft.com/office/powerpoint/2010/main" val="587734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5C75D92-1C10-CF4B-A27C-5224A0494295}" type="slidenum">
              <a:rPr lang="en-US"/>
              <a:pPr>
                <a:defRPr/>
              </a:pPr>
              <a:t>‹#›</a:t>
            </a:fld>
            <a:endParaRPr lang="en-US"/>
          </a:p>
        </p:txBody>
      </p:sp>
    </p:spTree>
    <p:extLst>
      <p:ext uri="{BB962C8B-B14F-4D97-AF65-F5344CB8AC3E}">
        <p14:creationId xmlns:p14="http://schemas.microsoft.com/office/powerpoint/2010/main" val="410584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4998" indent="0">
              <a:buNone/>
              <a:defRPr sz="1800"/>
            </a:lvl2pPr>
            <a:lvl3pPr marL="909996" indent="0">
              <a:buNone/>
              <a:defRPr sz="1600"/>
            </a:lvl3pPr>
            <a:lvl4pPr marL="1364972" indent="0">
              <a:buNone/>
              <a:defRPr sz="1400"/>
            </a:lvl4pPr>
            <a:lvl5pPr marL="1819980" indent="0">
              <a:buNone/>
              <a:defRPr sz="1400"/>
            </a:lvl5pPr>
            <a:lvl6pPr marL="2274953" indent="0">
              <a:buNone/>
              <a:defRPr sz="1400"/>
            </a:lvl6pPr>
            <a:lvl7pPr marL="2729942" indent="0">
              <a:buNone/>
              <a:defRPr sz="1400"/>
            </a:lvl7pPr>
            <a:lvl8pPr marL="3184932" indent="0">
              <a:buNone/>
              <a:defRPr sz="1400"/>
            </a:lvl8pPr>
            <a:lvl9pPr marL="3639924"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D58A8FC-4D69-0F4F-80B7-30AA88BBA0E4}" type="slidenum">
              <a:rPr lang="en-US"/>
              <a:pPr>
                <a:defRPr/>
              </a:pPr>
              <a:t>‹#›</a:t>
            </a:fld>
            <a:endParaRPr lang="en-US"/>
          </a:p>
        </p:txBody>
      </p:sp>
    </p:spTree>
    <p:extLst>
      <p:ext uri="{BB962C8B-B14F-4D97-AF65-F5344CB8AC3E}">
        <p14:creationId xmlns:p14="http://schemas.microsoft.com/office/powerpoint/2010/main" val="2578901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BCD9396-5D04-BA4A-B915-C6F4FD812AE9}" type="slidenum">
              <a:rPr lang="en-US"/>
              <a:pPr>
                <a:defRPr/>
              </a:pPr>
              <a:t>‹#›</a:t>
            </a:fld>
            <a:endParaRPr lang="en-US"/>
          </a:p>
        </p:txBody>
      </p:sp>
    </p:spTree>
    <p:extLst>
      <p:ext uri="{BB962C8B-B14F-4D97-AF65-F5344CB8AC3E}">
        <p14:creationId xmlns:p14="http://schemas.microsoft.com/office/powerpoint/2010/main" val="164377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6" y="1535113"/>
            <a:ext cx="4041775"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9AA3612-B84F-F940-88B0-1A42C92F0309}" type="slidenum">
              <a:rPr lang="en-US"/>
              <a:pPr>
                <a:defRPr/>
              </a:pPr>
              <a:t>‹#›</a:t>
            </a:fld>
            <a:endParaRPr lang="en-US"/>
          </a:p>
        </p:txBody>
      </p:sp>
    </p:spTree>
    <p:extLst>
      <p:ext uri="{BB962C8B-B14F-4D97-AF65-F5344CB8AC3E}">
        <p14:creationId xmlns:p14="http://schemas.microsoft.com/office/powerpoint/2010/main" val="774091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3306BA26-5FAF-FE44-860E-AA49FDBF00DB}" type="slidenum">
              <a:rPr lang="en-US"/>
              <a:pPr>
                <a:defRPr/>
              </a:pPr>
              <a:t>‹#›</a:t>
            </a:fld>
            <a:endParaRPr lang="en-US"/>
          </a:p>
        </p:txBody>
      </p:sp>
    </p:spTree>
    <p:extLst>
      <p:ext uri="{BB962C8B-B14F-4D97-AF65-F5344CB8AC3E}">
        <p14:creationId xmlns:p14="http://schemas.microsoft.com/office/powerpoint/2010/main" val="1200429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2119F1F-A5F2-0844-8502-0234C5EA4946}" type="slidenum">
              <a:rPr lang="en-US"/>
              <a:pPr>
                <a:defRPr/>
              </a:pPr>
              <a:t>‹#›</a:t>
            </a:fld>
            <a:endParaRPr lang="en-US"/>
          </a:p>
        </p:txBody>
      </p:sp>
    </p:spTree>
    <p:extLst>
      <p:ext uri="{BB962C8B-B14F-4D97-AF65-F5344CB8AC3E}">
        <p14:creationId xmlns:p14="http://schemas.microsoft.com/office/powerpoint/2010/main" val="860494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01"/>
            <a:ext cx="3008313" cy="4691063"/>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64E02AC-C9FE-2244-A82B-1434294C81A6}" type="slidenum">
              <a:rPr lang="en-US"/>
              <a:pPr>
                <a:defRPr/>
              </a:pPr>
              <a:t>‹#›</a:t>
            </a:fld>
            <a:endParaRPr lang="en-US"/>
          </a:p>
        </p:txBody>
      </p:sp>
    </p:spTree>
    <p:extLst>
      <p:ext uri="{BB962C8B-B14F-4D97-AF65-F5344CB8AC3E}">
        <p14:creationId xmlns:p14="http://schemas.microsoft.com/office/powerpoint/2010/main" val="17326930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98" indent="0">
              <a:buNone/>
              <a:defRPr sz="2800"/>
            </a:lvl2pPr>
            <a:lvl3pPr marL="909996" indent="0">
              <a:buNone/>
              <a:defRPr sz="2400"/>
            </a:lvl3pPr>
            <a:lvl4pPr marL="1364972" indent="0">
              <a:buNone/>
              <a:defRPr sz="2000"/>
            </a:lvl4pPr>
            <a:lvl5pPr marL="1819980" indent="0">
              <a:buNone/>
              <a:defRPr sz="2000"/>
            </a:lvl5pPr>
            <a:lvl6pPr marL="2274953" indent="0">
              <a:buNone/>
              <a:defRPr sz="2000"/>
            </a:lvl6pPr>
            <a:lvl7pPr marL="2729942" indent="0">
              <a:buNone/>
              <a:defRPr sz="2000"/>
            </a:lvl7pPr>
            <a:lvl8pPr marL="3184932" indent="0">
              <a:buNone/>
              <a:defRPr sz="2000"/>
            </a:lvl8pPr>
            <a:lvl9pPr marL="363992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FB39229-0EBD-BA49-A0B1-F4778E24FF64}" type="slidenum">
              <a:rPr lang="en-US"/>
              <a:pPr>
                <a:defRPr/>
              </a:pPr>
              <a:t>‹#›</a:t>
            </a:fld>
            <a:endParaRPr lang="en-US"/>
          </a:p>
        </p:txBody>
      </p:sp>
    </p:spTree>
    <p:extLst>
      <p:ext uri="{BB962C8B-B14F-4D97-AF65-F5344CB8AC3E}">
        <p14:creationId xmlns:p14="http://schemas.microsoft.com/office/powerpoint/2010/main" val="267987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0F872BE-84B3-F644-A099-40F652A9EC55}" type="slidenum">
              <a:rPr lang="en-US"/>
              <a:pPr>
                <a:defRPr/>
              </a:pPr>
              <a:t>‹#›</a:t>
            </a:fld>
            <a:endParaRPr lang="en-US"/>
          </a:p>
        </p:txBody>
      </p:sp>
    </p:spTree>
    <p:extLst>
      <p:ext uri="{BB962C8B-B14F-4D97-AF65-F5344CB8AC3E}">
        <p14:creationId xmlns:p14="http://schemas.microsoft.com/office/powerpoint/2010/main" val="34469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D722B7-F7C7-474C-B972-3BC10466B970}" type="slidenum">
              <a:rPr lang="en-US"/>
              <a:pPr/>
              <a:t>‹#›</a:t>
            </a:fld>
            <a:endParaRPr lang="en-US"/>
          </a:p>
        </p:txBody>
      </p:sp>
    </p:spTree>
    <p:extLst>
      <p:ext uri="{BB962C8B-B14F-4D97-AF65-F5344CB8AC3E}">
        <p14:creationId xmlns:p14="http://schemas.microsoft.com/office/powerpoint/2010/main" val="610121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9F90741-A848-2341-83A8-045A96CCA97E}" type="slidenum">
              <a:rPr lang="en-US"/>
              <a:pPr>
                <a:defRPr/>
              </a:pPr>
              <a:t>‹#›</a:t>
            </a:fld>
            <a:endParaRPr lang="en-US"/>
          </a:p>
        </p:txBody>
      </p:sp>
    </p:spTree>
    <p:extLst>
      <p:ext uri="{BB962C8B-B14F-4D97-AF65-F5344CB8AC3E}">
        <p14:creationId xmlns:p14="http://schemas.microsoft.com/office/powerpoint/2010/main" val="855700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31ED6456-469E-EE41-9064-F19ECE8C3FD1}" type="slidenum">
              <a:rPr lang="en-US"/>
              <a:pPr>
                <a:defRPr/>
              </a:pPr>
              <a:t>‹#›</a:t>
            </a:fld>
            <a:endParaRPr lang="en-US"/>
          </a:p>
        </p:txBody>
      </p:sp>
    </p:spTree>
    <p:extLst>
      <p:ext uri="{BB962C8B-B14F-4D97-AF65-F5344CB8AC3E}">
        <p14:creationId xmlns:p14="http://schemas.microsoft.com/office/powerpoint/2010/main" val="1280773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1341540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769077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1679878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28812250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498989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2646343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64594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279671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AA7230-04AD-F148-9D17-F3C87A0D157D}" type="slidenum">
              <a:rPr lang="en-US"/>
              <a:pPr/>
              <a:t>‹#›</a:t>
            </a:fld>
            <a:endParaRPr lang="en-US"/>
          </a:p>
        </p:txBody>
      </p:sp>
    </p:spTree>
    <p:extLst>
      <p:ext uri="{BB962C8B-B14F-4D97-AF65-F5344CB8AC3E}">
        <p14:creationId xmlns:p14="http://schemas.microsoft.com/office/powerpoint/2010/main" val="3733898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176879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3834448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1676711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137005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2116088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209905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087312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232019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35F981-7F2F-2142-9CBE-F1E6699A926F}" type="slidenum">
              <a:rPr lang="en-US"/>
              <a:pPr/>
              <a:t>‹#›</a:t>
            </a:fld>
            <a:endParaRPr lang="en-US"/>
          </a:p>
        </p:txBody>
      </p:sp>
    </p:spTree>
    <p:extLst>
      <p:ext uri="{BB962C8B-B14F-4D97-AF65-F5344CB8AC3E}">
        <p14:creationId xmlns:p14="http://schemas.microsoft.com/office/powerpoint/2010/main" val="62997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1.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8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86.xml"/><Relationship Id="rId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9.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7CB6E65-B044-5742-9FB1-4BB55E1870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ea typeface="ＭＳ Ｐゴシック" charset="-128"/>
                <a:cs typeface="ＭＳ Ｐゴシック" charset="-128"/>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r">
              <a:defRPr sz="1400"/>
            </a:lvl1pPr>
          </a:lstStyle>
          <a:p>
            <a:pPr>
              <a:defRPr/>
            </a:pPr>
            <a:fld id="{D294187F-00A1-6040-B8D4-6AA4296BE230}"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289637"/>
      </p:ext>
    </p:extLst>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1244" indent="-341244"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39354" indent="-284372"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37471" indent="-227503"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2476" indent="-227503"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47459" indent="-227503"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02447"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57449"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12431"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67430"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3600050477"/>
      </p:ext>
    </p:extLst>
  </p:cSld>
  <p:clrMap bg1="dk2" tx1="lt1" bg2="dk1"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431472147"/>
      </p:ext>
    </p:extLst>
  </p:cSld>
  <p:clrMap bg1="dk2" tx1="lt1" bg2="dk1" tx2="lt2" accent1="accent1" accent2="accent2" accent3="accent3" accent4="accent4" accent5="accent5" accent6="accent6" hlink="hlink" folHlink="folHlink"/>
  <p:sldLayoutIdLst>
    <p:sldLayoutId id="2147483947"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4213163936"/>
      </p:ext>
    </p:extLst>
  </p:cSld>
  <p:clrMap bg1="lt1" tx1="dk1" bg2="lt2" tx2="dk2" accent1="accent1" accent2="accent2" accent3="accent3" accent4="accent4" accent5="accent5" accent6="accent6" hlink="hlink" folHlink="folHlink"/>
  <p:sldLayoutIdLst>
    <p:sldLayoutId id="2147483949"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4118659601"/>
      </p:ext>
    </p:extLst>
  </p:cSld>
  <p:clrMap bg1="lt1" tx1="dk1" bg2="lt2" tx2="dk2" accent1="accent1" accent2="accent2" accent3="accent3" accent4="accent4" accent5="accent5" accent6="accent6" hlink="hlink" folHlink="folHlink"/>
  <p:sldLayoutIdLst>
    <p:sldLayoutId id="2147483951"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014412809"/>
      </p:ext>
    </p:extLst>
  </p:cSld>
  <p:clrMap bg1="lt1" tx1="dk1" bg2="lt2" tx2="dk2" accent1="accent1" accent2="accent2" accent3="accent3" accent4="accent4" accent5="accent5" accent6="accent6" hlink="hlink" folHlink="folHlink"/>
  <p:sldLayoutIdLst>
    <p:sldLayoutId id="2147483953"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67" tIns="45986" rIns="91967" bIns="45986"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l">
              <a:spcBef>
                <a:spcPct val="50000"/>
              </a:spcBef>
              <a:defRPr sz="1400">
                <a:latin typeface="Times New Roman" pitchFamily="-112" charset="0"/>
                <a:ea typeface="+mn-ea"/>
                <a:cs typeface="+mn-cs"/>
              </a:defRPr>
            </a:lvl1pPr>
          </a:lstStyle>
          <a:p>
            <a:pPr>
              <a:defRPr/>
            </a:pPr>
            <a:endParaRPr lang="en-US"/>
          </a:p>
        </p:txBody>
      </p:sp>
      <p:sp>
        <p:nvSpPr>
          <p:cNvPr id="2048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2048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r">
              <a:spcBef>
                <a:spcPct val="50000"/>
              </a:spcBef>
              <a:defRPr sz="1400"/>
            </a:lvl1pPr>
          </a:lstStyle>
          <a:p>
            <a:pPr>
              <a:defRPr/>
            </a:pPr>
            <a:fld id="{41463586-26F2-604D-A40D-8471C93EA0B5}" type="slidenum">
              <a:rPr lang="en-US"/>
              <a:pPr>
                <a:defRPr/>
              </a:pPr>
              <a:t>‹#›</a:t>
            </a:fld>
            <a:endParaRPr lang="en-US"/>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334" tIns="45667" rIns="91334"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87685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5pPr>
      <a:lvl6pPr marL="456686" algn="ctr" rtl="0" fontAlgn="base">
        <a:spcBef>
          <a:spcPct val="0"/>
        </a:spcBef>
        <a:spcAft>
          <a:spcPct val="0"/>
        </a:spcAft>
        <a:defRPr sz="4400">
          <a:solidFill>
            <a:schemeClr val="tx2"/>
          </a:solidFill>
          <a:latin typeface="Times New Roman" pitchFamily="-110" charset="0"/>
        </a:defRPr>
      </a:lvl6pPr>
      <a:lvl7pPr marL="913370" algn="ctr" rtl="0" fontAlgn="base">
        <a:spcBef>
          <a:spcPct val="0"/>
        </a:spcBef>
        <a:spcAft>
          <a:spcPct val="0"/>
        </a:spcAft>
        <a:defRPr sz="4400">
          <a:solidFill>
            <a:schemeClr val="tx2"/>
          </a:solidFill>
          <a:latin typeface="Times New Roman" pitchFamily="-110" charset="0"/>
        </a:defRPr>
      </a:lvl7pPr>
      <a:lvl8pPr marL="1370051" algn="ctr" rtl="0" fontAlgn="base">
        <a:spcBef>
          <a:spcPct val="0"/>
        </a:spcBef>
        <a:spcAft>
          <a:spcPct val="0"/>
        </a:spcAft>
        <a:defRPr sz="4400">
          <a:solidFill>
            <a:schemeClr val="tx2"/>
          </a:solidFill>
          <a:latin typeface="Times New Roman" pitchFamily="-110" charset="0"/>
        </a:defRPr>
      </a:lvl8pPr>
      <a:lvl9pPr marL="1826739" algn="ctr" rtl="0" fontAlgn="base">
        <a:spcBef>
          <a:spcPct val="0"/>
        </a:spcBef>
        <a:spcAft>
          <a:spcPct val="0"/>
        </a:spcAft>
        <a:defRPr sz="4400">
          <a:solidFill>
            <a:schemeClr val="tx2"/>
          </a:solidFill>
          <a:latin typeface="Times New Roman" pitchFamily="-110" charset="0"/>
        </a:defRPr>
      </a:lvl9pPr>
    </p:titleStyle>
    <p:bodyStyle>
      <a:lvl1pPr marL="342512" indent="-342512"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08" charset="-128"/>
          <a:cs typeface="ＭＳ Ｐゴシック" pitchFamily="-108" charset="-128"/>
        </a:defRPr>
      </a:lvl1pPr>
      <a:lvl2pPr marL="742108" indent="-285428" algn="l" rtl="0" eaLnBrk="0" fontAlgn="base" hangingPunct="0">
        <a:spcBef>
          <a:spcPct val="20000"/>
        </a:spcBef>
        <a:spcAft>
          <a:spcPct val="0"/>
        </a:spcAft>
        <a:buSzPct val="95000"/>
        <a:buChar char="–"/>
        <a:defRPr sz="2800">
          <a:solidFill>
            <a:schemeClr val="tx1"/>
          </a:solidFill>
          <a:latin typeface="+mn-lt"/>
          <a:ea typeface="ＭＳ Ｐゴシック" pitchFamily="-110" charset="-128"/>
        </a:defRPr>
      </a:lvl2pPr>
      <a:lvl3pPr marL="1141708" indent="-228341"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393"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075"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759" indent="-228341" algn="l" rtl="0" fontAlgn="base">
        <a:spcBef>
          <a:spcPct val="20000"/>
        </a:spcBef>
        <a:spcAft>
          <a:spcPct val="0"/>
        </a:spcAft>
        <a:buChar char="•"/>
        <a:defRPr sz="2000">
          <a:solidFill>
            <a:schemeClr val="tx1"/>
          </a:solidFill>
          <a:latin typeface="+mn-lt"/>
          <a:ea typeface="ＭＳ Ｐゴシック" pitchFamily="-110" charset="-128"/>
        </a:defRPr>
      </a:lvl6pPr>
      <a:lvl7pPr marL="2968447" indent="-228341" algn="l" rtl="0" fontAlgn="base">
        <a:spcBef>
          <a:spcPct val="20000"/>
        </a:spcBef>
        <a:spcAft>
          <a:spcPct val="0"/>
        </a:spcAft>
        <a:buChar char="•"/>
        <a:defRPr sz="2000">
          <a:solidFill>
            <a:schemeClr val="tx1"/>
          </a:solidFill>
          <a:latin typeface="+mn-lt"/>
          <a:ea typeface="ＭＳ Ｐゴシック" pitchFamily="-110" charset="-128"/>
        </a:defRPr>
      </a:lvl7pPr>
      <a:lvl8pPr marL="3425126" indent="-228341" algn="l" rtl="0" fontAlgn="base">
        <a:spcBef>
          <a:spcPct val="20000"/>
        </a:spcBef>
        <a:spcAft>
          <a:spcPct val="0"/>
        </a:spcAft>
        <a:buChar char="•"/>
        <a:defRPr sz="2000">
          <a:solidFill>
            <a:schemeClr val="tx1"/>
          </a:solidFill>
          <a:latin typeface="+mn-lt"/>
          <a:ea typeface="ＭＳ Ｐゴシック" pitchFamily="-110" charset="-128"/>
        </a:defRPr>
      </a:lvl8pPr>
      <a:lvl9pPr marL="3881814" indent="-228341"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7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89" tIns="45695" rIns="91389" bIns="45695" numCol="1" anchor="ctr" anchorCtr="0" compatLnSpc="1">
            <a:prstTxWarp prst="textNoShape">
              <a:avLst/>
            </a:prstTxWarp>
          </a:bodyPr>
          <a:lstStyle/>
          <a:p>
            <a:pPr lvl="0"/>
            <a:r>
              <a:rPr lang="en-US"/>
              <a:t>Click to edit Master title style</a:t>
            </a:r>
          </a:p>
        </p:txBody>
      </p:sp>
      <p:sp>
        <p:nvSpPr>
          <p:cNvPr id="167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89" tIns="45695" rIns="91389" bIns="4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940685"/>
      </p:ext>
    </p:extLst>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fade/>
  </p:transition>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2pPr>
      <a:lvl3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3pPr>
      <a:lvl4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4pPr>
      <a:lvl5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5pPr>
      <a:lvl6pPr marL="456952" algn="ctr" rtl="0" fontAlgn="base">
        <a:spcBef>
          <a:spcPct val="0"/>
        </a:spcBef>
        <a:spcAft>
          <a:spcPct val="0"/>
        </a:spcAft>
        <a:defRPr sz="4400" b="1">
          <a:solidFill>
            <a:schemeClr val="tx1"/>
          </a:solidFill>
          <a:latin typeface="Candara" charset="0"/>
          <a:ea typeface="ＭＳ Ｐゴシック" charset="0"/>
          <a:cs typeface="Arial" charset="0"/>
        </a:defRPr>
      </a:lvl6pPr>
      <a:lvl7pPr marL="913905" algn="ctr" rtl="0" fontAlgn="base">
        <a:spcBef>
          <a:spcPct val="0"/>
        </a:spcBef>
        <a:spcAft>
          <a:spcPct val="0"/>
        </a:spcAft>
        <a:defRPr sz="4400" b="1">
          <a:solidFill>
            <a:schemeClr val="tx1"/>
          </a:solidFill>
          <a:latin typeface="Candara" charset="0"/>
          <a:ea typeface="ＭＳ Ｐゴシック" charset="0"/>
          <a:cs typeface="Arial" charset="0"/>
        </a:defRPr>
      </a:lvl7pPr>
      <a:lvl8pPr marL="1370852" algn="ctr" rtl="0" fontAlgn="base">
        <a:spcBef>
          <a:spcPct val="0"/>
        </a:spcBef>
        <a:spcAft>
          <a:spcPct val="0"/>
        </a:spcAft>
        <a:defRPr sz="4400" b="1">
          <a:solidFill>
            <a:schemeClr val="tx1"/>
          </a:solidFill>
          <a:latin typeface="Candara" charset="0"/>
          <a:ea typeface="ＭＳ Ｐゴシック" charset="0"/>
          <a:cs typeface="Arial" charset="0"/>
        </a:defRPr>
      </a:lvl8pPr>
      <a:lvl9pPr marL="1827807" algn="ctr" rtl="0" fontAlgn="base">
        <a:spcBef>
          <a:spcPct val="0"/>
        </a:spcBef>
        <a:spcAft>
          <a:spcPct val="0"/>
        </a:spcAft>
        <a:defRPr sz="4400" b="1">
          <a:solidFill>
            <a:schemeClr val="tx1"/>
          </a:solidFill>
          <a:latin typeface="Candara" charset="0"/>
          <a:ea typeface="ＭＳ Ｐゴシック" charset="0"/>
          <a:cs typeface="Arial" charset="0"/>
        </a:defRPr>
      </a:lvl9pPr>
    </p:titleStyle>
    <p:bodyStyle>
      <a:lvl1pPr marL="342713" indent="-342713" algn="l" rtl="0" eaLnBrk="0" fontAlgn="base" hangingPunct="0">
        <a:spcBef>
          <a:spcPct val="20000"/>
        </a:spcBef>
        <a:spcAft>
          <a:spcPct val="0"/>
        </a:spcAft>
        <a:buFont typeface="Arial" charset="0"/>
        <a:buChar char="•"/>
        <a:defRPr sz="3200" b="1">
          <a:solidFill>
            <a:schemeClr val="tx1"/>
          </a:solidFill>
          <a:latin typeface="+mn-lt"/>
          <a:ea typeface="+mn-ea"/>
          <a:cs typeface="+mn-cs"/>
        </a:defRPr>
      </a:lvl1pPr>
      <a:lvl2pPr marL="742543" indent="-285596" algn="l" rtl="0" eaLnBrk="0" fontAlgn="base" hangingPunct="0">
        <a:spcBef>
          <a:spcPct val="20000"/>
        </a:spcBef>
        <a:spcAft>
          <a:spcPct val="0"/>
        </a:spcAft>
        <a:buFont typeface="Arial" charset="0"/>
        <a:buChar char="–"/>
        <a:defRPr sz="2800" b="1">
          <a:solidFill>
            <a:schemeClr val="tx1"/>
          </a:solidFill>
          <a:latin typeface="+mn-lt"/>
          <a:ea typeface="Arial" charset="0"/>
          <a:cs typeface="+mn-cs"/>
        </a:defRPr>
      </a:lvl2pPr>
      <a:lvl3pPr marL="1142374" indent="-228477" algn="l" rtl="0" eaLnBrk="0" fontAlgn="base" hangingPunct="0">
        <a:spcBef>
          <a:spcPct val="20000"/>
        </a:spcBef>
        <a:spcAft>
          <a:spcPct val="0"/>
        </a:spcAft>
        <a:buFont typeface="Arial" charset="0"/>
        <a:buChar char="•"/>
        <a:defRPr sz="2400" b="1">
          <a:solidFill>
            <a:schemeClr val="tx1"/>
          </a:solidFill>
          <a:latin typeface="+mn-lt"/>
          <a:ea typeface="Arial" charset="0"/>
          <a:cs typeface="+mn-cs"/>
        </a:defRPr>
      </a:lvl3pPr>
      <a:lvl4pPr marL="1599329" indent="-228477" algn="l" rtl="0" eaLnBrk="0" fontAlgn="base" hangingPunct="0">
        <a:spcBef>
          <a:spcPct val="20000"/>
        </a:spcBef>
        <a:spcAft>
          <a:spcPct val="0"/>
        </a:spcAft>
        <a:buFont typeface="Arial" charset="0"/>
        <a:buChar char="–"/>
        <a:defRPr sz="2000" b="1">
          <a:solidFill>
            <a:schemeClr val="tx1"/>
          </a:solidFill>
          <a:latin typeface="+mn-lt"/>
          <a:ea typeface="Arial" charset="0"/>
          <a:cs typeface="+mn-cs"/>
        </a:defRPr>
      </a:lvl4pPr>
      <a:lvl5pPr marL="2056278" indent="-228477" algn="l" rtl="0" eaLnBrk="0" fontAlgn="base" hangingPunct="0">
        <a:spcBef>
          <a:spcPct val="20000"/>
        </a:spcBef>
        <a:spcAft>
          <a:spcPct val="0"/>
        </a:spcAft>
        <a:buFont typeface="Arial" charset="0"/>
        <a:buChar char="»"/>
        <a:defRPr sz="2000" b="1">
          <a:solidFill>
            <a:schemeClr val="tx1"/>
          </a:solidFill>
          <a:latin typeface="+mn-lt"/>
          <a:ea typeface="Arial" charset="0"/>
          <a:cs typeface="+mn-cs"/>
        </a:defRPr>
      </a:lvl5pPr>
      <a:lvl6pPr marL="2513228" indent="-228477" algn="l" rtl="0" fontAlgn="base">
        <a:spcBef>
          <a:spcPct val="20000"/>
        </a:spcBef>
        <a:spcAft>
          <a:spcPct val="0"/>
        </a:spcAft>
        <a:buFont typeface="Arial" charset="0"/>
        <a:buChar char="»"/>
        <a:defRPr sz="2000" b="1">
          <a:solidFill>
            <a:schemeClr val="tx1"/>
          </a:solidFill>
          <a:latin typeface="+mn-lt"/>
          <a:ea typeface="Arial" charset="0"/>
          <a:cs typeface="+mn-cs"/>
        </a:defRPr>
      </a:lvl6pPr>
      <a:lvl7pPr marL="2970182" indent="-228477" algn="l" rtl="0" fontAlgn="base">
        <a:spcBef>
          <a:spcPct val="20000"/>
        </a:spcBef>
        <a:spcAft>
          <a:spcPct val="0"/>
        </a:spcAft>
        <a:buFont typeface="Arial" charset="0"/>
        <a:buChar char="»"/>
        <a:defRPr sz="2000" b="1">
          <a:solidFill>
            <a:schemeClr val="tx1"/>
          </a:solidFill>
          <a:latin typeface="+mn-lt"/>
          <a:ea typeface="Arial" charset="0"/>
          <a:cs typeface="+mn-cs"/>
        </a:defRPr>
      </a:lvl7pPr>
      <a:lvl8pPr marL="3427130" indent="-228477" algn="l" rtl="0" fontAlgn="base">
        <a:spcBef>
          <a:spcPct val="20000"/>
        </a:spcBef>
        <a:spcAft>
          <a:spcPct val="0"/>
        </a:spcAft>
        <a:buFont typeface="Arial" charset="0"/>
        <a:buChar char="»"/>
        <a:defRPr sz="2000" b="1">
          <a:solidFill>
            <a:schemeClr val="tx1"/>
          </a:solidFill>
          <a:latin typeface="+mn-lt"/>
          <a:ea typeface="Arial" charset="0"/>
          <a:cs typeface="+mn-cs"/>
        </a:defRPr>
      </a:lvl8pPr>
      <a:lvl9pPr marL="3884082" indent="-228477" algn="l" rtl="0" fontAlgn="base">
        <a:spcBef>
          <a:spcPct val="20000"/>
        </a:spcBef>
        <a:spcAft>
          <a:spcPct val="0"/>
        </a:spcAft>
        <a:buFont typeface="Arial" charset="0"/>
        <a:buChar char="»"/>
        <a:defRPr sz="2000" b="1">
          <a:solidFill>
            <a:schemeClr val="tx1"/>
          </a:solidFill>
          <a:latin typeface="+mn-lt"/>
          <a:ea typeface="Arial" charset="0"/>
          <a:cs typeface="+mn-cs"/>
        </a:defRPr>
      </a:lvl9pPr>
    </p:bodyStyle>
    <p:otherStyle>
      <a:defPPr>
        <a:defRPr lang="en-US"/>
      </a:defPPr>
      <a:lvl1pPr marL="0" algn="l" defTabSz="456952" rtl="0" eaLnBrk="1" latinLnBrk="0" hangingPunct="1">
        <a:defRPr sz="1800" kern="1200">
          <a:solidFill>
            <a:schemeClr val="tx1"/>
          </a:solidFill>
          <a:latin typeface="+mn-lt"/>
          <a:ea typeface="+mn-ea"/>
          <a:cs typeface="+mn-cs"/>
        </a:defRPr>
      </a:lvl1pPr>
      <a:lvl2pPr marL="456952" algn="l" defTabSz="456952" rtl="0" eaLnBrk="1" latinLnBrk="0" hangingPunct="1">
        <a:defRPr sz="1800" kern="1200">
          <a:solidFill>
            <a:schemeClr val="tx1"/>
          </a:solidFill>
          <a:latin typeface="+mn-lt"/>
          <a:ea typeface="+mn-ea"/>
          <a:cs typeface="+mn-cs"/>
        </a:defRPr>
      </a:lvl2pPr>
      <a:lvl3pPr marL="913905" algn="l" defTabSz="456952" rtl="0" eaLnBrk="1" latinLnBrk="0" hangingPunct="1">
        <a:defRPr sz="1800" kern="1200">
          <a:solidFill>
            <a:schemeClr val="tx1"/>
          </a:solidFill>
          <a:latin typeface="+mn-lt"/>
          <a:ea typeface="+mn-ea"/>
          <a:cs typeface="+mn-cs"/>
        </a:defRPr>
      </a:lvl3pPr>
      <a:lvl4pPr marL="1370852" algn="l" defTabSz="456952" rtl="0" eaLnBrk="1" latinLnBrk="0" hangingPunct="1">
        <a:defRPr sz="1800" kern="1200">
          <a:solidFill>
            <a:schemeClr val="tx1"/>
          </a:solidFill>
          <a:latin typeface="+mn-lt"/>
          <a:ea typeface="+mn-ea"/>
          <a:cs typeface="+mn-cs"/>
        </a:defRPr>
      </a:lvl4pPr>
      <a:lvl5pPr marL="1827807" algn="l" defTabSz="456952" rtl="0" eaLnBrk="1" latinLnBrk="0" hangingPunct="1">
        <a:defRPr sz="1800" kern="1200">
          <a:solidFill>
            <a:schemeClr val="tx1"/>
          </a:solidFill>
          <a:latin typeface="+mn-lt"/>
          <a:ea typeface="+mn-ea"/>
          <a:cs typeface="+mn-cs"/>
        </a:defRPr>
      </a:lvl5pPr>
      <a:lvl6pPr marL="2284752" algn="l" defTabSz="456952" rtl="0" eaLnBrk="1" latinLnBrk="0" hangingPunct="1">
        <a:defRPr sz="1800" kern="1200">
          <a:solidFill>
            <a:schemeClr val="tx1"/>
          </a:solidFill>
          <a:latin typeface="+mn-lt"/>
          <a:ea typeface="+mn-ea"/>
          <a:cs typeface="+mn-cs"/>
        </a:defRPr>
      </a:lvl6pPr>
      <a:lvl7pPr marL="2741704" algn="l" defTabSz="456952" rtl="0" eaLnBrk="1" latinLnBrk="0" hangingPunct="1">
        <a:defRPr sz="1800" kern="1200">
          <a:solidFill>
            <a:schemeClr val="tx1"/>
          </a:solidFill>
          <a:latin typeface="+mn-lt"/>
          <a:ea typeface="+mn-ea"/>
          <a:cs typeface="+mn-cs"/>
        </a:defRPr>
      </a:lvl7pPr>
      <a:lvl8pPr marL="3198654" algn="l" defTabSz="456952" rtl="0" eaLnBrk="1" latinLnBrk="0" hangingPunct="1">
        <a:defRPr sz="1800" kern="1200">
          <a:solidFill>
            <a:schemeClr val="tx1"/>
          </a:solidFill>
          <a:latin typeface="+mn-lt"/>
          <a:ea typeface="+mn-ea"/>
          <a:cs typeface="+mn-cs"/>
        </a:defRPr>
      </a:lvl8pPr>
      <a:lvl9pPr marL="3655603" algn="l" defTabSz="4569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extLst>
      <p:ext uri="{BB962C8B-B14F-4D97-AF65-F5344CB8AC3E}">
        <p14:creationId xmlns:p14="http://schemas.microsoft.com/office/powerpoint/2010/main" val="2917587758"/>
      </p:ext>
    </p:extLst>
  </p:cSld>
  <p:clrMap bg1="lt1" tx1="dk1" bg2="lt2" tx2="dk2" accent1="accent1" accent2="accent2" accent3="accent3" accent4="accent4" accent5="accent5" accent6="accent6" hlink="hlink" folHlink="folHlink"/>
  <p:sldLayoutIdLst>
    <p:sldLayoutId id="2147483870"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310217919"/>
      </p:ext>
    </p:extLst>
  </p:cSld>
  <p:clrMap bg1="lt1" tx1="dk1" bg2="lt2" tx2="dk2" accent1="accent1" accent2="accent2" accent3="accent3" accent4="accent4" accent5="accent5" accent6="accent6" hlink="hlink" folHlink="folHlink"/>
  <p:sldLayoutIdLst>
    <p:sldLayoutId id="214748387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3085463263"/>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1385646034"/>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2700354526"/>
      </p:ext>
    </p:extLst>
  </p:cSld>
  <p:clrMap bg1="lt1" tx1="dk1" bg2="lt2" tx2="dk2" accent1="accent1" accent2="accent2" accent3="accent3" accent4="accent4" accent5="accent5" accent6="accent6" hlink="hlink" folHlink="folHlink"/>
  <p:sldLayoutIdLst>
    <p:sldLayoutId id="21474839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286000"/>
            <a:ext cx="9144000" cy="3581400"/>
            <a:chOff x="0" y="1968"/>
            <a:chExt cx="5760" cy="2256"/>
          </a:xfrm>
        </p:grpSpPr>
        <p:sp>
          <p:nvSpPr>
            <p:cNvPr id="10036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grpSp>
      <p:sp>
        <p:nvSpPr>
          <p:cNvPr id="10035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8" tIns="45704" rIns="91408" bIns="45704" numCol="1" anchor="ctr" anchorCtr="0" compatLnSpc="1">
            <a:prstTxWarp prst="textNoShape">
              <a:avLst/>
            </a:prstTxWarp>
          </a:bodyPr>
          <a:lstStyle/>
          <a:p>
            <a:pPr lvl="0"/>
            <a:r>
              <a:rPr lang="en-US" altLang="ja-JP"/>
              <a:t>Click to edit Master title style</a:t>
            </a:r>
          </a:p>
        </p:txBody>
      </p:sp>
      <p:sp>
        <p:nvSpPr>
          <p:cNvPr id="10035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8" tIns="45704" rIns="91408" bIns="45704"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421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l"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134213" name="Rectangle 69"/>
          <p:cNvSpPr>
            <a:spLocks noGrp="1" noChangeArrowheads="1"/>
          </p:cNvSpPr>
          <p:nvPr>
            <p:ph type="ftr" sz="quarter" idx="3"/>
          </p:nvPr>
        </p:nvSpPr>
        <p:spPr bwMode="auto">
          <a:xfrm>
            <a:off x="2057407" y="6248400"/>
            <a:ext cx="5237163"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13421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6DCE0253-864C-BB4C-BE3D-4087E2F8088D}" type="slidenum">
              <a:rPr lang="en-US" altLang="ja-JP"/>
              <a:pPr>
                <a:defRPr/>
              </a:pPr>
              <a:t>‹#›</a:t>
            </a:fld>
            <a:endParaRPr lang="en-US" altLang="ja-JP"/>
          </a:p>
        </p:txBody>
      </p:sp>
      <p:pic>
        <p:nvPicPr>
          <p:cNvPr id="100360"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876132"/>
      </p:ext>
    </p:extLst>
  </p:cSld>
  <p:clrMap bg1="dk2" tx1="lt1" bg2="dk1" tx2="lt2" accent1="accent1" accent2="accent2" accent3="accent3" accent4="accent4" accent5="accent5" accent6="accent6" hlink="hlink" folHlink="folHlink"/>
  <p:sldLayoutIdLst>
    <p:sldLayoutId id="2147483919"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2pPr>
      <a:lvl3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3pPr>
      <a:lvl4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4pPr>
      <a:lvl5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5pPr>
      <a:lvl6pPr marL="457042"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6pPr>
      <a:lvl7pPr marL="914085"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7pPr>
      <a:lvl8pPr marL="1371124"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8pPr>
      <a:lvl9pPr marL="1828170"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9pPr>
    </p:titleStyle>
    <p:bodyStyle>
      <a:lvl1pPr marL="453868" indent="-352303"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8848" indent="-350717"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124" indent="-317388"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034" indent="-301520"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099" indent="-295171"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4140"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6pPr>
      <a:lvl7pPr marL="3261179"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7pPr>
      <a:lvl8pPr marL="3718219"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8pPr>
      <a:lvl9pPr marL="4175264"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holy spirit images">
            <a:extLst>
              <a:ext uri="{FF2B5EF4-FFF2-40B4-BE49-F238E27FC236}">
                <a16:creationId xmlns:a16="http://schemas.microsoft.com/office/drawing/2014/main" id="{989F7C43-FB86-8148-98BF-0633515163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619"/>
          <a:stretch/>
        </p:blipFill>
        <p:spPr bwMode="auto">
          <a:xfrm>
            <a:off x="-23813" y="-1"/>
            <a:ext cx="9167814" cy="63641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4660235"/>
            <a:ext cx="4019749" cy="1150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353" rtl="0" eaLnBrk="0" fontAlgn="base" latinLnBrk="0" hangingPunct="0">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دراسات العهد     الجديد النقدية</a:t>
            </a:r>
            <a:endParaRPr kumimoji="0" lang="en-US" sz="40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1" y="1046827"/>
            <a:ext cx="9120187" cy="1446653"/>
          </a:xfrm>
          <a:effectLst/>
        </p:spPr>
        <p:txBody>
          <a:bodyPr/>
          <a:lstStyle/>
          <a:p>
            <a:pPr>
              <a:defRPr/>
            </a:pPr>
            <a:r>
              <a:rPr lang="ar-JO" sz="6600" b="1" dirty="0">
                <a:effectLst>
                  <a:glow rad="127000">
                    <a:schemeClr val="bg1"/>
                  </a:glow>
                </a:effectLst>
                <a:latin typeface="Arial" panose="020B0604020202020204" pitchFamily="34" charset="0"/>
                <a:ea typeface="ＭＳ Ｐゴシック" charset="0"/>
                <a:cs typeface="Arial" panose="020B0604020202020204" pitchFamily="34" charset="0"/>
              </a:rPr>
              <a:t>مصداقية                        سفر الأعمال</a:t>
            </a:r>
            <a:endParaRPr lang="en-US" sz="6600" b="1" dirty="0">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9" name="Rectangle 8">
            <a:extLst>
              <a:ext uri="{FF2B5EF4-FFF2-40B4-BE49-F238E27FC236}">
                <a16:creationId xmlns:a16="http://schemas.microsoft.com/office/drawing/2014/main" id="{0136BFBC-967F-D744-AC68-903F90085DC8}"/>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ＭＳ Ｐゴシック"/>
                <a:cs typeface="Arial"/>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 BibleStudyDownloads.org</a:t>
            </a:r>
          </a:p>
        </p:txBody>
      </p:sp>
      <p:sp>
        <p:nvSpPr>
          <p:cNvPr id="2" name="Rectangle 2">
            <a:extLst>
              <a:ext uri="{FF2B5EF4-FFF2-40B4-BE49-F238E27FC236}">
                <a16:creationId xmlns:a16="http://schemas.microsoft.com/office/drawing/2014/main" id="{24C13A0C-A0FD-C388-575F-21FB1828238C}"/>
              </a:ext>
            </a:extLst>
          </p:cNvPr>
          <p:cNvSpPr txBox="1">
            <a:spLocks noChangeArrowheads="1"/>
          </p:cNvSpPr>
          <p:nvPr/>
        </p:nvSpPr>
        <p:spPr bwMode="auto">
          <a:xfrm>
            <a:off x="23813" y="-1228277"/>
            <a:ext cx="9120187" cy="14466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89" tIns="45695" rIns="91389" bIns="45695"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2pPr>
            <a:lvl3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3pPr>
            <a:lvl4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4pPr>
            <a:lvl5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5pPr>
            <a:lvl6pPr marL="456952" algn="ctr" rtl="0" fontAlgn="base">
              <a:spcBef>
                <a:spcPct val="0"/>
              </a:spcBef>
              <a:spcAft>
                <a:spcPct val="0"/>
              </a:spcAft>
              <a:defRPr sz="4400" b="1">
                <a:solidFill>
                  <a:schemeClr val="tx1"/>
                </a:solidFill>
                <a:latin typeface="Candara" charset="0"/>
                <a:ea typeface="ＭＳ Ｐゴシック" charset="0"/>
                <a:cs typeface="Arial" charset="0"/>
              </a:defRPr>
            </a:lvl6pPr>
            <a:lvl7pPr marL="913905" algn="ctr" rtl="0" fontAlgn="base">
              <a:spcBef>
                <a:spcPct val="0"/>
              </a:spcBef>
              <a:spcAft>
                <a:spcPct val="0"/>
              </a:spcAft>
              <a:defRPr sz="4400" b="1">
                <a:solidFill>
                  <a:schemeClr val="tx1"/>
                </a:solidFill>
                <a:latin typeface="Candara" charset="0"/>
                <a:ea typeface="ＭＳ Ｐゴシック" charset="0"/>
                <a:cs typeface="Arial" charset="0"/>
              </a:defRPr>
            </a:lvl7pPr>
            <a:lvl8pPr marL="1370852" algn="ctr" rtl="0" fontAlgn="base">
              <a:spcBef>
                <a:spcPct val="0"/>
              </a:spcBef>
              <a:spcAft>
                <a:spcPct val="0"/>
              </a:spcAft>
              <a:defRPr sz="4400" b="1">
                <a:solidFill>
                  <a:schemeClr val="tx1"/>
                </a:solidFill>
                <a:latin typeface="Candara" charset="0"/>
                <a:ea typeface="ＭＳ Ｐゴシック" charset="0"/>
                <a:cs typeface="Arial" charset="0"/>
              </a:defRPr>
            </a:lvl8pPr>
            <a:lvl9pPr marL="1827807" algn="ctr" rtl="0" fontAlgn="base">
              <a:spcBef>
                <a:spcPct val="0"/>
              </a:spcBef>
              <a:spcAft>
                <a:spcPct val="0"/>
              </a:spcAft>
              <a:defRPr sz="4400" b="1">
                <a:solidFill>
                  <a:schemeClr val="tx1"/>
                </a:solidFill>
                <a:latin typeface="Candara" charset="0"/>
                <a:ea typeface="ＭＳ Ｐゴシック" charset="0"/>
                <a:cs typeface="Arial" charset="0"/>
              </a:defRPr>
            </a:lvl9pPr>
          </a:lstStyle>
          <a:p>
            <a:pPr rtl="1">
              <a:defRPr/>
            </a:pPr>
            <a:r>
              <a:rPr lang="ar-JO" sz="6600" kern="0" dirty="0">
                <a:effectLst>
                  <a:glow rad="127000">
                    <a:schemeClr val="bg1"/>
                  </a:glow>
                </a:effectLst>
                <a:latin typeface="Arial" panose="020B0604020202020204" pitchFamily="34" charset="0"/>
                <a:ea typeface="ＭＳ Ｐゴシック" charset="0"/>
                <a:cs typeface="Arial" panose="020B0604020202020204" pitchFamily="34" charset="0"/>
              </a:rPr>
              <a:t>مصداقية</a:t>
            </a:r>
            <a:r>
              <a:rPr lang="en-US" sz="6600" kern="0" dirty="0">
                <a:effectLst>
                  <a:glow rad="127000">
                    <a:schemeClr val="bg1"/>
                  </a:glow>
                </a:effectLst>
                <a:latin typeface="Arial" panose="020B0604020202020204" pitchFamily="34" charset="0"/>
                <a:ea typeface="ＭＳ Ｐゴシック" charset="0"/>
                <a:cs typeface="Arial" panose="020B0604020202020204" pitchFamily="34" charset="0"/>
              </a:rPr>
              <a:t> </a:t>
            </a:r>
            <a:r>
              <a:rPr lang="ar-JO" sz="6600" kern="0" dirty="0">
                <a:effectLst>
                  <a:glow rad="127000">
                    <a:schemeClr val="bg1"/>
                  </a:glow>
                </a:effectLst>
                <a:latin typeface="Arial" panose="020B0604020202020204" pitchFamily="34" charset="0"/>
                <a:ea typeface="ＭＳ Ｐゴシック" charset="0"/>
                <a:cs typeface="Arial" panose="020B0604020202020204" pitchFamily="34" charset="0"/>
              </a:rPr>
              <a:t>سفر الأعمال</a:t>
            </a:r>
            <a:endParaRPr lang="en-US" sz="6600" kern="0" dirty="0">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62065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panose="020B0604020202020204" pitchFamily="34" charset="0"/>
                <a:cs typeface="Arial" panose="020B0604020202020204" pitchFamily="34" charset="0"/>
              </a:rPr>
              <a:t>مدة خدمة المسيح</a:t>
            </a:r>
            <a:endParaRPr lang="en-US" altLang="zh-CN" sz="4000" dirty="0">
              <a:latin typeface="Arial" panose="020B0604020202020204" pitchFamily="34" charset="0"/>
              <a:cs typeface="Arial" panose="020B0604020202020204" pitchFamily="34"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58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 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24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6" name="Text Box 4"/>
          <p:cNvSpPr txBox="1">
            <a:spLocks noChangeArrowheads="1"/>
          </p:cNvSpPr>
          <p:nvPr/>
        </p:nvSpPr>
        <p:spPr bwMode="auto">
          <a:xfrm>
            <a:off x="13968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29</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14</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5</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mr-IN"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29</a:t>
            </a:r>
            <a:endPar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مقتبس من ميشيل آنج (طالب مسح العهد الجديد، كلية سنغافورة للكتاب المقدس، 2006)</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anose="020B0604020202020204" pitchFamily="34" charset="0"/>
                <a:cs typeface="Arial" panose="020B0604020202020204" pitchFamily="34" charset="0"/>
              </a:rPr>
              <a:t>عطلة نهاية أسبوع نبويَّة</a:t>
            </a:r>
            <a:endParaRPr lang="en-US" altLang="en-US"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8" name="Rectangle 17"/>
            <p:cNvSpPr/>
            <p:nvPr/>
          </p:nvSpPr>
          <p:spPr>
            <a:xfrm>
              <a:off x="1332324"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2" name="Rectangle 21"/>
            <p:cNvSpPr/>
            <p:nvPr/>
          </p:nvSpPr>
          <p:spPr>
            <a:xfrm>
              <a:off x="5220756"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JO"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a:t>
            </a: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nvGrpSpPr>
          <p:cNvPr id="29" name="Group 28"/>
          <p:cNvGrpSpPr>
            <a:grpSpLocks/>
          </p:cNvGrpSpPr>
          <p:nvPr/>
        </p:nvGrpSpPr>
        <p:grpSpPr bwMode="auto">
          <a:xfrm>
            <a:off x="3203575" y="3500439"/>
            <a:ext cx="2003425" cy="936625"/>
            <a:chOff x="1259632" y="2996953"/>
            <a:chExt cx="1872208" cy="936104"/>
          </a:xfrm>
        </p:grpSpPr>
        <p:sp>
          <p:nvSpPr>
            <p:cNvPr id="259097" name="Rectangle 16"/>
            <p:cNvSpPr>
              <a:spLocks noChangeArrowheads="1"/>
            </p:cNvSpPr>
            <p:nvPr/>
          </p:nvSpPr>
          <p:spPr bwMode="auto">
            <a:xfrm>
              <a:off x="1259632" y="2996953"/>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 name="Rectangle 30"/>
            <p:cNvSpPr/>
            <p:nvPr/>
          </p:nvSpPr>
          <p:spPr>
            <a:xfrm>
              <a:off x="1394471" y="3213426"/>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p:cNvSpPr/>
            <p:nvPr/>
          </p:nvSpPr>
          <p:spPr>
            <a:xfrm>
              <a:off x="5220757" y="3282468"/>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وَلَكِنِ الآنَ قَدْ قَامَ الْمَسِيحُ مِنَ الأَمْوَاتِ وَصَارَ بَاكُورَةَ الرَّاقِدِينَ. </a:t>
            </a:r>
          </a:p>
        </p:txBody>
      </p:sp>
    </p:spTree>
    <p:extLst>
      <p:ext uri="{BB962C8B-B14F-4D97-AF65-F5344CB8AC3E}">
        <p14:creationId xmlns:p14="http://schemas.microsoft.com/office/powerpoint/2010/main" val="354175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 (تاريخي)</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Text Box 9">
            <a:extLst>
              <a:ext uri="{FF2B5EF4-FFF2-40B4-BE49-F238E27FC236}">
                <a16:creationId xmlns:a16="http://schemas.microsoft.com/office/drawing/2014/main" id="{8C29773A-4FDD-2640-A9F0-BDE1D7B15D0A}"/>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 Box 10">
            <a:extLst>
              <a:ext uri="{FF2B5EF4-FFF2-40B4-BE49-F238E27FC236}">
                <a16:creationId xmlns:a16="http://schemas.microsoft.com/office/drawing/2014/main" id="{63F5AC0E-61C5-6C44-8423-D47D86954957}"/>
              </a:ext>
            </a:extLst>
          </p:cNvPr>
          <p:cNvSpPr txBox="1">
            <a:spLocks noChangeAspect="1" noChangeArrowheads="1"/>
          </p:cNvSpPr>
          <p:nvPr/>
        </p:nvSpPr>
        <p:spPr bwMode="auto">
          <a:xfrm>
            <a:off x="5286380" y="1965752"/>
            <a:ext cx="987552" cy="1338828"/>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 Box 20">
            <a:extLst>
              <a:ext uri="{FF2B5EF4-FFF2-40B4-BE49-F238E27FC236}">
                <a16:creationId xmlns:a16="http://schemas.microsoft.com/office/drawing/2014/main" id="{1BE11378-555E-F248-A21D-59F6A54F6A62}"/>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Gospels &amp; Acts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8"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4" descr="Luke&amp;Pau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ctrTitle"/>
          </p:nvPr>
        </p:nvSpPr>
        <p:spPr>
          <a:xfrm>
            <a:off x="457200" y="76200"/>
            <a:ext cx="8229600" cy="914400"/>
          </a:xfrm>
          <a:effectLst>
            <a:outerShdw blurRad="63500" dist="35921" dir="2700000" algn="ctr" rotWithShape="0">
              <a:srgbClr val="000000">
                <a:alpha val="74998"/>
              </a:srgbClr>
            </a:outerShdw>
          </a:effectLst>
        </p:spPr>
        <p:txBody>
          <a:bodyPr/>
          <a:lstStyle/>
          <a:p>
            <a:pPr eaLnBrk="1" hangingPunct="1">
              <a:defRPr/>
            </a:pPr>
            <a:r>
              <a:rPr kumimoji="0" lang="ar-JO" b="1" dirty="0">
                <a:latin typeface="Arial" panose="020B0604020202020204" pitchFamily="34" charset="0"/>
                <a:cs typeface="Arial" panose="020B0604020202020204" pitchFamily="34" charset="0"/>
              </a:rPr>
              <a:t>من هو لوقا؟</a:t>
            </a:r>
            <a:endParaRPr kumimoji="0" lang="en-US" b="1"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371600" y="4876800"/>
            <a:ext cx="6400800" cy="1752600"/>
          </a:xfrm>
          <a:prstGeom prst="rect">
            <a:avLst/>
          </a:prstGeom>
          <a:noFill/>
          <a:ln w="9525">
            <a:noFill/>
            <a:miter lim="800000"/>
            <a:headEnd/>
            <a:tailEnd/>
          </a:ln>
          <a:effectLst>
            <a:outerShdw blurRad="63500" dist="35921" dir="2700000" algn="ctr" rotWithShape="0">
              <a:srgbClr val="000000">
                <a:alpha val="74998"/>
              </a:srgbClr>
            </a:outerShdw>
          </a:effectLst>
        </p:spPr>
        <p:txBody>
          <a:bodyPr lIns="91408" tIns="45704" rIns="91408" bIns="45704"/>
          <a:lstStyle/>
          <a:p>
            <a:pPr marL="0" marR="0" lvl="0" indent="10156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طبيب</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a:p>
            <a:pPr marL="0" marR="0" lvl="0" indent="10156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رفيق سفر مع بولس</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a:p>
            <a:pPr marL="0" marR="0" lvl="0" indent="10156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مؤرخ وكاتب واضح</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lIns="90993" tIns="45499" rIns="90993" bIns="4549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18466" name="Text Box 2"/>
          <p:cNvSpPr txBox="1">
            <a:spLocks noChangeArrowheads="1"/>
          </p:cNvSpPr>
          <p:nvPr/>
        </p:nvSpPr>
        <p:spPr bwMode="auto">
          <a:xfrm>
            <a:off x="8382033" y="152426"/>
            <a:ext cx="669474" cy="46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121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1445" name="Text Box 5"/>
          <p:cNvSpPr txBox="1">
            <a:spLocks noChangeArrowheads="1"/>
          </p:cNvSpPr>
          <p:nvPr/>
        </p:nvSpPr>
        <p:spPr bwMode="auto">
          <a:xfrm>
            <a:off x="762000" y="1143000"/>
            <a:ext cx="8001000" cy="5105400"/>
          </a:xfrm>
          <a:prstGeom prst="rect">
            <a:avLst/>
          </a:prstGeom>
          <a:solidFill>
            <a:srgbClr val="800000"/>
          </a:solidFill>
          <a:ln w="12700" cap="sq">
            <a:solidFill>
              <a:schemeClr val="tx1"/>
            </a:solidFill>
            <a:miter lim="800000"/>
            <a:headEnd type="none" w="sm" len="sm"/>
            <a:tailEnd type="none" w="sm" len="sm"/>
          </a:ln>
        </p:spPr>
        <p:txBody>
          <a:bodyPr lIns="90993" tIns="45499" rIns="90993" bIns="45499"/>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marR="0" lvl="0" indent="-457200" algn="ctr" defTabSz="914400" rtl="0" eaLnBrk="1" fontAlgn="base" latinLnBrk="0" hangingPunct="1">
              <a:lnSpc>
                <a:spcPct val="100000"/>
              </a:lnSpc>
              <a:spcBef>
                <a:spcPct val="0"/>
              </a:spcBef>
              <a:spcAft>
                <a:spcPct val="0"/>
              </a:spcAft>
              <a:buClrTx/>
              <a:buSzTx/>
              <a:buFontTx/>
              <a:buAutoNum type="arabicPeriod"/>
              <a:tabLst/>
              <a:defRPr/>
            </a:pP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السفرين موجهين إلى ثاوفيلس</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أعمال 1: 1 يشير إلى الكتاب الأول</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لغة متشابهة (مصطلحات طبية)</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نفس الموضوع (السيادة)</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التوجه الزمني</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18468" name="Rectangle 6"/>
          <p:cNvSpPr>
            <a:spLocks noGrp="1" noChangeArrowheads="1"/>
          </p:cNvSpPr>
          <p:nvPr>
            <p:ph type="title" idx="4294967295"/>
          </p:nvPr>
        </p:nvSpPr>
        <p:spPr>
          <a:xfrm>
            <a:off x="1524000" y="304861"/>
            <a:ext cx="6934200" cy="523875"/>
          </a:xfrm>
          <a:solidFill>
            <a:schemeClr val="bg2"/>
          </a:solidFill>
          <a:ln w="12700" cap="sq">
            <a:solidFill>
              <a:schemeClr val="bg2"/>
            </a:solidFill>
          </a:ln>
        </p:spPr>
        <p:txBody>
          <a:bodyPr lIns="90993" tIns="45499" rIns="90993" bIns="45499" anchor="t">
            <a:spAutoFit/>
          </a:bodyPr>
          <a:lstStyle/>
          <a:p>
            <a:pPr eaLnBrk="1" hangingPunct="1"/>
            <a:r>
              <a:rPr lang="ar-JO" altLang="zh-CN" sz="2800" b="1" dirty="0">
                <a:solidFill>
                  <a:schemeClr val="tx1"/>
                </a:solidFill>
                <a:effectLst/>
                <a:latin typeface="Arial" charset="0"/>
                <a:ea typeface="ＭＳ Ｐゴシック" charset="0"/>
                <a:cs typeface="Arial" charset="0"/>
              </a:rPr>
              <a:t>التأليف المشترك في لوقا - أعمال</a:t>
            </a:r>
            <a:endParaRPr lang="en-US" sz="2800" b="1" dirty="0">
              <a:solidFill>
                <a:schemeClr val="tx1"/>
              </a:solidFill>
              <a:effectLst/>
              <a:latin typeface="Arial" charset="0"/>
              <a:ea typeface="ＭＳ Ｐゴシック" charset="0"/>
              <a:cs typeface="Arial" charset="0"/>
            </a:endParaRPr>
          </a:p>
        </p:txBody>
      </p:sp>
      <p:pic>
        <p:nvPicPr>
          <p:cNvPr id="318469" name="Picture 5" descr="saintlukeic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
            <a:ext cx="1752600" cy="236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1+#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1" name="Text Box 2"/>
          <p:cNvSpPr txBox="1">
            <a:spLocks noChangeArrowheads="1"/>
          </p:cNvSpPr>
          <p:nvPr/>
        </p:nvSpPr>
        <p:spPr bwMode="auto">
          <a:xfrm>
            <a:off x="8445505" y="5"/>
            <a:ext cx="703825" cy="461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charset="0"/>
                <a:ea typeface="ＭＳ Ｐゴシック" charset="0"/>
                <a:cs typeface="Arial" charset="0"/>
              </a:rPr>
              <a:t>121</a:t>
            </a:r>
            <a:endParaRPr kumimoji="0" lang="en-US" sz="2400" b="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88" name="Text Box 8"/>
          <p:cNvSpPr txBox="1">
            <a:spLocks noChangeArrowheads="1"/>
          </p:cNvSpPr>
          <p:nvPr/>
        </p:nvSpPr>
        <p:spPr bwMode="auto">
          <a:xfrm>
            <a:off x="0" y="571500"/>
            <a:ext cx="4495800" cy="6286500"/>
          </a:xfrm>
          <a:prstGeom prst="rect">
            <a:avLst/>
          </a:prstGeom>
          <a:solidFill>
            <a:schemeClr val="hlink"/>
          </a:solidFill>
          <a:ln w="12700" cap="sq">
            <a:solidFill>
              <a:schemeClr val="tx1"/>
            </a:solidFill>
            <a:miter lim="800000"/>
            <a:headEnd type="none" w="sm" len="sm"/>
            <a:tailEnd type="none" w="sm" len="sm"/>
          </a:ln>
        </p:spPr>
        <p:txBody>
          <a:bodyPr lIns="91334" tIns="45667" rIns="91334" bIns="45667"/>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b="1" u="sng" dirty="0">
                <a:solidFill>
                  <a:srgbClr val="FFFFFF"/>
                </a:solidFill>
                <a:latin typeface="Arial" charset="0"/>
                <a:cs typeface="Arial" charset="0"/>
              </a:rPr>
              <a:t>خارجي (خارج أعمال الرسل)</a:t>
            </a:r>
            <a:endParaRPr kumimoji="0" lang="en-US" altLang="zh-CN" sz="24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الدليل المبكر في القوانين:</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مقدمة مناهضة للماركيونية (150-180 م)</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القانون الموريتوري (160-180 م)</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آباء الكنيسة (أواخر القرن الثاني):</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إيريناوس (185 م)</a:t>
            </a:r>
            <a:r>
              <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a:solidFill>
                  <a:srgbClr val="FFFFFF"/>
                </a:solidFill>
                <a:latin typeface="Arial" charset="0"/>
                <a:cs typeface="Arial" charset="0"/>
              </a:rPr>
              <a:t>أكليمندس </a:t>
            </a:r>
            <a:r>
              <a:rPr lang="ar-JO" altLang="zh-CN" sz="2000" b="1" dirty="0">
                <a:solidFill>
                  <a:srgbClr val="FFFFFF"/>
                </a:solidFill>
                <a:latin typeface="Arial" charset="0"/>
                <a:cs typeface="Arial" charset="0"/>
              </a:rPr>
              <a:t>الإسكندري (155-216م)</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6089" name="Text Box 9"/>
          <p:cNvSpPr txBox="1">
            <a:spLocks noChangeArrowheads="1"/>
          </p:cNvSpPr>
          <p:nvPr/>
        </p:nvSpPr>
        <p:spPr bwMode="auto">
          <a:xfrm>
            <a:off x="4573589" y="571500"/>
            <a:ext cx="4570412" cy="6286500"/>
          </a:xfrm>
          <a:prstGeom prst="rect">
            <a:avLst/>
          </a:prstGeom>
          <a:solidFill>
            <a:schemeClr val="hlink"/>
          </a:solidFill>
          <a:ln w="12700" cap="sq">
            <a:solidFill>
              <a:schemeClr val="tx1"/>
            </a:solidFill>
            <a:miter lim="800000"/>
            <a:headEnd type="none" w="sm" len="sm"/>
            <a:tailEnd type="none" w="sm" len="sm"/>
          </a:ln>
        </p:spPr>
        <p:txBody>
          <a:bodyPr lIns="91334" tIns="45667" rIns="91334" bIns="45667"/>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b="1" u="sng" dirty="0">
                <a:solidFill>
                  <a:srgbClr val="FFFFFF"/>
                </a:solidFill>
                <a:latin typeface="Arial" charset="0"/>
                <a:cs typeface="Arial" charset="0"/>
              </a:rPr>
              <a:t>داخلي (المقارنة مع الإنجيل)</a:t>
            </a:r>
            <a:endParaRPr kumimoji="0" lang="en-US" altLang="zh-CN" sz="24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السفرين مرسلين إلى ثاوفيلس</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أعمال الرسل 1: 1 يشير إلى الكتاب الأول</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لغة مشابهة (مصطلحات طبية)</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نفس الموضوع (السيادة)</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توجه زمني</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sng" strike="noStrike" kern="1200" cap="none" spc="0" normalizeH="0" baseline="0" noProof="0" dirty="0">
                <a:ln>
                  <a:noFill/>
                </a:ln>
                <a:solidFill>
                  <a:srgbClr val="FFFFFF"/>
                </a:solidFill>
                <a:effectLst/>
                <a:uLnTx/>
                <a:uFillTx/>
                <a:latin typeface="Arial" charset="0"/>
                <a:ea typeface="ＭＳ Ｐゴシック" charset="0"/>
                <a:cs typeface="Arial" charset="0"/>
              </a:rPr>
              <a:t>داخلي (خلال سفر أعمال الرسل)</a:t>
            </a:r>
            <a:endParaRPr kumimoji="0" lang="en-US" altLang="zh-CN" sz="24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أربعة أقسام بضمير نحن (سافر مع بولس)</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noProof="0" dirty="0">
                <a:solidFill>
                  <a:srgbClr val="FFFFFF"/>
                </a:solidFill>
                <a:latin typeface="Arial" charset="0"/>
                <a:cs typeface="Arial" charset="0"/>
              </a:rPr>
              <a:t>رفاق السفر الوحيدون الذين لم تذكر أسماؤهم               هم تيطس ولوقا</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لكن تيطس لم يشر إليه مطلقاً                                على أنه كاتب أعمال الرسل</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76484" name="Rectangle 12"/>
          <p:cNvSpPr>
            <a:spLocks noGrp="1" noChangeArrowheads="1"/>
          </p:cNvSpPr>
          <p:nvPr>
            <p:ph type="title" idx="4294967295"/>
          </p:nvPr>
        </p:nvSpPr>
        <p:spPr>
          <a:xfrm>
            <a:off x="1371612" y="0"/>
            <a:ext cx="6296731" cy="584668"/>
          </a:xfrm>
          <a:solidFill>
            <a:srgbClr val="000099"/>
          </a:solidFill>
        </p:spPr>
        <p:txBody>
          <a:bodyPr wrap="square" lIns="91334" tIns="45667" rIns="91334" bIns="45667" anchor="t">
            <a:spAutoFit/>
          </a:bodyPr>
          <a:lstStyle/>
          <a:p>
            <a:pPr eaLnBrk="1" hangingPunct="1"/>
            <a:r>
              <a:rPr lang="ar-JO" altLang="zh-CN" sz="3200" b="1" dirty="0">
                <a:solidFill>
                  <a:srgbClr val="FFFFFF"/>
                </a:solidFill>
                <a:latin typeface="Arial" charset="0"/>
                <a:ea typeface="ＭＳ Ｐゴシック" charset="0"/>
                <a:cs typeface="Arial" charset="0"/>
              </a:rPr>
              <a:t>دعم تأليف لوقا</a:t>
            </a:r>
            <a:endParaRPr lang="en-US" sz="3200" b="1" dirty="0">
              <a:solidFill>
                <a:srgbClr val="FFFFFF"/>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dissolve">
                                      <p:cBhvr>
                                        <p:cTn id="7" dur="500"/>
                                        <p:tgtEl>
                                          <p:spTgt spid="460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6088">
                                            <p:txEl>
                                              <p:pRg st="2" end="2"/>
                                            </p:txEl>
                                          </p:spTgt>
                                        </p:tgtEl>
                                        <p:attrNameLst>
                                          <p:attrName>style.visibility</p:attrName>
                                        </p:attrNameLst>
                                      </p:cBhvr>
                                      <p:to>
                                        <p:strVal val="visible"/>
                                      </p:to>
                                    </p:set>
                                    <p:animScale>
                                      <p:cBhvr>
                                        <p:cTn id="12" dur="1000" decel="50000" fill="hold">
                                          <p:stCondLst>
                                            <p:cond delay="0"/>
                                          </p:stCondLst>
                                        </p:cTn>
                                        <p:tgtEl>
                                          <p:spTgt spid="4608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088">
                                            <p:txEl>
                                              <p:pRg st="2" end="2"/>
                                            </p:txEl>
                                          </p:spTgt>
                                        </p:tgtEl>
                                        <p:attrNameLst>
                                          <p:attrName>ppt_x</p:attrName>
                                          <p:attrName>ppt_y</p:attrName>
                                        </p:attrNameLst>
                                      </p:cBhvr>
                                    </p:animMotion>
                                    <p:animEffect transition="in" filter="fade">
                                      <p:cBhvr>
                                        <p:cTn id="14" dur="1000"/>
                                        <p:tgtEl>
                                          <p:spTgt spid="46088">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6088">
                                            <p:txEl>
                                              <p:pRg st="4" end="4"/>
                                            </p:txEl>
                                          </p:spTgt>
                                        </p:tgtEl>
                                        <p:attrNameLst>
                                          <p:attrName>style.visibility</p:attrName>
                                        </p:attrNameLst>
                                      </p:cBhvr>
                                      <p:to>
                                        <p:strVal val="visible"/>
                                      </p:to>
                                    </p:set>
                                    <p:animScale>
                                      <p:cBhvr>
                                        <p:cTn id="17" dur="1000" decel="50000" fill="hold">
                                          <p:stCondLst>
                                            <p:cond delay="0"/>
                                          </p:stCondLst>
                                        </p:cTn>
                                        <p:tgtEl>
                                          <p:spTgt spid="4608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6088">
                                            <p:txEl>
                                              <p:pRg st="4" end="4"/>
                                            </p:txEl>
                                          </p:spTgt>
                                        </p:tgtEl>
                                        <p:attrNameLst>
                                          <p:attrName>ppt_x</p:attrName>
                                          <p:attrName>ppt_y</p:attrName>
                                        </p:attrNameLst>
                                      </p:cBhvr>
                                    </p:animMotion>
                                    <p:animEffect transition="in" filter="fade">
                                      <p:cBhvr>
                                        <p:cTn id="19" dur="1000"/>
                                        <p:tgtEl>
                                          <p:spTgt spid="46088">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6088">
                                            <p:txEl>
                                              <p:pRg st="6" end="6"/>
                                            </p:txEl>
                                          </p:spTgt>
                                        </p:tgtEl>
                                        <p:attrNameLst>
                                          <p:attrName>style.visibility</p:attrName>
                                        </p:attrNameLst>
                                      </p:cBhvr>
                                      <p:to>
                                        <p:strVal val="visible"/>
                                      </p:to>
                                    </p:set>
                                    <p:animScale>
                                      <p:cBhvr>
                                        <p:cTn id="22" dur="1000" decel="50000" fill="hold">
                                          <p:stCondLst>
                                            <p:cond delay="0"/>
                                          </p:stCondLst>
                                        </p:cTn>
                                        <p:tgtEl>
                                          <p:spTgt spid="46088">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6088">
                                            <p:txEl>
                                              <p:pRg st="6" end="6"/>
                                            </p:txEl>
                                          </p:spTgt>
                                        </p:tgtEl>
                                        <p:attrNameLst>
                                          <p:attrName>ppt_x</p:attrName>
                                          <p:attrName>ppt_y</p:attrName>
                                        </p:attrNameLst>
                                      </p:cBhvr>
                                    </p:animMotion>
                                    <p:animEffect transition="in" filter="fade">
                                      <p:cBhvr>
                                        <p:cTn id="24" dur="1000"/>
                                        <p:tgtEl>
                                          <p:spTgt spid="4608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46088">
                                            <p:txEl>
                                              <p:pRg st="9" end="9"/>
                                            </p:txEl>
                                          </p:spTgt>
                                        </p:tgtEl>
                                        <p:attrNameLst>
                                          <p:attrName>style.visibility</p:attrName>
                                        </p:attrNameLst>
                                      </p:cBhvr>
                                      <p:to>
                                        <p:strVal val="visible"/>
                                      </p:to>
                                    </p:set>
                                    <p:animScale>
                                      <p:cBhvr>
                                        <p:cTn id="29" dur="1000" decel="50000" fill="hold">
                                          <p:stCondLst>
                                            <p:cond delay="0"/>
                                          </p:stCondLst>
                                        </p:cTn>
                                        <p:tgtEl>
                                          <p:spTgt spid="46088">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6088">
                                            <p:txEl>
                                              <p:pRg st="9" end="9"/>
                                            </p:txEl>
                                          </p:spTgt>
                                        </p:tgtEl>
                                        <p:attrNameLst>
                                          <p:attrName>ppt_x</p:attrName>
                                          <p:attrName>ppt_y</p:attrName>
                                        </p:attrNameLst>
                                      </p:cBhvr>
                                    </p:animMotion>
                                    <p:animEffect transition="in" filter="fade">
                                      <p:cBhvr>
                                        <p:cTn id="31" dur="1000"/>
                                        <p:tgtEl>
                                          <p:spTgt spid="46088">
                                            <p:txEl>
                                              <p:pRg st="9" end="9"/>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46088">
                                            <p:txEl>
                                              <p:pRg st="10" end="10"/>
                                            </p:txEl>
                                          </p:spTgt>
                                        </p:tgtEl>
                                        <p:attrNameLst>
                                          <p:attrName>style.visibility</p:attrName>
                                        </p:attrNameLst>
                                      </p:cBhvr>
                                      <p:to>
                                        <p:strVal val="visible"/>
                                      </p:to>
                                    </p:set>
                                    <p:animScale>
                                      <p:cBhvr>
                                        <p:cTn id="34" dur="1000" decel="50000" fill="hold">
                                          <p:stCondLst>
                                            <p:cond delay="0"/>
                                          </p:stCondLst>
                                        </p:cTn>
                                        <p:tgtEl>
                                          <p:spTgt spid="46088">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6088">
                                            <p:txEl>
                                              <p:pRg st="10" end="10"/>
                                            </p:txEl>
                                          </p:spTgt>
                                        </p:tgtEl>
                                        <p:attrNameLst>
                                          <p:attrName>ppt_x</p:attrName>
                                          <p:attrName>ppt_y</p:attrName>
                                        </p:attrNameLst>
                                      </p:cBhvr>
                                    </p:animMotion>
                                    <p:animEffect transition="in" filter="fade">
                                      <p:cBhvr>
                                        <p:cTn id="36" dur="1000"/>
                                        <p:tgtEl>
                                          <p:spTgt spid="46088">
                                            <p:txEl>
                                              <p:pRg st="10" end="10"/>
                                            </p:txEl>
                                          </p:spTgt>
                                        </p:tgtEl>
                                      </p:cBhvr>
                                    </p:animEffect>
                                  </p:childTnLst>
                                </p:cTn>
                              </p:par>
                              <p:par>
                                <p:cTn id="37" presetID="52" presetClass="entr" presetSubtype="0" fill="hold" nodeType="withEffect">
                                  <p:stCondLst>
                                    <p:cond delay="0"/>
                                  </p:stCondLst>
                                  <p:childTnLst>
                                    <p:set>
                                      <p:cBhvr>
                                        <p:cTn id="38" dur="1" fill="hold">
                                          <p:stCondLst>
                                            <p:cond delay="0"/>
                                          </p:stCondLst>
                                        </p:cTn>
                                        <p:tgtEl>
                                          <p:spTgt spid="46088">
                                            <p:txEl>
                                              <p:pRg st="11" end="11"/>
                                            </p:txEl>
                                          </p:spTgt>
                                        </p:tgtEl>
                                        <p:attrNameLst>
                                          <p:attrName>style.visibility</p:attrName>
                                        </p:attrNameLst>
                                      </p:cBhvr>
                                      <p:to>
                                        <p:strVal val="visible"/>
                                      </p:to>
                                    </p:set>
                                    <p:animScale>
                                      <p:cBhvr>
                                        <p:cTn id="39" dur="1000" decel="50000" fill="hold">
                                          <p:stCondLst>
                                            <p:cond delay="0"/>
                                          </p:stCondLst>
                                        </p:cTn>
                                        <p:tgtEl>
                                          <p:spTgt spid="46088">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6088">
                                            <p:txEl>
                                              <p:pRg st="11" end="11"/>
                                            </p:txEl>
                                          </p:spTgt>
                                        </p:tgtEl>
                                        <p:attrNameLst>
                                          <p:attrName>ppt_x</p:attrName>
                                          <p:attrName>ppt_y</p:attrName>
                                        </p:attrNameLst>
                                      </p:cBhvr>
                                    </p:animMotion>
                                    <p:animEffect transition="in" filter="fade">
                                      <p:cBhvr>
                                        <p:cTn id="41" dur="1000"/>
                                        <p:tgtEl>
                                          <p:spTgt spid="46088">
                                            <p:txEl>
                                              <p:pRg st="11" end="11"/>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46088">
                                            <p:txEl>
                                              <p:pRg st="13" end="13"/>
                                            </p:txEl>
                                          </p:spTgt>
                                        </p:tgtEl>
                                        <p:attrNameLst>
                                          <p:attrName>style.visibility</p:attrName>
                                        </p:attrNameLst>
                                      </p:cBhvr>
                                      <p:to>
                                        <p:strVal val="visible"/>
                                      </p:to>
                                    </p:set>
                                    <p:animScale>
                                      <p:cBhvr>
                                        <p:cTn id="44" dur="1000" decel="50000" fill="hold">
                                          <p:stCondLst>
                                            <p:cond delay="0"/>
                                          </p:stCondLst>
                                        </p:cTn>
                                        <p:tgtEl>
                                          <p:spTgt spid="46088">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6088">
                                            <p:txEl>
                                              <p:pRg st="13" end="13"/>
                                            </p:txEl>
                                          </p:spTgt>
                                        </p:tgtEl>
                                        <p:attrNameLst>
                                          <p:attrName>ppt_x</p:attrName>
                                          <p:attrName>ppt_y</p:attrName>
                                        </p:attrNameLst>
                                      </p:cBhvr>
                                    </p:animMotion>
                                    <p:animEffect transition="in" filter="fade">
                                      <p:cBhvr>
                                        <p:cTn id="46" dur="1000"/>
                                        <p:tgtEl>
                                          <p:spTgt spid="46088">
                                            <p:txEl>
                                              <p:pRg st="13" end="1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6089">
                                            <p:bg/>
                                          </p:spTgt>
                                        </p:tgtEl>
                                        <p:attrNameLst>
                                          <p:attrName>style.visibility</p:attrName>
                                        </p:attrNameLst>
                                      </p:cBhvr>
                                      <p:to>
                                        <p:strVal val="visible"/>
                                      </p:to>
                                    </p:set>
                                    <p:anim calcmode="lin" valueType="num">
                                      <p:cBhvr additive="base">
                                        <p:cTn id="51" dur="500" fill="hold"/>
                                        <p:tgtEl>
                                          <p:spTgt spid="46089">
                                            <p:bg/>
                                          </p:spTgt>
                                        </p:tgtEl>
                                        <p:attrNameLst>
                                          <p:attrName>ppt_x</p:attrName>
                                        </p:attrNameLst>
                                      </p:cBhvr>
                                      <p:tavLst>
                                        <p:tav tm="0">
                                          <p:val>
                                            <p:strVal val="1+#ppt_w/2"/>
                                          </p:val>
                                        </p:tav>
                                        <p:tav tm="100000">
                                          <p:val>
                                            <p:strVal val="#ppt_x"/>
                                          </p:val>
                                        </p:tav>
                                      </p:tavLst>
                                    </p:anim>
                                    <p:anim calcmode="lin" valueType="num">
                                      <p:cBhvr additive="base">
                                        <p:cTn id="52" dur="500" fill="hold"/>
                                        <p:tgtEl>
                                          <p:spTgt spid="46089">
                                            <p:bg/>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6089">
                                            <p:txEl>
                                              <p:pRg st="0" end="0"/>
                                            </p:txEl>
                                          </p:spTgt>
                                        </p:tgtEl>
                                        <p:attrNameLst>
                                          <p:attrName>style.visibility</p:attrName>
                                        </p:attrNameLst>
                                      </p:cBhvr>
                                      <p:to>
                                        <p:strVal val="visible"/>
                                      </p:to>
                                    </p:set>
                                    <p:animEffect transition="in" filter="dissolve">
                                      <p:cBhvr>
                                        <p:cTn id="57" dur="500"/>
                                        <p:tgtEl>
                                          <p:spTgt spid="46089">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46089">
                                            <p:txEl>
                                              <p:pRg st="12" end="12"/>
                                            </p:txEl>
                                          </p:spTgt>
                                        </p:tgtEl>
                                        <p:attrNameLst>
                                          <p:attrName>style.visibility</p:attrName>
                                        </p:attrNameLst>
                                      </p:cBhvr>
                                      <p:to>
                                        <p:strVal val="visible"/>
                                      </p:to>
                                    </p:set>
                                    <p:animEffect transition="in" filter="dissolve">
                                      <p:cBhvr>
                                        <p:cTn id="62" dur="500"/>
                                        <p:tgtEl>
                                          <p:spTgt spid="4608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46089">
                                            <p:txEl>
                                              <p:pRg st="2" end="2"/>
                                            </p:txEl>
                                          </p:spTgt>
                                        </p:tgtEl>
                                        <p:attrNameLst>
                                          <p:attrName>style.visibility</p:attrName>
                                        </p:attrNameLst>
                                      </p:cBhvr>
                                      <p:to>
                                        <p:strVal val="visible"/>
                                      </p:to>
                                    </p:set>
                                    <p:animScale>
                                      <p:cBhvr>
                                        <p:cTn id="67" dur="1000" decel="50000" fill="hold">
                                          <p:stCondLst>
                                            <p:cond delay="0"/>
                                          </p:stCondLst>
                                        </p:cTn>
                                        <p:tgtEl>
                                          <p:spTgt spid="4608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46089">
                                            <p:txEl>
                                              <p:pRg st="2" end="2"/>
                                            </p:txEl>
                                          </p:spTgt>
                                        </p:tgtEl>
                                        <p:attrNameLst>
                                          <p:attrName>ppt_x</p:attrName>
                                          <p:attrName>ppt_y</p:attrName>
                                        </p:attrNameLst>
                                      </p:cBhvr>
                                    </p:animMotion>
                                    <p:animEffect transition="in" filter="fade">
                                      <p:cBhvr>
                                        <p:cTn id="69" dur="1000"/>
                                        <p:tgtEl>
                                          <p:spTgt spid="46089">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46089">
                                            <p:txEl>
                                              <p:pRg st="4" end="4"/>
                                            </p:txEl>
                                          </p:spTgt>
                                        </p:tgtEl>
                                        <p:attrNameLst>
                                          <p:attrName>style.visibility</p:attrName>
                                        </p:attrNameLst>
                                      </p:cBhvr>
                                      <p:to>
                                        <p:strVal val="visible"/>
                                      </p:to>
                                    </p:set>
                                    <p:animScale>
                                      <p:cBhvr>
                                        <p:cTn id="74" dur="1000" decel="50000" fill="hold">
                                          <p:stCondLst>
                                            <p:cond delay="0"/>
                                          </p:stCondLst>
                                        </p:cTn>
                                        <p:tgtEl>
                                          <p:spTgt spid="4608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46089">
                                            <p:txEl>
                                              <p:pRg st="4" end="4"/>
                                            </p:txEl>
                                          </p:spTgt>
                                        </p:tgtEl>
                                        <p:attrNameLst>
                                          <p:attrName>ppt_x</p:attrName>
                                          <p:attrName>ppt_y</p:attrName>
                                        </p:attrNameLst>
                                      </p:cBhvr>
                                    </p:animMotion>
                                    <p:animEffect transition="in" filter="fade">
                                      <p:cBhvr>
                                        <p:cTn id="76" dur="1000"/>
                                        <p:tgtEl>
                                          <p:spTgt spid="46089">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2" presetClass="entr" presetSubtype="0" fill="hold" nodeType="clickEffect">
                                  <p:stCondLst>
                                    <p:cond delay="0"/>
                                  </p:stCondLst>
                                  <p:childTnLst>
                                    <p:set>
                                      <p:cBhvr>
                                        <p:cTn id="80" dur="1" fill="hold">
                                          <p:stCondLst>
                                            <p:cond delay="0"/>
                                          </p:stCondLst>
                                        </p:cTn>
                                        <p:tgtEl>
                                          <p:spTgt spid="46089">
                                            <p:txEl>
                                              <p:pRg st="6" end="6"/>
                                            </p:txEl>
                                          </p:spTgt>
                                        </p:tgtEl>
                                        <p:attrNameLst>
                                          <p:attrName>style.visibility</p:attrName>
                                        </p:attrNameLst>
                                      </p:cBhvr>
                                      <p:to>
                                        <p:strVal val="visible"/>
                                      </p:to>
                                    </p:set>
                                    <p:animScale>
                                      <p:cBhvr>
                                        <p:cTn id="81" dur="1000" decel="50000" fill="hold">
                                          <p:stCondLst>
                                            <p:cond delay="0"/>
                                          </p:stCondLst>
                                        </p:cTn>
                                        <p:tgtEl>
                                          <p:spTgt spid="4608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46089">
                                            <p:txEl>
                                              <p:pRg st="6" end="6"/>
                                            </p:txEl>
                                          </p:spTgt>
                                        </p:tgtEl>
                                        <p:attrNameLst>
                                          <p:attrName>ppt_x</p:attrName>
                                          <p:attrName>ppt_y</p:attrName>
                                        </p:attrNameLst>
                                      </p:cBhvr>
                                    </p:animMotion>
                                    <p:animEffect transition="in" filter="fade">
                                      <p:cBhvr>
                                        <p:cTn id="83" dur="1000"/>
                                        <p:tgtEl>
                                          <p:spTgt spid="46089">
                                            <p:txEl>
                                              <p:pRg st="6" end="6"/>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2" presetClass="entr" presetSubtype="0" fill="hold" nodeType="clickEffect">
                                  <p:stCondLst>
                                    <p:cond delay="0"/>
                                  </p:stCondLst>
                                  <p:childTnLst>
                                    <p:set>
                                      <p:cBhvr>
                                        <p:cTn id="87" dur="1" fill="hold">
                                          <p:stCondLst>
                                            <p:cond delay="0"/>
                                          </p:stCondLst>
                                        </p:cTn>
                                        <p:tgtEl>
                                          <p:spTgt spid="46089">
                                            <p:txEl>
                                              <p:pRg st="8" end="8"/>
                                            </p:txEl>
                                          </p:spTgt>
                                        </p:tgtEl>
                                        <p:attrNameLst>
                                          <p:attrName>style.visibility</p:attrName>
                                        </p:attrNameLst>
                                      </p:cBhvr>
                                      <p:to>
                                        <p:strVal val="visible"/>
                                      </p:to>
                                    </p:set>
                                    <p:animScale>
                                      <p:cBhvr>
                                        <p:cTn id="88" dur="1000" decel="50000" fill="hold">
                                          <p:stCondLst>
                                            <p:cond delay="0"/>
                                          </p:stCondLst>
                                        </p:cTn>
                                        <p:tgtEl>
                                          <p:spTgt spid="4608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46089">
                                            <p:txEl>
                                              <p:pRg st="8" end="8"/>
                                            </p:txEl>
                                          </p:spTgt>
                                        </p:tgtEl>
                                        <p:attrNameLst>
                                          <p:attrName>ppt_x</p:attrName>
                                          <p:attrName>ppt_y</p:attrName>
                                        </p:attrNameLst>
                                      </p:cBhvr>
                                    </p:animMotion>
                                    <p:animEffect transition="in" filter="fade">
                                      <p:cBhvr>
                                        <p:cTn id="90" dur="1000"/>
                                        <p:tgtEl>
                                          <p:spTgt spid="46089">
                                            <p:txEl>
                                              <p:pRg st="8" end="8"/>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2" presetClass="entr" presetSubtype="0" fill="hold" nodeType="clickEffect">
                                  <p:stCondLst>
                                    <p:cond delay="0"/>
                                  </p:stCondLst>
                                  <p:childTnLst>
                                    <p:set>
                                      <p:cBhvr>
                                        <p:cTn id="94" dur="1" fill="hold">
                                          <p:stCondLst>
                                            <p:cond delay="0"/>
                                          </p:stCondLst>
                                        </p:cTn>
                                        <p:tgtEl>
                                          <p:spTgt spid="46089">
                                            <p:txEl>
                                              <p:pRg st="10" end="10"/>
                                            </p:txEl>
                                          </p:spTgt>
                                        </p:tgtEl>
                                        <p:attrNameLst>
                                          <p:attrName>style.visibility</p:attrName>
                                        </p:attrNameLst>
                                      </p:cBhvr>
                                      <p:to>
                                        <p:strVal val="visible"/>
                                      </p:to>
                                    </p:set>
                                    <p:animScale>
                                      <p:cBhvr>
                                        <p:cTn id="95" dur="1000" decel="50000" fill="hold">
                                          <p:stCondLst>
                                            <p:cond delay="0"/>
                                          </p:stCondLst>
                                        </p:cTn>
                                        <p:tgtEl>
                                          <p:spTgt spid="46089">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46089">
                                            <p:txEl>
                                              <p:pRg st="10" end="10"/>
                                            </p:txEl>
                                          </p:spTgt>
                                        </p:tgtEl>
                                        <p:attrNameLst>
                                          <p:attrName>ppt_x</p:attrName>
                                          <p:attrName>ppt_y</p:attrName>
                                        </p:attrNameLst>
                                      </p:cBhvr>
                                    </p:animMotion>
                                    <p:animEffect transition="in" filter="fade">
                                      <p:cBhvr>
                                        <p:cTn id="97" dur="1000"/>
                                        <p:tgtEl>
                                          <p:spTgt spid="46089">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2" presetClass="entr" presetSubtype="0" fill="hold" nodeType="clickEffect">
                                  <p:stCondLst>
                                    <p:cond delay="0"/>
                                  </p:stCondLst>
                                  <p:childTnLst>
                                    <p:set>
                                      <p:cBhvr>
                                        <p:cTn id="101" dur="1" fill="hold">
                                          <p:stCondLst>
                                            <p:cond delay="0"/>
                                          </p:stCondLst>
                                        </p:cTn>
                                        <p:tgtEl>
                                          <p:spTgt spid="46089">
                                            <p:txEl>
                                              <p:pRg st="14" end="14"/>
                                            </p:txEl>
                                          </p:spTgt>
                                        </p:tgtEl>
                                        <p:attrNameLst>
                                          <p:attrName>style.visibility</p:attrName>
                                        </p:attrNameLst>
                                      </p:cBhvr>
                                      <p:to>
                                        <p:strVal val="visible"/>
                                      </p:to>
                                    </p:set>
                                    <p:animScale>
                                      <p:cBhvr>
                                        <p:cTn id="102" dur="1000" decel="50000" fill="hold">
                                          <p:stCondLst>
                                            <p:cond delay="0"/>
                                          </p:stCondLst>
                                        </p:cTn>
                                        <p:tgtEl>
                                          <p:spTgt spid="46089">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46089">
                                            <p:txEl>
                                              <p:pRg st="14" end="14"/>
                                            </p:txEl>
                                          </p:spTgt>
                                        </p:tgtEl>
                                        <p:attrNameLst>
                                          <p:attrName>ppt_x</p:attrName>
                                          <p:attrName>ppt_y</p:attrName>
                                        </p:attrNameLst>
                                      </p:cBhvr>
                                    </p:animMotion>
                                    <p:animEffect transition="in" filter="fade">
                                      <p:cBhvr>
                                        <p:cTn id="104" dur="1000"/>
                                        <p:tgtEl>
                                          <p:spTgt spid="46089">
                                            <p:txEl>
                                              <p:pRg st="14" end="1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2" presetClass="entr" presetSubtype="0" fill="hold" nodeType="clickEffect">
                                  <p:stCondLst>
                                    <p:cond delay="0"/>
                                  </p:stCondLst>
                                  <p:childTnLst>
                                    <p:set>
                                      <p:cBhvr>
                                        <p:cTn id="108" dur="1" fill="hold">
                                          <p:stCondLst>
                                            <p:cond delay="0"/>
                                          </p:stCondLst>
                                        </p:cTn>
                                        <p:tgtEl>
                                          <p:spTgt spid="46089">
                                            <p:txEl>
                                              <p:pRg st="16" end="16"/>
                                            </p:txEl>
                                          </p:spTgt>
                                        </p:tgtEl>
                                        <p:attrNameLst>
                                          <p:attrName>style.visibility</p:attrName>
                                        </p:attrNameLst>
                                      </p:cBhvr>
                                      <p:to>
                                        <p:strVal val="visible"/>
                                      </p:to>
                                    </p:set>
                                    <p:animScale>
                                      <p:cBhvr>
                                        <p:cTn id="109" dur="1000" decel="50000" fill="hold">
                                          <p:stCondLst>
                                            <p:cond delay="0"/>
                                          </p:stCondLst>
                                        </p:cTn>
                                        <p:tgtEl>
                                          <p:spTgt spid="46089">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46089">
                                            <p:txEl>
                                              <p:pRg st="16" end="16"/>
                                            </p:txEl>
                                          </p:spTgt>
                                        </p:tgtEl>
                                        <p:attrNameLst>
                                          <p:attrName>ppt_x</p:attrName>
                                          <p:attrName>ppt_y</p:attrName>
                                        </p:attrNameLst>
                                      </p:cBhvr>
                                    </p:animMotion>
                                    <p:animEffect transition="in" filter="fade">
                                      <p:cBhvr>
                                        <p:cTn id="111" dur="1000"/>
                                        <p:tgtEl>
                                          <p:spTgt spid="46089">
                                            <p:txEl>
                                              <p:pRg st="16" end="1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2" presetClass="entr" presetSubtype="0" fill="hold" nodeType="clickEffect">
                                  <p:stCondLst>
                                    <p:cond delay="0"/>
                                  </p:stCondLst>
                                  <p:childTnLst>
                                    <p:set>
                                      <p:cBhvr>
                                        <p:cTn id="115" dur="1" fill="hold">
                                          <p:stCondLst>
                                            <p:cond delay="0"/>
                                          </p:stCondLst>
                                        </p:cTn>
                                        <p:tgtEl>
                                          <p:spTgt spid="46089">
                                            <p:txEl>
                                              <p:pRg st="18" end="18"/>
                                            </p:txEl>
                                          </p:spTgt>
                                        </p:tgtEl>
                                        <p:attrNameLst>
                                          <p:attrName>style.visibility</p:attrName>
                                        </p:attrNameLst>
                                      </p:cBhvr>
                                      <p:to>
                                        <p:strVal val="visible"/>
                                      </p:to>
                                    </p:set>
                                    <p:animScale>
                                      <p:cBhvr>
                                        <p:cTn id="116" dur="1000" decel="50000" fill="hold">
                                          <p:stCondLst>
                                            <p:cond delay="0"/>
                                          </p:stCondLst>
                                        </p:cTn>
                                        <p:tgtEl>
                                          <p:spTgt spid="46089">
                                            <p:txEl>
                                              <p:pRg st="18" end="1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46089">
                                            <p:txEl>
                                              <p:pRg st="18" end="18"/>
                                            </p:txEl>
                                          </p:spTgt>
                                        </p:tgtEl>
                                        <p:attrNameLst>
                                          <p:attrName>ppt_x</p:attrName>
                                          <p:attrName>ppt_y</p:attrName>
                                        </p:attrNameLst>
                                      </p:cBhvr>
                                    </p:animMotion>
                                    <p:animEffect transition="in" filter="fade">
                                      <p:cBhvr>
                                        <p:cTn id="118" dur="1000"/>
                                        <p:tgtEl>
                                          <p:spTgt spid="4608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allAtOnce"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latin typeface="Arial" panose="020B0604020202020204" pitchFamily="34" charset="0"/>
                <a:cs typeface="Arial" panose="020B0604020202020204" pitchFamily="34" charset="0"/>
              </a:rPr>
              <a:t>التسلسل الزمني للمسيح </a:t>
            </a:r>
            <a:endParaRPr lang="en-US" sz="6000" dirty="0">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 BibleStudyDownloads.org</a:t>
            </a:r>
          </a:p>
        </p:txBody>
      </p:sp>
    </p:spTree>
    <p:extLst>
      <p:ext uri="{BB962C8B-B14F-4D97-AF65-F5344CB8AC3E}">
        <p14:creationId xmlns:p14="http://schemas.microsoft.com/office/powerpoint/2010/main" val="327857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latin typeface="Arial" panose="020B0604020202020204" pitchFamily="34" charset="0"/>
                <a:cs typeface="Arial" panose="020B0604020202020204" pitchFamily="34" charset="0"/>
              </a:rPr>
              <a:t>مع ذلك يجب علينا أيضًا النظر في هذا العمل النهائي</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576893"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rtl="1" eaLnBrk="1" hangingPunct="1">
              <a:defRPr/>
            </a:pPr>
            <a:r>
              <a:rPr lang="ar-JO" sz="4000" b="1" i="0" dirty="0">
                <a:solidFill>
                  <a:schemeClr val="bg1"/>
                </a:solidFill>
                <a:latin typeface="Arial" panose="020B0604020202020204" pitchFamily="34" charset="0"/>
                <a:cs typeface="Arial" panose="020B0604020202020204" pitchFamily="34" charset="0"/>
              </a:rPr>
              <a:t>تحديد تاريخ ميلاد المسيح</a:t>
            </a:r>
            <a:endParaRPr lang="en-US" sz="4000" b="1" i="0"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تاريخ الميلاد : تقريبًا ما بين كانون الأوَّل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 name="Title 7"/>
          <p:cNvSpPr txBox="1">
            <a:spLocks/>
          </p:cNvSpPr>
          <p:nvPr/>
        </p:nvSpPr>
        <p:spPr bwMode="auto">
          <a:xfrm>
            <a:off x="6309475" y="5116490"/>
            <a:ext cx="1774924"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150816" y="5052838"/>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آذار – 11 نيسان</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دبليو.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5717387"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إحصاء</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كيرينيوس</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2: 1-5)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7" name="Title 7"/>
          <p:cNvSpPr txBox="1">
            <a:spLocks/>
          </p:cNvSpPr>
          <p:nvPr/>
        </p:nvSpPr>
        <p:spPr bwMode="auto">
          <a:xfrm>
            <a:off x="-1588" y="3166179"/>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Custom Design">
  <a:themeElements>
    <a:clrScheme name="11_Custom Design 1">
      <a:dk1>
        <a:srgbClr val="000000"/>
      </a:dk1>
      <a:lt1>
        <a:srgbClr val="FFFFFF"/>
      </a:lt1>
      <a:dk2>
        <a:srgbClr val="000000"/>
      </a:dk2>
      <a:lt2>
        <a:srgbClr val="FFFFFF"/>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11_Custom Design">
      <a:majorFont>
        <a:latin typeface="Candara"/>
        <a:ea typeface="ＭＳ Ｐゴシック"/>
        <a:cs typeface="Arial"/>
      </a:majorFont>
      <a:minorFont>
        <a:latin typeface="Candar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1_Custom Design 1">
        <a:dk1>
          <a:srgbClr val="000000"/>
        </a:dk1>
        <a:lt1>
          <a:srgbClr val="FFFFFF"/>
        </a:lt1>
        <a:dk2>
          <a:srgbClr val="000000"/>
        </a:dk2>
        <a:lt2>
          <a:srgbClr val="FFFFFF"/>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4378</TotalTime>
  <Words>1634</Words>
  <Application>Microsoft Macintosh PowerPoint</Application>
  <PresentationFormat>On-screen Show (4:3)</PresentationFormat>
  <Paragraphs>285</Paragraphs>
  <Slides>15</Slides>
  <Notes>13</Notes>
  <HiddenSlides>0</HiddenSlides>
  <MMClips>0</MMClips>
  <ScaleCrop>false</ScaleCrop>
  <HeadingPairs>
    <vt:vector size="6" baseType="variant">
      <vt:variant>
        <vt:lpstr>Fonts Used</vt:lpstr>
      </vt:variant>
      <vt:variant>
        <vt:i4>12</vt:i4>
      </vt:variant>
      <vt:variant>
        <vt:lpstr>Theme</vt:lpstr>
      </vt:variant>
      <vt:variant>
        <vt:i4>15</vt:i4>
      </vt:variant>
      <vt:variant>
        <vt:lpstr>Slide Titles</vt:lpstr>
      </vt:variant>
      <vt:variant>
        <vt:i4>15</vt:i4>
      </vt:variant>
    </vt:vector>
  </HeadingPairs>
  <TitlesOfParts>
    <vt:vector size="42" baseType="lpstr">
      <vt:lpstr>MS Gothic</vt:lpstr>
      <vt:lpstr>ＭＳ Ｐゴシック</vt:lpstr>
      <vt:lpstr>Osaka</vt:lpstr>
      <vt:lpstr>Times</vt:lpstr>
      <vt:lpstr>Arial</vt:lpstr>
      <vt:lpstr>Calibri</vt:lpstr>
      <vt:lpstr>Candara</vt:lpstr>
      <vt:lpstr>Comic Sans MS</vt:lpstr>
      <vt:lpstr>Helvetica</vt:lpstr>
      <vt:lpstr>Tahoma</vt:lpstr>
      <vt:lpstr>Times New Roman</vt:lpstr>
      <vt:lpstr>Wingdings</vt:lpstr>
      <vt:lpstr>Default Design</vt:lpstr>
      <vt:lpstr>Strategic</vt:lpstr>
      <vt:lpstr>11_Custom Design</vt:lpstr>
      <vt:lpstr>Portfolio</vt:lpstr>
      <vt:lpstr>1_Default Design</vt:lpstr>
      <vt:lpstr>Slit</vt:lpstr>
      <vt:lpstr>3_Orbit</vt:lpstr>
      <vt:lpstr>5_Default Design</vt:lpstr>
      <vt:lpstr>3_Bar Code</vt:lpstr>
      <vt:lpstr>1_Soaring</vt:lpstr>
      <vt:lpstr>3_Fireball</vt:lpstr>
      <vt:lpstr>4_Fireball</vt:lpstr>
      <vt:lpstr>1_Blank Presentation</vt:lpstr>
      <vt:lpstr>1_Portfolio</vt:lpstr>
      <vt:lpstr>1_Blends</vt:lpstr>
      <vt:lpstr>مصداقية                        سفر الأعمال</vt:lpstr>
      <vt:lpstr>نظرة عامة على العهد الجديد (تاريخي)</vt:lpstr>
      <vt:lpstr>من هو لوقا؟</vt:lpstr>
      <vt:lpstr>التأليف المشترك في لوقا - أعمال</vt:lpstr>
      <vt:lpstr>دعم تأليف لوقا</vt:lpstr>
      <vt:lpstr>التسلسل الزمني للمسيح </vt:lpstr>
      <vt:lpstr>مع ذلك يجب علينا أيضًا النظر في هذا العمل النهائي</vt:lpstr>
      <vt:lpstr>تحديد تاريخ ميلاد المسيح</vt:lpstr>
      <vt:lpstr>تاريخ بداية خدمة المسيح</vt:lpstr>
      <vt:lpstr>مدة خدمة المسيح</vt:lpstr>
      <vt:lpstr>التسلسل الزمني ليسوع والأعمال</vt:lpstr>
      <vt:lpstr>عمر يسوع عندما بدأ خدمته</vt:lpstr>
      <vt:lpstr>عطلة نهاية أسبوع نبويَّة</vt:lpstr>
      <vt:lpstr>Black</vt:lpstr>
      <vt:lpstr>دراسات نقدية في العهد الجديد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104</cp:revision>
  <cp:lastPrinted>2026-05-23T05:01:40Z</cp:lastPrinted>
  <dcterms:created xsi:type="dcterms:W3CDTF">2004-09-11T01:03:24Z</dcterms:created>
  <dcterms:modified xsi:type="dcterms:W3CDTF">2026-05-23T05:02:06Z</dcterms:modified>
</cp:coreProperties>
</file>