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4" r:id="rId2"/>
    <p:sldMasterId id="2147483652" r:id="rId3"/>
    <p:sldMasterId id="2147483651" r:id="rId4"/>
    <p:sldMasterId id="2147483649" r:id="rId5"/>
    <p:sldMasterId id="2147483766" r:id="rId6"/>
    <p:sldMasterId id="2147483778" r:id="rId7"/>
    <p:sldMasterId id="2147483790" r:id="rId8"/>
    <p:sldMasterId id="2147483792" r:id="rId9"/>
    <p:sldMasterId id="2147483804" r:id="rId10"/>
  </p:sldMasterIdLst>
  <p:notesMasterIdLst>
    <p:notesMasterId r:id="rId35"/>
  </p:notesMasterIdLst>
  <p:sldIdLst>
    <p:sldId id="280" r:id="rId11"/>
    <p:sldId id="282" r:id="rId12"/>
    <p:sldId id="281" r:id="rId13"/>
    <p:sldId id="283" r:id="rId14"/>
    <p:sldId id="370" r:id="rId15"/>
    <p:sldId id="547" r:id="rId16"/>
    <p:sldId id="548" r:id="rId17"/>
    <p:sldId id="549" r:id="rId18"/>
    <p:sldId id="550" r:id="rId19"/>
    <p:sldId id="367" r:id="rId20"/>
    <p:sldId id="368" r:id="rId21"/>
    <p:sldId id="369" r:id="rId22"/>
    <p:sldId id="551" r:id="rId23"/>
    <p:sldId id="371" r:id="rId24"/>
    <p:sldId id="372" r:id="rId25"/>
    <p:sldId id="373" r:id="rId26"/>
    <p:sldId id="552" r:id="rId27"/>
    <p:sldId id="5408" r:id="rId28"/>
    <p:sldId id="321" r:id="rId29"/>
    <p:sldId id="322" r:id="rId30"/>
    <p:sldId id="323" r:id="rId31"/>
    <p:sldId id="324" r:id="rId32"/>
    <p:sldId id="286" r:id="rId33"/>
    <p:sldId id="5407"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8595" autoAdjust="0"/>
    <p:restoredTop sz="94249" autoAdjust="0"/>
  </p:normalViewPr>
  <p:slideViewPr>
    <p:cSldViewPr>
      <p:cViewPr varScale="1">
        <p:scale>
          <a:sx n="83" d="100"/>
          <a:sy n="83" d="100"/>
        </p:scale>
        <p:origin x="200" y="18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A3A34AD-571F-EF47-8516-AB6853F9A2EE}" type="slidenum">
              <a:rPr lang="en-US"/>
              <a:pPr/>
              <a:t>‹#›</a:t>
            </a:fld>
            <a:endParaRPr lang="en-US"/>
          </a:p>
        </p:txBody>
      </p:sp>
    </p:spTree>
    <p:extLst>
      <p:ext uri="{BB962C8B-B14F-4D97-AF65-F5344CB8AC3E}">
        <p14:creationId xmlns:p14="http://schemas.microsoft.com/office/powerpoint/2010/main" val="469988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2"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3EC7B42-FB51-1848-9D1F-878AE993C5D5}" type="slidenum">
              <a:rPr lang="en-US" sz="1200"/>
              <a:pPr/>
              <a:t>1</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2771"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باستخدام مساعدة الدراسة رقم 21، من خلال إطار الصورة الكبر هذا...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سنقوم بإنشاء مخطط رسومات يدعى</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صورة شخصية مكتملة للرب يسوع المسيح... ولكن...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سنقوم بتشكيل تلك الصورة من خلال أربعة عدسات أدبية مختلفة بينما تتطور الصورة المكتملة.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4819"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من كل كاتب إنجيل...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 سنكتشف الجمهور المحدد لكتابات...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 بعرضه المميز لشخص يسوع المسيح...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 مقترحين سببًا تأسيسيًا للتواصل من خلال نص إنجيله...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 متبوعًا بتقدير العلماء عن تاريخ كل كتابة.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6867"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pPr marL="0" marR="0" lvl="0" indent="0" algn="r" defTabSz="45085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الآن... في خيالك... يرجى إدخال إطارات أربعة صور صغيرة في الإطار الأكبر. في داخل كل إطار قم بتثبيت أربعة أسطر. وعندما نقوم بملئها سيكون لدينا بعض المعلومات المحددة حول غرض ووظيفة كل من الأناجيل الأربعة. ويتم تحديد "الإطارات الفرعية" من 1 إلى 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15"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لكل إطار الآن اسمه... متى في الأول...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مرقس في الثاني...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لوقا في الثالث... وأخيرًا الرابع يوحنا...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أسماء الأناجيل حسب ترتيب ظهورها في قانون العهد الجديد... المجموعة الرسمية لكتابات الكتاب المقدس.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0963"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تأتي الآن فكرة أيدها علماء الكتاب المقدس من جميع أنحاء العالم لها علاقة بالجماعات الذين وجهت إليهم الأناجيل المكتوبة.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على سبيل المثال...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كتب متى عمله بشكل محدد إلى أخوته وأخواته من الجماعة اليهودية. ويشير مرارًا إلى يسوع الحاكم، إذ رأى فيه المسيا وملك الشعب المختار.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أما مرقس، فينظر إلى عمله على نطاق واسع على أنه موجه للرومان، الذين احتلوا أرضه الأصلية وأجزاء أخرى من العالم القديم. يوجز مرقس، في صميم الموضوع. وفي الواقع، فقد استخدم مرارًا عبارة "مباشرة" في الترجمات المبكرة... كل ذلك في عقلية إنجاز العمل، التي ميزت الأسلوب الروماني في التفكير وعمل الأشياء.</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بينما لوقا، الطبيب، فهو يوناني واسع الثقافة جدًا الذي رافق بولس في رحلاته. بالنسبة للوقا، كان جمهوره المستمع لإنجيله من اليونانيين، وبعبارة أخرى، كان موجهًا للأمم بشكل عام.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أيضًا كمؤلف لسفر أعمال الرسل، وضع لوقا طوال الوقت سردًا مفصلاً لتطور الكنيسة المبكر، وخدماتها التبشيرية واسعة الانتشار، الذي كان شاهدًا عليها.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أخيرًا، نأتي إلى إنجيل يوحنا، الذي يختلف جمهوره عن الثلاثة الأولى بشكل ملحوظ. كتب يوحنا بشكل مباشر </a:t>
            </a:r>
            <a:r>
              <a:rPr lang="ar-JO" sz="1800" b="1" dirty="0">
                <a:effectLst/>
                <a:latin typeface="Calibri" panose="020F0502020204030204" pitchFamily="34" charset="0"/>
                <a:ea typeface="Calibri" panose="020F0502020204030204" pitchFamily="34" charset="0"/>
                <a:cs typeface="Arial" panose="020B0604020202020204" pitchFamily="34" charset="0"/>
              </a:rPr>
              <a:t>لغير المؤمنين، والوصول إليهم عبر قناة التواصل الخاصة بتلك المجموعة</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ar-JO" sz="1800" b="1" dirty="0">
                <a:effectLst/>
                <a:latin typeface="Calibri" panose="020F0502020204030204" pitchFamily="34" charset="0"/>
                <a:ea typeface="Calibri" panose="020F0502020204030204" pitchFamily="34" charset="0"/>
                <a:cs typeface="Arial" panose="020B0604020202020204" pitchFamily="34" charset="0"/>
              </a:rPr>
              <a:t>الجديدة، أي الكنيسة.</a:t>
            </a:r>
            <a:r>
              <a:rPr lang="ar-J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في الواقع، عندما تقرأ إنجيل يوحنا، ستنصدم من حقيقة أن عمله يحمل بين طياته خاصية صوفية إلى حد ما، وبالتأكيد، ليس سردًا سريعًا مقتصرًا على الحقائق كتلك التي نجدها في إنجيل مرقس.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يستقبل جمهور يوحنا – أعضاء الكيان الجديد، الكنيسة نفسها، المنغمسون في حب المسيح الفادي – تعابيره البراقة لمجيء الروح القدس، الآن – بعد يوم الخمسين – بعد أن استقر بشكل دائم في قلب كل مؤمن جديد.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إذن هناك أربع مجموعات فردية وجهت إليها الأناجيل على وجه التحديد في وقت كتابتها.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تلك البصيرة الواحدة، قادرة لوحدها أن تعطي طريقة جديدة لتصنيف وإعطاء طابع فردي لكتابات الإنجيل.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3011"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سؤال آخر: كيف يصوّر كل إنجيل الرب كإنسان وكعمّانوئيل، أي "الله معنا"؟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بالنسبة لمتى، ينظر للمسيح على أنه ملك اليهود. وبشكل متكرر، يصف متى كيف أن يسوع هو المتمم لكتب العهد القديم. ويستخدم متى بشكل واسع المصطلحات اليهودية عن الملكية.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وبالنسبة لمرقس، فينظر إليه على أنه </a:t>
            </a:r>
            <a:r>
              <a:rPr lang="ar-JO" sz="1800" b="1" dirty="0">
                <a:effectLst/>
                <a:latin typeface="Calibri" panose="020F0502020204030204" pitchFamily="34" charset="0"/>
                <a:ea typeface="Calibri" panose="020F0502020204030204" pitchFamily="34" charset="0"/>
                <a:cs typeface="Arial" panose="020B0604020202020204" pitchFamily="34" charset="0"/>
              </a:rPr>
              <a:t>خادم</a:t>
            </a:r>
            <a:r>
              <a:rPr lang="ar-JO" sz="1800" dirty="0">
                <a:effectLst/>
                <a:latin typeface="Calibri" panose="020F0502020204030204" pitchFamily="34" charset="0"/>
                <a:ea typeface="Calibri" panose="020F0502020204030204" pitchFamily="34" charset="0"/>
                <a:cs typeface="Arial" panose="020B0604020202020204" pitchFamily="34" charset="0"/>
              </a:rPr>
              <a:t> الجميع... يقول بعضهم أنه </a:t>
            </a:r>
            <a:r>
              <a:rPr lang="ar-JO" sz="1800" b="1" dirty="0">
                <a:effectLst/>
                <a:latin typeface="Calibri" panose="020F0502020204030204" pitchFamily="34" charset="0"/>
                <a:ea typeface="Calibri" panose="020F0502020204030204" pitchFamily="34" charset="0"/>
                <a:cs typeface="Arial" panose="020B0604020202020204" pitchFamily="34" charset="0"/>
              </a:rPr>
              <a:t>الخادم المتألم</a:t>
            </a:r>
            <a:r>
              <a:rPr lang="ar-JO" sz="1800" dirty="0">
                <a:effectLst/>
                <a:latin typeface="Calibri" panose="020F0502020204030204" pitchFamily="34" charset="0"/>
                <a:ea typeface="Calibri" panose="020F0502020204030204" pitchFamily="34" charset="0"/>
                <a:cs typeface="Arial" panose="020B0604020202020204" pitchFamily="34" charset="0"/>
              </a:rPr>
              <a:t>، ويرتبط تقليديًا بجمهوره في روما وفي العالم الروماني واسع الانتشار.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بينما لوقا يرى المسيح على أنه الله - الإنسان، الله حقًا وإنسان حقًا. يظهر لوقا للأمم أن المسيح هو الإنسان الكامل الذي تاقوا إليه.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أخيرًا، إنجيل يوحنا. بوضوح وفوق كل شيء... يصوّر يوحنا المسيح على أنه الله نفسه.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يستخدم يوحنا قلمه للتعبير عن سر وقوة المسيا. لماذا؟ لأن يوحنا أختبر قربًا خاصًا من السيد. من الواضح أنه كان فريدًا بين التلاميذ.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تذكر أيضًا أن هذا هو يوحنا نفسه الذي كان مقدرًا أن يرى ويكتب رؤية </a:t>
            </a:r>
            <a:r>
              <a:rPr lang="ar-JO" sz="1800" b="1" dirty="0">
                <a:effectLst/>
                <a:latin typeface="Calibri" panose="020F0502020204030204" pitchFamily="34" charset="0"/>
                <a:ea typeface="Calibri" panose="020F0502020204030204" pitchFamily="34" charset="0"/>
                <a:cs typeface="Arial" panose="020B0604020202020204" pitchFamily="34" charset="0"/>
              </a:rPr>
              <a:t>آخر الأزمنة</a:t>
            </a:r>
            <a:r>
              <a:rPr lang="ar-JO" sz="1800" dirty="0">
                <a:effectLst/>
                <a:latin typeface="Calibri" panose="020F0502020204030204" pitchFamily="34" charset="0"/>
                <a:ea typeface="Calibri" panose="020F0502020204030204" pitchFamily="34" charset="0"/>
                <a:cs typeface="Arial" panose="020B0604020202020204" pitchFamily="34" charset="0"/>
              </a:rPr>
              <a:t> العظيمة التي نعرفها باسم الرؤيا.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5059"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هنا مجموعة أخيرة من الأفكار الشيقة، مع الشكر لبعض المؤمنين المجهولين الذين طوروها منذ سنوات.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نطلق عليه تسمية "الرسالة الموجزة". سؤال: ما هي الكلمة الوحيدة التي يمكن أن تميّز رسالة كل إنجيل؟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بالنسبة لمتى... يخبرنا ذلك الكتاب بما </a:t>
            </a:r>
            <a:r>
              <a:rPr lang="ar-JO" sz="1800" b="1" dirty="0">
                <a:effectLst/>
                <a:latin typeface="Calibri" panose="020F0502020204030204" pitchFamily="34" charset="0"/>
                <a:ea typeface="Calibri" panose="020F0502020204030204" pitchFamily="34" charset="0"/>
                <a:cs typeface="Arial" panose="020B0604020202020204" pitchFamily="34" charset="0"/>
              </a:rPr>
              <a:t>قاله</a:t>
            </a:r>
            <a:r>
              <a:rPr lang="ar-JO" sz="1800" dirty="0">
                <a:effectLst/>
                <a:latin typeface="Calibri" panose="020F0502020204030204" pitchFamily="34" charset="0"/>
                <a:ea typeface="Calibri" panose="020F0502020204030204" pitchFamily="34" charset="0"/>
                <a:cs typeface="Arial" panose="020B0604020202020204" pitchFamily="34" charset="0"/>
              </a:rPr>
              <a:t> يسوع المسيح.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ويخبرنا مرقس بما </a:t>
            </a:r>
            <a:r>
              <a:rPr lang="ar-JO" sz="1800" b="1" dirty="0">
                <a:effectLst/>
                <a:latin typeface="Calibri" panose="020F0502020204030204" pitchFamily="34" charset="0"/>
                <a:ea typeface="Calibri" panose="020F0502020204030204" pitchFamily="34" charset="0"/>
                <a:cs typeface="Arial" panose="020B0604020202020204" pitchFamily="34" charset="0"/>
              </a:rPr>
              <a:t>فعله</a:t>
            </a:r>
            <a:r>
              <a:rPr lang="ar-J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ويرينا لوقا بوضوح ما </a:t>
            </a:r>
            <a:r>
              <a:rPr lang="ar-JO" sz="1800" b="1" dirty="0">
                <a:effectLst/>
                <a:latin typeface="Calibri" panose="020F0502020204030204" pitchFamily="34" charset="0"/>
                <a:ea typeface="Calibri" panose="020F0502020204030204" pitchFamily="34" charset="0"/>
                <a:cs typeface="Arial" panose="020B0604020202020204" pitchFamily="34" charset="0"/>
              </a:rPr>
              <a:t>شعر</a:t>
            </a:r>
            <a:r>
              <a:rPr lang="ar-JO" sz="1800" dirty="0">
                <a:effectLst/>
                <a:latin typeface="Calibri" panose="020F0502020204030204" pitchFamily="34" charset="0"/>
                <a:ea typeface="Calibri" panose="020F0502020204030204" pitchFamily="34" charset="0"/>
                <a:cs typeface="Arial" panose="020B0604020202020204" pitchFamily="34" charset="0"/>
              </a:rPr>
              <a:t> به المسيا.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أما يوحنا، فيخبرنا بوضوح عظيم، بما </a:t>
            </a:r>
            <a:r>
              <a:rPr lang="ar-JO" sz="1800" b="1" dirty="0">
                <a:effectLst/>
                <a:latin typeface="Calibri" panose="020F0502020204030204" pitchFamily="34" charset="0"/>
                <a:ea typeface="Calibri" panose="020F0502020204030204" pitchFamily="34" charset="0"/>
                <a:cs typeface="Arial" panose="020B0604020202020204" pitchFamily="34" charset="0"/>
              </a:rPr>
              <a:t>يعنيه</a:t>
            </a:r>
            <a:r>
              <a:rPr lang="ar-JO" sz="1800" dirty="0">
                <a:effectLst/>
                <a:latin typeface="Calibri" panose="020F0502020204030204" pitchFamily="34" charset="0"/>
                <a:ea typeface="Calibri" panose="020F0502020204030204" pitchFamily="34" charset="0"/>
                <a:cs typeface="Arial" panose="020B0604020202020204" pitchFamily="34" charset="0"/>
              </a:rPr>
              <a:t> المسيح.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ماذا </a:t>
            </a:r>
            <a:r>
              <a:rPr lang="ar-JO" sz="1800" b="1" dirty="0">
                <a:effectLst/>
                <a:latin typeface="Calibri" panose="020F0502020204030204" pitchFamily="34" charset="0"/>
                <a:ea typeface="Calibri" panose="020F0502020204030204" pitchFamily="34" charset="0"/>
                <a:cs typeface="Arial" panose="020B0604020202020204" pitchFamily="34" charset="0"/>
              </a:rPr>
              <a:t>قال</a:t>
            </a:r>
            <a:r>
              <a:rPr lang="ar-JO" sz="1800" dirty="0">
                <a:effectLst/>
                <a:latin typeface="Calibri" panose="020F0502020204030204" pitchFamily="34" charset="0"/>
                <a:ea typeface="Calibri" panose="020F0502020204030204" pitchFamily="34" charset="0"/>
                <a:cs typeface="Arial" panose="020B0604020202020204" pitchFamily="34" charset="0"/>
              </a:rPr>
              <a:t>... ماذا </a:t>
            </a:r>
            <a:r>
              <a:rPr lang="ar-JO" sz="1800" b="1" dirty="0">
                <a:effectLst/>
                <a:latin typeface="Calibri" panose="020F0502020204030204" pitchFamily="34" charset="0"/>
                <a:ea typeface="Calibri" panose="020F0502020204030204" pitchFamily="34" charset="0"/>
                <a:cs typeface="Arial" panose="020B0604020202020204" pitchFamily="34" charset="0"/>
              </a:rPr>
              <a:t>فعل</a:t>
            </a:r>
            <a:r>
              <a:rPr lang="ar-JO" sz="1800" dirty="0">
                <a:effectLst/>
                <a:latin typeface="Calibri" panose="020F0502020204030204" pitchFamily="34" charset="0"/>
                <a:ea typeface="Calibri" panose="020F0502020204030204" pitchFamily="34" charset="0"/>
                <a:cs typeface="Arial" panose="020B0604020202020204" pitchFamily="34" charset="0"/>
              </a:rPr>
              <a:t>... ماذا </a:t>
            </a:r>
            <a:r>
              <a:rPr lang="ar-JO" sz="1800" b="1" dirty="0">
                <a:effectLst/>
                <a:latin typeface="Calibri" panose="020F0502020204030204" pitchFamily="34" charset="0"/>
                <a:ea typeface="Calibri" panose="020F0502020204030204" pitchFamily="34" charset="0"/>
                <a:cs typeface="Arial" panose="020B0604020202020204" pitchFamily="34" charset="0"/>
              </a:rPr>
              <a:t>شعر</a:t>
            </a:r>
            <a:r>
              <a:rPr lang="ar-JO" sz="1800" dirty="0">
                <a:effectLst/>
                <a:latin typeface="Calibri" panose="020F0502020204030204" pitchFamily="34" charset="0"/>
                <a:ea typeface="Calibri" panose="020F0502020204030204" pitchFamily="34" charset="0"/>
                <a:cs typeface="Arial" panose="020B0604020202020204" pitchFamily="34" charset="0"/>
              </a:rPr>
              <a:t>... وماذا </a:t>
            </a:r>
            <a:r>
              <a:rPr lang="ar-JO" sz="1800" b="1" dirty="0">
                <a:effectLst/>
                <a:latin typeface="Calibri" panose="020F0502020204030204" pitchFamily="34" charset="0"/>
                <a:ea typeface="Calibri" panose="020F0502020204030204" pitchFamily="34" charset="0"/>
                <a:cs typeface="Arial" panose="020B0604020202020204" pitchFamily="34" charset="0"/>
              </a:rPr>
              <a:t>يعني</a:t>
            </a:r>
            <a:r>
              <a:rPr lang="ar-JO" sz="1800"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تساعدنا هذه الأفكار من كلمة واحدة على التركيز بشدة على الاختلافات الواضحة الموجودة كتابات الإنجيل.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بالنسبة للعديد من قراء الكتاب المقدس، فمثل هذه السمات تقع ضمن منطقة غير مألوفة لهم.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07"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نأتي الآن إلى هذه الكلمة الغريبة للكثيرين...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معنى </a:t>
            </a:r>
            <a:r>
              <a:rPr lang="ar-JO" sz="1800" b="1" dirty="0">
                <a:effectLst/>
                <a:latin typeface="Calibri" panose="020F0502020204030204" pitchFamily="34" charset="0"/>
                <a:ea typeface="Calibri" panose="020F0502020204030204" pitchFamily="34" charset="0"/>
                <a:cs typeface="Arial" panose="020B0604020202020204" pitchFamily="34" charset="0"/>
              </a:rPr>
              <a:t>الإزائية...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0" dirty="0">
                <a:effectLst/>
                <a:latin typeface="Calibri" panose="020F0502020204030204" pitchFamily="34" charset="0"/>
                <a:ea typeface="Calibri" panose="020F0502020204030204" pitchFamily="34" charset="0"/>
                <a:cs typeface="Arial" panose="020B0604020202020204" pitchFamily="34" charset="0"/>
              </a:rPr>
              <a:t>////</a:t>
            </a:r>
            <a:r>
              <a:rPr lang="ar-JO" sz="1800" b="1" dirty="0">
                <a:effectLst/>
                <a:latin typeface="Calibri" panose="020F0502020204030204" pitchFamily="34" charset="0"/>
                <a:ea typeface="Calibri" panose="020F0502020204030204" pitchFamily="34" charset="0"/>
                <a:cs typeface="Arial" panose="020B0604020202020204" pitchFamily="34" charset="0"/>
              </a:rPr>
              <a:t>   </a:t>
            </a:r>
            <a:r>
              <a:rPr lang="ar-JO" sz="1800" b="0" dirty="0">
                <a:effectLst/>
                <a:latin typeface="Calibri" panose="020F0502020204030204" pitchFamily="34" charset="0"/>
                <a:ea typeface="Calibri" panose="020F0502020204030204" pitchFamily="34" charset="0"/>
                <a:cs typeface="Arial" panose="020B0604020202020204" pitchFamily="34" charset="0"/>
              </a:rPr>
              <a:t>... "لنرى معًا"... </a:t>
            </a:r>
            <a:r>
              <a:rPr lang="ar-JO" sz="1800" dirty="0">
                <a:effectLst/>
                <a:latin typeface="Calibri" panose="020F0502020204030204" pitchFamily="34" charset="0"/>
                <a:ea typeface="Calibri" panose="020F0502020204030204" pitchFamily="34" charset="0"/>
                <a:cs typeface="Arial" panose="020B0604020202020204" pitchFamily="34" charset="0"/>
              </a:rPr>
              <a:t>أضف هذه الكلمات إلى شكل المثلث الموجود في المساعدة الدراسية الخاصة بك.</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هو مصطلح ذا جذور يونانية يعني رؤية مجموعة من الأشياء معًا... من المنظور العام نفسه. مرة أخرى، كلمة واحدة تساعد في تنظيم وتصنيف القاعدة الفعلية الهائلة التي يتكون من كتابنا المقدس.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extLst>
      <p:ext uri="{BB962C8B-B14F-4D97-AF65-F5344CB8AC3E}">
        <p14:creationId xmlns:p14="http://schemas.microsoft.com/office/powerpoint/2010/main" val="1439032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45085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5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2291"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algn="r" rtl="1">
              <a:lnSpc>
                <a:spcPct val="107000"/>
              </a:lnSpc>
              <a:spcBef>
                <a:spcPts val="0"/>
              </a:spcBef>
              <a:spcAft>
                <a:spcPts val="800"/>
              </a:spcAft>
            </a:pPr>
            <a:r>
              <a:rPr lang="ar-JO" sz="1800" u="none" dirty="0">
                <a:effectLst/>
                <a:latin typeface="Calibri" panose="020F0502020204030204" pitchFamily="34" charset="0"/>
                <a:ea typeface="Calibri" panose="020F0502020204030204" pitchFamily="34" charset="0"/>
                <a:cs typeface="Arial" panose="020B0604020202020204" pitchFamily="34" charset="0"/>
              </a:rPr>
              <a:t>فيما يلي الـ 27 كتابًا من العهد الجديد.. النصف الآخر من مخطط الكتاب المقدس الذي سبق وعملنا عليه معًا.</a:t>
            </a:r>
            <a:endParaRPr lang="en-US" sz="1800" u="none"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u="sng" dirty="0">
                <a:effectLst/>
                <a:latin typeface="Calibri" panose="020F0502020204030204" pitchFamily="34" charset="0"/>
                <a:ea typeface="Calibri" panose="020F0502020204030204" pitchFamily="34" charset="0"/>
                <a:cs typeface="Arial" panose="020B0604020202020204" pitchFamily="34" charset="0"/>
              </a:rPr>
              <a:t>____________</a:t>
            </a: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السادة المترجمون، يرجى ملاحظة أن "العهد الجديد يأتي معًا" كما في أعلاه ويجب تغييره في الشريحة الرئيسية، ولكن هذا سيؤثر على شريحة من هذا العرض الرئيسي. وعلى أجهزة الـ </a:t>
            </a:r>
            <a:r>
              <a:rPr lang="en-US" sz="1800" dirty="0">
                <a:effectLst/>
                <a:latin typeface="Calibri" panose="020F0502020204030204" pitchFamily="34" charset="0"/>
                <a:ea typeface="Calibri" panose="020F0502020204030204" pitchFamily="34" charset="0"/>
                <a:cs typeface="Arial" panose="020B0604020202020204" pitchFamily="34" charset="0"/>
              </a:rPr>
              <a:t>Mac</a:t>
            </a:r>
            <a:r>
              <a:rPr lang="ar-JO" sz="1800" dirty="0">
                <a:effectLst/>
                <a:latin typeface="Calibri" panose="020F0502020204030204" pitchFamily="34" charset="0"/>
                <a:ea typeface="Calibri" panose="020F0502020204030204" pitchFamily="34" charset="0"/>
                <a:cs typeface="Arial" panose="020B0604020202020204" pitchFamily="34" charset="0"/>
              </a:rPr>
              <a:t>، انتقل إلى </a:t>
            </a:r>
            <a:r>
              <a:rPr lang="en-US" sz="1800" dirty="0">
                <a:effectLst/>
                <a:latin typeface="Calibri" panose="020F0502020204030204" pitchFamily="34" charset="0"/>
                <a:ea typeface="Calibri" panose="020F0502020204030204" pitchFamily="34" charset="0"/>
                <a:cs typeface="Arial" panose="020B0604020202020204" pitchFamily="34" charset="0"/>
              </a:rPr>
              <a:t>View&gt; Master &gt; Slide Master</a:t>
            </a:r>
            <a:r>
              <a:rPr lang="ar-JO" sz="1800" dirty="0">
                <a:effectLst/>
                <a:latin typeface="Calibri" panose="020F0502020204030204" pitchFamily="34" charset="0"/>
                <a:ea typeface="Calibri" panose="020F0502020204030204" pitchFamily="34" charset="0"/>
                <a:cs typeface="Arial" panose="020B0604020202020204" pitchFamily="34" charset="0"/>
              </a:rPr>
              <a:t> وقم بالترجمة هناك على الشرائح المختلفة التي تظهر لك باللغة الإنجليزية. هناك العديد من الشرائح الرئيسية التي يمكن تحريرها وسيتم تحميلها من قبل العرض الرئيس لكامل الشرائح المختلفة.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7" name="Shape 3127"/>
          <p:cNvSpPr>
            <a:spLocks noGrp="1" noRot="1" noChangeAspect="1"/>
          </p:cNvSpPr>
          <p:nvPr>
            <p:ph type="sldImg"/>
          </p:nvPr>
        </p:nvSpPr>
        <p:spPr>
          <a:prstGeom prst="rect">
            <a:avLst/>
          </a:prstGeom>
        </p:spPr>
        <p:txBody>
          <a:bodyPr/>
          <a:lstStyle/>
          <a:p>
            <a:endParaRPr/>
          </a:p>
        </p:txBody>
      </p:sp>
      <p:sp>
        <p:nvSpPr>
          <p:cNvPr id="3128" name="Shape 3128"/>
          <p:cNvSpPr>
            <a:spLocks noGrp="1"/>
          </p:cNvSpPr>
          <p:nvPr>
            <p:ph type="body" sz="quarter" idx="1"/>
          </p:nvPr>
        </p:nvSpPr>
        <p:spPr>
          <a:prstGeom prst="rect">
            <a:avLst/>
          </a:prstGeom>
        </p:spPr>
        <p:txBody>
          <a:bodyPr/>
          <a:lstStyle/>
          <a:p>
            <a:pPr algn="r" rtl="1">
              <a:defRPr>
                <a:latin typeface="Arial"/>
                <a:ea typeface="Arial"/>
                <a:cs typeface="Arial"/>
                <a:sym typeface="Arial"/>
              </a:defRPr>
            </a:pPr>
            <a:r>
              <a:t>ماذا قال لنا يسوع؟ في الأصحاح الرابع من متى ، قيل لنا أن "يسوع بدأ يكرز ويقول:" توبوا ، لأن ملكوت السماوات قد اقترب ... كان يسوع يسير في كل الجليل ، يُعلم في مجامعهم ويعلن إنجيل الملكوت….”</a:t>
            </a:r>
          </a:p>
          <a:p>
            <a:pPr algn="r" rtl="1">
              <a:defRPr>
                <a:latin typeface="Arial"/>
                <a:ea typeface="Arial"/>
                <a:cs typeface="Arial"/>
                <a:sym typeface="Arial"/>
              </a:defRPr>
            </a:pPr>
            <a:r>
              <a:t>ما هي تلك المملكة؟ ماذا كان يعني؟</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7F6B741-3089-ED42-824F-26ED64BFCC7A}" type="slidenum">
              <a:rPr lang="en-US" sz="1200"/>
              <a:pPr/>
              <a:t>2</a:t>
            </a:fld>
            <a:endParaRPr lang="en-US" sz="1200"/>
          </a:p>
        </p:txBody>
      </p:sp>
      <p:sp>
        <p:nvSpPr>
          <p:cNvPr id="66563" name="Rectangle 2"/>
          <p:cNvSpPr>
            <a:spLocks noGrp="1" noRot="1" noChangeAspect="1" noChangeArrowheads="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 name="Shape 3179"/>
          <p:cNvSpPr>
            <a:spLocks noGrp="1" noRot="1" noChangeAspect="1"/>
          </p:cNvSpPr>
          <p:nvPr>
            <p:ph type="sldImg"/>
          </p:nvPr>
        </p:nvSpPr>
        <p:spPr>
          <a:prstGeom prst="rect">
            <a:avLst/>
          </a:prstGeom>
        </p:spPr>
        <p:txBody>
          <a:bodyPr/>
          <a:lstStyle/>
          <a:p>
            <a:endParaRPr/>
          </a:p>
        </p:txBody>
      </p:sp>
      <p:sp>
        <p:nvSpPr>
          <p:cNvPr id="3180" name="Shape 3180"/>
          <p:cNvSpPr>
            <a:spLocks noGrp="1"/>
          </p:cNvSpPr>
          <p:nvPr>
            <p:ph type="body" sz="quarter" idx="1"/>
          </p:nvPr>
        </p:nvSpPr>
        <p:spPr>
          <a:prstGeom prst="rect">
            <a:avLst/>
          </a:prstGeom>
        </p:spPr>
        <p:txBody>
          <a:bodyPr/>
          <a:lstStyle>
            <a:lvl1pPr algn="r" rtl="1">
              <a:defRPr>
                <a:latin typeface="Arial"/>
                <a:ea typeface="Arial"/>
                <a:cs typeface="Arial"/>
                <a:sym typeface="Arial"/>
              </a:defRPr>
            </a:lvl1pPr>
          </a:lstStyle>
          <a:p>
            <a:r>
              <a:t>بعد إصحاحين ، يخبرنا متى عن يسوع قائلاً ، "لكن اطلبوا اولاً ملكوته وبره ،وكل هذا سيزاد لكم.”</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1" name="Shape 3231"/>
          <p:cNvSpPr>
            <a:spLocks noGrp="1" noRot="1" noChangeAspect="1"/>
          </p:cNvSpPr>
          <p:nvPr>
            <p:ph type="sldImg"/>
          </p:nvPr>
        </p:nvSpPr>
        <p:spPr>
          <a:prstGeom prst="rect">
            <a:avLst/>
          </a:prstGeom>
        </p:spPr>
        <p:txBody>
          <a:bodyPr/>
          <a:lstStyle/>
          <a:p>
            <a:endParaRPr/>
          </a:p>
        </p:txBody>
      </p:sp>
      <p:sp>
        <p:nvSpPr>
          <p:cNvPr id="3232" name="Shape 3232"/>
          <p:cNvSpPr>
            <a:spLocks noGrp="1"/>
          </p:cNvSpPr>
          <p:nvPr>
            <p:ph type="body" sz="quarter" idx="1"/>
          </p:nvPr>
        </p:nvSpPr>
        <p:spPr>
          <a:prstGeom prst="rect">
            <a:avLst/>
          </a:prstGeom>
        </p:spPr>
        <p:txBody>
          <a:bodyPr/>
          <a:lstStyle/>
          <a:p>
            <a:pPr>
              <a:defRPr>
                <a:latin typeface="Arial"/>
                <a:ea typeface="Arial"/>
                <a:cs typeface="Arial"/>
                <a:sym typeface="Arial"/>
              </a:defRPr>
            </a:pPr>
            <a:endParaRPr/>
          </a:p>
          <a:p>
            <a:pPr algn="r" rtl="1">
              <a:defRPr>
                <a:latin typeface="Arial"/>
                <a:ea typeface="Arial"/>
                <a:cs typeface="Arial"/>
                <a:sym typeface="Arial"/>
              </a:defRPr>
            </a:pPr>
            <a:r>
              <a:t>ثم يكتب بولس في رسالته في كولوسي: "لأنه أنقذنا من سلطان الظلمة ونقلنا إلى ملكوت ابنه الحبيب.”</a:t>
            </a:r>
          </a:p>
          <a:p>
            <a:pPr algn="r" rtl="1">
              <a:defRPr>
                <a:latin typeface="Arial"/>
                <a:ea typeface="Arial"/>
                <a:cs typeface="Arial"/>
                <a:sym typeface="Arial"/>
              </a:defRPr>
            </a:pPr>
            <a:r>
              <a:t>هذه المملكة… أين ذلك وكيف نصل إلى هناك؟</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6" name="Shape 3286"/>
          <p:cNvSpPr>
            <a:spLocks noGrp="1" noRot="1" noChangeAspect="1"/>
          </p:cNvSpPr>
          <p:nvPr>
            <p:ph type="sldImg"/>
          </p:nvPr>
        </p:nvSpPr>
        <p:spPr>
          <a:xfrm>
            <a:off x="1143000" y="693738"/>
            <a:ext cx="4572000" cy="3429000"/>
          </a:xfrm>
          <a:prstGeom prst="rect">
            <a:avLst/>
          </a:prstGeom>
        </p:spPr>
        <p:txBody>
          <a:bodyPr/>
          <a:lstStyle/>
          <a:p>
            <a:pPr rtl="0" latinLnBrk="0">
              <a:spcBef>
                <a:spcPts val="400"/>
              </a:spcBef>
            </a:pPr>
            <a:endParaRPr/>
          </a:p>
        </p:txBody>
      </p:sp>
      <p:sp>
        <p:nvSpPr>
          <p:cNvPr id="3287" name="Shape 3287"/>
          <p:cNvSpPr>
            <a:spLocks noGrp="1"/>
          </p:cNvSpPr>
          <p:nvPr>
            <p:ph type="body" sz="quarter" idx="1"/>
          </p:nvPr>
        </p:nvSpPr>
        <p:spPr>
          <a:prstGeom prst="rect">
            <a:avLst/>
          </a:prstGeom>
        </p:spPr>
        <p:txBody>
          <a:bodyPr/>
          <a:lstStyle/>
          <a:p>
            <a:pPr>
              <a:defRPr>
                <a:latin typeface="Arial"/>
                <a:ea typeface="Arial"/>
                <a:cs typeface="Arial"/>
                <a:sym typeface="Arial"/>
              </a:defRPr>
            </a:pPr>
            <a:endParaRPr dirty="0"/>
          </a:p>
          <a:p>
            <a:pPr algn="r" rtl="1">
              <a:defRPr>
                <a:latin typeface="Arial"/>
                <a:ea typeface="Arial"/>
                <a:cs typeface="Arial"/>
                <a:sym typeface="Arial"/>
              </a:defRPr>
            </a:pPr>
            <a:r>
              <a:rPr dirty="0" err="1"/>
              <a:t>يتم</a:t>
            </a:r>
            <a:r>
              <a:rPr dirty="0"/>
              <a:t> </a:t>
            </a:r>
            <a:r>
              <a:rPr dirty="0" err="1"/>
              <a:t>إرشادنا</a:t>
            </a:r>
            <a:r>
              <a:rPr dirty="0"/>
              <a:t> </a:t>
            </a:r>
            <a:r>
              <a:rPr dirty="0" err="1"/>
              <a:t>من</a:t>
            </a:r>
            <a:r>
              <a:rPr dirty="0"/>
              <a:t> </a:t>
            </a:r>
            <a:r>
              <a:rPr dirty="0" err="1"/>
              <a:t>خلال</a:t>
            </a:r>
            <a:r>
              <a:rPr dirty="0"/>
              <a:t> </a:t>
            </a:r>
            <a:r>
              <a:rPr dirty="0" err="1"/>
              <a:t>رسالتين</a:t>
            </a:r>
            <a:r>
              <a:rPr dirty="0"/>
              <a:t> </a:t>
            </a:r>
            <a:r>
              <a:rPr dirty="0" err="1"/>
              <a:t>شاملتين</a:t>
            </a:r>
            <a:r>
              <a:rPr dirty="0"/>
              <a:t> </a:t>
            </a:r>
            <a:r>
              <a:rPr dirty="0" err="1"/>
              <a:t>من</a:t>
            </a:r>
            <a:r>
              <a:rPr dirty="0"/>
              <a:t> </a:t>
            </a:r>
            <a:r>
              <a:rPr dirty="0" err="1"/>
              <a:t>الكتاب</a:t>
            </a:r>
            <a:r>
              <a:rPr dirty="0"/>
              <a:t> </a:t>
            </a:r>
            <a:r>
              <a:rPr dirty="0" err="1"/>
              <a:t>المقدس</a:t>
            </a:r>
            <a:r>
              <a:rPr dirty="0"/>
              <a:t>… </a:t>
            </a:r>
            <a:r>
              <a:rPr dirty="0" err="1"/>
              <a:t>أولاً</a:t>
            </a:r>
            <a:endParaRPr dirty="0"/>
          </a:p>
          <a:p>
            <a:pPr algn="r" rtl="1">
              <a:defRPr>
                <a:latin typeface="Arial"/>
                <a:ea typeface="Arial"/>
                <a:cs typeface="Arial"/>
                <a:sym typeface="Arial"/>
              </a:defRPr>
            </a:pPr>
            <a:r>
              <a:rPr dirty="0"/>
              <a:t>   ////</a:t>
            </a:r>
            <a:r>
              <a:rPr dirty="0" err="1"/>
              <a:t>يصور</a:t>
            </a:r>
            <a:r>
              <a:rPr dirty="0"/>
              <a:t> </a:t>
            </a:r>
            <a:r>
              <a:rPr dirty="0" err="1"/>
              <a:t>لنا</a:t>
            </a:r>
            <a:r>
              <a:rPr dirty="0"/>
              <a:t> </a:t>
            </a:r>
            <a:r>
              <a:rPr dirty="0" err="1"/>
              <a:t>رسالة</a:t>
            </a:r>
            <a:r>
              <a:rPr dirty="0"/>
              <a:t> </a:t>
            </a:r>
            <a:r>
              <a:rPr dirty="0" err="1"/>
              <a:t>الكتاب</a:t>
            </a:r>
            <a:r>
              <a:rPr dirty="0"/>
              <a:t> </a:t>
            </a:r>
            <a:r>
              <a:rPr dirty="0" err="1"/>
              <a:t>بكلمات</a:t>
            </a:r>
            <a:r>
              <a:rPr dirty="0"/>
              <a:t> </a:t>
            </a:r>
            <a:r>
              <a:rPr dirty="0" err="1"/>
              <a:t>يمكننا</a:t>
            </a:r>
            <a:r>
              <a:rPr dirty="0"/>
              <a:t> </a:t>
            </a:r>
            <a:r>
              <a:rPr dirty="0" err="1"/>
              <a:t>أن</a:t>
            </a:r>
            <a:r>
              <a:rPr dirty="0"/>
              <a:t> </a:t>
            </a:r>
            <a:r>
              <a:rPr dirty="0" err="1"/>
              <a:t>نجتهد</a:t>
            </a:r>
            <a:r>
              <a:rPr dirty="0"/>
              <a:t> </a:t>
            </a:r>
            <a:r>
              <a:rPr dirty="0" err="1"/>
              <a:t>بوضوح</a:t>
            </a:r>
            <a:r>
              <a:rPr dirty="0"/>
              <a:t> </a:t>
            </a:r>
            <a:r>
              <a:rPr dirty="0" err="1"/>
              <a:t>لفهم</a:t>
            </a:r>
            <a:r>
              <a:rPr dirty="0"/>
              <a:t> "</a:t>
            </a:r>
            <a:r>
              <a:rPr dirty="0" err="1"/>
              <a:t>مجد</a:t>
            </a:r>
            <a:r>
              <a:rPr dirty="0"/>
              <a:t> </a:t>
            </a:r>
            <a:r>
              <a:rPr dirty="0" err="1"/>
              <a:t>الله</a:t>
            </a:r>
            <a:r>
              <a:rPr dirty="0"/>
              <a:t>" </a:t>
            </a:r>
            <a:r>
              <a:rPr dirty="0" err="1"/>
              <a:t>والاحتفال</a:t>
            </a:r>
            <a:r>
              <a:rPr dirty="0"/>
              <a:t> </a:t>
            </a:r>
            <a:r>
              <a:rPr dirty="0" err="1"/>
              <a:t>به</a:t>
            </a:r>
            <a:r>
              <a:rPr dirty="0"/>
              <a:t> </a:t>
            </a:r>
            <a:r>
              <a:rPr dirty="0" err="1"/>
              <a:t>وإظهاره</a:t>
            </a:r>
            <a:r>
              <a:rPr dirty="0"/>
              <a:t>     </a:t>
            </a:r>
          </a:p>
          <a:p>
            <a:pPr algn="r" rtl="1">
              <a:defRPr>
                <a:latin typeface="Arial"/>
                <a:ea typeface="Arial"/>
                <a:cs typeface="Arial"/>
                <a:sym typeface="Arial"/>
              </a:defRPr>
            </a:pPr>
            <a:r>
              <a:rPr dirty="0"/>
              <a:t>   ////</a:t>
            </a:r>
            <a:r>
              <a:rPr dirty="0" err="1"/>
              <a:t>بناءً</a:t>
            </a:r>
            <a:r>
              <a:rPr dirty="0"/>
              <a:t> </a:t>
            </a:r>
            <a:r>
              <a:rPr dirty="0" err="1"/>
              <a:t>على</a:t>
            </a:r>
            <a:r>
              <a:rPr dirty="0"/>
              <a:t> </a:t>
            </a:r>
            <a:r>
              <a:rPr dirty="0" err="1"/>
              <a:t>فهمنا</a:t>
            </a:r>
            <a:r>
              <a:rPr dirty="0"/>
              <a:t> </a:t>
            </a:r>
            <a:r>
              <a:rPr dirty="0" err="1"/>
              <a:t>واستسلامنا</a:t>
            </a:r>
            <a:r>
              <a:rPr dirty="0"/>
              <a:t> </a:t>
            </a:r>
            <a:r>
              <a:rPr dirty="0" err="1"/>
              <a:t>لقيادة</a:t>
            </a:r>
            <a:r>
              <a:rPr dirty="0"/>
              <a:t> </a:t>
            </a:r>
            <a:r>
              <a:rPr dirty="0" err="1"/>
              <a:t>الروح</a:t>
            </a:r>
            <a:r>
              <a:rPr dirty="0"/>
              <a:t> </a:t>
            </a:r>
            <a:r>
              <a:rPr dirty="0" err="1"/>
              <a:t>القدس</a:t>
            </a:r>
            <a:r>
              <a:rPr dirty="0"/>
              <a:t> ... </a:t>
            </a:r>
            <a:r>
              <a:rPr dirty="0" err="1"/>
              <a:t>نحن</a:t>
            </a:r>
            <a:r>
              <a:rPr dirty="0"/>
              <a:t> </a:t>
            </a:r>
            <a:r>
              <a:rPr dirty="0" err="1"/>
              <a:t>نسير</a:t>
            </a:r>
            <a:r>
              <a:rPr dirty="0"/>
              <a:t> </a:t>
            </a:r>
            <a:r>
              <a:rPr dirty="0" err="1"/>
              <a:t>بثبات</a:t>
            </a:r>
            <a:r>
              <a:rPr dirty="0"/>
              <a:t> </a:t>
            </a:r>
            <a:r>
              <a:rPr dirty="0" err="1"/>
              <a:t>نحو</a:t>
            </a:r>
            <a:r>
              <a:rPr dirty="0"/>
              <a:t> </a:t>
            </a:r>
            <a:r>
              <a:rPr dirty="0" err="1"/>
              <a:t>ملكوت</a:t>
            </a:r>
            <a:r>
              <a:rPr dirty="0"/>
              <a:t> </a:t>
            </a:r>
            <a:r>
              <a:rPr dirty="0" err="1"/>
              <a:t>الله</a:t>
            </a:r>
            <a:r>
              <a:rPr dirty="0"/>
              <a:t> ... </a:t>
            </a:r>
            <a:r>
              <a:rPr dirty="0" err="1"/>
              <a:t>الذي</a:t>
            </a:r>
            <a:r>
              <a:rPr dirty="0"/>
              <a:t> </a:t>
            </a:r>
            <a:r>
              <a:rPr dirty="0" err="1"/>
              <a:t>يستعيد</a:t>
            </a:r>
            <a:r>
              <a:rPr dirty="0"/>
              <a:t> </a:t>
            </a:r>
            <a:r>
              <a:rPr dirty="0" err="1"/>
              <a:t>ببساطة</a:t>
            </a:r>
            <a:r>
              <a:rPr dirty="0"/>
              <a:t> </a:t>
            </a:r>
            <a:r>
              <a:rPr dirty="0" err="1"/>
              <a:t>تلك</a:t>
            </a:r>
            <a:r>
              <a:rPr dirty="0"/>
              <a:t> </a:t>
            </a:r>
            <a:r>
              <a:rPr dirty="0" err="1"/>
              <a:t>العلاقة</a:t>
            </a:r>
            <a:r>
              <a:rPr dirty="0"/>
              <a:t> </a:t>
            </a:r>
            <a:r>
              <a:rPr dirty="0" err="1"/>
              <a:t>الوثيقة</a:t>
            </a:r>
            <a:r>
              <a:rPr dirty="0"/>
              <a:t> </a:t>
            </a:r>
            <a:r>
              <a:rPr dirty="0" err="1"/>
              <a:t>والحميمة</a:t>
            </a:r>
            <a:r>
              <a:rPr dirty="0"/>
              <a:t> </a:t>
            </a:r>
            <a:r>
              <a:rPr dirty="0" err="1"/>
              <a:t>التي</a:t>
            </a:r>
            <a:r>
              <a:rPr dirty="0"/>
              <a:t> </a:t>
            </a:r>
            <a:r>
              <a:rPr dirty="0" err="1"/>
              <a:t>احاطت</a:t>
            </a:r>
            <a:r>
              <a:rPr dirty="0"/>
              <a:t> </a:t>
            </a:r>
            <a:r>
              <a:rPr dirty="0" err="1"/>
              <a:t>آباؤنا</a:t>
            </a:r>
            <a:r>
              <a:rPr dirty="0"/>
              <a:t> </a:t>
            </a:r>
            <a:r>
              <a:rPr dirty="0" err="1"/>
              <a:t>الأصليون</a:t>
            </a:r>
            <a:r>
              <a:rPr dirty="0"/>
              <a:t> </a:t>
            </a:r>
            <a:r>
              <a:rPr dirty="0" err="1"/>
              <a:t>في</a:t>
            </a:r>
            <a:r>
              <a:rPr dirty="0"/>
              <a:t> </a:t>
            </a:r>
            <a:r>
              <a:rPr dirty="0" err="1"/>
              <a:t>تلك</a:t>
            </a:r>
            <a:r>
              <a:rPr dirty="0"/>
              <a:t> </a:t>
            </a:r>
            <a:r>
              <a:rPr dirty="0" err="1"/>
              <a:t>الجنة</a:t>
            </a:r>
            <a:r>
              <a:rPr dirty="0"/>
              <a:t> </a:t>
            </a:r>
            <a:r>
              <a:rPr dirty="0" err="1"/>
              <a:t>القديمة</a:t>
            </a:r>
            <a:r>
              <a:rPr dirty="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Gospels (go) in Arabic</a:t>
            </a:r>
          </a:p>
        </p:txBody>
      </p:sp>
    </p:spTree>
    <p:extLst>
      <p:ext uri="{BB962C8B-B14F-4D97-AF65-F5344CB8AC3E}">
        <p14:creationId xmlns:p14="http://schemas.microsoft.com/office/powerpoint/2010/main" val="19890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7736D28-05E2-2345-A36F-041BBE0B16C1}" type="slidenum">
              <a:rPr lang="en-US" sz="1200"/>
              <a:pPr/>
              <a:t>3</a:t>
            </a:fld>
            <a:endParaRPr lang="en-US" sz="1200"/>
          </a:p>
        </p:txBody>
      </p:sp>
      <p:sp>
        <p:nvSpPr>
          <p:cNvPr id="68611" name="Rectangle 2"/>
          <p:cNvSpPr>
            <a:spLocks noGrp="1" noRot="1" noChangeAspect="1" noChangeArrowheads="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87E4530-3411-6940-9D82-05F302FCF8AE}" type="slidenum">
              <a:rPr lang="en-US" sz="1200"/>
              <a:pPr/>
              <a:t>4</a:t>
            </a:fld>
            <a:endParaRPr lang="en-US" sz="1200"/>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a:buAutoNum type="arabicPeriod"/>
            </a:pPr>
            <a:r>
              <a:rPr lang="en-US" dirty="0">
                <a:latin typeface="Times" charset="0"/>
              </a:rPr>
              <a:t>Unlike biographies, none of the four gospels explicitly identifies its author. These designations of Matthew, Mark, Luke, and John were added by the church.</a:t>
            </a:r>
          </a:p>
          <a:p>
            <a:pPr marL="228600" indent="-228600">
              <a:buAutoNum type="arabicPeriod"/>
            </a:pPr>
            <a:r>
              <a:rPr lang="en-US" dirty="0">
                <a:latin typeface="Times" charset="0"/>
              </a:rPr>
              <a:t>None of them "</a:t>
            </a:r>
            <a:r>
              <a:rPr lang="en-US" dirty="0"/>
              <a:t>attempt to impress by affecting greater importance or merit than is actually possessed" ("pretentious" in </a:t>
            </a:r>
            <a:r>
              <a:rPr lang="en-US" i="1" dirty="0"/>
              <a:t>Oxford Dictionary</a:t>
            </a:r>
            <a:r>
              <a:rPr lang="en-US" dirty="0"/>
              <a:t>). Actually, they cannot ascribe more worth to Jesus than he deserves!</a:t>
            </a:r>
          </a:p>
          <a:p>
            <a:pPr marL="228600" indent="-228600">
              <a:buAutoNum type="arabicPeriod"/>
            </a:pPr>
            <a:r>
              <a:rPr lang="en-US" dirty="0">
                <a:latin typeface="Times" charset="0"/>
              </a:rPr>
              <a:t>Each gospel includes both the words and works of Jesus, though with different emphases. Most biographies will focus on the deeds or the teaching of an individual, but not both.</a:t>
            </a:r>
          </a:p>
          <a:p>
            <a:pPr marL="228600" indent="-228600">
              <a:buAutoNum type="arabicPeriod"/>
            </a:pPr>
            <a:r>
              <a:rPr lang="en-US" dirty="0">
                <a:latin typeface="Times" charset="0"/>
              </a:rPr>
              <a:t>No gospel claims to be the full teaching of Christ or a complete explanation of his deeds. In fact, John claims that his gospel is a brief account as the whole world could not contain all that Jesus said and did (John 20:30-31)!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15"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لكل إطار الآن اسمه... متى في الأول...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مرقس في الثاني...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لوقا في الثالث... وأخيرًا الرابع يوحنا...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أسماء الأناجيل حسب ترتيب ظهورها في قانون العهد الجديد... المجموعة الرسمية لكتابات الكتاب المقدس.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xfrm>
            <a:off x="1152525" y="692150"/>
            <a:ext cx="4552950" cy="3416300"/>
          </a:xfrm>
          <a:ln/>
        </p:spPr>
      </p:sp>
      <p:sp>
        <p:nvSpPr>
          <p:cNvPr id="176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379472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Text Box 1"/>
          <p:cNvSpPr>
            <a:spLocks noGrp="1" noRot="1" noChangeAspect="1" noChangeArrowheads="1"/>
          </p:cNvSpPr>
          <p:nvPr>
            <p:ph type="sldImg"/>
          </p:nvPr>
        </p:nvSpPr>
        <p:spPr>
          <a:xfrm>
            <a:off x="838200" y="457200"/>
            <a:ext cx="5181600" cy="3886200"/>
          </a:xfrm>
          <a:solidFill>
            <a:srgbClr val="FFFFFF"/>
          </a:solidFill>
          <a:ln/>
        </p:spPr>
      </p:sp>
      <p:sp>
        <p:nvSpPr>
          <p:cNvPr id="10243" name="Text Box 2"/>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تذكر أن قصة الكتاب المقدس لا تزال هي الفكرة الأساسية...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ننتقل الآن إلى الجزء الثاني من إعداد الكتب...</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حيث يجتمع العهد "الجديد" معًا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45085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5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28675"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فيما يلي الأقسام الأربعة الكبيرة التنظيمية والتقليدية للعهد الجديد.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 هذا هو المكان في </a:t>
            </a:r>
            <a:r>
              <a:rPr lang="ar-JO" sz="1800" b="1" dirty="0">
                <a:effectLst/>
                <a:latin typeface="Calibri" panose="020F0502020204030204" pitchFamily="34" charset="0"/>
                <a:ea typeface="Calibri" panose="020F0502020204030204" pitchFamily="34" charset="0"/>
                <a:cs typeface="Arial" panose="020B0604020202020204" pitchFamily="34" charset="0"/>
              </a:rPr>
              <a:t>الكتاب المقدس بشكل أساسي</a:t>
            </a:r>
            <a:r>
              <a:rPr lang="ar-JO" sz="1800" dirty="0">
                <a:effectLst/>
                <a:latin typeface="Calibri" panose="020F0502020204030204" pitchFamily="34" charset="0"/>
                <a:ea typeface="Calibri" panose="020F0502020204030204" pitchFamily="34" charset="0"/>
                <a:cs typeface="Arial" panose="020B0604020202020204" pitchFamily="34" charset="0"/>
              </a:rPr>
              <a:t>... حيث يأتي "العهد الجديد معًا".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أولاً، الأناجيل... توضح الحقائق الأساسية وحقبة لاهوت العهد الجديد. الكتب الأربعة المعنية هنا، موضوعة بين قوسين.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ثانيًا، أعمال الرسل... هذا هو تاريخ الكنيسة في بداية تأسيسه... وكيف انتشر الإنجيل عبر الكثير من مناطق الشرق الأدنى ودخوله  إلى أوروبا وآسيا. لاحظ أن سفرًا واحدًا يشمل أعمال الرسل.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ثالثًا، الرسائل... كما قلنا، هذه رسائل وأحيانًا كتابات بسيطة من شخص إلى شخص، وأحيانًا تفاسير وشروحات ضخمة ومعقدة للاهوت المسيحي الجديد. تعالج مجموعة هائلة من موضوعات العهد الجديد... وظروفًا لم يواجهها أي شخص من قبل، بكل بساطة لأن الكنيسة كانت منظمة جديدة تمامًا... حقيقة... كانت كائنًا أدخل حديثًا في حياة الكوكب. أطلق عليها بولس الرسول سابقًا، سرًّا.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عدد الرسائل: واحد وعشرون رسالة مختلفة موجهة إلى جماهير مختلفة في موضوعات لاهوتية وشخصية متنوعة.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ورابعًا، سفر الرؤيا، تلك النظرة المثيرة للاهتمام نحو مستقبل الأبدية حيث يقترب كل تاريخ الأرض من ذروته، كاشفًا عن خطة الآب للفداء النهائي للإنسان، التي بدأت أولاً من خلال إبراهيم القديم، وامتدت من خلال خدمة المسيا في إسرائيل القديمة، وبلغت ذروتها مع عودته الإشكالية آخر الزمان.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هذه نبوءة خالصة.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عدد الكتب، </a:t>
            </a:r>
            <a:r>
              <a:rPr lang="ar-JO" sz="1800" b="1" dirty="0">
                <a:effectLst/>
                <a:latin typeface="Calibri" panose="020F0502020204030204" pitchFamily="34" charset="0"/>
                <a:ea typeface="Calibri" panose="020F0502020204030204" pitchFamily="34" charset="0"/>
                <a:cs typeface="Arial" panose="020B0604020202020204" pitchFamily="34" charset="0"/>
              </a:rPr>
              <a:t>واحد</a:t>
            </a:r>
            <a:r>
              <a:rPr lang="ar-JO" sz="1800" dirty="0">
                <a:effectLst/>
                <a:latin typeface="Calibri" panose="020F0502020204030204" pitchFamily="34" charset="0"/>
                <a:ea typeface="Calibri" panose="020F0502020204030204" pitchFamily="34" charset="0"/>
                <a:cs typeface="Arial" panose="020B0604020202020204" pitchFamily="34" charset="0"/>
              </a:rPr>
              <a:t> فقط؛ رائع عند مقارنته مع ما يقرب من دزينتين من الأسفار النبوية في العهد القديم.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كتبت جميع هذه الكتب في مكان ما بين الأربعينات والتسعينات بعد الميلاد.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450850" rtl="0" eaLnBrk="0" fontAlgn="base" latinLnBrk="0" hangingPunct="0">
              <a:lnSpc>
                <a:spcPct val="93000"/>
              </a:lnSpc>
              <a:spcBef>
                <a:spcPct val="0"/>
              </a:spcBef>
              <a:spcAft>
                <a:spcPct val="0"/>
              </a:spcAft>
              <a:buClr>
                <a:srgbClr val="000000"/>
              </a:buClr>
              <a:buSzPct val="100000"/>
              <a:buFont typeface="Times New Roman" charset="0"/>
              <a:buNone/>
              <a:tabLst/>
              <a:defRPr/>
            </a:pPr>
            <a:endParaRPr kumimoji="0" lang="en-US" sz="25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30723"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القسم الأول من العهد الجديد: </a:t>
            </a:r>
            <a:r>
              <a:rPr lang="ar-JO" sz="1800" b="1" dirty="0">
                <a:effectLst/>
                <a:latin typeface="Calibri" panose="020F0502020204030204" pitchFamily="34" charset="0"/>
                <a:ea typeface="Calibri" panose="020F0502020204030204" pitchFamily="34" charset="0"/>
                <a:cs typeface="Arial" panose="020B0604020202020204" pitchFamily="34" charset="0"/>
              </a:rPr>
              <a:t>الأناجيل</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ar-JO" sz="1800" b="1" dirty="0">
                <a:effectLst/>
                <a:latin typeface="Calibri" panose="020F0502020204030204" pitchFamily="34" charset="0"/>
                <a:ea typeface="Calibri" panose="020F0502020204030204" pitchFamily="34" charset="0"/>
                <a:cs typeface="Arial" panose="020B0604020202020204" pitchFamily="34" charset="0"/>
              </a:rPr>
              <a:t>الحقائق واللاهوت</a:t>
            </a:r>
            <a:r>
              <a:rPr lang="ar-JO" sz="1800" dirty="0">
                <a:effectLst/>
                <a:latin typeface="Calibri" panose="020F0502020204030204" pitchFamily="34" charset="0"/>
                <a:ea typeface="Calibri" panose="020F0502020204030204" pitchFamily="34" charset="0"/>
                <a:cs typeface="Arial" panose="020B0604020202020204" pitchFamily="34" charset="0"/>
              </a:rPr>
              <a:t>، محددة بشكل واضح في أربعة كتب، جميعها تشكل إطارًا لبقية العهد الجديد – ومستقبل الكنيسة وتاريخ المسيحية في كل العصور... لهذا فالأمر مهم!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وهذه هي، في أربعة كتب: متى، مرقس، لوقا، يوحنا. هذه هي </a:t>
            </a:r>
            <a:r>
              <a:rPr lang="ar-JO" sz="1800" b="1" dirty="0">
                <a:effectLst/>
                <a:latin typeface="Calibri" panose="020F0502020204030204" pitchFamily="34" charset="0"/>
                <a:ea typeface="Calibri" panose="020F0502020204030204" pitchFamily="34" charset="0"/>
                <a:cs typeface="Arial" panose="020B0604020202020204" pitchFamily="34" charset="0"/>
              </a:rPr>
              <a:t>الأناجيل</a:t>
            </a:r>
            <a:r>
              <a:rPr lang="ar-JO" sz="1800" dirty="0">
                <a:effectLst/>
                <a:latin typeface="Calibri" panose="020F0502020204030204" pitchFamily="34" charset="0"/>
                <a:ea typeface="Calibri" panose="020F0502020204030204" pitchFamily="34" charset="0"/>
                <a:cs typeface="Arial" panose="020B0604020202020204" pitchFamily="34" charset="0"/>
              </a:rPr>
              <a:t>، الأخبار السّارة لخدمة الرب يسوع المسيح.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لاحظ أن الأناجيل الثلاثة الأولى متى، مرقس، لوقا، يوجد علامة النجمة أمام اسمائها.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 تجمع هذه الكتب في مجموعة فرعية خاصة تسمى الأناجيل الإزائية.. وهي كلمة تعني "لنرى معًا"... حيث أن نصوص هذه الكتب تنظر إلى خدمة يسوع المسيح من منظور خاص يختلف عن منظور إنجيل يوحنا. دعونا نتحدث عن ذلك</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21604567"/>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8905955"/>
      </p:ext>
    </p:extLst>
  </p:cSld>
  <p:clrMapOvr>
    <a:masterClrMapping/>
  </p:clrMapOvr>
  <p:transition>
    <p:cu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6131890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05587"/>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685800" y="2133600"/>
            <a:ext cx="7772400" cy="990600"/>
          </a:xfrm>
        </p:spPr>
        <p:txBody>
          <a:bodyPr/>
          <a:lstStyle>
            <a:lvl1pPr algn="ctr">
              <a:defRPr/>
            </a:lvl1pPr>
          </a:lstStyle>
          <a:p>
            <a:r>
              <a:rPr lang="en-US"/>
              <a:t>Click to edit Master title style</a:t>
            </a:r>
          </a:p>
        </p:txBody>
      </p:sp>
      <p:sp>
        <p:nvSpPr>
          <p:cNvPr id="68611" name="Rectangle 3"/>
          <p:cNvSpPr>
            <a:spLocks noGrp="1" noChangeArrowheads="1"/>
          </p:cNvSpPr>
          <p:nvPr>
            <p:ph type="subTitle" idx="1"/>
          </p:nvPr>
        </p:nvSpPr>
        <p:spPr>
          <a:xfrm>
            <a:off x="685800" y="3200400"/>
            <a:ext cx="7772400" cy="1219200"/>
          </a:xfrm>
          <a:effectLst>
            <a:outerShdw blurRad="50800" dist="25399" dir="2700000" algn="ctr" rotWithShape="0">
              <a:schemeClr val="bg2">
                <a:alpha val="75000"/>
              </a:schemeClr>
            </a:outerShdw>
          </a:effectLst>
        </p:spPr>
        <p:txBody>
          <a:bodyPr anchor="ctr"/>
          <a:lstStyle>
            <a:lvl1pPr marL="0" indent="0" algn="ctr">
              <a:buFont typeface="Wingdings" pitchFamily="-112"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E3CAE7C-DBDA-D544-94B1-8470C57974AC}" type="slidenum">
              <a:rPr lang="en-US"/>
              <a:pPr/>
              <a:t>‹#›</a:t>
            </a:fld>
            <a:endParaRPr lang="en-US"/>
          </a:p>
        </p:txBody>
      </p:sp>
    </p:spTree>
    <p:extLst>
      <p:ext uri="{BB962C8B-B14F-4D97-AF65-F5344CB8AC3E}">
        <p14:creationId xmlns:p14="http://schemas.microsoft.com/office/powerpoint/2010/main" val="3357777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B88BEA6-F621-604C-A569-D4AC36E3909A}" type="slidenum">
              <a:rPr lang="en-US"/>
              <a:pPr/>
              <a:t>‹#›</a:t>
            </a:fld>
            <a:endParaRPr lang="en-US"/>
          </a:p>
        </p:txBody>
      </p:sp>
    </p:spTree>
    <p:extLst>
      <p:ext uri="{BB962C8B-B14F-4D97-AF65-F5344CB8AC3E}">
        <p14:creationId xmlns:p14="http://schemas.microsoft.com/office/powerpoint/2010/main" val="2294552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9AD75EF-F9D9-0047-BF73-063FBAD331FF}" type="slidenum">
              <a:rPr lang="en-US"/>
              <a:pPr/>
              <a:t>‹#›</a:t>
            </a:fld>
            <a:endParaRPr lang="en-US"/>
          </a:p>
        </p:txBody>
      </p:sp>
    </p:spTree>
    <p:extLst>
      <p:ext uri="{BB962C8B-B14F-4D97-AF65-F5344CB8AC3E}">
        <p14:creationId xmlns:p14="http://schemas.microsoft.com/office/powerpoint/2010/main" val="3700880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CE7D515-2F99-4548-8CB1-BD776FDC1184}" type="slidenum">
              <a:rPr lang="en-US"/>
              <a:pPr/>
              <a:t>‹#›</a:t>
            </a:fld>
            <a:endParaRPr lang="en-US"/>
          </a:p>
        </p:txBody>
      </p:sp>
    </p:spTree>
    <p:extLst>
      <p:ext uri="{BB962C8B-B14F-4D97-AF65-F5344CB8AC3E}">
        <p14:creationId xmlns:p14="http://schemas.microsoft.com/office/powerpoint/2010/main" val="1875696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EDA4D0E-A7F8-FD4C-B780-2C85F8EE6EC1}" type="slidenum">
              <a:rPr lang="en-US"/>
              <a:pPr/>
              <a:t>‹#›</a:t>
            </a:fld>
            <a:endParaRPr lang="en-US"/>
          </a:p>
        </p:txBody>
      </p:sp>
    </p:spTree>
    <p:extLst>
      <p:ext uri="{BB962C8B-B14F-4D97-AF65-F5344CB8AC3E}">
        <p14:creationId xmlns:p14="http://schemas.microsoft.com/office/powerpoint/2010/main" val="229520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3A84FAE-73B4-CF41-835D-9CE81BD1A954}" type="slidenum">
              <a:rPr lang="en-US"/>
              <a:pPr/>
              <a:t>‹#›</a:t>
            </a:fld>
            <a:endParaRPr lang="en-US"/>
          </a:p>
        </p:txBody>
      </p:sp>
    </p:spTree>
    <p:extLst>
      <p:ext uri="{BB962C8B-B14F-4D97-AF65-F5344CB8AC3E}">
        <p14:creationId xmlns:p14="http://schemas.microsoft.com/office/powerpoint/2010/main" val="1481456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53916D8-D796-5343-9194-BBA5716F4BE4}" type="slidenum">
              <a:rPr lang="en-US"/>
              <a:pPr/>
              <a:t>‹#›</a:t>
            </a:fld>
            <a:endParaRPr lang="en-US"/>
          </a:p>
        </p:txBody>
      </p:sp>
    </p:spTree>
    <p:extLst>
      <p:ext uri="{BB962C8B-B14F-4D97-AF65-F5344CB8AC3E}">
        <p14:creationId xmlns:p14="http://schemas.microsoft.com/office/powerpoint/2010/main" val="2088368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68B2751-D86A-F848-9628-9F741881A834}" type="slidenum">
              <a:rPr lang="en-US"/>
              <a:pPr/>
              <a:t>‹#›</a:t>
            </a:fld>
            <a:endParaRPr lang="en-US"/>
          </a:p>
        </p:txBody>
      </p:sp>
    </p:spTree>
    <p:extLst>
      <p:ext uri="{BB962C8B-B14F-4D97-AF65-F5344CB8AC3E}">
        <p14:creationId xmlns:p14="http://schemas.microsoft.com/office/powerpoint/2010/main" val="2360243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1672391"/>
      </p:ext>
    </p:extLst>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32D47B0-BBE2-974E-9E12-E36D480986ED}" type="slidenum">
              <a:rPr lang="en-US"/>
              <a:pPr/>
              <a:t>‹#›</a:t>
            </a:fld>
            <a:endParaRPr lang="en-US"/>
          </a:p>
        </p:txBody>
      </p:sp>
    </p:spTree>
    <p:extLst>
      <p:ext uri="{BB962C8B-B14F-4D97-AF65-F5344CB8AC3E}">
        <p14:creationId xmlns:p14="http://schemas.microsoft.com/office/powerpoint/2010/main" val="748886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143138E-E638-8444-B61D-2F3E4D523B39}" type="slidenum">
              <a:rPr lang="en-US"/>
              <a:pPr/>
              <a:t>‹#›</a:t>
            </a:fld>
            <a:endParaRPr lang="en-US"/>
          </a:p>
        </p:txBody>
      </p:sp>
    </p:spTree>
    <p:extLst>
      <p:ext uri="{BB962C8B-B14F-4D97-AF65-F5344CB8AC3E}">
        <p14:creationId xmlns:p14="http://schemas.microsoft.com/office/powerpoint/2010/main" val="1101816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3371126-4B91-CF49-9682-A344A8E6EB4B}" type="slidenum">
              <a:rPr lang="en-US"/>
              <a:pPr/>
              <a:t>‹#›</a:t>
            </a:fld>
            <a:endParaRPr lang="en-US"/>
          </a:p>
        </p:txBody>
      </p:sp>
    </p:spTree>
    <p:extLst>
      <p:ext uri="{BB962C8B-B14F-4D97-AF65-F5344CB8AC3E}">
        <p14:creationId xmlns:p14="http://schemas.microsoft.com/office/powerpoint/2010/main" val="786222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800" y="2286000"/>
            <a:ext cx="7772400" cy="990600"/>
          </a:xfrm>
        </p:spPr>
        <p:txBody>
          <a:bodyPr/>
          <a:lstStyle>
            <a:lvl1pPr algn="ctr">
              <a:defRPr/>
            </a:lvl1pPr>
          </a:lstStyle>
          <a:p>
            <a:r>
              <a:rPr lang="en-US"/>
              <a:t>Click to edit Master title style</a:t>
            </a:r>
          </a:p>
        </p:txBody>
      </p:sp>
      <p:sp>
        <p:nvSpPr>
          <p:cNvPr id="65539" name="Rectangle 3"/>
          <p:cNvSpPr>
            <a:spLocks noGrp="1" noChangeArrowheads="1"/>
          </p:cNvSpPr>
          <p:nvPr>
            <p:ph type="subTitle" idx="1"/>
          </p:nvPr>
        </p:nvSpPr>
        <p:spPr>
          <a:xfrm>
            <a:off x="685800" y="3352800"/>
            <a:ext cx="7772400" cy="1219200"/>
          </a:xfrm>
        </p:spPr>
        <p:txBody>
          <a:bodyPr anchor="ctr"/>
          <a:lstStyle>
            <a:lvl1pPr marL="0" indent="0" algn="ctr">
              <a:buFont typeface="Wingdings" pitchFamily="-112" charset="2"/>
              <a:buNone/>
              <a:defRPr i="1"/>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fld id="{6815918E-E239-3643-A6E6-DF93D6C3FE3A}" type="slidenum">
              <a:rPr lang="en-US"/>
              <a:pPr/>
              <a:t>‹#›</a:t>
            </a:fld>
            <a:endParaRPr lang="en-US"/>
          </a:p>
        </p:txBody>
      </p:sp>
    </p:spTree>
    <p:extLst>
      <p:ext uri="{BB962C8B-B14F-4D97-AF65-F5344CB8AC3E}">
        <p14:creationId xmlns:p14="http://schemas.microsoft.com/office/powerpoint/2010/main" val="457629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D24EFA5-4006-8642-A2DB-D92A9D5A86D5}" type="slidenum">
              <a:rPr lang="en-US"/>
              <a:pPr/>
              <a:t>‹#›</a:t>
            </a:fld>
            <a:endParaRPr lang="en-US"/>
          </a:p>
        </p:txBody>
      </p:sp>
    </p:spTree>
    <p:extLst>
      <p:ext uri="{BB962C8B-B14F-4D97-AF65-F5344CB8AC3E}">
        <p14:creationId xmlns:p14="http://schemas.microsoft.com/office/powerpoint/2010/main" val="463813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FF4828E-CD21-4C4F-91EA-2853C2CD769C}" type="slidenum">
              <a:rPr lang="en-US"/>
              <a:pPr/>
              <a:t>‹#›</a:t>
            </a:fld>
            <a:endParaRPr lang="en-US"/>
          </a:p>
        </p:txBody>
      </p:sp>
    </p:spTree>
    <p:extLst>
      <p:ext uri="{BB962C8B-B14F-4D97-AF65-F5344CB8AC3E}">
        <p14:creationId xmlns:p14="http://schemas.microsoft.com/office/powerpoint/2010/main" val="622783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66227B6-CA35-684A-BAEC-CBFE0057C53E}" type="slidenum">
              <a:rPr lang="en-US"/>
              <a:pPr/>
              <a:t>‹#›</a:t>
            </a:fld>
            <a:endParaRPr lang="en-US"/>
          </a:p>
        </p:txBody>
      </p:sp>
    </p:spTree>
    <p:extLst>
      <p:ext uri="{BB962C8B-B14F-4D97-AF65-F5344CB8AC3E}">
        <p14:creationId xmlns:p14="http://schemas.microsoft.com/office/powerpoint/2010/main" val="1852638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B943705-06CB-6446-8DDD-E0B118D9990F}" type="slidenum">
              <a:rPr lang="en-US"/>
              <a:pPr/>
              <a:t>‹#›</a:t>
            </a:fld>
            <a:endParaRPr lang="en-US"/>
          </a:p>
        </p:txBody>
      </p:sp>
    </p:spTree>
    <p:extLst>
      <p:ext uri="{BB962C8B-B14F-4D97-AF65-F5344CB8AC3E}">
        <p14:creationId xmlns:p14="http://schemas.microsoft.com/office/powerpoint/2010/main" val="2116789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A4F5279-FB0B-484B-9789-1095C8A5AE59}" type="slidenum">
              <a:rPr lang="en-US"/>
              <a:pPr/>
              <a:t>‹#›</a:t>
            </a:fld>
            <a:endParaRPr lang="en-US"/>
          </a:p>
        </p:txBody>
      </p:sp>
    </p:spTree>
    <p:extLst>
      <p:ext uri="{BB962C8B-B14F-4D97-AF65-F5344CB8AC3E}">
        <p14:creationId xmlns:p14="http://schemas.microsoft.com/office/powerpoint/2010/main" val="2321114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4CD6A34-1D54-9D45-A8D2-CF63CACC1E40}" type="slidenum">
              <a:rPr lang="en-US"/>
              <a:pPr/>
              <a:t>‹#›</a:t>
            </a:fld>
            <a:endParaRPr lang="en-US"/>
          </a:p>
        </p:txBody>
      </p:sp>
    </p:spTree>
    <p:extLst>
      <p:ext uri="{BB962C8B-B14F-4D97-AF65-F5344CB8AC3E}">
        <p14:creationId xmlns:p14="http://schemas.microsoft.com/office/powerpoint/2010/main" val="176513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30741722"/>
      </p:ext>
    </p:extLst>
  </p:cSld>
  <p:clrMapOvr>
    <a:masterClrMapping/>
  </p:clrMapOvr>
  <p:transition>
    <p:cu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5ABBAD8-0E47-E64F-9442-B1BE8736E052}" type="slidenum">
              <a:rPr lang="en-US"/>
              <a:pPr/>
              <a:t>‹#›</a:t>
            </a:fld>
            <a:endParaRPr lang="en-US"/>
          </a:p>
        </p:txBody>
      </p:sp>
    </p:spTree>
    <p:extLst>
      <p:ext uri="{BB962C8B-B14F-4D97-AF65-F5344CB8AC3E}">
        <p14:creationId xmlns:p14="http://schemas.microsoft.com/office/powerpoint/2010/main" val="3014074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C40D506-A3E5-2B44-8F66-FF593D66E197}" type="slidenum">
              <a:rPr lang="en-US"/>
              <a:pPr/>
              <a:t>‹#›</a:t>
            </a:fld>
            <a:endParaRPr lang="en-US"/>
          </a:p>
        </p:txBody>
      </p:sp>
    </p:spTree>
    <p:extLst>
      <p:ext uri="{BB962C8B-B14F-4D97-AF65-F5344CB8AC3E}">
        <p14:creationId xmlns:p14="http://schemas.microsoft.com/office/powerpoint/2010/main" val="2207299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BB1FA4-66F9-F544-A0D9-4ABEDCBD7852}" type="slidenum">
              <a:rPr lang="en-US"/>
              <a:pPr/>
              <a:t>‹#›</a:t>
            </a:fld>
            <a:endParaRPr lang="en-US"/>
          </a:p>
        </p:txBody>
      </p:sp>
    </p:spTree>
    <p:extLst>
      <p:ext uri="{BB962C8B-B14F-4D97-AF65-F5344CB8AC3E}">
        <p14:creationId xmlns:p14="http://schemas.microsoft.com/office/powerpoint/2010/main" val="3829215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DC9699-CDD0-EF40-8C58-1D75C880E4E4}" type="slidenum">
              <a:rPr lang="en-US"/>
              <a:pPr/>
              <a:t>‹#›</a:t>
            </a:fld>
            <a:endParaRPr lang="en-US"/>
          </a:p>
        </p:txBody>
      </p:sp>
    </p:spTree>
    <p:extLst>
      <p:ext uri="{BB962C8B-B14F-4D97-AF65-F5344CB8AC3E}">
        <p14:creationId xmlns:p14="http://schemas.microsoft.com/office/powerpoint/2010/main" val="1106894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C393C36-B329-9949-8A8E-7175C8C6538F}" type="slidenum">
              <a:rPr lang="en-US"/>
              <a:pPr/>
              <a:t>‹#›</a:t>
            </a:fld>
            <a:endParaRPr lang="en-US"/>
          </a:p>
        </p:txBody>
      </p:sp>
    </p:spTree>
    <p:extLst>
      <p:ext uri="{BB962C8B-B14F-4D97-AF65-F5344CB8AC3E}">
        <p14:creationId xmlns:p14="http://schemas.microsoft.com/office/powerpoint/2010/main" val="855801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E2C034F-4FD0-7D44-ADEE-1856E1ABC4E1}" type="slidenum">
              <a:rPr lang="en-US"/>
              <a:pPr/>
              <a:t>‹#›</a:t>
            </a:fld>
            <a:endParaRPr lang="en-US"/>
          </a:p>
        </p:txBody>
      </p:sp>
    </p:spTree>
    <p:extLst>
      <p:ext uri="{BB962C8B-B14F-4D97-AF65-F5344CB8AC3E}">
        <p14:creationId xmlns:p14="http://schemas.microsoft.com/office/powerpoint/2010/main" val="516365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B1B8F34-2981-B942-94E2-08F9AE846219}" type="slidenum">
              <a:rPr lang="en-US"/>
              <a:pPr/>
              <a:t>‹#›</a:t>
            </a:fld>
            <a:endParaRPr lang="en-US"/>
          </a:p>
        </p:txBody>
      </p:sp>
    </p:spTree>
    <p:extLst>
      <p:ext uri="{BB962C8B-B14F-4D97-AF65-F5344CB8AC3E}">
        <p14:creationId xmlns:p14="http://schemas.microsoft.com/office/powerpoint/2010/main" val="2713430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7AFD66-1528-134E-8EE5-309448246DFC}" type="slidenum">
              <a:rPr lang="en-US"/>
              <a:pPr/>
              <a:t>‹#›</a:t>
            </a:fld>
            <a:endParaRPr lang="en-US"/>
          </a:p>
        </p:txBody>
      </p:sp>
    </p:spTree>
    <p:extLst>
      <p:ext uri="{BB962C8B-B14F-4D97-AF65-F5344CB8AC3E}">
        <p14:creationId xmlns:p14="http://schemas.microsoft.com/office/powerpoint/2010/main" val="4158970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B420B5B-DD61-C34F-A97B-45E3B9383F89}" type="slidenum">
              <a:rPr lang="en-US"/>
              <a:pPr/>
              <a:t>‹#›</a:t>
            </a:fld>
            <a:endParaRPr lang="en-US"/>
          </a:p>
        </p:txBody>
      </p:sp>
    </p:spTree>
    <p:extLst>
      <p:ext uri="{BB962C8B-B14F-4D97-AF65-F5344CB8AC3E}">
        <p14:creationId xmlns:p14="http://schemas.microsoft.com/office/powerpoint/2010/main" val="1668638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5166ECE-A0F0-A24D-B28D-1785BBAB0A1A}" type="slidenum">
              <a:rPr lang="en-US"/>
              <a:pPr/>
              <a:t>‹#›</a:t>
            </a:fld>
            <a:endParaRPr lang="en-US"/>
          </a:p>
        </p:txBody>
      </p:sp>
    </p:spTree>
    <p:extLst>
      <p:ext uri="{BB962C8B-B14F-4D97-AF65-F5344CB8AC3E}">
        <p14:creationId xmlns:p14="http://schemas.microsoft.com/office/powerpoint/2010/main" val="79505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9554977"/>
      </p:ext>
    </p:extLst>
  </p:cSld>
  <p:clrMapOvr>
    <a:masterClrMapping/>
  </p:clrMapOvr>
  <p:transition>
    <p:cu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FEFC59B-F7DD-8443-B72D-732BA0CC74F2}" type="slidenum">
              <a:rPr lang="en-US"/>
              <a:pPr/>
              <a:t>‹#›</a:t>
            </a:fld>
            <a:endParaRPr lang="en-US"/>
          </a:p>
        </p:txBody>
      </p:sp>
    </p:spTree>
    <p:extLst>
      <p:ext uri="{BB962C8B-B14F-4D97-AF65-F5344CB8AC3E}">
        <p14:creationId xmlns:p14="http://schemas.microsoft.com/office/powerpoint/2010/main" val="34434945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8491D35-D07C-D94D-B312-40B860DB6DF8}" type="slidenum">
              <a:rPr lang="en-US"/>
              <a:pPr/>
              <a:t>‹#›</a:t>
            </a:fld>
            <a:endParaRPr lang="en-US"/>
          </a:p>
        </p:txBody>
      </p:sp>
    </p:spTree>
    <p:extLst>
      <p:ext uri="{BB962C8B-B14F-4D97-AF65-F5344CB8AC3E}">
        <p14:creationId xmlns:p14="http://schemas.microsoft.com/office/powerpoint/2010/main" val="3016618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C7A8EC3-62BF-624C-9940-CD0D9C914BC9}" type="slidenum">
              <a:rPr lang="en-US"/>
              <a:pPr/>
              <a:t>‹#›</a:t>
            </a:fld>
            <a:endParaRPr lang="en-US"/>
          </a:p>
        </p:txBody>
      </p:sp>
    </p:spTree>
    <p:extLst>
      <p:ext uri="{BB962C8B-B14F-4D97-AF65-F5344CB8AC3E}">
        <p14:creationId xmlns:p14="http://schemas.microsoft.com/office/powerpoint/2010/main" val="36958581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F9F12BC-9B18-EC4A-91A7-CB0C281CB809}" type="slidenum">
              <a:rPr lang="en-US"/>
              <a:pPr/>
              <a:t>‹#›</a:t>
            </a:fld>
            <a:endParaRPr lang="en-US"/>
          </a:p>
        </p:txBody>
      </p:sp>
    </p:spTree>
    <p:extLst>
      <p:ext uri="{BB962C8B-B14F-4D97-AF65-F5344CB8AC3E}">
        <p14:creationId xmlns:p14="http://schemas.microsoft.com/office/powerpoint/2010/main" val="15050252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14FB58C-35FD-8948-9458-24F1FFB10C57}" type="slidenum">
              <a:rPr lang="en-US"/>
              <a:pPr/>
              <a:t>‹#›</a:t>
            </a:fld>
            <a:endParaRPr lang="en-US"/>
          </a:p>
        </p:txBody>
      </p:sp>
    </p:spTree>
    <p:extLst>
      <p:ext uri="{BB962C8B-B14F-4D97-AF65-F5344CB8AC3E}">
        <p14:creationId xmlns:p14="http://schemas.microsoft.com/office/powerpoint/2010/main" val="36217170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79139385"/>
      </p:ext>
    </p:extLst>
  </p:cSld>
  <p:clrMapOvr>
    <a:masterClrMapping/>
  </p:clrMapOvr>
  <p:transition>
    <p:cu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4048252"/>
      </p:ext>
    </p:extLst>
  </p:cSld>
  <p:clrMapOvr>
    <a:masterClrMapping/>
  </p:clrMapOvr>
  <p:transition>
    <p:cu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51399307"/>
      </p:ext>
    </p:extLst>
  </p:cSld>
  <p:clrMapOvr>
    <a:masterClrMapping/>
  </p:clrMapOvr>
  <p:transition>
    <p:cu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0014323"/>
      </p:ext>
    </p:extLst>
  </p:cSld>
  <p:clrMapOvr>
    <a:masterClrMapping/>
  </p:clrMapOvr>
  <p:transition>
    <p:cu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3473694"/>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9804877"/>
      </p:ext>
    </p:extLst>
  </p:cSld>
  <p:clrMapOvr>
    <a:masterClrMapping/>
  </p:clrMapOvr>
  <p:transition>
    <p:cu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339414953"/>
      </p:ext>
    </p:extLst>
  </p:cSld>
  <p:clrMapOvr>
    <a:masterClrMapping/>
  </p:clrMapOvr>
  <p:transition>
    <p:cu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826586"/>
      </p:ext>
    </p:extLst>
  </p:cSld>
  <p:clrMapOvr>
    <a:masterClrMapping/>
  </p:clrMapOvr>
  <p:transition>
    <p:cu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32962528"/>
      </p:ext>
    </p:extLst>
  </p:cSld>
  <p:clrMapOvr>
    <a:masterClrMapping/>
  </p:clrMapOvr>
  <p:transition>
    <p:cu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44933201"/>
      </p:ext>
    </p:extLst>
  </p:cSld>
  <p:clrMapOvr>
    <a:masterClrMapping/>
  </p:clrMapOvr>
  <p:transition>
    <p:cu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0338172"/>
      </p:ext>
    </p:extLst>
  </p:cSld>
  <p:clrMapOvr>
    <a:masterClrMapping/>
  </p:clrMapOvr>
  <p:transition>
    <p:cu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6066660"/>
      </p:ext>
    </p:extLst>
  </p:cSld>
  <p:clrMapOvr>
    <a:masterClrMapping/>
  </p:clrMapOvr>
  <p:transition>
    <p:cu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92030209"/>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50912559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138471758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1265925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166728637"/>
      </p:ext>
    </p:extLst>
  </p:cSld>
  <p:clrMapOvr>
    <a:masterClrMapping/>
  </p:clrMapOvr>
  <p:transition>
    <p:cu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198290580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31630861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154764150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165886598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115236288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83222633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179451074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1" y="1"/>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 name="Freeform 6"/>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1" name="Freeform 7"/>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2" name="Freeform 8"/>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3" name="Freeform 9"/>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4" name="Freeform 10"/>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5" name="Freeform 11"/>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6" name="Freeform 12"/>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7" name="Freeform 13"/>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8" name="Freeform 14"/>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9" name="Freeform 15"/>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20" name="Freeform 16"/>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21" name="Freeform 17"/>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22" name="Freeform 18"/>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23" name="Freeform 19"/>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24" name="Freeform 20"/>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25" name="Freeform 21"/>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26" name="Freeform 22"/>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27" name="Freeform 23"/>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28" name="Freeform 24"/>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29" name="Freeform 25"/>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30" name="Freeform 26"/>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31" name="Freeform 27"/>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lIns="89896" tIns="44948" rIns="89896" bIns="44948" anchor="ct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33" name="Rectangle 33"/>
          <p:cNvSpPr>
            <a:spLocks noChangeArrowheads="1"/>
          </p:cNvSpPr>
          <p:nvPr/>
        </p:nvSpPr>
        <p:spPr bwMode="auto">
          <a:xfrm>
            <a:off x="441326" y="166689"/>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89896" tIns="44948" rIns="89896" bIns="44948" anchor="ct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34" name="Rectangle 34"/>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lIns="89896" tIns="44948" rIns="89896" bIns="44948" anchor="ct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35" name="Rectangle 35"/>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lIns="89896" tIns="44948" rIns="89896" bIns="44948" anchor="ct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36" name="Rectangle 36"/>
          <p:cNvSpPr>
            <a:spLocks noChangeArrowheads="1"/>
          </p:cNvSpPr>
          <p:nvPr/>
        </p:nvSpPr>
        <p:spPr bwMode="auto">
          <a:xfrm>
            <a:off x="341313" y="438150"/>
            <a:ext cx="2825750" cy="98426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88960" tIns="43699" rIns="88960" bIns="43699">
            <a:spAutoFit/>
          </a:bodyPr>
          <a:lstStyle/>
          <a:p>
            <a:pPr defTabSz="806867">
              <a:lnSpc>
                <a:spcPct val="100000"/>
              </a:lnSpc>
              <a:buClrTx/>
              <a:buSzTx/>
              <a:buFontTx/>
              <a:buNone/>
              <a:defRPr/>
            </a:pPr>
            <a:r>
              <a:rPr lang="en-US" sz="1941" b="1">
                <a:solidFill>
                  <a:srgbClr val="FFD34A"/>
                </a:solidFill>
                <a:latin typeface="Times" pitchFamily="-110" charset="0"/>
              </a:rPr>
              <a:t> DRESSING</a:t>
            </a:r>
          </a:p>
          <a:p>
            <a:pPr defTabSz="806867">
              <a:lnSpc>
                <a:spcPct val="100000"/>
              </a:lnSpc>
              <a:buClrTx/>
              <a:buSzTx/>
              <a:buFontTx/>
              <a:buNone/>
              <a:defRPr/>
            </a:pPr>
            <a:r>
              <a:rPr lang="en-US" sz="1941" b="1">
                <a:solidFill>
                  <a:srgbClr val="FFD34A"/>
                </a:solidFill>
                <a:latin typeface="Times" pitchFamily="-110" charset="0"/>
              </a:rPr>
              <a:t>        THE                                    </a:t>
            </a:r>
          </a:p>
          <a:p>
            <a:pPr defTabSz="806867">
              <a:lnSpc>
                <a:spcPct val="100000"/>
              </a:lnSpc>
              <a:buClrTx/>
              <a:buSzTx/>
              <a:buFontTx/>
              <a:buNone/>
              <a:defRPr/>
            </a:pPr>
            <a:r>
              <a:rPr lang="en-US" sz="1941" b="1">
                <a:solidFill>
                  <a:srgbClr val="FFD34A"/>
                </a:solidFill>
                <a:latin typeface="Times" pitchFamily="-110" charset="0"/>
              </a:rPr>
              <a:t>   STAGE</a:t>
            </a:r>
          </a:p>
        </p:txBody>
      </p:sp>
      <p:sp>
        <p:nvSpPr>
          <p:cNvPr id="37" name="Line 37"/>
          <p:cNvSpPr>
            <a:spLocks noChangeShapeType="1"/>
          </p:cNvSpPr>
          <p:nvPr/>
        </p:nvSpPr>
        <p:spPr bwMode="auto">
          <a:xfrm>
            <a:off x="4114801"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lIns="89896" tIns="44948" rIns="89896" bIns="44948" anchor="ct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Tree>
    <p:extLst>
      <p:ext uri="{BB962C8B-B14F-4D97-AF65-F5344CB8AC3E}">
        <p14:creationId xmlns:p14="http://schemas.microsoft.com/office/powerpoint/2010/main" val="1358624605"/>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101882" tIns="50941" rIns="101882" bIns="50941"/>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vert="horz" lIns="101882" tIns="50941" rIns="101882" bIns="5094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4720072"/>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vert="horz" lIns="101882" tIns="50941" rIns="101882" bIns="50941" anchor="t"/>
          <a:lstStyle>
            <a:lvl1pPr algn="l">
              <a:defRPr sz="3971"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lIns="101882" tIns="50941" rIns="101882" bIns="50941" anchor="b"/>
          <a:lstStyle>
            <a:lvl1pPr marL="0" indent="0">
              <a:buNone/>
              <a:defRPr sz="1941"/>
            </a:lvl1pPr>
            <a:lvl2pPr marL="449505" indent="0">
              <a:buNone/>
              <a:defRPr sz="1765"/>
            </a:lvl2pPr>
            <a:lvl3pPr marL="899010" indent="0">
              <a:buNone/>
              <a:defRPr sz="1588"/>
            </a:lvl3pPr>
            <a:lvl4pPr marL="1348516" indent="0">
              <a:buNone/>
              <a:defRPr sz="1412"/>
            </a:lvl4pPr>
            <a:lvl5pPr marL="1798021" indent="0">
              <a:buNone/>
              <a:defRPr sz="1412"/>
            </a:lvl5pPr>
            <a:lvl6pPr marL="2247527" indent="0">
              <a:buNone/>
              <a:defRPr sz="1412"/>
            </a:lvl6pPr>
            <a:lvl7pPr marL="2697032" indent="0">
              <a:buNone/>
              <a:defRPr sz="1412"/>
            </a:lvl7pPr>
            <a:lvl8pPr marL="3146538" indent="0">
              <a:buNone/>
              <a:defRPr sz="1412"/>
            </a:lvl8pPr>
            <a:lvl9pPr marL="3596043" indent="0">
              <a:buNone/>
              <a:defRPr sz="1412"/>
            </a:lvl9pPr>
          </a:lstStyle>
          <a:p>
            <a:pPr lvl="0"/>
            <a:r>
              <a:rPr lang="en-US"/>
              <a:t>Click to edit Master text styles</a:t>
            </a:r>
          </a:p>
        </p:txBody>
      </p:sp>
    </p:spTree>
    <p:extLst>
      <p:ext uri="{BB962C8B-B14F-4D97-AF65-F5344CB8AC3E}">
        <p14:creationId xmlns:p14="http://schemas.microsoft.com/office/powerpoint/2010/main" val="49236989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22716"/>
      </p:ext>
    </p:extLst>
  </p:cSld>
  <p:clrMapOvr>
    <a:masterClrMapping/>
  </p:clrMapOvr>
  <p:transition>
    <p:cu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101882" tIns="50941" rIns="101882" bIns="50941"/>
          <a:lstStyle/>
          <a:p>
            <a:r>
              <a:rPr lang="en-US"/>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vert="horz" lIns="101882" tIns="50941" rIns="101882" bIns="50941"/>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vert="horz" lIns="101882" tIns="50941" rIns="101882" bIns="50941"/>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546267"/>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101882" tIns="50941" rIns="101882" bIns="50941"/>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a:prstGeom prst="rect">
            <a:avLst/>
          </a:prstGeom>
        </p:spPr>
        <p:txBody>
          <a:bodyPr vert="horz" lIns="101882" tIns="50941" rIns="101882" bIns="50941"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vert="horz" lIns="101882" tIns="50941" rIns="101882" bIns="50941"/>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vert="horz" lIns="101882" tIns="50941" rIns="101882" bIns="50941"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vert="horz" lIns="101882" tIns="50941" rIns="101882" bIns="50941"/>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1996999"/>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101882" tIns="50941" rIns="101882" bIns="50941"/>
          <a:lstStyle/>
          <a:p>
            <a:r>
              <a:rPr lang="en-US"/>
              <a:t>Click to edit Master title style</a:t>
            </a:r>
          </a:p>
        </p:txBody>
      </p:sp>
    </p:spTree>
    <p:extLst>
      <p:ext uri="{BB962C8B-B14F-4D97-AF65-F5344CB8AC3E}">
        <p14:creationId xmlns:p14="http://schemas.microsoft.com/office/powerpoint/2010/main" val="4037491093"/>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15808"/>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vert="horz" lIns="101882" tIns="50941" rIns="101882" bIns="50941" anchor="b"/>
          <a:lstStyle>
            <a:lvl1pPr algn="l">
              <a:defRPr sz="1941"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lIns="101882" tIns="50941" rIns="101882" bIns="50941"/>
          <a:lstStyle>
            <a:lvl1pPr>
              <a:defRPr sz="3177"/>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a:prstGeom prst="rect">
            <a:avLst/>
          </a:prstGeom>
        </p:spPr>
        <p:txBody>
          <a:bodyPr vert="horz" lIns="101882" tIns="50941" rIns="101882" bIns="50941"/>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Tree>
    <p:extLst>
      <p:ext uri="{BB962C8B-B14F-4D97-AF65-F5344CB8AC3E}">
        <p14:creationId xmlns:p14="http://schemas.microsoft.com/office/powerpoint/2010/main" val="691492562"/>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101882" tIns="50941" rIns="101882" bIns="50941" anchor="b"/>
          <a:lstStyle>
            <a:lvl1pPr algn="l">
              <a:defRPr sz="1941"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lIns="101882" tIns="50941" rIns="101882" bIns="50941"/>
          <a:lstStyle>
            <a:lvl1pPr marL="0" indent="0">
              <a:buNone/>
              <a:defRPr sz="3177"/>
            </a:lvl1pPr>
            <a:lvl2pPr marL="449505" indent="0">
              <a:buNone/>
              <a:defRPr sz="2735"/>
            </a:lvl2pPr>
            <a:lvl3pPr marL="899010" indent="0">
              <a:buNone/>
              <a:defRPr sz="2382"/>
            </a:lvl3pPr>
            <a:lvl4pPr marL="1348516" indent="0">
              <a:buNone/>
              <a:defRPr sz="1941"/>
            </a:lvl4pPr>
            <a:lvl5pPr marL="1798021" indent="0">
              <a:buNone/>
              <a:defRPr sz="1941"/>
            </a:lvl5pPr>
            <a:lvl6pPr marL="2247527" indent="0">
              <a:buNone/>
              <a:defRPr sz="1941"/>
            </a:lvl6pPr>
            <a:lvl7pPr marL="2697032" indent="0">
              <a:buNone/>
              <a:defRPr sz="1941"/>
            </a:lvl7pPr>
            <a:lvl8pPr marL="3146538" indent="0">
              <a:buNone/>
              <a:defRPr sz="1941"/>
            </a:lvl8pPr>
            <a:lvl9pPr marL="3596043" indent="0">
              <a:buNone/>
              <a:defRPr sz="1941"/>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lIns="101882" tIns="50941" rIns="101882" bIns="50941"/>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Tree>
    <p:extLst>
      <p:ext uri="{BB962C8B-B14F-4D97-AF65-F5344CB8AC3E}">
        <p14:creationId xmlns:p14="http://schemas.microsoft.com/office/powerpoint/2010/main" val="2777901648"/>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101882" tIns="50941" rIns="101882" bIns="50941"/>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lIns="101882" tIns="50941" rIns="101882" bIns="5094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6097232"/>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lIns="101882" tIns="50941" rIns="101882" bIns="50941"/>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lIns="101882" tIns="50941" rIns="101882" bIns="5094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8338193"/>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6646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30" y="2130537"/>
            <a:ext cx="7772977" cy="1469371"/>
          </a:xfrm>
          <a:prstGeom prst="rect">
            <a:avLst/>
          </a:prstGeom>
        </p:spPr>
        <p:txBody>
          <a:bodyPr vert="horz" lIns="91255" tIns="45626" rIns="91255" bIns="45626"/>
          <a:lstStyle/>
          <a:p>
            <a:r>
              <a:rPr lang="en-US"/>
              <a:t>Click to edit Master title style</a:t>
            </a:r>
          </a:p>
        </p:txBody>
      </p:sp>
      <p:sp>
        <p:nvSpPr>
          <p:cNvPr id="3" name="Subtitle 2"/>
          <p:cNvSpPr>
            <a:spLocks noGrp="1"/>
          </p:cNvSpPr>
          <p:nvPr>
            <p:ph type="subTitle" idx="1"/>
          </p:nvPr>
        </p:nvSpPr>
        <p:spPr>
          <a:xfrm>
            <a:off x="1371041" y="3885640"/>
            <a:ext cx="6401955" cy="1753721"/>
          </a:xfrm>
          <a:prstGeom prst="rect">
            <a:avLst/>
          </a:prstGeom>
        </p:spPr>
        <p:txBody>
          <a:bodyPr vert="horz" lIns="91255" tIns="45626" rIns="91255" bIns="45626"/>
          <a:lstStyle>
            <a:lvl1pPr marL="0" indent="0" algn="ctr">
              <a:buNone/>
              <a:defRPr/>
            </a:lvl1pPr>
            <a:lvl2pPr marL="402584" indent="0" algn="ctr">
              <a:buNone/>
              <a:defRPr/>
            </a:lvl2pPr>
            <a:lvl3pPr marL="805168" indent="0" algn="ctr">
              <a:buNone/>
              <a:defRPr/>
            </a:lvl3pPr>
            <a:lvl4pPr marL="1207753" indent="0" algn="ctr">
              <a:buNone/>
              <a:defRPr/>
            </a:lvl4pPr>
            <a:lvl5pPr marL="1610338" indent="0" algn="ctr">
              <a:buNone/>
              <a:defRPr/>
            </a:lvl5pPr>
            <a:lvl6pPr marL="2012926" indent="0" algn="ctr">
              <a:buNone/>
              <a:defRPr/>
            </a:lvl6pPr>
            <a:lvl7pPr marL="2415511" indent="0" algn="ctr">
              <a:buNone/>
              <a:defRPr/>
            </a:lvl7pPr>
            <a:lvl8pPr marL="2818094" indent="0" algn="ctr">
              <a:buNone/>
              <a:defRPr/>
            </a:lvl8pPr>
            <a:lvl9pPr marL="3220680" indent="0" algn="ctr">
              <a:buNone/>
              <a:defRPr/>
            </a:lvl9pPr>
          </a:lstStyle>
          <a:p>
            <a:r>
              <a:rPr lang="en-US"/>
              <a:t>Click to edit Master subtitle style</a:t>
            </a:r>
          </a:p>
        </p:txBody>
      </p:sp>
    </p:spTree>
    <p:extLst>
      <p:ext uri="{BB962C8B-B14F-4D97-AF65-F5344CB8AC3E}">
        <p14:creationId xmlns:p14="http://schemas.microsoft.com/office/powerpoint/2010/main" val="395815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0018994"/>
      </p:ext>
    </p:extLst>
  </p:cSld>
  <p:clrMapOvr>
    <a:masterClrMapping/>
  </p:clrMapOvr>
  <p:transition>
    <p:cu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07" y="274544"/>
            <a:ext cx="8229023" cy="1143000"/>
          </a:xfrm>
          <a:prstGeom prst="rect">
            <a:avLst/>
          </a:prstGeom>
        </p:spPr>
        <p:txBody>
          <a:bodyPr vert="horz" lIns="91255" tIns="45626" rIns="91255" bIns="45626"/>
          <a:lstStyle/>
          <a:p>
            <a:r>
              <a:rPr lang="en-US"/>
              <a:t>Click to edit Master title style</a:t>
            </a:r>
          </a:p>
        </p:txBody>
      </p:sp>
      <p:sp>
        <p:nvSpPr>
          <p:cNvPr id="3" name="Content Placeholder 2"/>
          <p:cNvSpPr>
            <a:spLocks noGrp="1"/>
          </p:cNvSpPr>
          <p:nvPr>
            <p:ph idx="1"/>
          </p:nvPr>
        </p:nvSpPr>
        <p:spPr>
          <a:xfrm>
            <a:off x="457507" y="1599643"/>
            <a:ext cx="8229023" cy="4527176"/>
          </a:xfrm>
          <a:prstGeom prst="rect">
            <a:avLst/>
          </a:prstGeom>
        </p:spPr>
        <p:txBody>
          <a:bodyPr vert="horz" lIns="91255" tIns="45626" rIns="91255" bIns="4562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8438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a:prstGeom prst="rect">
            <a:avLst/>
          </a:prstGeom>
        </p:spPr>
        <p:txBody>
          <a:bodyPr vert="horz" lIns="91255" tIns="45626" rIns="91255" bIns="45626" anchor="t"/>
          <a:lstStyle>
            <a:lvl1pPr algn="l">
              <a:defRPr sz="3530" b="1" cap="all"/>
            </a:lvl1pPr>
          </a:lstStyle>
          <a:p>
            <a:r>
              <a:rPr lang="en-US"/>
              <a:t>Click to edit Master title style</a:t>
            </a:r>
          </a:p>
        </p:txBody>
      </p:sp>
      <p:sp>
        <p:nvSpPr>
          <p:cNvPr id="3" name="Text Placeholder 2"/>
          <p:cNvSpPr>
            <a:spLocks noGrp="1"/>
          </p:cNvSpPr>
          <p:nvPr>
            <p:ph type="body" idx="1"/>
          </p:nvPr>
        </p:nvSpPr>
        <p:spPr>
          <a:xfrm>
            <a:off x="723038" y="2906526"/>
            <a:ext cx="7771534" cy="1500187"/>
          </a:xfrm>
          <a:prstGeom prst="rect">
            <a:avLst/>
          </a:prstGeom>
        </p:spPr>
        <p:txBody>
          <a:bodyPr vert="horz" lIns="91255" tIns="45626" rIns="91255" bIns="45626" anchor="b"/>
          <a:lstStyle>
            <a:lvl1pPr marL="0" indent="0">
              <a:buNone/>
              <a:defRPr sz="1765"/>
            </a:lvl1pPr>
            <a:lvl2pPr marL="402584" indent="0">
              <a:buNone/>
              <a:defRPr sz="1588"/>
            </a:lvl2pPr>
            <a:lvl3pPr marL="805168" indent="0">
              <a:buNone/>
              <a:defRPr sz="1412"/>
            </a:lvl3pPr>
            <a:lvl4pPr marL="1207753" indent="0">
              <a:buNone/>
              <a:defRPr sz="1235"/>
            </a:lvl4pPr>
            <a:lvl5pPr marL="1610338" indent="0">
              <a:buNone/>
              <a:defRPr sz="1235"/>
            </a:lvl5pPr>
            <a:lvl6pPr marL="2012926" indent="0">
              <a:buNone/>
              <a:defRPr sz="1235"/>
            </a:lvl6pPr>
            <a:lvl7pPr marL="2415511" indent="0">
              <a:buNone/>
              <a:defRPr sz="1235"/>
            </a:lvl7pPr>
            <a:lvl8pPr marL="2818094" indent="0">
              <a:buNone/>
              <a:defRPr sz="1235"/>
            </a:lvl8pPr>
            <a:lvl9pPr marL="3220680" indent="0">
              <a:buNone/>
              <a:defRPr sz="1235"/>
            </a:lvl9pPr>
          </a:lstStyle>
          <a:p>
            <a:pPr lvl="0"/>
            <a:r>
              <a:rPr lang="en-US"/>
              <a:t>Click to edit Master text styles</a:t>
            </a:r>
          </a:p>
        </p:txBody>
      </p:sp>
    </p:spTree>
    <p:extLst>
      <p:ext uri="{BB962C8B-B14F-4D97-AF65-F5344CB8AC3E}">
        <p14:creationId xmlns:p14="http://schemas.microsoft.com/office/powerpoint/2010/main" val="35141678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07" y="274544"/>
            <a:ext cx="8229023" cy="1143000"/>
          </a:xfrm>
          <a:prstGeom prst="rect">
            <a:avLst/>
          </a:prstGeom>
        </p:spPr>
        <p:txBody>
          <a:bodyPr vert="horz" lIns="91255" tIns="45626" rIns="91255" bIns="45626"/>
          <a:lstStyle/>
          <a:p>
            <a:r>
              <a:rPr lang="en-US"/>
              <a:t>Click to edit Master title style</a:t>
            </a:r>
          </a:p>
        </p:txBody>
      </p:sp>
      <p:sp>
        <p:nvSpPr>
          <p:cNvPr id="3" name="Content Placeholder 2"/>
          <p:cNvSpPr>
            <a:spLocks noGrp="1"/>
          </p:cNvSpPr>
          <p:nvPr>
            <p:ph sz="half" idx="1"/>
          </p:nvPr>
        </p:nvSpPr>
        <p:spPr>
          <a:xfrm>
            <a:off x="457489" y="1599643"/>
            <a:ext cx="4045238" cy="4527176"/>
          </a:xfrm>
          <a:prstGeom prst="rect">
            <a:avLst/>
          </a:prstGeom>
        </p:spPr>
        <p:txBody>
          <a:bodyPr vert="horz" lIns="91255" tIns="45626" rIns="91255" bIns="45626"/>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91" y="1599643"/>
            <a:ext cx="4045239" cy="4527176"/>
          </a:xfrm>
          <a:prstGeom prst="rect">
            <a:avLst/>
          </a:prstGeom>
        </p:spPr>
        <p:txBody>
          <a:bodyPr vert="horz" lIns="91255" tIns="45626" rIns="91255" bIns="45626"/>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58252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07" y="274544"/>
            <a:ext cx="8229023" cy="1143000"/>
          </a:xfrm>
          <a:prstGeom prst="rect">
            <a:avLst/>
          </a:prstGeom>
        </p:spPr>
        <p:txBody>
          <a:bodyPr vert="horz" lIns="91255" tIns="45626" rIns="91255" bIns="45626"/>
          <a:lstStyle>
            <a:lvl1pPr>
              <a:defRPr/>
            </a:lvl1pPr>
          </a:lstStyle>
          <a:p>
            <a:r>
              <a:rPr lang="en-US"/>
              <a:t>Click to edit Master title style</a:t>
            </a:r>
          </a:p>
        </p:txBody>
      </p:sp>
      <p:sp>
        <p:nvSpPr>
          <p:cNvPr id="3" name="Text Placeholder 2"/>
          <p:cNvSpPr>
            <a:spLocks noGrp="1"/>
          </p:cNvSpPr>
          <p:nvPr>
            <p:ph type="body" idx="1"/>
          </p:nvPr>
        </p:nvSpPr>
        <p:spPr>
          <a:xfrm>
            <a:off x="457489" y="1535206"/>
            <a:ext cx="4039465" cy="640136"/>
          </a:xfrm>
          <a:prstGeom prst="rect">
            <a:avLst/>
          </a:prstGeom>
        </p:spPr>
        <p:txBody>
          <a:bodyPr vert="horz" lIns="91255" tIns="45626" rIns="91255" bIns="45626" anchor="b"/>
          <a:lstStyle>
            <a:lvl1pPr marL="0" indent="0">
              <a:buNone/>
              <a:defRPr sz="2206" b="1"/>
            </a:lvl1pPr>
            <a:lvl2pPr marL="402584" indent="0">
              <a:buNone/>
              <a:defRPr sz="1765" b="1"/>
            </a:lvl2pPr>
            <a:lvl3pPr marL="805168" indent="0">
              <a:buNone/>
              <a:defRPr sz="1588" b="1"/>
            </a:lvl3pPr>
            <a:lvl4pPr marL="1207753" indent="0">
              <a:buNone/>
              <a:defRPr sz="1412" b="1"/>
            </a:lvl4pPr>
            <a:lvl5pPr marL="1610338" indent="0">
              <a:buNone/>
              <a:defRPr sz="1412" b="1"/>
            </a:lvl5pPr>
            <a:lvl6pPr marL="2012926" indent="0">
              <a:buNone/>
              <a:defRPr sz="1412" b="1"/>
            </a:lvl6pPr>
            <a:lvl7pPr marL="2415511" indent="0">
              <a:buNone/>
              <a:defRPr sz="1412" b="1"/>
            </a:lvl7pPr>
            <a:lvl8pPr marL="2818094" indent="0">
              <a:buNone/>
              <a:defRPr sz="1412" b="1"/>
            </a:lvl8pPr>
            <a:lvl9pPr marL="3220680" indent="0">
              <a:buNone/>
              <a:defRPr sz="1412" b="1"/>
            </a:lvl9pPr>
          </a:lstStyle>
          <a:p>
            <a:pPr lvl="0"/>
            <a:r>
              <a:rPr lang="en-US"/>
              <a:t>Click to edit Master text styles</a:t>
            </a:r>
          </a:p>
        </p:txBody>
      </p:sp>
      <p:sp>
        <p:nvSpPr>
          <p:cNvPr id="4" name="Content Placeholder 3"/>
          <p:cNvSpPr>
            <a:spLocks noGrp="1"/>
          </p:cNvSpPr>
          <p:nvPr>
            <p:ph sz="half" idx="2"/>
          </p:nvPr>
        </p:nvSpPr>
        <p:spPr>
          <a:xfrm>
            <a:off x="457489" y="2175344"/>
            <a:ext cx="4039465" cy="3951474"/>
          </a:xfrm>
          <a:prstGeom prst="rect">
            <a:avLst/>
          </a:prstGeom>
        </p:spPr>
        <p:txBody>
          <a:bodyPr vert="horz" lIns="91255" tIns="45626" rIns="91255" bIns="45626"/>
          <a:lstStyle>
            <a:lvl1pPr>
              <a:defRPr sz="2206"/>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06" y="1535206"/>
            <a:ext cx="4040909" cy="640136"/>
          </a:xfrm>
          <a:prstGeom prst="rect">
            <a:avLst/>
          </a:prstGeom>
        </p:spPr>
        <p:txBody>
          <a:bodyPr vert="horz" lIns="91255" tIns="45626" rIns="91255" bIns="45626" anchor="b"/>
          <a:lstStyle>
            <a:lvl1pPr marL="0" indent="0">
              <a:buNone/>
              <a:defRPr sz="2206" b="1"/>
            </a:lvl1pPr>
            <a:lvl2pPr marL="402584" indent="0">
              <a:buNone/>
              <a:defRPr sz="1765" b="1"/>
            </a:lvl2pPr>
            <a:lvl3pPr marL="805168" indent="0">
              <a:buNone/>
              <a:defRPr sz="1588" b="1"/>
            </a:lvl3pPr>
            <a:lvl4pPr marL="1207753" indent="0">
              <a:buNone/>
              <a:defRPr sz="1412" b="1"/>
            </a:lvl4pPr>
            <a:lvl5pPr marL="1610338" indent="0">
              <a:buNone/>
              <a:defRPr sz="1412" b="1"/>
            </a:lvl5pPr>
            <a:lvl6pPr marL="2012926" indent="0">
              <a:buNone/>
              <a:defRPr sz="1412" b="1"/>
            </a:lvl6pPr>
            <a:lvl7pPr marL="2415511" indent="0">
              <a:buNone/>
              <a:defRPr sz="1412" b="1"/>
            </a:lvl7pPr>
            <a:lvl8pPr marL="2818094" indent="0">
              <a:buNone/>
              <a:defRPr sz="1412" b="1"/>
            </a:lvl8pPr>
            <a:lvl9pPr marL="3220680" indent="0">
              <a:buNone/>
              <a:defRPr sz="1412" b="1"/>
            </a:lvl9pPr>
          </a:lstStyle>
          <a:p>
            <a:pPr lvl="0"/>
            <a:r>
              <a:rPr lang="en-US"/>
              <a:t>Click to edit Master text styles</a:t>
            </a:r>
          </a:p>
        </p:txBody>
      </p:sp>
      <p:sp>
        <p:nvSpPr>
          <p:cNvPr id="6" name="Content Placeholder 5"/>
          <p:cNvSpPr>
            <a:spLocks noGrp="1"/>
          </p:cNvSpPr>
          <p:nvPr>
            <p:ph sz="quarter" idx="4"/>
          </p:nvPr>
        </p:nvSpPr>
        <p:spPr>
          <a:xfrm>
            <a:off x="4645606" y="2175344"/>
            <a:ext cx="4040909" cy="3951474"/>
          </a:xfrm>
          <a:prstGeom prst="rect">
            <a:avLst/>
          </a:prstGeom>
        </p:spPr>
        <p:txBody>
          <a:bodyPr vert="horz" lIns="91255" tIns="45626" rIns="91255" bIns="45626"/>
          <a:lstStyle>
            <a:lvl1pPr>
              <a:defRPr sz="2206"/>
            </a:lvl1pPr>
            <a:lvl2pPr>
              <a:defRPr sz="1765"/>
            </a:lvl2pPr>
            <a:lvl3pPr>
              <a:defRPr sz="1588"/>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1501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507" y="274544"/>
            <a:ext cx="8229023" cy="1143000"/>
          </a:xfrm>
          <a:prstGeom prst="rect">
            <a:avLst/>
          </a:prstGeom>
        </p:spPr>
        <p:txBody>
          <a:bodyPr vert="horz" lIns="91255" tIns="45626" rIns="91255" bIns="45626"/>
          <a:lstStyle/>
          <a:p>
            <a:r>
              <a:rPr lang="en-US"/>
              <a:t>Click to edit Master title style</a:t>
            </a:r>
          </a:p>
        </p:txBody>
      </p:sp>
    </p:spTree>
    <p:extLst>
      <p:ext uri="{BB962C8B-B14F-4D97-AF65-F5344CB8AC3E}">
        <p14:creationId xmlns:p14="http://schemas.microsoft.com/office/powerpoint/2010/main" val="29076715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6812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5" y="273144"/>
            <a:ext cx="3007591" cy="1162610"/>
          </a:xfrm>
          <a:prstGeom prst="rect">
            <a:avLst/>
          </a:prstGeom>
        </p:spPr>
        <p:txBody>
          <a:bodyPr vert="horz" lIns="91255" tIns="45626" rIns="91255" bIns="45626" anchor="b"/>
          <a:lstStyle>
            <a:lvl1pPr algn="l">
              <a:defRPr sz="1765" b="1"/>
            </a:lvl1pPr>
          </a:lstStyle>
          <a:p>
            <a:r>
              <a:rPr lang="en-US"/>
              <a:t>Click to edit Master title style</a:t>
            </a:r>
          </a:p>
        </p:txBody>
      </p:sp>
      <p:sp>
        <p:nvSpPr>
          <p:cNvPr id="3" name="Content Placeholder 2"/>
          <p:cNvSpPr>
            <a:spLocks noGrp="1"/>
          </p:cNvSpPr>
          <p:nvPr>
            <p:ph idx="1"/>
          </p:nvPr>
        </p:nvSpPr>
        <p:spPr>
          <a:xfrm>
            <a:off x="3574762" y="273144"/>
            <a:ext cx="5111750" cy="5853672"/>
          </a:xfrm>
          <a:prstGeom prst="rect">
            <a:avLst/>
          </a:prstGeom>
        </p:spPr>
        <p:txBody>
          <a:bodyPr vert="horz" lIns="91255" tIns="45626" rIns="91255" bIns="45626"/>
          <a:lstStyle>
            <a:lvl1pPr>
              <a:defRPr sz="2824"/>
            </a:lvl1pPr>
            <a:lvl2pPr>
              <a:defRPr sz="2471"/>
            </a:lvl2pPr>
            <a:lvl3pPr>
              <a:defRPr sz="2206"/>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95" y="1435755"/>
            <a:ext cx="3007591" cy="4691062"/>
          </a:xfrm>
          <a:prstGeom prst="rect">
            <a:avLst/>
          </a:prstGeom>
        </p:spPr>
        <p:txBody>
          <a:bodyPr vert="horz" lIns="91255" tIns="45626" rIns="91255" bIns="45626"/>
          <a:lstStyle>
            <a:lvl1pPr marL="0" indent="0">
              <a:buNone/>
              <a:defRPr sz="1235"/>
            </a:lvl1pPr>
            <a:lvl2pPr marL="402584" indent="0">
              <a:buNone/>
              <a:defRPr sz="1059"/>
            </a:lvl2pPr>
            <a:lvl3pPr marL="805168" indent="0">
              <a:buNone/>
              <a:defRPr sz="882"/>
            </a:lvl3pPr>
            <a:lvl4pPr marL="1207753" indent="0">
              <a:buNone/>
              <a:defRPr sz="794"/>
            </a:lvl4pPr>
            <a:lvl5pPr marL="1610338" indent="0">
              <a:buNone/>
              <a:defRPr sz="794"/>
            </a:lvl5pPr>
            <a:lvl6pPr marL="2012926" indent="0">
              <a:buNone/>
              <a:defRPr sz="794"/>
            </a:lvl6pPr>
            <a:lvl7pPr marL="2415511" indent="0">
              <a:buNone/>
              <a:defRPr sz="794"/>
            </a:lvl7pPr>
            <a:lvl8pPr marL="2818094" indent="0">
              <a:buNone/>
              <a:defRPr sz="794"/>
            </a:lvl8pPr>
            <a:lvl9pPr marL="3220680" indent="0">
              <a:buNone/>
              <a:defRPr sz="794"/>
            </a:lvl9pPr>
          </a:lstStyle>
          <a:p>
            <a:pPr lvl="0"/>
            <a:r>
              <a:rPr lang="en-US"/>
              <a:t>Click to edit Master text styles</a:t>
            </a:r>
          </a:p>
        </p:txBody>
      </p:sp>
    </p:spTree>
    <p:extLst>
      <p:ext uri="{BB962C8B-B14F-4D97-AF65-F5344CB8AC3E}">
        <p14:creationId xmlns:p14="http://schemas.microsoft.com/office/powerpoint/2010/main" val="36270420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50" y="4800339"/>
            <a:ext cx="5486977" cy="567297"/>
          </a:xfrm>
          <a:prstGeom prst="rect">
            <a:avLst/>
          </a:prstGeom>
        </p:spPr>
        <p:txBody>
          <a:bodyPr vert="horz" lIns="91255" tIns="45626" rIns="91255" bIns="45626" anchor="b"/>
          <a:lstStyle>
            <a:lvl1pPr algn="l">
              <a:defRPr sz="1765" b="1"/>
            </a:lvl1pPr>
          </a:lstStyle>
          <a:p>
            <a:r>
              <a:rPr lang="en-US"/>
              <a:t>Click to edit Master title style</a:t>
            </a:r>
          </a:p>
        </p:txBody>
      </p:sp>
      <p:sp>
        <p:nvSpPr>
          <p:cNvPr id="3" name="Picture Placeholder 2"/>
          <p:cNvSpPr>
            <a:spLocks noGrp="1"/>
          </p:cNvSpPr>
          <p:nvPr>
            <p:ph type="pic" idx="1"/>
          </p:nvPr>
        </p:nvSpPr>
        <p:spPr>
          <a:xfrm>
            <a:off x="1792450" y="612122"/>
            <a:ext cx="5486977" cy="4115360"/>
          </a:xfrm>
          <a:prstGeom prst="rect">
            <a:avLst/>
          </a:prstGeom>
        </p:spPr>
        <p:txBody>
          <a:bodyPr vert="horz" lIns="91255" tIns="45626" rIns="91255" bIns="45626"/>
          <a:lstStyle>
            <a:lvl1pPr marL="0" indent="0">
              <a:buNone/>
              <a:defRPr sz="2824"/>
            </a:lvl1pPr>
            <a:lvl2pPr marL="402584" indent="0">
              <a:buNone/>
              <a:defRPr sz="2471"/>
            </a:lvl2pPr>
            <a:lvl3pPr marL="805168" indent="0">
              <a:buNone/>
              <a:defRPr sz="2206"/>
            </a:lvl3pPr>
            <a:lvl4pPr marL="1207753" indent="0">
              <a:buNone/>
              <a:defRPr sz="1765"/>
            </a:lvl4pPr>
            <a:lvl5pPr marL="1610338" indent="0">
              <a:buNone/>
              <a:defRPr sz="1765"/>
            </a:lvl5pPr>
            <a:lvl6pPr marL="2012926" indent="0">
              <a:buNone/>
              <a:defRPr sz="1765"/>
            </a:lvl6pPr>
            <a:lvl7pPr marL="2415511" indent="0">
              <a:buNone/>
              <a:defRPr sz="1765"/>
            </a:lvl7pPr>
            <a:lvl8pPr marL="2818094" indent="0">
              <a:buNone/>
              <a:defRPr sz="1765"/>
            </a:lvl8pPr>
            <a:lvl9pPr marL="3220680" indent="0">
              <a:buNone/>
              <a:defRPr sz="1765"/>
            </a:lvl9pPr>
          </a:lstStyle>
          <a:p>
            <a:pPr lvl="0"/>
            <a:endParaRPr lang="en-US" noProof="0"/>
          </a:p>
        </p:txBody>
      </p:sp>
      <p:sp>
        <p:nvSpPr>
          <p:cNvPr id="4" name="Text Placeholder 3"/>
          <p:cNvSpPr>
            <a:spLocks noGrp="1"/>
          </p:cNvSpPr>
          <p:nvPr>
            <p:ph type="body" sz="half" idx="2"/>
          </p:nvPr>
        </p:nvSpPr>
        <p:spPr>
          <a:xfrm>
            <a:off x="1792450" y="5367618"/>
            <a:ext cx="5486977" cy="804022"/>
          </a:xfrm>
          <a:prstGeom prst="rect">
            <a:avLst/>
          </a:prstGeom>
        </p:spPr>
        <p:txBody>
          <a:bodyPr vert="horz" lIns="91255" tIns="45626" rIns="91255" bIns="45626"/>
          <a:lstStyle>
            <a:lvl1pPr marL="0" indent="0">
              <a:buNone/>
              <a:defRPr sz="1235"/>
            </a:lvl1pPr>
            <a:lvl2pPr marL="402584" indent="0">
              <a:buNone/>
              <a:defRPr sz="1059"/>
            </a:lvl2pPr>
            <a:lvl3pPr marL="805168" indent="0">
              <a:buNone/>
              <a:defRPr sz="882"/>
            </a:lvl3pPr>
            <a:lvl4pPr marL="1207753" indent="0">
              <a:buNone/>
              <a:defRPr sz="794"/>
            </a:lvl4pPr>
            <a:lvl5pPr marL="1610338" indent="0">
              <a:buNone/>
              <a:defRPr sz="794"/>
            </a:lvl5pPr>
            <a:lvl6pPr marL="2012926" indent="0">
              <a:buNone/>
              <a:defRPr sz="794"/>
            </a:lvl6pPr>
            <a:lvl7pPr marL="2415511" indent="0">
              <a:buNone/>
              <a:defRPr sz="794"/>
            </a:lvl7pPr>
            <a:lvl8pPr marL="2818094" indent="0">
              <a:buNone/>
              <a:defRPr sz="794"/>
            </a:lvl8pPr>
            <a:lvl9pPr marL="3220680" indent="0">
              <a:buNone/>
              <a:defRPr sz="794"/>
            </a:lvl9pPr>
          </a:lstStyle>
          <a:p>
            <a:pPr lvl="0"/>
            <a:r>
              <a:rPr lang="en-US"/>
              <a:t>Click to edit Master text styles</a:t>
            </a:r>
          </a:p>
        </p:txBody>
      </p:sp>
    </p:spTree>
    <p:extLst>
      <p:ext uri="{BB962C8B-B14F-4D97-AF65-F5344CB8AC3E}">
        <p14:creationId xmlns:p14="http://schemas.microsoft.com/office/powerpoint/2010/main" val="42413093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507" y="274544"/>
            <a:ext cx="8229023" cy="1143000"/>
          </a:xfrm>
          <a:prstGeom prst="rect">
            <a:avLst/>
          </a:prstGeom>
        </p:spPr>
        <p:txBody>
          <a:bodyPr vert="horz" lIns="91255" tIns="45626" rIns="91255" bIns="45626"/>
          <a:lstStyle/>
          <a:p>
            <a:r>
              <a:rPr lang="en-US"/>
              <a:t>Click to edit Master title style</a:t>
            </a:r>
          </a:p>
        </p:txBody>
      </p:sp>
      <p:sp>
        <p:nvSpPr>
          <p:cNvPr id="3" name="Vertical Text Placeholder 2"/>
          <p:cNvSpPr>
            <a:spLocks noGrp="1"/>
          </p:cNvSpPr>
          <p:nvPr>
            <p:ph type="body" orient="vert" idx="1"/>
          </p:nvPr>
        </p:nvSpPr>
        <p:spPr>
          <a:xfrm>
            <a:off x="457507" y="1599643"/>
            <a:ext cx="8229023" cy="4527176"/>
          </a:xfrm>
          <a:prstGeom prst="rect">
            <a:avLst/>
          </a:prstGeom>
        </p:spPr>
        <p:txBody>
          <a:bodyPr vert="eaVert" lIns="91255" tIns="45626" rIns="91255" bIns="4562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26134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95" y="274545"/>
            <a:ext cx="2056535" cy="5852272"/>
          </a:xfrm>
          <a:prstGeom prst="rect">
            <a:avLst/>
          </a:prstGeom>
        </p:spPr>
        <p:txBody>
          <a:bodyPr vert="eaVert" lIns="91255" tIns="45626" rIns="91255" bIns="45626"/>
          <a:lstStyle/>
          <a:p>
            <a:r>
              <a:rPr lang="en-US"/>
              <a:t>Click to edit Master title style</a:t>
            </a:r>
          </a:p>
        </p:txBody>
      </p:sp>
      <p:sp>
        <p:nvSpPr>
          <p:cNvPr id="3" name="Vertical Text Placeholder 2"/>
          <p:cNvSpPr>
            <a:spLocks noGrp="1"/>
          </p:cNvSpPr>
          <p:nvPr>
            <p:ph type="body" orient="vert" idx="1"/>
          </p:nvPr>
        </p:nvSpPr>
        <p:spPr>
          <a:xfrm>
            <a:off x="457507" y="274545"/>
            <a:ext cx="6033943" cy="5852272"/>
          </a:xfrm>
          <a:prstGeom prst="rect">
            <a:avLst/>
          </a:prstGeom>
        </p:spPr>
        <p:txBody>
          <a:bodyPr vert="eaVert" lIns="91255" tIns="45626" rIns="91255" bIns="4562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97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64705047"/>
      </p:ext>
    </p:extLst>
  </p:cSld>
  <p:clrMapOvr>
    <a:masterClrMapping/>
  </p:clrMapOvr>
  <p:transition>
    <p:cu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657383716"/>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19578058"/>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274646696"/>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44215610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012617358"/>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99503158"/>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74296703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83106295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67043128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2801968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6.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ChangeArrowheads="1"/>
          </p:cNvSpPr>
          <p:nvPr userDrawn="1"/>
        </p:nvSpPr>
        <p:spPr bwMode="auto">
          <a:xfrm>
            <a:off x="0" y="0"/>
            <a:ext cx="9144000" cy="6858000"/>
          </a:xfrm>
          <a:prstGeom prst="rect">
            <a:avLst/>
          </a:prstGeom>
          <a:gradFill rotWithShape="0">
            <a:gsLst>
              <a:gs pos="0">
                <a:srgbClr val="121D91">
                  <a:gamma/>
                  <a:shade val="0"/>
                  <a:invGamma/>
                </a:srgbClr>
              </a:gs>
              <a:gs pos="50000">
                <a:srgbClr val="121D91"/>
              </a:gs>
              <a:gs pos="100000">
                <a:srgbClr val="121D91">
                  <a:gamma/>
                  <a:shade val="0"/>
                  <a:invGamma/>
                </a:srgbClr>
              </a:gs>
            </a:gsLst>
            <a:lin ang="0" scaled="1"/>
          </a:gradFill>
          <a:ln w="12700">
            <a:solidFill>
              <a:schemeClr val="tx1"/>
            </a:solidFill>
            <a:miter lim="800000"/>
            <a:headEnd/>
            <a:tailEnd/>
          </a:ln>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15363" name="Text Box 3"/>
          <p:cNvSpPr txBox="1">
            <a:spLocks noChangeArrowheads="1"/>
          </p:cNvSpPr>
          <p:nvPr userDrawn="1"/>
        </p:nvSpPr>
        <p:spPr bwMode="auto">
          <a:xfrm>
            <a:off x="760413" y="6561138"/>
            <a:ext cx="876300" cy="219075"/>
          </a:xfrm>
          <a:prstGeom prst="rect">
            <a:avLst/>
          </a:prstGeom>
          <a:noFill/>
          <a:ln w="12700">
            <a:noFill/>
            <a:miter lim="800000"/>
            <a:headEnd/>
            <a:tailEnd/>
          </a:ln>
          <a:effectLst/>
        </p:spPr>
        <p:txBody>
          <a:bodyPr wrap="none" lIns="82058" tIns="41029" rIns="82058" bIns="41029" anchor="ctr">
            <a:spAutoFit/>
          </a:bodyPr>
          <a:lstStyle/>
          <a:p>
            <a:pPr algn="ctr" defTabSz="820738">
              <a:spcBef>
                <a:spcPct val="50000"/>
              </a:spcBef>
              <a:defRPr/>
            </a:pPr>
            <a:r>
              <a:rPr lang="en-US" sz="800" b="1">
                <a:solidFill>
                  <a:schemeClr val="bg1"/>
                </a:solidFill>
                <a:latin typeface="Arial" pitchFamily="-112" charset="0"/>
                <a:ea typeface="ＭＳ Ｐゴシック" pitchFamily="-112" charset="-128"/>
                <a:cs typeface="ＭＳ Ｐゴシック" pitchFamily="-112" charset="-128"/>
              </a:rPr>
              <a:t>© </a:t>
            </a:r>
            <a:r>
              <a:rPr lang="en-US" sz="900" b="1">
                <a:solidFill>
                  <a:srgbClr val="FFFFFF"/>
                </a:solidFill>
                <a:latin typeface="Arial" pitchFamily="-112" charset="0"/>
                <a:ea typeface="ＭＳ Ｐゴシック" pitchFamily="-112" charset="-128"/>
                <a:cs typeface="ＭＳ Ｐゴシック" pitchFamily="-112" charset="-128"/>
              </a:rPr>
              <a:t>2004</a:t>
            </a:r>
            <a:r>
              <a:rPr lang="en-US" sz="800" b="1">
                <a:solidFill>
                  <a:schemeClr val="bg1"/>
                </a:solidFill>
                <a:latin typeface="Arial" pitchFamily="-112" charset="0"/>
                <a:ea typeface="ＭＳ Ｐゴシック" pitchFamily="-112" charset="-128"/>
                <a:cs typeface="ＭＳ Ｐゴシック" pitchFamily="-112" charset="-128"/>
              </a:rPr>
              <a:t> TBBMI</a:t>
            </a:r>
          </a:p>
        </p:txBody>
      </p:sp>
      <p:sp>
        <p:nvSpPr>
          <p:cNvPr id="15364" name="Rectangle 4"/>
          <p:cNvSpPr>
            <a:spLocks noChangeArrowheads="1"/>
          </p:cNvSpPr>
          <p:nvPr userDrawn="1"/>
        </p:nvSpPr>
        <p:spPr bwMode="auto">
          <a:xfrm>
            <a:off x="7926388" y="6527800"/>
            <a:ext cx="622300" cy="242888"/>
          </a:xfrm>
          <a:prstGeom prst="rect">
            <a:avLst/>
          </a:prstGeom>
          <a:noFill/>
          <a:ln w="12700">
            <a:noFill/>
            <a:miter lim="800000"/>
            <a:headEnd/>
            <a:tailEnd/>
          </a:ln>
          <a:effectLst/>
        </p:spPr>
        <p:txBody>
          <a:bodyPr wrap="none" lIns="82058" tIns="41029" rIns="82058" bIns="41029" anchor="ctr">
            <a:spAutoFit/>
          </a:bodyPr>
          <a:lstStyle/>
          <a:p>
            <a:pPr algn="ctr" defTabSz="820738">
              <a:defRPr/>
            </a:pPr>
            <a:r>
              <a:rPr lang="en-US" sz="900" b="1">
                <a:solidFill>
                  <a:schemeClr val="bg1"/>
                </a:solidFill>
                <a:latin typeface="Comic Sans MS" pitchFamily="-112" charset="0"/>
                <a:ea typeface="ＭＳ Ｐゴシック" pitchFamily="-112" charset="-128"/>
                <a:cs typeface="ＭＳ Ｐゴシック" pitchFamily="-112" charset="-128"/>
              </a:rPr>
              <a:t>8.0.08.</a:t>
            </a:r>
          </a:p>
        </p:txBody>
      </p:sp>
      <p:sp>
        <p:nvSpPr>
          <p:cNvPr id="15365" name="Rectangle 5"/>
          <p:cNvSpPr>
            <a:spLocks noChangeArrowheads="1"/>
          </p:cNvSpPr>
          <p:nvPr userDrawn="1"/>
        </p:nvSpPr>
        <p:spPr bwMode="auto">
          <a:xfrm>
            <a:off x="461963" y="106363"/>
            <a:ext cx="4060825" cy="930275"/>
          </a:xfrm>
          <a:prstGeom prst="rect">
            <a:avLst/>
          </a:prstGeom>
          <a:noFill/>
          <a:ln w="12700">
            <a:noFill/>
            <a:miter lim="800000"/>
            <a:headEnd/>
            <a:tailEnd/>
          </a:ln>
          <a:effectLst>
            <a:outerShdw blurRad="63500" dist="38099" dir="2700000" algn="ctr" rotWithShape="0">
              <a:srgbClr val="000066">
                <a:alpha val="74998"/>
              </a:srgbClr>
            </a:outerShdw>
          </a:effectLst>
        </p:spPr>
        <p:txBody>
          <a:bodyPr lIns="91176" tIns="45588" rIns="91176" bIns="45588">
            <a:spAutoFit/>
          </a:bodyPr>
          <a:lstStyle/>
          <a:p>
            <a:pPr defTabSz="903288">
              <a:lnSpc>
                <a:spcPct val="125000"/>
              </a:lnSpc>
              <a:spcBef>
                <a:spcPct val="50000"/>
              </a:spcBef>
              <a:defRPr/>
            </a:pPr>
            <a:r>
              <a:rPr lang="en-US" sz="2200" b="1">
                <a:solidFill>
                  <a:srgbClr val="FFFF00"/>
                </a:solidFill>
                <a:latin typeface="Helvetica" pitchFamily="-112" charset="0"/>
                <a:ea typeface="ＭＳ Ｐゴシック" pitchFamily="-112" charset="-128"/>
                <a:cs typeface="ＭＳ Ｐゴシック" pitchFamily="-112" charset="-128"/>
              </a:rPr>
              <a:t>The  New Testament          Comes Together</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cut/>
  </p:transition>
  <p:txStyles>
    <p:titleStyle>
      <a:lvl1pPr algn="ctr" defTabSz="903288" rtl="0" eaLnBrk="0" fontAlgn="base" hangingPunct="0">
        <a:spcBef>
          <a:spcPct val="0"/>
        </a:spcBef>
        <a:spcAft>
          <a:spcPct val="0"/>
        </a:spcAft>
        <a:defRPr sz="4300">
          <a:solidFill>
            <a:schemeClr val="tx2"/>
          </a:solidFill>
          <a:latin typeface="+mj-lt"/>
          <a:ea typeface="ＭＳ Ｐゴシック" charset="0"/>
          <a:cs typeface="ＭＳ Ｐゴシック" charset="0"/>
        </a:defRPr>
      </a:lvl1pPr>
      <a:lvl2pPr algn="ctr" defTabSz="903288" rtl="0" eaLnBrk="0" fontAlgn="base" hangingPunct="0">
        <a:spcBef>
          <a:spcPct val="0"/>
        </a:spcBef>
        <a:spcAft>
          <a:spcPct val="0"/>
        </a:spcAft>
        <a:defRPr sz="4300">
          <a:solidFill>
            <a:schemeClr val="tx2"/>
          </a:solidFill>
          <a:latin typeface="Times" pitchFamily="-112" charset="0"/>
          <a:ea typeface="ＭＳ Ｐゴシック" charset="0"/>
          <a:cs typeface="ＭＳ Ｐゴシック" charset="0"/>
        </a:defRPr>
      </a:lvl2pPr>
      <a:lvl3pPr algn="ctr" defTabSz="903288" rtl="0" eaLnBrk="0" fontAlgn="base" hangingPunct="0">
        <a:spcBef>
          <a:spcPct val="0"/>
        </a:spcBef>
        <a:spcAft>
          <a:spcPct val="0"/>
        </a:spcAft>
        <a:defRPr sz="4300">
          <a:solidFill>
            <a:schemeClr val="tx2"/>
          </a:solidFill>
          <a:latin typeface="Times" pitchFamily="-112" charset="0"/>
          <a:ea typeface="ＭＳ Ｐゴシック" charset="0"/>
          <a:cs typeface="ＭＳ Ｐゴシック" charset="0"/>
        </a:defRPr>
      </a:lvl3pPr>
      <a:lvl4pPr algn="ctr" defTabSz="903288" rtl="0" eaLnBrk="0" fontAlgn="base" hangingPunct="0">
        <a:spcBef>
          <a:spcPct val="0"/>
        </a:spcBef>
        <a:spcAft>
          <a:spcPct val="0"/>
        </a:spcAft>
        <a:defRPr sz="4300">
          <a:solidFill>
            <a:schemeClr val="tx2"/>
          </a:solidFill>
          <a:latin typeface="Times" pitchFamily="-112" charset="0"/>
          <a:ea typeface="ＭＳ Ｐゴシック" charset="0"/>
          <a:cs typeface="ＭＳ Ｐゴシック" charset="0"/>
        </a:defRPr>
      </a:lvl4pPr>
      <a:lvl5pPr algn="ctr" defTabSz="903288" rtl="0" eaLnBrk="0" fontAlgn="base" hangingPunct="0">
        <a:spcBef>
          <a:spcPct val="0"/>
        </a:spcBef>
        <a:spcAft>
          <a:spcPct val="0"/>
        </a:spcAft>
        <a:defRPr sz="4300">
          <a:solidFill>
            <a:schemeClr val="tx2"/>
          </a:solidFill>
          <a:latin typeface="Times" pitchFamily="-112" charset="0"/>
          <a:ea typeface="ＭＳ Ｐゴシック" charset="0"/>
          <a:cs typeface="ＭＳ Ｐゴシック" charset="0"/>
        </a:defRPr>
      </a:lvl5pPr>
      <a:lvl6pPr marL="457200" algn="ctr" defTabSz="903288" rtl="0" eaLnBrk="0" fontAlgn="base" hangingPunct="0">
        <a:spcBef>
          <a:spcPct val="0"/>
        </a:spcBef>
        <a:spcAft>
          <a:spcPct val="0"/>
        </a:spcAft>
        <a:defRPr sz="4300">
          <a:solidFill>
            <a:schemeClr val="tx2"/>
          </a:solidFill>
          <a:latin typeface="Times" pitchFamily="-112" charset="0"/>
        </a:defRPr>
      </a:lvl6pPr>
      <a:lvl7pPr marL="914400" algn="ctr" defTabSz="903288" rtl="0" eaLnBrk="0" fontAlgn="base" hangingPunct="0">
        <a:spcBef>
          <a:spcPct val="0"/>
        </a:spcBef>
        <a:spcAft>
          <a:spcPct val="0"/>
        </a:spcAft>
        <a:defRPr sz="4300">
          <a:solidFill>
            <a:schemeClr val="tx2"/>
          </a:solidFill>
          <a:latin typeface="Times" pitchFamily="-112" charset="0"/>
        </a:defRPr>
      </a:lvl7pPr>
      <a:lvl8pPr marL="1371600" algn="ctr" defTabSz="903288" rtl="0" eaLnBrk="0" fontAlgn="base" hangingPunct="0">
        <a:spcBef>
          <a:spcPct val="0"/>
        </a:spcBef>
        <a:spcAft>
          <a:spcPct val="0"/>
        </a:spcAft>
        <a:defRPr sz="4300">
          <a:solidFill>
            <a:schemeClr val="tx2"/>
          </a:solidFill>
          <a:latin typeface="Times" pitchFamily="-112" charset="0"/>
        </a:defRPr>
      </a:lvl8pPr>
      <a:lvl9pPr marL="1828800" algn="ctr" defTabSz="903288" rtl="0" eaLnBrk="0" fontAlgn="base" hangingPunct="0">
        <a:spcBef>
          <a:spcPct val="0"/>
        </a:spcBef>
        <a:spcAft>
          <a:spcPct val="0"/>
        </a:spcAft>
        <a:defRPr sz="4300">
          <a:solidFill>
            <a:schemeClr val="tx2"/>
          </a:solidFill>
          <a:latin typeface="Times" pitchFamily="-112" charset="0"/>
        </a:defRPr>
      </a:lvl9pPr>
    </p:titleStyle>
    <p:bodyStyle>
      <a:lvl1pPr marL="339725" indent="-339725" algn="l" defTabSz="903288" rtl="0" eaLnBrk="0" fontAlgn="base" hangingPunct="0">
        <a:spcBef>
          <a:spcPct val="20000"/>
        </a:spcBef>
        <a:spcAft>
          <a:spcPct val="0"/>
        </a:spcAft>
        <a:buClr>
          <a:schemeClr val="tx2"/>
        </a:buClr>
        <a:buSzPct val="100000"/>
        <a:buChar char="•"/>
        <a:defRPr sz="3100">
          <a:solidFill>
            <a:schemeClr val="tx1"/>
          </a:solidFill>
          <a:latin typeface="+mn-lt"/>
          <a:ea typeface="ＭＳ Ｐゴシック" charset="0"/>
          <a:cs typeface="ＭＳ Ｐゴシック" charset="0"/>
        </a:defRPr>
      </a:lvl1pPr>
      <a:lvl2pPr marL="733425" indent="-282575" algn="l" defTabSz="903288"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28713" indent="-225425" algn="l" defTabSz="903288" rtl="0" eaLnBrk="0" fontAlgn="base" hangingPunct="0">
        <a:spcBef>
          <a:spcPct val="20000"/>
        </a:spcBef>
        <a:spcAft>
          <a:spcPct val="0"/>
        </a:spcAft>
        <a:buClr>
          <a:schemeClr val="tx2"/>
        </a:buClr>
        <a:buSzPct val="100000"/>
        <a:buChar char="•"/>
        <a:defRPr sz="2300">
          <a:solidFill>
            <a:schemeClr val="tx1"/>
          </a:solidFill>
          <a:latin typeface="+mn-lt"/>
          <a:ea typeface="ＭＳ Ｐゴシック" pitchFamily="-112" charset="-128"/>
        </a:defRPr>
      </a:lvl3pPr>
      <a:lvl4pPr marL="1579563" indent="-225425" algn="l" defTabSz="903288"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320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4892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464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036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608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427246745"/>
      </p:ext>
    </p:extLst>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9906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828800"/>
            <a:ext cx="7772400" cy="4267200"/>
          </a:xfrm>
          <a:prstGeom prst="rect">
            <a:avLst/>
          </a:prstGeom>
          <a:noFill/>
          <a:ln w="9525">
            <a:noFill/>
            <a:miter lim="800000"/>
            <a:headEnd/>
            <a:tailEnd/>
          </a:ln>
          <a:effectLst>
            <a:outerShdw blurRad="4572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Arial" pitchFamily="-112" charset="0"/>
                <a:ea typeface="ＭＳ Ｐゴシック" pitchFamily="-112" charset="-128"/>
                <a:cs typeface="ＭＳ Ｐゴシック" pitchFamily="-112"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Arial" pitchFamily="-112" charset="0"/>
                <a:ea typeface="ＭＳ Ｐゴシック" pitchFamily="-112" charset="-128"/>
                <a:cs typeface="ＭＳ Ｐゴシック" pitchFamily="-112"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B87EBD4C-DE69-0F45-9294-FC73E0BCEB0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64"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chemeClr val="tx2"/>
          </a:solidFill>
          <a:latin typeface="Arial" pitchFamily="-112"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2"/>
          </a:solidFill>
          <a:latin typeface="Arial" pitchFamily="-112"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2"/>
          </a:solidFill>
          <a:latin typeface="Arial" pitchFamily="-112"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2"/>
          </a:solidFill>
          <a:latin typeface="Arial" pitchFamily="-112" charset="0"/>
          <a:ea typeface="ＭＳ Ｐゴシック" charset="0"/>
          <a:cs typeface="ＭＳ Ｐゴシック" charset="0"/>
        </a:defRPr>
      </a:lvl5pPr>
      <a:lvl6pPr marL="457200" algn="l" rtl="0" eaLnBrk="0" fontAlgn="base" hangingPunct="0">
        <a:lnSpc>
          <a:spcPct val="90000"/>
        </a:lnSpc>
        <a:spcBef>
          <a:spcPct val="0"/>
        </a:spcBef>
        <a:spcAft>
          <a:spcPct val="0"/>
        </a:spcAft>
        <a:defRPr sz="4400">
          <a:solidFill>
            <a:schemeClr val="tx2"/>
          </a:solidFill>
          <a:latin typeface="Arial" pitchFamily="-112" charset="0"/>
        </a:defRPr>
      </a:lvl6pPr>
      <a:lvl7pPr marL="914400" algn="l" rtl="0" eaLnBrk="0" fontAlgn="base" hangingPunct="0">
        <a:lnSpc>
          <a:spcPct val="90000"/>
        </a:lnSpc>
        <a:spcBef>
          <a:spcPct val="0"/>
        </a:spcBef>
        <a:spcAft>
          <a:spcPct val="0"/>
        </a:spcAft>
        <a:defRPr sz="4400">
          <a:solidFill>
            <a:schemeClr val="tx2"/>
          </a:solidFill>
          <a:latin typeface="Arial" pitchFamily="-112" charset="0"/>
        </a:defRPr>
      </a:lvl7pPr>
      <a:lvl8pPr marL="1371600" algn="l" rtl="0" eaLnBrk="0" fontAlgn="base" hangingPunct="0">
        <a:lnSpc>
          <a:spcPct val="90000"/>
        </a:lnSpc>
        <a:spcBef>
          <a:spcPct val="0"/>
        </a:spcBef>
        <a:spcAft>
          <a:spcPct val="0"/>
        </a:spcAft>
        <a:defRPr sz="4400">
          <a:solidFill>
            <a:schemeClr val="tx2"/>
          </a:solidFill>
          <a:latin typeface="Arial" pitchFamily="-112" charset="0"/>
        </a:defRPr>
      </a:lvl8pPr>
      <a:lvl9pPr marL="1828800" algn="l" rtl="0" eaLnBrk="0" fontAlgn="base" hangingPunct="0">
        <a:lnSpc>
          <a:spcPct val="90000"/>
        </a:lnSpc>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b="1" i="1">
          <a:solidFill>
            <a:schemeClr val="tx1"/>
          </a:solidFill>
          <a:latin typeface="+mn-lt"/>
          <a:ea typeface="ＭＳ Ｐゴシック" charset="0"/>
          <a:cs typeface="ＭＳ Ｐゴシック"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b="1" i="1">
          <a:solidFill>
            <a:schemeClr val="tx1"/>
          </a:solidFill>
          <a:latin typeface="+mn-lt"/>
          <a:ea typeface="ＭＳ Ｐゴシック" pitchFamily="-112"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b="1" i="1">
          <a:solidFill>
            <a:schemeClr val="tx1"/>
          </a:solidFill>
          <a:latin typeface="+mn-lt"/>
          <a:ea typeface="ＭＳ Ｐゴシック" pitchFamily="-112"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b="1" i="1">
          <a:solidFill>
            <a:schemeClr val="tx1"/>
          </a:solidFill>
          <a:latin typeface="+mn-lt"/>
          <a:ea typeface="ＭＳ Ｐゴシック" pitchFamily="-112"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ＭＳ Ｐゴシック" pitchFamily="-112" charset="-128"/>
        </a:defRPr>
      </a:lvl5pPr>
      <a:lvl6pPr marL="2514600" indent="-228600" algn="l" rtl="0" eaLnBrk="0" fontAlgn="base" hangingPunct="0">
        <a:lnSpc>
          <a:spcPct val="90000"/>
        </a:lnSpc>
        <a:spcBef>
          <a:spcPct val="20000"/>
        </a:spcBef>
        <a:spcAft>
          <a:spcPct val="0"/>
        </a:spcAft>
        <a:buSzPct val="80000"/>
        <a:buFont typeface="Wingdings" pitchFamily="-112" charset="2"/>
        <a:buChar char="l"/>
        <a:defRPr sz="2000" b="1" i="1">
          <a:solidFill>
            <a:schemeClr val="tx1"/>
          </a:solidFill>
          <a:latin typeface="+mn-lt"/>
          <a:ea typeface="ＭＳ Ｐゴシック" pitchFamily="-112" charset="-128"/>
        </a:defRPr>
      </a:lvl6pPr>
      <a:lvl7pPr marL="2971800" indent="-228600" algn="l" rtl="0" eaLnBrk="0" fontAlgn="base" hangingPunct="0">
        <a:lnSpc>
          <a:spcPct val="90000"/>
        </a:lnSpc>
        <a:spcBef>
          <a:spcPct val="20000"/>
        </a:spcBef>
        <a:spcAft>
          <a:spcPct val="0"/>
        </a:spcAft>
        <a:buSzPct val="80000"/>
        <a:buFont typeface="Wingdings" pitchFamily="-112" charset="2"/>
        <a:buChar char="l"/>
        <a:defRPr sz="2000" b="1" i="1">
          <a:solidFill>
            <a:schemeClr val="tx1"/>
          </a:solidFill>
          <a:latin typeface="+mn-lt"/>
          <a:ea typeface="ＭＳ Ｐゴシック" pitchFamily="-112" charset="-128"/>
        </a:defRPr>
      </a:lvl7pPr>
      <a:lvl8pPr marL="3429000" indent="-228600" algn="l" rtl="0" eaLnBrk="0" fontAlgn="base" hangingPunct="0">
        <a:lnSpc>
          <a:spcPct val="90000"/>
        </a:lnSpc>
        <a:spcBef>
          <a:spcPct val="20000"/>
        </a:spcBef>
        <a:spcAft>
          <a:spcPct val="0"/>
        </a:spcAft>
        <a:buSzPct val="80000"/>
        <a:buFont typeface="Wingdings" pitchFamily="-112" charset="2"/>
        <a:buChar char="l"/>
        <a:defRPr sz="2000" b="1" i="1">
          <a:solidFill>
            <a:schemeClr val="tx1"/>
          </a:solidFill>
          <a:latin typeface="+mn-lt"/>
          <a:ea typeface="ＭＳ Ｐゴシック" pitchFamily="-112" charset="-128"/>
        </a:defRPr>
      </a:lvl8pPr>
      <a:lvl9pPr marL="3886200" indent="-228600" algn="l" rtl="0" eaLnBrk="0" fontAlgn="base" hangingPunct="0">
        <a:lnSpc>
          <a:spcPct val="90000"/>
        </a:lnSpc>
        <a:spcBef>
          <a:spcPct val="20000"/>
        </a:spcBef>
        <a:spcAft>
          <a:spcPct val="0"/>
        </a:spcAft>
        <a:buSzPct val="80000"/>
        <a:buFont typeface="Wingdings" pitchFamily="-112" charset="2"/>
        <a:buChar char="l"/>
        <a:defRPr sz="2000" b="1" i="1">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533400"/>
            <a:ext cx="7772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828800"/>
            <a:ext cx="77724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858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Arial" pitchFamily="-112" charset="0"/>
                <a:ea typeface="ＭＳ Ｐゴシック" pitchFamily="-112" charset="-128"/>
                <a:cs typeface="ＭＳ Ｐゴシック" pitchFamily="-112" charset="-128"/>
              </a:defRPr>
            </a:lvl1pPr>
          </a:lstStyle>
          <a:p>
            <a:pPr>
              <a:defRPr/>
            </a:pPr>
            <a:endParaRPr lang="en-US"/>
          </a:p>
        </p:txBody>
      </p:sp>
      <p:sp>
        <p:nvSpPr>
          <p:cNvPr id="64517" name="Rectangle 5"/>
          <p:cNvSpPr>
            <a:spLocks noGrp="1" noChangeArrowheads="1"/>
          </p:cNvSpPr>
          <p:nvPr>
            <p:ph type="ftr" sz="quarter" idx="3"/>
          </p:nvPr>
        </p:nvSpPr>
        <p:spPr bwMode="auto">
          <a:xfrm>
            <a:off x="3124200" y="627062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Arial" pitchFamily="-112" charset="0"/>
                <a:ea typeface="ＭＳ Ｐゴシック" pitchFamily="-112" charset="-128"/>
                <a:cs typeface="ＭＳ Ｐゴシック" pitchFamily="-112" charset="-128"/>
              </a:defRPr>
            </a:lvl1pPr>
          </a:lstStyle>
          <a:p>
            <a:pPr>
              <a:defRPr/>
            </a:pPr>
            <a:endParaRPr lang="en-US"/>
          </a:p>
        </p:txBody>
      </p:sp>
      <p:sp>
        <p:nvSpPr>
          <p:cNvPr id="64518" name="Rectangle 6"/>
          <p:cNvSpPr>
            <a:spLocks noGrp="1" noChangeArrowheads="1"/>
          </p:cNvSpPr>
          <p:nvPr>
            <p:ph type="sldNum" sz="quarter" idx="4"/>
          </p:nvPr>
        </p:nvSpPr>
        <p:spPr bwMode="auto">
          <a:xfrm>
            <a:off x="65532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FBAAE516-C664-3B48-88C2-BA309D89D4F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65"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chemeClr val="tx2"/>
          </a:solidFill>
          <a:latin typeface="Times New Roman" pitchFamily="-112"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2"/>
          </a:solidFill>
          <a:latin typeface="Times New Roman" pitchFamily="-112"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2"/>
          </a:solidFill>
          <a:latin typeface="Times New Roman" pitchFamily="-112"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2"/>
          </a:solidFill>
          <a:latin typeface="Times New Roman" pitchFamily="-112" charset="0"/>
          <a:ea typeface="ＭＳ Ｐゴシック" charset="0"/>
          <a:cs typeface="ＭＳ Ｐゴシック" charset="0"/>
        </a:defRPr>
      </a:lvl5pPr>
      <a:lvl6pPr marL="457200" algn="l" rtl="0" eaLnBrk="0" fontAlgn="base" hangingPunct="0">
        <a:lnSpc>
          <a:spcPct val="90000"/>
        </a:lnSpc>
        <a:spcBef>
          <a:spcPct val="0"/>
        </a:spcBef>
        <a:spcAft>
          <a:spcPct val="0"/>
        </a:spcAft>
        <a:defRPr sz="4400">
          <a:solidFill>
            <a:schemeClr val="tx2"/>
          </a:solidFill>
          <a:latin typeface="Times New Roman" pitchFamily="-112" charset="0"/>
        </a:defRPr>
      </a:lvl6pPr>
      <a:lvl7pPr marL="914400" algn="l" rtl="0" eaLnBrk="0" fontAlgn="base" hangingPunct="0">
        <a:lnSpc>
          <a:spcPct val="90000"/>
        </a:lnSpc>
        <a:spcBef>
          <a:spcPct val="0"/>
        </a:spcBef>
        <a:spcAft>
          <a:spcPct val="0"/>
        </a:spcAft>
        <a:defRPr sz="4400">
          <a:solidFill>
            <a:schemeClr val="tx2"/>
          </a:solidFill>
          <a:latin typeface="Times New Roman" pitchFamily="-112" charset="0"/>
        </a:defRPr>
      </a:lvl7pPr>
      <a:lvl8pPr marL="1371600" algn="l" rtl="0" eaLnBrk="0" fontAlgn="base" hangingPunct="0">
        <a:lnSpc>
          <a:spcPct val="90000"/>
        </a:lnSpc>
        <a:spcBef>
          <a:spcPct val="0"/>
        </a:spcBef>
        <a:spcAft>
          <a:spcPct val="0"/>
        </a:spcAft>
        <a:defRPr sz="4400">
          <a:solidFill>
            <a:schemeClr val="tx2"/>
          </a:solidFill>
          <a:latin typeface="Times New Roman" pitchFamily="-112" charset="0"/>
        </a:defRPr>
      </a:lvl8pPr>
      <a:lvl9pPr marL="1828800" algn="l" rtl="0" eaLnBrk="0" fontAlgn="base" hangingPunct="0">
        <a:lnSpc>
          <a:spcPct val="90000"/>
        </a:lnSpc>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charset="0"/>
          <a:cs typeface="ＭＳ Ｐゴシック"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ＭＳ Ｐゴシック" pitchFamily="-112"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ＭＳ Ｐゴシック" pitchFamily="-112"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ＭＳ Ｐゴシック" pitchFamily="-112"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ＭＳ Ｐゴシック" pitchFamily="-112" charset="-128"/>
        </a:defRPr>
      </a:lvl5pPr>
      <a:lvl6pPr marL="25146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latin typeface="+mn-lt"/>
          <a:ea typeface="ＭＳ Ｐゴシック" pitchFamily="-112" charset="-128"/>
        </a:defRPr>
      </a:lvl6pPr>
      <a:lvl7pPr marL="29718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latin typeface="+mn-lt"/>
          <a:ea typeface="ＭＳ Ｐゴシック" pitchFamily="-112" charset="-128"/>
        </a:defRPr>
      </a:lvl7pPr>
      <a:lvl8pPr marL="34290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latin typeface="+mn-lt"/>
          <a:ea typeface="ＭＳ Ｐゴシック" pitchFamily="-112" charset="-128"/>
        </a:defRPr>
      </a:lvl8pPr>
      <a:lvl9pPr marL="38862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112" charset="0"/>
                <a:ea typeface="ＭＳ Ｐゴシック" pitchFamily="-112" charset="-128"/>
                <a:cs typeface="ＭＳ Ｐゴシック" pitchFamily="-112" charset="-128"/>
              </a:defRPr>
            </a:lvl1pPr>
          </a:lstStyle>
          <a:p>
            <a:pPr>
              <a:defRPr/>
            </a:pPr>
            <a:endParaRPr lang="en-US"/>
          </a:p>
        </p:txBody>
      </p:sp>
      <p:sp>
        <p:nvSpPr>
          <p:cNvPr id="614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112" charset="0"/>
                <a:ea typeface="ＭＳ Ｐゴシック" pitchFamily="-112" charset="-128"/>
                <a:cs typeface="ＭＳ Ｐゴシック" pitchFamily="-112" charset="-128"/>
              </a:defRPr>
            </a:lvl1pPr>
          </a:lstStyle>
          <a:p>
            <a:pPr>
              <a:defRPr/>
            </a:pPr>
            <a:endParaRPr lang="en-US"/>
          </a:p>
        </p:txBody>
      </p:sp>
      <p:sp>
        <p:nvSpPr>
          <p:cNvPr id="614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62CD8E7-2818-0D40-84A3-3002733D2A4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0"/>
            <a:ext cx="9144000" cy="6858000"/>
            <a:chOff x="0" y="0"/>
            <a:chExt cx="5753" cy="4312"/>
          </a:xfrm>
        </p:grpSpPr>
        <p:sp>
          <p:nvSpPr>
            <p:cNvPr id="3075"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grpSp>
          <p:nvGrpSpPr>
            <p:cNvPr id="50182" name="Group 4"/>
            <p:cNvGrpSpPr>
              <a:grpSpLocks/>
            </p:cNvGrpSpPr>
            <p:nvPr/>
          </p:nvGrpSpPr>
          <p:grpSpPr bwMode="auto">
            <a:xfrm>
              <a:off x="246" y="204"/>
              <a:ext cx="5271" cy="3889"/>
              <a:chOff x="246" y="204"/>
              <a:chExt cx="5271" cy="3889"/>
            </a:xfrm>
          </p:grpSpPr>
          <p:sp>
            <p:nvSpPr>
              <p:cNvPr id="3077" name="Rectangle 5"/>
              <p:cNvSpPr>
                <a:spLocks noChangeArrowheads="1"/>
              </p:cNvSpPr>
              <p:nvPr/>
            </p:nvSpPr>
            <p:spPr bwMode="auto">
              <a:xfrm>
                <a:off x="294" y="228"/>
                <a:ext cx="5218" cy="3851"/>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078" name="Freeform 6"/>
              <p:cNvSpPr>
                <a:spLocks/>
              </p:cNvSpPr>
              <p:nvPr/>
            </p:nvSpPr>
            <p:spPr bwMode="auto">
              <a:xfrm>
                <a:off x="3002" y="377"/>
                <a:ext cx="1411" cy="3441"/>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79" name="Freeform 7"/>
              <p:cNvSpPr>
                <a:spLocks/>
              </p:cNvSpPr>
              <p:nvPr/>
            </p:nvSpPr>
            <p:spPr bwMode="auto">
              <a:xfrm>
                <a:off x="521" y="3416"/>
                <a:ext cx="1966"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0" name="Freeform 8"/>
              <p:cNvSpPr>
                <a:spLocks/>
              </p:cNvSpPr>
              <p:nvPr/>
            </p:nvSpPr>
            <p:spPr bwMode="auto">
              <a:xfrm>
                <a:off x="4384" y="398"/>
                <a:ext cx="1043" cy="1765"/>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1" name="Freeform 9"/>
              <p:cNvSpPr>
                <a:spLocks/>
              </p:cNvSpPr>
              <p:nvPr/>
            </p:nvSpPr>
            <p:spPr bwMode="auto">
              <a:xfrm>
                <a:off x="501" y="1226"/>
                <a:ext cx="4883"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2" name="Freeform 10"/>
              <p:cNvSpPr>
                <a:spLocks/>
              </p:cNvSpPr>
              <p:nvPr/>
            </p:nvSpPr>
            <p:spPr bwMode="auto">
              <a:xfrm>
                <a:off x="417" y="549"/>
                <a:ext cx="4994"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3" name="Freeform 11"/>
              <p:cNvSpPr>
                <a:spLocks/>
              </p:cNvSpPr>
              <p:nvPr/>
            </p:nvSpPr>
            <p:spPr bwMode="auto">
              <a:xfrm>
                <a:off x="528"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4" name="Freeform 12"/>
              <p:cNvSpPr>
                <a:spLocks/>
              </p:cNvSpPr>
              <p:nvPr/>
            </p:nvSpPr>
            <p:spPr bwMode="auto">
              <a:xfrm>
                <a:off x="501" y="377"/>
                <a:ext cx="1137" cy="2541"/>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5" name="Freeform 13"/>
              <p:cNvSpPr>
                <a:spLocks/>
              </p:cNvSpPr>
              <p:nvPr/>
            </p:nvSpPr>
            <p:spPr bwMode="auto">
              <a:xfrm>
                <a:off x="1327" y="1009"/>
                <a:ext cx="1979"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6" name="Freeform 14"/>
              <p:cNvSpPr>
                <a:spLocks/>
              </p:cNvSpPr>
              <p:nvPr/>
            </p:nvSpPr>
            <p:spPr bwMode="auto">
              <a:xfrm>
                <a:off x="3466" y="559"/>
                <a:ext cx="1828"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7" name="Freeform 15"/>
              <p:cNvSpPr>
                <a:spLocks/>
              </p:cNvSpPr>
              <p:nvPr/>
            </p:nvSpPr>
            <p:spPr bwMode="auto">
              <a:xfrm>
                <a:off x="530" y="355"/>
                <a:ext cx="4813" cy="3463"/>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8" name="Freeform 16"/>
              <p:cNvSpPr>
                <a:spLocks/>
              </p:cNvSpPr>
              <p:nvPr/>
            </p:nvSpPr>
            <p:spPr bwMode="auto">
              <a:xfrm>
                <a:off x="246" y="204"/>
                <a:ext cx="5272"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9" name="Freeform 17"/>
              <p:cNvSpPr>
                <a:spLocks/>
              </p:cNvSpPr>
              <p:nvPr/>
            </p:nvSpPr>
            <p:spPr bwMode="auto">
              <a:xfrm>
                <a:off x="246" y="204"/>
                <a:ext cx="107" cy="3890"/>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90" name="Freeform 18"/>
              <p:cNvSpPr>
                <a:spLocks/>
              </p:cNvSpPr>
              <p:nvPr/>
            </p:nvSpPr>
            <p:spPr bwMode="auto">
              <a:xfrm>
                <a:off x="5410" y="204"/>
                <a:ext cx="107" cy="3890"/>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91" name="Freeform 19"/>
              <p:cNvSpPr>
                <a:spLocks/>
              </p:cNvSpPr>
              <p:nvPr/>
            </p:nvSpPr>
            <p:spPr bwMode="auto">
              <a:xfrm>
                <a:off x="246" y="3977"/>
                <a:ext cx="5272"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92" name="Freeform 20"/>
              <p:cNvSpPr>
                <a:spLocks/>
              </p:cNvSpPr>
              <p:nvPr/>
            </p:nvSpPr>
            <p:spPr bwMode="auto">
              <a:xfrm>
                <a:off x="5410" y="319"/>
                <a:ext cx="80" cy="1874"/>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93" name="Freeform 21"/>
              <p:cNvSpPr>
                <a:spLocks/>
              </p:cNvSpPr>
              <p:nvPr/>
            </p:nvSpPr>
            <p:spPr bwMode="auto">
              <a:xfrm>
                <a:off x="931" y="3993"/>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94" name="Freeform 22"/>
              <p:cNvSpPr>
                <a:spLocks/>
              </p:cNvSpPr>
              <p:nvPr/>
            </p:nvSpPr>
            <p:spPr bwMode="auto">
              <a:xfrm>
                <a:off x="2773" y="3977"/>
                <a:ext cx="1723"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95" name="Freeform 23"/>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96" name="Freeform 24"/>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97" name="Freeform 25"/>
              <p:cNvSpPr>
                <a:spLocks/>
              </p:cNvSpPr>
              <p:nvPr/>
            </p:nvSpPr>
            <p:spPr bwMode="auto">
              <a:xfrm>
                <a:off x="260" y="436"/>
                <a:ext cx="93" cy="1700"/>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98" name="Freeform 26"/>
              <p:cNvSpPr>
                <a:spLocks/>
              </p:cNvSpPr>
              <p:nvPr/>
            </p:nvSpPr>
            <p:spPr bwMode="auto">
              <a:xfrm>
                <a:off x="1161" y="204"/>
                <a:ext cx="2528"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99" name="Freeform 27"/>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grpSp>
        <p:grpSp>
          <p:nvGrpSpPr>
            <p:cNvPr id="50183" name="Group 28"/>
            <p:cNvGrpSpPr>
              <a:grpSpLocks/>
            </p:cNvGrpSpPr>
            <p:nvPr/>
          </p:nvGrpSpPr>
          <p:grpSpPr bwMode="auto">
            <a:xfrm>
              <a:off x="0" y="0"/>
              <a:ext cx="1246" cy="1232"/>
              <a:chOff x="0" y="0"/>
              <a:chExt cx="1246" cy="1232"/>
            </a:xfrm>
          </p:grpSpPr>
          <p:sp>
            <p:nvSpPr>
              <p:cNvPr id="3101" name="Rectangle 29"/>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102" name="Rectangle 30"/>
              <p:cNvSpPr>
                <a:spLocks noChangeArrowheads="1"/>
              </p:cNvSpPr>
              <p:nvPr/>
            </p:nvSpPr>
            <p:spPr bwMode="auto">
              <a:xfrm>
                <a:off x="246" y="202"/>
                <a:ext cx="1001" cy="1030"/>
              </a:xfrm>
              <a:prstGeom prst="rect">
                <a:avLst/>
              </a:prstGeom>
              <a:solidFill>
                <a:srgbClr val="474747"/>
              </a:solidFill>
              <a:ln w="12700">
                <a:noFill/>
                <a:miter lim="800000"/>
                <a:headEnd/>
                <a:tailEnd/>
              </a:ln>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103" name="Rectangle 31"/>
              <p:cNvSpPr>
                <a:spLocks noChangeArrowheads="1"/>
              </p:cNvSpPr>
              <p:nvPr/>
            </p:nvSpPr>
            <p:spPr bwMode="auto">
              <a:xfrm>
                <a:off x="0" y="0"/>
                <a:ext cx="1173"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grpSp>
      </p:grpSp>
      <p:sp>
        <p:nvSpPr>
          <p:cNvPr id="3104" name="Text Box 32"/>
          <p:cNvSpPr txBox="1">
            <a:spLocks noChangeArrowheads="1"/>
          </p:cNvSpPr>
          <p:nvPr/>
        </p:nvSpPr>
        <p:spPr bwMode="auto">
          <a:xfrm>
            <a:off x="450850" y="6537325"/>
            <a:ext cx="973138" cy="244475"/>
          </a:xfrm>
          <a:prstGeom prst="rect">
            <a:avLst/>
          </a:prstGeom>
          <a:noFill/>
          <a:ln w="12700">
            <a:noFill/>
            <a:miter lim="800000"/>
            <a:headEnd/>
            <a:tailEnd/>
          </a:ln>
          <a:effectLst/>
        </p:spPr>
        <p:txBody>
          <a:bodyPr wrap="none" anchor="ctr">
            <a:spAutoFit/>
          </a:bodyPr>
          <a:lstStyle/>
          <a:p>
            <a:pPr algn="ctr">
              <a:spcBef>
                <a:spcPct val="50000"/>
              </a:spcBef>
              <a:defRPr/>
            </a:pPr>
            <a:r>
              <a:rPr lang="en-US" sz="900" b="1">
                <a:solidFill>
                  <a:srgbClr val="FFFFFF"/>
                </a:solidFill>
                <a:latin typeface="Arial" pitchFamily="-112" charset="0"/>
                <a:ea typeface="ＭＳ Ｐゴシック" pitchFamily="-112" charset="-128"/>
                <a:cs typeface="ＭＳ Ｐゴシック" pitchFamily="-112" charset="-128"/>
              </a:rPr>
              <a:t>© </a:t>
            </a:r>
            <a:r>
              <a:rPr lang="en-US" sz="1000" b="1">
                <a:solidFill>
                  <a:srgbClr val="FFFFFF"/>
                </a:solidFill>
                <a:latin typeface="Arial" pitchFamily="-112" charset="0"/>
                <a:ea typeface="ＭＳ Ｐゴシック" pitchFamily="-112" charset="-128"/>
                <a:cs typeface="ＭＳ Ｐゴシック" pitchFamily="-112" charset="-128"/>
              </a:rPr>
              <a:t>2004</a:t>
            </a:r>
            <a:r>
              <a:rPr lang="en-US" sz="900" b="1">
                <a:solidFill>
                  <a:srgbClr val="FFFFFF"/>
                </a:solidFill>
                <a:latin typeface="Arial" pitchFamily="-112" charset="0"/>
                <a:ea typeface="ＭＳ Ｐゴシック" pitchFamily="-112" charset="-128"/>
                <a:cs typeface="ＭＳ Ｐゴシック" pitchFamily="-112" charset="-128"/>
              </a:rPr>
              <a:t> TBBMI</a:t>
            </a:r>
          </a:p>
        </p:txBody>
      </p:sp>
      <p:sp>
        <p:nvSpPr>
          <p:cNvPr id="3105" name="Rectangle 33"/>
          <p:cNvSpPr>
            <a:spLocks noChangeArrowheads="1"/>
          </p:cNvSpPr>
          <p:nvPr/>
        </p:nvSpPr>
        <p:spPr bwMode="auto">
          <a:xfrm>
            <a:off x="7559675" y="6508750"/>
            <a:ext cx="727075" cy="268288"/>
          </a:xfrm>
          <a:prstGeom prst="rect">
            <a:avLst/>
          </a:prstGeom>
          <a:noFill/>
          <a:ln w="12700">
            <a:noFill/>
            <a:miter lim="800000"/>
            <a:headEnd/>
            <a:tailEnd/>
          </a:ln>
          <a:effectLst/>
        </p:spPr>
        <p:txBody>
          <a:bodyPr wrap="none" anchor="ctr">
            <a:spAutoFit/>
          </a:bodyPr>
          <a:lstStyle/>
          <a:p>
            <a:pPr algn="ctr"/>
            <a:r>
              <a:rPr lang="en-US" sz="1000" b="1">
                <a:effectLst>
                  <a:outerShdw blurRad="38100" dist="38100" dir="2700000" algn="tl">
                    <a:srgbClr val="000000"/>
                  </a:outerShdw>
                </a:effectLst>
                <a:latin typeface="Comic Sans MS" charset="0"/>
              </a:rPr>
              <a:t>8.0.03f.</a:t>
            </a:r>
          </a:p>
        </p:txBody>
      </p:sp>
    </p:spTree>
  </p:cSld>
  <p:clrMap bg1="dk2" tx1="lt1" bg2="dk1"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816" r:id="rId12"/>
  </p:sldLayoutIdLst>
  <p:transition>
    <p:cu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55F991D0-A1B2-9F42-90B3-8624B8ADF385}" type="slidenum">
              <a:rPr lang="en-US"/>
              <a:pPr eaLnBrk="1" hangingPunct="1">
                <a:defRPr/>
              </a:pPr>
              <a:t>‹#›</a:t>
            </a:fld>
            <a:endParaRPr lang="en-US"/>
          </a:p>
        </p:txBody>
      </p:sp>
    </p:spTree>
    <p:extLst>
      <p:ext uri="{BB962C8B-B14F-4D97-AF65-F5344CB8AC3E}">
        <p14:creationId xmlns:p14="http://schemas.microsoft.com/office/powerpoint/2010/main" val="1338994148"/>
      </p:ext>
    </p:extLst>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 y="1"/>
            <a:ext cx="9132888" cy="6845300"/>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lIns="89896" tIns="44948" rIns="89896" bIns="44948" anchor="ct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80" name="Rectangle 56"/>
          <p:cNvSpPr>
            <a:spLocks noChangeArrowheads="1"/>
          </p:cNvSpPr>
          <p:nvPr userDrawn="1"/>
        </p:nvSpPr>
        <p:spPr bwMode="auto">
          <a:xfrm>
            <a:off x="506413" y="415925"/>
            <a:ext cx="8361362" cy="6176963"/>
          </a:xfrm>
          <a:prstGeom prst="rect">
            <a:avLst/>
          </a:prstGeom>
          <a:solidFill>
            <a:schemeClr val="bg2"/>
          </a:solidFill>
          <a:ln w="12700">
            <a:noFill/>
            <a:miter lim="800000"/>
            <a:headEnd/>
            <a:tailEnd/>
          </a:ln>
          <a:effectLst/>
        </p:spPr>
        <p:txBody>
          <a:bodyPr wrap="none" lIns="89896" tIns="44948" rIns="89896" bIns="44948" anchor="ct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27" name="Rectangle 3"/>
          <p:cNvSpPr>
            <a:spLocks noChangeArrowheads="1"/>
          </p:cNvSpPr>
          <p:nvPr/>
        </p:nvSpPr>
        <p:spPr bwMode="auto">
          <a:xfrm>
            <a:off x="466725" y="361950"/>
            <a:ext cx="8281988" cy="6111875"/>
          </a:xfrm>
          <a:prstGeom prst="rect">
            <a:avLst/>
          </a:prstGeom>
          <a:solidFill>
            <a:srgbClr val="535353"/>
          </a:solidFill>
          <a:ln w="12700">
            <a:noFill/>
            <a:miter lim="800000"/>
            <a:headEnd/>
            <a:tailEnd/>
          </a:ln>
          <a:effectLst/>
        </p:spPr>
        <p:txBody>
          <a:bodyPr wrap="none" lIns="89896" tIns="44948" rIns="89896" bIns="44948" anchor="ct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28" name="Freeform 4"/>
          <p:cNvSpPr>
            <a:spLocks/>
          </p:cNvSpPr>
          <p:nvPr/>
        </p:nvSpPr>
        <p:spPr bwMode="auto">
          <a:xfrm>
            <a:off x="4765676" y="600075"/>
            <a:ext cx="2239963" cy="546100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lIns="89896" tIns="44948" rIns="89896" bIns="44948"/>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31" name="Freeform 7"/>
          <p:cNvSpPr>
            <a:spLocks/>
          </p:cNvSpPr>
          <p:nvPr/>
        </p:nvSpPr>
        <p:spPr bwMode="auto">
          <a:xfrm>
            <a:off x="796926" y="1946276"/>
            <a:ext cx="7750175" cy="222726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lIns="89896" tIns="44948" rIns="89896" bIns="44948"/>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32" name="Freeform 8"/>
          <p:cNvSpPr>
            <a:spLocks/>
          </p:cNvSpPr>
          <p:nvPr/>
        </p:nvSpPr>
        <p:spPr bwMode="auto">
          <a:xfrm>
            <a:off x="663575" y="871539"/>
            <a:ext cx="7926388" cy="5164137"/>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lIns="89896" tIns="44948" rIns="89896" bIns="44948"/>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33" name="Freeform 9"/>
          <p:cNvSpPr>
            <a:spLocks/>
          </p:cNvSpPr>
          <p:nvPr/>
        </p:nvSpPr>
        <p:spPr bwMode="auto">
          <a:xfrm>
            <a:off x="839788" y="817564"/>
            <a:ext cx="1066800" cy="960437"/>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lIns="89896" tIns="44948" rIns="89896" bIns="44948"/>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34" name="Freeform 10"/>
          <p:cNvSpPr>
            <a:spLocks/>
          </p:cNvSpPr>
          <p:nvPr/>
        </p:nvSpPr>
        <p:spPr bwMode="auto">
          <a:xfrm>
            <a:off x="796925" y="600075"/>
            <a:ext cx="1803400" cy="403225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lIns="89896" tIns="44948" rIns="89896" bIns="44948"/>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37" name="Freeform 13"/>
          <p:cNvSpPr>
            <a:spLocks/>
          </p:cNvSpPr>
          <p:nvPr/>
        </p:nvSpPr>
        <p:spPr bwMode="auto">
          <a:xfrm>
            <a:off x="842963" y="565151"/>
            <a:ext cx="7639050" cy="5495925"/>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lIns="89896" tIns="44948" rIns="89896" bIns="44948"/>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38" name="Freeform 14"/>
          <p:cNvSpPr>
            <a:spLocks/>
          </p:cNvSpPr>
          <p:nvPr/>
        </p:nvSpPr>
        <p:spPr bwMode="auto">
          <a:xfrm>
            <a:off x="390525" y="323850"/>
            <a:ext cx="8367713" cy="185738"/>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lIns="89896" tIns="44948" rIns="89896" bIns="44948"/>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39" name="Freeform 15"/>
          <p:cNvSpPr>
            <a:spLocks/>
          </p:cNvSpPr>
          <p:nvPr/>
        </p:nvSpPr>
        <p:spPr bwMode="auto">
          <a:xfrm>
            <a:off x="390526" y="323850"/>
            <a:ext cx="169863" cy="6173788"/>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lIns="89896" tIns="44948" rIns="89896" bIns="44948"/>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40" name="Freeform 16"/>
          <p:cNvSpPr>
            <a:spLocks/>
          </p:cNvSpPr>
          <p:nvPr/>
        </p:nvSpPr>
        <p:spPr bwMode="auto">
          <a:xfrm>
            <a:off x="8588376" y="323850"/>
            <a:ext cx="169863" cy="6173788"/>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lIns="89896" tIns="44948" rIns="89896" bIns="44948"/>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41" name="Freeform 17"/>
          <p:cNvSpPr>
            <a:spLocks/>
          </p:cNvSpPr>
          <p:nvPr/>
        </p:nvSpPr>
        <p:spPr bwMode="auto">
          <a:xfrm>
            <a:off x="390525" y="6311901"/>
            <a:ext cx="8367713" cy="185738"/>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lIns="89896" tIns="44948" rIns="89896" bIns="44948"/>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43" name="Freeform 19"/>
          <p:cNvSpPr>
            <a:spLocks/>
          </p:cNvSpPr>
          <p:nvPr/>
        </p:nvSpPr>
        <p:spPr bwMode="auto">
          <a:xfrm>
            <a:off x="1477964" y="6337301"/>
            <a:ext cx="2371725" cy="12700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lIns="89896" tIns="44948" rIns="89896" bIns="44948"/>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44" name="Freeform 20"/>
          <p:cNvSpPr>
            <a:spLocks/>
          </p:cNvSpPr>
          <p:nvPr/>
        </p:nvSpPr>
        <p:spPr bwMode="auto">
          <a:xfrm>
            <a:off x="4402139" y="6311901"/>
            <a:ext cx="2733675" cy="128588"/>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lIns="89896" tIns="44948" rIns="89896" bIns="44948"/>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46" name="Freeform 22"/>
          <p:cNvSpPr>
            <a:spLocks/>
          </p:cNvSpPr>
          <p:nvPr/>
        </p:nvSpPr>
        <p:spPr bwMode="auto">
          <a:xfrm>
            <a:off x="390526" y="323851"/>
            <a:ext cx="169863" cy="3389313"/>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lIns="89896" tIns="44948" rIns="89896" bIns="44948"/>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47" name="Freeform 23"/>
          <p:cNvSpPr>
            <a:spLocks/>
          </p:cNvSpPr>
          <p:nvPr/>
        </p:nvSpPr>
        <p:spPr bwMode="auto">
          <a:xfrm>
            <a:off x="412750" y="693738"/>
            <a:ext cx="147638" cy="2697162"/>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lIns="89896" tIns="44948" rIns="89896" bIns="44948"/>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grpSp>
        <p:nvGrpSpPr>
          <p:cNvPr id="2" name="Group 30"/>
          <p:cNvGrpSpPr>
            <a:grpSpLocks/>
          </p:cNvGrpSpPr>
          <p:nvPr/>
        </p:nvGrpSpPr>
        <p:grpSpPr bwMode="auto">
          <a:xfrm>
            <a:off x="0" y="0"/>
            <a:ext cx="1978025" cy="1955800"/>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grpSp>
      <p:sp>
        <p:nvSpPr>
          <p:cNvPr id="1060" name="Rectangle 36"/>
          <p:cNvSpPr>
            <a:spLocks noChangeArrowheads="1"/>
          </p:cNvSpPr>
          <p:nvPr/>
        </p:nvSpPr>
        <p:spPr bwMode="auto">
          <a:xfrm>
            <a:off x="441326" y="166689"/>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89896" tIns="44948" rIns="89896" bIns="44948" anchor="ct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61" name="Rectangle 37"/>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lIns="89896" tIns="44948" rIns="89896" bIns="44948" anchor="ct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
        <p:nvSpPr>
          <p:cNvPr id="1066" name="Rectangle 42"/>
          <p:cNvSpPr>
            <a:spLocks noChangeArrowheads="1"/>
          </p:cNvSpPr>
          <p:nvPr/>
        </p:nvSpPr>
        <p:spPr bwMode="auto">
          <a:xfrm>
            <a:off x="341313" y="438150"/>
            <a:ext cx="2825750" cy="98426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88960" tIns="43699" rIns="88960" bIns="43699">
            <a:spAutoFit/>
          </a:bodyPr>
          <a:lstStyle/>
          <a:p>
            <a:pPr defTabSz="806867">
              <a:lnSpc>
                <a:spcPct val="100000"/>
              </a:lnSpc>
              <a:buClrTx/>
              <a:buSzTx/>
              <a:buFontTx/>
              <a:buNone/>
              <a:defRPr/>
            </a:pPr>
            <a:r>
              <a:rPr lang="en-US" sz="1941" b="1">
                <a:solidFill>
                  <a:srgbClr val="FFD34A"/>
                </a:solidFill>
                <a:latin typeface="Times" charset="0"/>
              </a:rPr>
              <a:t> DRESSING</a:t>
            </a:r>
          </a:p>
          <a:p>
            <a:pPr defTabSz="806867">
              <a:lnSpc>
                <a:spcPct val="100000"/>
              </a:lnSpc>
              <a:buClrTx/>
              <a:buSzTx/>
              <a:buFontTx/>
              <a:buNone/>
              <a:defRPr/>
            </a:pPr>
            <a:r>
              <a:rPr lang="en-US" sz="1941" b="1">
                <a:solidFill>
                  <a:srgbClr val="FFD34A"/>
                </a:solidFill>
                <a:latin typeface="Times" charset="0"/>
              </a:rPr>
              <a:t>        THE                                    </a:t>
            </a:r>
          </a:p>
          <a:p>
            <a:pPr defTabSz="806867">
              <a:lnSpc>
                <a:spcPct val="100000"/>
              </a:lnSpc>
              <a:buClrTx/>
              <a:buSzTx/>
              <a:buFontTx/>
              <a:buNone/>
              <a:defRPr/>
            </a:pPr>
            <a:r>
              <a:rPr lang="en-US" sz="1941" b="1">
                <a:solidFill>
                  <a:srgbClr val="FFD34A"/>
                </a:solidFill>
                <a:latin typeface="Times" charset="0"/>
              </a:rPr>
              <a:t>   STAGE</a:t>
            </a:r>
          </a:p>
        </p:txBody>
      </p:sp>
      <p:sp>
        <p:nvSpPr>
          <p:cNvPr id="3" name="Text Box 50"/>
          <p:cNvSpPr txBox="1">
            <a:spLocks noChangeArrowheads="1"/>
          </p:cNvSpPr>
          <p:nvPr userDrawn="1"/>
        </p:nvSpPr>
        <p:spPr bwMode="auto">
          <a:xfrm>
            <a:off x="273504" y="6544240"/>
            <a:ext cx="1013507" cy="240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9896" tIns="44948" rIns="89896" bIns="44948"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lgn="ctr" defTabSz="806867">
              <a:lnSpc>
                <a:spcPct val="100000"/>
              </a:lnSpc>
              <a:spcBef>
                <a:spcPct val="50000"/>
              </a:spcBef>
              <a:buClrTx/>
              <a:buSzTx/>
              <a:buFontTx/>
              <a:buNone/>
              <a:defRPr/>
            </a:pPr>
            <a:r>
              <a:rPr lang="en-US" sz="971" b="1" i="0">
                <a:solidFill>
                  <a:srgbClr val="FFFFFF"/>
                </a:solidFill>
                <a:latin typeface="Arial" charset="0"/>
              </a:rPr>
              <a:t>© 2006 TBBMI</a:t>
            </a:r>
          </a:p>
        </p:txBody>
      </p:sp>
      <p:sp>
        <p:nvSpPr>
          <p:cNvPr id="1075" name="Rectangle 51"/>
          <p:cNvSpPr>
            <a:spLocks noChangeArrowheads="1"/>
          </p:cNvSpPr>
          <p:nvPr userDrawn="1"/>
        </p:nvSpPr>
        <p:spPr bwMode="auto">
          <a:xfrm>
            <a:off x="7660676" y="6531539"/>
            <a:ext cx="574284" cy="240174"/>
          </a:xfrm>
          <a:prstGeom prst="rect">
            <a:avLst/>
          </a:prstGeom>
          <a:noFill/>
          <a:ln w="12700">
            <a:noFill/>
            <a:miter lim="800000"/>
            <a:headEnd/>
            <a:tailEnd/>
          </a:ln>
          <a:effectLst/>
        </p:spPr>
        <p:txBody>
          <a:bodyPr wrap="none" lIns="89896" tIns="44948" rIns="89896" bIns="44948" anchor="ctr">
            <a:spAutoFit/>
          </a:bodyPr>
          <a:lstStyle/>
          <a:p>
            <a:pPr algn="ctr" defTabSz="806867">
              <a:lnSpc>
                <a:spcPct val="100000"/>
              </a:lnSpc>
              <a:buClrTx/>
              <a:buSzTx/>
              <a:buFontTx/>
              <a:buNone/>
              <a:defRPr/>
            </a:pPr>
            <a:r>
              <a:rPr lang="en-US" sz="971" b="1">
                <a:solidFill>
                  <a:srgbClr val="FFFFFF"/>
                </a:solidFill>
                <a:effectLst>
                  <a:outerShdw blurRad="38100" dist="38100" dir="2700000" algn="tl">
                    <a:srgbClr val="000000"/>
                  </a:outerShdw>
                </a:effectLst>
                <a:latin typeface="Comic Sans MS" charset="0"/>
              </a:rPr>
              <a:t>9.7.02.</a:t>
            </a:r>
          </a:p>
        </p:txBody>
      </p:sp>
      <p:sp>
        <p:nvSpPr>
          <p:cNvPr id="1081" name="Rectangle 57"/>
          <p:cNvSpPr>
            <a:spLocks noChangeArrowheads="1"/>
          </p:cNvSpPr>
          <p:nvPr userDrawn="1"/>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lIns="89896" tIns="44948" rIns="89896" bIns="44948" anchor="ctr"/>
          <a:lstStyle/>
          <a:p>
            <a:pPr algn="ctr" defTabSz="806867">
              <a:lnSpc>
                <a:spcPct val="100000"/>
              </a:lnSpc>
              <a:buClrTx/>
              <a:buSzTx/>
              <a:buFontTx/>
              <a:buNone/>
              <a:defRPr/>
            </a:pPr>
            <a:endParaRPr lang="en-US" sz="2735" i="1">
              <a:solidFill>
                <a:srgbClr val="FFFFFF"/>
              </a:solidFill>
              <a:effectLst>
                <a:outerShdw blurRad="38100" dist="38100" dir="2700000" algn="tl">
                  <a:srgbClr val="000000">
                    <a:alpha val="43137"/>
                  </a:srgbClr>
                </a:outerShdw>
              </a:effectLst>
              <a:latin typeface="Comic Sans MS" pitchFamily="-110" charset="0"/>
            </a:endParaRPr>
          </a:p>
        </p:txBody>
      </p:sp>
    </p:spTree>
    <p:extLst>
      <p:ext uri="{BB962C8B-B14F-4D97-AF65-F5344CB8AC3E}">
        <p14:creationId xmlns:p14="http://schemas.microsoft.com/office/powerpoint/2010/main" val="3174835087"/>
      </p:ext>
    </p:extLst>
  </p:cSld>
  <p:clrMap bg1="dk2" tx1="lt1" bg2="dk1"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spd="med">
    <p:fade/>
  </p:transition>
  <p:txStyles>
    <p:titleStyle>
      <a:lvl1pPr algn="l" rtl="0" eaLnBrk="0" fontAlgn="base" hangingPunct="0">
        <a:spcBef>
          <a:spcPct val="0"/>
        </a:spcBef>
        <a:spcAft>
          <a:spcPct val="0"/>
        </a:spcAft>
        <a:defRPr sz="4324">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324">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2pPr>
      <a:lvl3pPr algn="l" rtl="0" eaLnBrk="0" fontAlgn="base" hangingPunct="0">
        <a:spcBef>
          <a:spcPct val="0"/>
        </a:spcBef>
        <a:spcAft>
          <a:spcPct val="0"/>
        </a:spcAft>
        <a:defRPr sz="4324">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3pPr>
      <a:lvl4pPr algn="l" rtl="0" eaLnBrk="0" fontAlgn="base" hangingPunct="0">
        <a:spcBef>
          <a:spcPct val="0"/>
        </a:spcBef>
        <a:spcAft>
          <a:spcPct val="0"/>
        </a:spcAft>
        <a:defRPr sz="4324">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4pPr>
      <a:lvl5pPr algn="l" rtl="0" eaLnBrk="0" fontAlgn="base" hangingPunct="0">
        <a:spcBef>
          <a:spcPct val="0"/>
        </a:spcBef>
        <a:spcAft>
          <a:spcPct val="0"/>
        </a:spcAft>
        <a:defRPr sz="4324">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5pPr>
      <a:lvl6pPr marL="449505" algn="l" rtl="0" eaLnBrk="0" fontAlgn="base" hangingPunct="0">
        <a:spcBef>
          <a:spcPct val="0"/>
        </a:spcBef>
        <a:spcAft>
          <a:spcPct val="0"/>
        </a:spcAft>
        <a:defRPr sz="4324">
          <a:solidFill>
            <a:schemeClr val="tx2"/>
          </a:solidFill>
          <a:effectLst>
            <a:outerShdw blurRad="38100" dist="38100" dir="2700000" algn="tl">
              <a:srgbClr val="000000"/>
            </a:outerShdw>
          </a:effectLst>
          <a:latin typeface="Times" pitchFamily="-110" charset="0"/>
        </a:defRPr>
      </a:lvl6pPr>
      <a:lvl7pPr marL="899010" algn="l" rtl="0" eaLnBrk="0" fontAlgn="base" hangingPunct="0">
        <a:spcBef>
          <a:spcPct val="0"/>
        </a:spcBef>
        <a:spcAft>
          <a:spcPct val="0"/>
        </a:spcAft>
        <a:defRPr sz="4324">
          <a:solidFill>
            <a:schemeClr val="tx2"/>
          </a:solidFill>
          <a:effectLst>
            <a:outerShdw blurRad="38100" dist="38100" dir="2700000" algn="tl">
              <a:srgbClr val="000000"/>
            </a:outerShdw>
          </a:effectLst>
          <a:latin typeface="Times" pitchFamily="-110" charset="0"/>
        </a:defRPr>
      </a:lvl7pPr>
      <a:lvl8pPr marL="1348516" algn="l" rtl="0" eaLnBrk="0" fontAlgn="base" hangingPunct="0">
        <a:spcBef>
          <a:spcPct val="0"/>
        </a:spcBef>
        <a:spcAft>
          <a:spcPct val="0"/>
        </a:spcAft>
        <a:defRPr sz="4324">
          <a:solidFill>
            <a:schemeClr val="tx2"/>
          </a:solidFill>
          <a:effectLst>
            <a:outerShdw blurRad="38100" dist="38100" dir="2700000" algn="tl">
              <a:srgbClr val="000000"/>
            </a:outerShdw>
          </a:effectLst>
          <a:latin typeface="Times" pitchFamily="-110" charset="0"/>
        </a:defRPr>
      </a:lvl8pPr>
      <a:lvl9pPr marL="1798021" algn="l" rtl="0" eaLnBrk="0" fontAlgn="base" hangingPunct="0">
        <a:spcBef>
          <a:spcPct val="0"/>
        </a:spcBef>
        <a:spcAft>
          <a:spcPct val="0"/>
        </a:spcAft>
        <a:defRPr sz="4324">
          <a:solidFill>
            <a:schemeClr val="tx2"/>
          </a:solidFill>
          <a:effectLst>
            <a:outerShdw blurRad="38100" dist="38100" dir="2700000" algn="tl">
              <a:srgbClr val="000000"/>
            </a:outerShdw>
          </a:effectLst>
          <a:latin typeface="Times" pitchFamily="-110" charset="0"/>
        </a:defRPr>
      </a:lvl9pPr>
    </p:titleStyle>
    <p:bodyStyle>
      <a:lvl1pPr marL="337129" indent="-337129" algn="l" rtl="0" eaLnBrk="0" fontAlgn="base" hangingPunct="0">
        <a:spcBef>
          <a:spcPct val="20000"/>
        </a:spcBef>
        <a:spcAft>
          <a:spcPct val="0"/>
        </a:spcAft>
        <a:buClr>
          <a:schemeClr val="accent2"/>
        </a:buClr>
        <a:buSzPct val="75000"/>
        <a:buFont typeface="Monotype Sorts" charset="0"/>
        <a:buChar char=""/>
        <a:defRPr sz="3177">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30446" indent="-280941" algn="l" rtl="0" eaLnBrk="0" fontAlgn="base" hangingPunct="0">
        <a:spcBef>
          <a:spcPct val="20000"/>
        </a:spcBef>
        <a:spcAft>
          <a:spcPct val="0"/>
        </a:spcAft>
        <a:buClr>
          <a:schemeClr val="tx2"/>
        </a:buClr>
        <a:buSzPct val="100000"/>
        <a:buChar char="–"/>
        <a:defRPr sz="2735">
          <a:solidFill>
            <a:schemeClr val="tx1"/>
          </a:solidFill>
          <a:effectLst>
            <a:outerShdw blurRad="38100" dist="38100" dir="2700000" algn="tl">
              <a:srgbClr val="000000"/>
            </a:outerShdw>
          </a:effectLst>
          <a:latin typeface="+mn-lt"/>
          <a:ea typeface="ＭＳ Ｐゴシック" pitchFamily="-110" charset="-128"/>
        </a:defRPr>
      </a:lvl2pPr>
      <a:lvl3pPr marL="1123764" indent="-224753" algn="l" rtl="0" eaLnBrk="0" fontAlgn="base" hangingPunct="0">
        <a:spcBef>
          <a:spcPct val="20000"/>
        </a:spcBef>
        <a:spcAft>
          <a:spcPct val="0"/>
        </a:spcAft>
        <a:buClr>
          <a:schemeClr val="tx2"/>
        </a:buClr>
        <a:buSzPct val="100000"/>
        <a:buChar char="•"/>
        <a:defRPr sz="2382">
          <a:solidFill>
            <a:schemeClr val="tx1"/>
          </a:solidFill>
          <a:effectLst>
            <a:outerShdw blurRad="38100" dist="38100" dir="2700000" algn="tl">
              <a:srgbClr val="000000"/>
            </a:outerShdw>
          </a:effectLst>
          <a:latin typeface="+mn-lt"/>
          <a:ea typeface="ＭＳ Ｐゴシック" pitchFamily="-110" charset="-128"/>
        </a:defRPr>
      </a:lvl3pPr>
      <a:lvl4pPr marL="1573269" indent="-224753" algn="l" rtl="0" eaLnBrk="0" fontAlgn="base" hangingPunct="0">
        <a:spcBef>
          <a:spcPct val="20000"/>
        </a:spcBef>
        <a:spcAft>
          <a:spcPct val="0"/>
        </a:spcAft>
        <a:buClr>
          <a:schemeClr val="tx2"/>
        </a:buClr>
        <a:buSzPct val="100000"/>
        <a:buChar char="–"/>
        <a:defRPr sz="1941">
          <a:solidFill>
            <a:schemeClr val="tx1"/>
          </a:solidFill>
          <a:effectLst>
            <a:outerShdw blurRad="38100" dist="38100" dir="2700000" algn="tl">
              <a:srgbClr val="000000"/>
            </a:outerShdw>
          </a:effectLst>
          <a:latin typeface="+mn-lt"/>
          <a:ea typeface="ＭＳ Ｐゴシック" pitchFamily="-110" charset="-128"/>
        </a:defRPr>
      </a:lvl4pPr>
      <a:lvl5pPr marL="2022774" indent="-224753" algn="l" rtl="0" eaLnBrk="0" fontAlgn="base" hangingPunct="0">
        <a:spcBef>
          <a:spcPct val="20000"/>
        </a:spcBef>
        <a:spcAft>
          <a:spcPct val="0"/>
        </a:spcAft>
        <a:buClr>
          <a:schemeClr val="tx2"/>
        </a:buClr>
        <a:buSzPct val="100000"/>
        <a:buChar char="•"/>
        <a:defRPr sz="1941">
          <a:solidFill>
            <a:schemeClr val="tx1"/>
          </a:solidFill>
          <a:effectLst>
            <a:outerShdw blurRad="38100" dist="38100" dir="2700000" algn="tl">
              <a:srgbClr val="000000"/>
            </a:outerShdw>
          </a:effectLst>
          <a:latin typeface="+mn-lt"/>
          <a:ea typeface="ＭＳ Ｐゴシック" pitchFamily="-110" charset="-128"/>
        </a:defRPr>
      </a:lvl5pPr>
      <a:lvl6pPr marL="2472279" indent="-224753" algn="l" rtl="0" eaLnBrk="0" fontAlgn="base" hangingPunct="0">
        <a:spcBef>
          <a:spcPct val="20000"/>
        </a:spcBef>
        <a:spcAft>
          <a:spcPct val="0"/>
        </a:spcAft>
        <a:buClr>
          <a:schemeClr val="tx2"/>
        </a:buClr>
        <a:buSzPct val="100000"/>
        <a:buChar char="•"/>
        <a:defRPr sz="1941">
          <a:solidFill>
            <a:schemeClr val="tx1"/>
          </a:solidFill>
          <a:effectLst>
            <a:outerShdw blurRad="38100" dist="38100" dir="2700000" algn="tl">
              <a:srgbClr val="000000"/>
            </a:outerShdw>
          </a:effectLst>
          <a:latin typeface="+mn-lt"/>
          <a:ea typeface="ＭＳ Ｐゴシック" pitchFamily="-110" charset="-128"/>
        </a:defRPr>
      </a:lvl6pPr>
      <a:lvl7pPr marL="2921785" indent="-224753" algn="l" rtl="0" eaLnBrk="0" fontAlgn="base" hangingPunct="0">
        <a:spcBef>
          <a:spcPct val="20000"/>
        </a:spcBef>
        <a:spcAft>
          <a:spcPct val="0"/>
        </a:spcAft>
        <a:buClr>
          <a:schemeClr val="tx2"/>
        </a:buClr>
        <a:buSzPct val="100000"/>
        <a:buChar char="•"/>
        <a:defRPr sz="1941">
          <a:solidFill>
            <a:schemeClr val="tx1"/>
          </a:solidFill>
          <a:effectLst>
            <a:outerShdw blurRad="38100" dist="38100" dir="2700000" algn="tl">
              <a:srgbClr val="000000"/>
            </a:outerShdw>
          </a:effectLst>
          <a:latin typeface="+mn-lt"/>
          <a:ea typeface="ＭＳ Ｐゴシック" pitchFamily="-110" charset="-128"/>
        </a:defRPr>
      </a:lvl7pPr>
      <a:lvl8pPr marL="3371290" indent="-224753" algn="l" rtl="0" eaLnBrk="0" fontAlgn="base" hangingPunct="0">
        <a:spcBef>
          <a:spcPct val="20000"/>
        </a:spcBef>
        <a:spcAft>
          <a:spcPct val="0"/>
        </a:spcAft>
        <a:buClr>
          <a:schemeClr val="tx2"/>
        </a:buClr>
        <a:buSzPct val="100000"/>
        <a:buChar char="•"/>
        <a:defRPr sz="1941">
          <a:solidFill>
            <a:schemeClr val="tx1"/>
          </a:solidFill>
          <a:effectLst>
            <a:outerShdw blurRad="38100" dist="38100" dir="2700000" algn="tl">
              <a:srgbClr val="000000"/>
            </a:outerShdw>
          </a:effectLst>
          <a:latin typeface="+mn-lt"/>
          <a:ea typeface="ＭＳ Ｐゴシック" pitchFamily="-110" charset="-128"/>
        </a:defRPr>
      </a:lvl8pPr>
      <a:lvl9pPr marL="3820796" indent="-224753" algn="l" rtl="0" eaLnBrk="0" fontAlgn="base" hangingPunct="0">
        <a:spcBef>
          <a:spcPct val="20000"/>
        </a:spcBef>
        <a:spcAft>
          <a:spcPct val="0"/>
        </a:spcAft>
        <a:buClr>
          <a:schemeClr val="tx2"/>
        </a:buClr>
        <a:buSzPct val="100000"/>
        <a:buChar char="•"/>
        <a:defRPr sz="1941">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49505" rtl="0" eaLnBrk="1" latinLnBrk="0" hangingPunct="1">
        <a:defRPr sz="1765" kern="1200">
          <a:solidFill>
            <a:schemeClr val="tx1"/>
          </a:solidFill>
          <a:latin typeface="+mn-lt"/>
          <a:ea typeface="+mn-ea"/>
          <a:cs typeface="+mn-cs"/>
        </a:defRPr>
      </a:lvl1pPr>
      <a:lvl2pPr marL="449505" algn="l" defTabSz="449505" rtl="0" eaLnBrk="1" latinLnBrk="0" hangingPunct="1">
        <a:defRPr sz="1765" kern="1200">
          <a:solidFill>
            <a:schemeClr val="tx1"/>
          </a:solidFill>
          <a:latin typeface="+mn-lt"/>
          <a:ea typeface="+mn-ea"/>
          <a:cs typeface="+mn-cs"/>
        </a:defRPr>
      </a:lvl2pPr>
      <a:lvl3pPr marL="899010" algn="l" defTabSz="449505" rtl="0" eaLnBrk="1" latinLnBrk="0" hangingPunct="1">
        <a:defRPr sz="1765" kern="1200">
          <a:solidFill>
            <a:schemeClr val="tx1"/>
          </a:solidFill>
          <a:latin typeface="+mn-lt"/>
          <a:ea typeface="+mn-ea"/>
          <a:cs typeface="+mn-cs"/>
        </a:defRPr>
      </a:lvl3pPr>
      <a:lvl4pPr marL="1348516" algn="l" defTabSz="449505" rtl="0" eaLnBrk="1" latinLnBrk="0" hangingPunct="1">
        <a:defRPr sz="1765" kern="1200">
          <a:solidFill>
            <a:schemeClr val="tx1"/>
          </a:solidFill>
          <a:latin typeface="+mn-lt"/>
          <a:ea typeface="+mn-ea"/>
          <a:cs typeface="+mn-cs"/>
        </a:defRPr>
      </a:lvl4pPr>
      <a:lvl5pPr marL="1798021" algn="l" defTabSz="449505" rtl="0" eaLnBrk="1" latinLnBrk="0" hangingPunct="1">
        <a:defRPr sz="1765" kern="1200">
          <a:solidFill>
            <a:schemeClr val="tx1"/>
          </a:solidFill>
          <a:latin typeface="+mn-lt"/>
          <a:ea typeface="+mn-ea"/>
          <a:cs typeface="+mn-cs"/>
        </a:defRPr>
      </a:lvl5pPr>
      <a:lvl6pPr marL="2247527" algn="l" defTabSz="449505" rtl="0" eaLnBrk="1" latinLnBrk="0" hangingPunct="1">
        <a:defRPr sz="1765" kern="1200">
          <a:solidFill>
            <a:schemeClr val="tx1"/>
          </a:solidFill>
          <a:latin typeface="+mn-lt"/>
          <a:ea typeface="+mn-ea"/>
          <a:cs typeface="+mn-cs"/>
        </a:defRPr>
      </a:lvl6pPr>
      <a:lvl7pPr marL="2697032" algn="l" defTabSz="449505" rtl="0" eaLnBrk="1" latinLnBrk="0" hangingPunct="1">
        <a:defRPr sz="1765" kern="1200">
          <a:solidFill>
            <a:schemeClr val="tx1"/>
          </a:solidFill>
          <a:latin typeface="+mn-lt"/>
          <a:ea typeface="+mn-ea"/>
          <a:cs typeface="+mn-cs"/>
        </a:defRPr>
      </a:lvl7pPr>
      <a:lvl8pPr marL="3146538" algn="l" defTabSz="449505" rtl="0" eaLnBrk="1" latinLnBrk="0" hangingPunct="1">
        <a:defRPr sz="1765" kern="1200">
          <a:solidFill>
            <a:schemeClr val="tx1"/>
          </a:solidFill>
          <a:latin typeface="+mn-lt"/>
          <a:ea typeface="+mn-ea"/>
          <a:cs typeface="+mn-cs"/>
        </a:defRPr>
      </a:lvl8pPr>
      <a:lvl9pPr marL="3596043" algn="l" defTabSz="449505" rtl="0" eaLnBrk="1" latinLnBrk="0" hangingPunct="1">
        <a:defRPr sz="176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584" tIns="40290" rIns="80584" bIns="40290" anchor="ctr"/>
          <a:lstStyle/>
          <a:p>
            <a:pPr defTabSz="805466" eaLnBrk="1" hangingPunct="1">
              <a:lnSpc>
                <a:spcPct val="100000"/>
              </a:lnSpc>
              <a:buClrTx/>
              <a:buSzTx/>
              <a:buFontTx/>
              <a:buNone/>
            </a:pPr>
            <a:endParaRPr lang="en-US" sz="2382">
              <a:solidFill>
                <a:srgbClr val="000000"/>
              </a:solidFill>
              <a:ea typeface="MS Gothic" charset="0"/>
              <a:cs typeface="MS Gothic" charset="0"/>
            </a:endParaRPr>
          </a:p>
        </p:txBody>
      </p:sp>
      <p:sp>
        <p:nvSpPr>
          <p:cNvPr id="1026" name="Text Box 2"/>
          <p:cNvSpPr txBox="1">
            <a:spLocks noChangeArrowheads="1"/>
          </p:cNvSpPr>
          <p:nvPr/>
        </p:nvSpPr>
        <p:spPr bwMode="auto">
          <a:xfrm>
            <a:off x="762851" y="6564291"/>
            <a:ext cx="867096" cy="219026"/>
          </a:xfrm>
          <a:prstGeom prst="rect">
            <a:avLst/>
          </a:prstGeom>
          <a:noFill/>
          <a:ln w="9525">
            <a:noFill/>
            <a:round/>
            <a:headEnd/>
            <a:tailEnd/>
          </a:ln>
          <a:effectLst/>
        </p:spPr>
        <p:txBody>
          <a:bodyPr wrap="none" lIns="79311" tIns="41239" rIns="79311" bIns="41239"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defTabSz="806207" eaLnBrk="1" hangingPunct="1">
              <a:lnSpc>
                <a:spcPct val="100000"/>
              </a:lnSpc>
              <a:spcBef>
                <a:spcPts val="491"/>
              </a:spcBef>
              <a:buClr>
                <a:srgbClr val="FFFFFF"/>
              </a:buClr>
              <a:buSzTx/>
              <a:buFont typeface="Arial" charset="0"/>
              <a:buNone/>
              <a:defRPr/>
            </a:pPr>
            <a:r>
              <a:rPr lang="en-GB" sz="794" b="1">
                <a:solidFill>
                  <a:srgbClr val="FFFFFF"/>
                </a:solidFill>
                <a:latin typeface="Arial" charset="0"/>
                <a:cs typeface="MS Gothic" charset="0"/>
              </a:rPr>
              <a:t>© </a:t>
            </a:r>
            <a:r>
              <a:rPr lang="en-GB" sz="882" b="1">
                <a:solidFill>
                  <a:srgbClr val="FFFFFF"/>
                </a:solidFill>
                <a:latin typeface="Arial" charset="0"/>
                <a:cs typeface="MS Gothic" charset="0"/>
              </a:rPr>
              <a:t>2006</a:t>
            </a:r>
            <a:r>
              <a:rPr lang="en-GB" sz="794" b="1">
                <a:solidFill>
                  <a:srgbClr val="FFFFFF"/>
                </a:solidFill>
                <a:latin typeface="Arial" charset="0"/>
                <a:cs typeface="MS Gothic" charset="0"/>
              </a:rPr>
              <a:t> TBBMI</a:t>
            </a:r>
          </a:p>
        </p:txBody>
      </p:sp>
      <p:sp>
        <p:nvSpPr>
          <p:cNvPr id="3076" name="Rectangle 3"/>
          <p:cNvSpPr>
            <a:spLocks noChangeArrowheads="1"/>
          </p:cNvSpPr>
          <p:nvPr/>
        </p:nvSpPr>
        <p:spPr bwMode="auto">
          <a:xfrm>
            <a:off x="7885709" y="6549583"/>
            <a:ext cx="591379" cy="219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311" tIns="41239" rIns="79311" bIns="41239" anchor="ctr">
            <a:spAutoFit/>
          </a:bodyPr>
          <a:lstStyle/>
          <a:p>
            <a:pPr algn="ctr" defTabSz="805466" eaLnBrk="1" hangingPunct="1">
              <a:lnSpc>
                <a:spcPct val="100000"/>
              </a:lnSpc>
              <a:buClr>
                <a:srgbClr val="FFFFFF"/>
              </a:buClr>
              <a:buSzTx/>
              <a:buFont typeface="Comic Sans MS" charset="0"/>
              <a:buNone/>
              <a:tabLst>
                <a:tab pos="0" algn="l"/>
                <a:tab pos="804065" algn="l"/>
                <a:tab pos="1609531" algn="l"/>
                <a:tab pos="2414996" algn="l"/>
                <a:tab pos="3221863" algn="l"/>
                <a:tab pos="4027329" algn="l"/>
                <a:tab pos="4834196" algn="l"/>
                <a:tab pos="5639661" algn="l"/>
                <a:tab pos="6445127" algn="l"/>
                <a:tab pos="7251994" algn="l"/>
                <a:tab pos="8057459" algn="l"/>
                <a:tab pos="8861524" algn="l"/>
              </a:tabLst>
            </a:pPr>
            <a:r>
              <a:rPr lang="en-GB" sz="882" b="1">
                <a:solidFill>
                  <a:srgbClr val="FFFFFF"/>
                </a:solidFill>
                <a:latin typeface="Comic Sans MS" charset="0"/>
                <a:ea typeface="MS Gothic" charset="0"/>
                <a:cs typeface="MS Gothic" charset="0"/>
              </a:rPr>
              <a:t>9.65.08.</a:t>
            </a:r>
          </a:p>
        </p:txBody>
      </p:sp>
      <p:sp>
        <p:nvSpPr>
          <p:cNvPr id="6" name="Rectangle 4">
            <a:extLst>
              <a:ext uri="{FF2B5EF4-FFF2-40B4-BE49-F238E27FC236}">
                <a16:creationId xmlns:a16="http://schemas.microsoft.com/office/drawing/2014/main" id="{F2FF59BB-6E88-F906-16D2-01AEB6FB5111}"/>
              </a:ext>
            </a:extLst>
          </p:cNvPr>
          <p:cNvSpPr>
            <a:spLocks noChangeArrowheads="1"/>
          </p:cNvSpPr>
          <p:nvPr userDrawn="1"/>
        </p:nvSpPr>
        <p:spPr bwMode="auto">
          <a:xfrm>
            <a:off x="461818" y="106456"/>
            <a:ext cx="4061114" cy="865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389" tIns="44695" rIns="89389" bIns="44695">
            <a:spAutoFit/>
          </a:bodyPr>
          <a:lstStyle/>
          <a:p>
            <a:pPr algn="l" rtl="1">
              <a:lnSpc>
                <a:spcPct val="125000"/>
              </a:lnSpc>
              <a:spcBef>
                <a:spcPts val="1324"/>
              </a:spcBef>
              <a:buClr>
                <a:srgbClr val="FFFF00"/>
              </a:buClr>
              <a:buFont typeface="Helvetica"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118" b="1" dirty="0">
                <a:solidFill>
                  <a:srgbClr val="FFFF00"/>
                </a:solidFill>
                <a:latin typeface="Arial" panose="020B0604020202020204" pitchFamily="34" charset="0"/>
                <a:cs typeface="Arial" panose="020B0604020202020204" pitchFamily="34" charset="0"/>
              </a:rPr>
              <a:t>العهد الجديد</a:t>
            </a:r>
            <a:br>
              <a:rPr lang="en-US" sz="2118" b="1" dirty="0">
                <a:solidFill>
                  <a:srgbClr val="FFFF00"/>
                </a:solidFill>
                <a:latin typeface="Arial" panose="020B0604020202020204" pitchFamily="34" charset="0"/>
                <a:cs typeface="Arial" panose="020B0604020202020204" pitchFamily="34" charset="0"/>
              </a:rPr>
            </a:br>
            <a:r>
              <a:rPr lang="ar-JO" sz="2118" b="1" dirty="0">
                <a:solidFill>
                  <a:srgbClr val="FFFF00"/>
                </a:solidFill>
                <a:latin typeface="Arial" panose="020B0604020202020204" pitchFamily="34" charset="0"/>
                <a:cs typeface="Arial" panose="020B0604020202020204" pitchFamily="34" charset="0"/>
              </a:rPr>
              <a:t>يجتمع معًا</a:t>
            </a:r>
            <a:endParaRPr lang="en-GB" sz="2118"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131519"/>
      </p:ext>
    </p:extLst>
  </p:cSld>
  <p:clrMap bg1="lt1" tx1="dk1" bg2="lt2" tx2="dk2" accent1="accent1" accent2="accent2" accent3="accent3" accent4="accent4" accent5="accent5" accent6="accent6" hlink="hlink" folHlink="folHlink"/>
  <p:sldLayoutIdLst>
    <p:sldLayoutId id="2147483791" r:id="rId1"/>
  </p:sldLayoutIdLst>
  <p:txStyles>
    <p:titleStyle>
      <a:lvl1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mj-lt"/>
          <a:ea typeface="ＭＳ Ｐゴシック" charset="0"/>
          <a:cs typeface="+mj-cs"/>
        </a:defRPr>
      </a:lvl1pPr>
      <a:lvl2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2pPr>
      <a:lvl3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3pPr>
      <a:lvl4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4pPr>
      <a:lvl5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5pPr>
      <a:lvl6pPr marL="402914"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6pPr>
      <a:lvl7pPr marL="805829"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7pPr>
      <a:lvl8pPr marL="1208743"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8pPr>
      <a:lvl9pPr marL="1611659"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9pPr>
    </p:titleStyle>
    <p:bodyStyle>
      <a:lvl1pPr marL="329191" indent="-329191" algn="l" defTabSz="402033" rtl="0" eaLnBrk="0" fontAlgn="base" hangingPunct="0">
        <a:lnSpc>
          <a:spcPct val="93000"/>
        </a:lnSpc>
        <a:spcBef>
          <a:spcPts val="772"/>
        </a:spcBef>
        <a:spcAft>
          <a:spcPct val="0"/>
        </a:spcAft>
        <a:buClr>
          <a:srgbClr val="000000"/>
        </a:buClr>
        <a:buSzPct val="100000"/>
        <a:buFont typeface="Times New Roman" charset="0"/>
        <a:buChar char="•"/>
        <a:defRPr sz="3088">
          <a:solidFill>
            <a:srgbClr val="000000"/>
          </a:solidFill>
          <a:latin typeface="+mn-lt"/>
          <a:ea typeface="ＭＳ Ｐゴシック" charset="0"/>
          <a:cs typeface="+mn-cs"/>
        </a:defRPr>
      </a:lvl1pPr>
      <a:lvl2pPr marL="718616" indent="-274559" algn="l" defTabSz="402033" rtl="0" eaLnBrk="0" fontAlgn="base" hangingPunct="0">
        <a:lnSpc>
          <a:spcPct val="93000"/>
        </a:lnSpc>
        <a:spcBef>
          <a:spcPts val="684"/>
        </a:spcBef>
        <a:spcAft>
          <a:spcPct val="0"/>
        </a:spcAft>
        <a:buClr>
          <a:srgbClr val="000000"/>
        </a:buClr>
        <a:buSzPct val="100000"/>
        <a:buFont typeface="Times New Roman" charset="0"/>
        <a:buChar char="–"/>
        <a:defRPr sz="2735">
          <a:solidFill>
            <a:srgbClr val="000000"/>
          </a:solidFill>
          <a:latin typeface="+mn-lt"/>
          <a:ea typeface="+mn-ea"/>
          <a:cs typeface="+mn-cs"/>
        </a:defRPr>
      </a:lvl2pPr>
      <a:lvl3pPr marL="1105240" indent="-218526" algn="l" defTabSz="402033" rtl="0" eaLnBrk="0" fontAlgn="base" hangingPunct="0">
        <a:lnSpc>
          <a:spcPct val="93000"/>
        </a:lnSpc>
        <a:spcBef>
          <a:spcPts val="574"/>
        </a:spcBef>
        <a:spcAft>
          <a:spcPct val="0"/>
        </a:spcAft>
        <a:buClr>
          <a:srgbClr val="000000"/>
        </a:buClr>
        <a:buSzPct val="100000"/>
        <a:buFont typeface="Times New Roman" charset="0"/>
        <a:buChar char="•"/>
        <a:defRPr sz="2294">
          <a:solidFill>
            <a:srgbClr val="000000"/>
          </a:solidFill>
          <a:latin typeface="+mn-lt"/>
          <a:ea typeface="+mn-ea"/>
          <a:cs typeface="+mn-cs"/>
        </a:defRPr>
      </a:lvl3pPr>
      <a:lvl4pPr marL="1549296"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4pPr>
      <a:lvl5pPr marL="1991952"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5pPr>
      <a:lvl6pPr marL="2396504"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6pPr>
      <a:lvl7pPr marL="2799418"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7pPr>
      <a:lvl8pPr marL="3202334"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8pPr>
      <a:lvl9pPr marL="3605248"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9pPr>
    </p:bodyStyle>
    <p:otherStyle>
      <a:defPPr>
        <a:defRPr lang="en-US"/>
      </a:defPPr>
      <a:lvl1pPr marL="0" algn="l" defTabSz="402914" rtl="0" eaLnBrk="1" latinLnBrk="0" hangingPunct="1">
        <a:defRPr sz="1588" kern="1200">
          <a:solidFill>
            <a:schemeClr val="tx1"/>
          </a:solidFill>
          <a:latin typeface="+mn-lt"/>
          <a:ea typeface="+mn-ea"/>
          <a:cs typeface="+mn-cs"/>
        </a:defRPr>
      </a:lvl1pPr>
      <a:lvl2pPr marL="402914" algn="l" defTabSz="402914" rtl="0" eaLnBrk="1" latinLnBrk="0" hangingPunct="1">
        <a:defRPr sz="1588" kern="1200">
          <a:solidFill>
            <a:schemeClr val="tx1"/>
          </a:solidFill>
          <a:latin typeface="+mn-lt"/>
          <a:ea typeface="+mn-ea"/>
          <a:cs typeface="+mn-cs"/>
        </a:defRPr>
      </a:lvl2pPr>
      <a:lvl3pPr marL="805829" algn="l" defTabSz="402914" rtl="0" eaLnBrk="1" latinLnBrk="0" hangingPunct="1">
        <a:defRPr sz="1588" kern="1200">
          <a:solidFill>
            <a:schemeClr val="tx1"/>
          </a:solidFill>
          <a:latin typeface="+mn-lt"/>
          <a:ea typeface="+mn-ea"/>
          <a:cs typeface="+mn-cs"/>
        </a:defRPr>
      </a:lvl3pPr>
      <a:lvl4pPr marL="1208743" algn="l" defTabSz="402914" rtl="0" eaLnBrk="1" latinLnBrk="0" hangingPunct="1">
        <a:defRPr sz="1588" kern="1200">
          <a:solidFill>
            <a:schemeClr val="tx1"/>
          </a:solidFill>
          <a:latin typeface="+mn-lt"/>
          <a:ea typeface="+mn-ea"/>
          <a:cs typeface="+mn-cs"/>
        </a:defRPr>
      </a:lvl4pPr>
      <a:lvl5pPr marL="1611659" algn="l" defTabSz="402914" rtl="0" eaLnBrk="1" latinLnBrk="0" hangingPunct="1">
        <a:defRPr sz="1588" kern="1200">
          <a:solidFill>
            <a:schemeClr val="tx1"/>
          </a:solidFill>
          <a:latin typeface="+mn-lt"/>
          <a:ea typeface="+mn-ea"/>
          <a:cs typeface="+mn-cs"/>
        </a:defRPr>
      </a:lvl5pPr>
      <a:lvl6pPr marL="2014574" algn="l" defTabSz="402914" rtl="0" eaLnBrk="1" latinLnBrk="0" hangingPunct="1">
        <a:defRPr sz="1588" kern="1200">
          <a:solidFill>
            <a:schemeClr val="tx1"/>
          </a:solidFill>
          <a:latin typeface="+mn-lt"/>
          <a:ea typeface="+mn-ea"/>
          <a:cs typeface="+mn-cs"/>
        </a:defRPr>
      </a:lvl6pPr>
      <a:lvl7pPr marL="2417489" algn="l" defTabSz="402914" rtl="0" eaLnBrk="1" latinLnBrk="0" hangingPunct="1">
        <a:defRPr sz="1588" kern="1200">
          <a:solidFill>
            <a:schemeClr val="tx1"/>
          </a:solidFill>
          <a:latin typeface="+mn-lt"/>
          <a:ea typeface="+mn-ea"/>
          <a:cs typeface="+mn-cs"/>
        </a:defRPr>
      </a:lvl7pPr>
      <a:lvl8pPr marL="2820402" algn="l" defTabSz="402914" rtl="0" eaLnBrk="1" latinLnBrk="0" hangingPunct="1">
        <a:defRPr sz="1588" kern="1200">
          <a:solidFill>
            <a:schemeClr val="tx1"/>
          </a:solidFill>
          <a:latin typeface="+mn-lt"/>
          <a:ea typeface="+mn-ea"/>
          <a:cs typeface="+mn-cs"/>
        </a:defRPr>
      </a:lvl8pPr>
      <a:lvl9pPr marL="3223316" algn="l" defTabSz="402914" rtl="0" eaLnBrk="1" latinLnBrk="0" hangingPunct="1">
        <a:defRPr sz="1588"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519" tIns="40258" rIns="80519" bIns="40258" anchor="ctr"/>
          <a:lstStyle/>
          <a:p>
            <a:endParaRPr lang="en-US" sz="2118">
              <a:ea typeface="MS Gothic" charset="0"/>
              <a:cs typeface="MS Gothic" charset="0"/>
            </a:endParaRPr>
          </a:p>
        </p:txBody>
      </p:sp>
      <p:sp>
        <p:nvSpPr>
          <p:cNvPr id="2" name="Text Box 2"/>
          <p:cNvSpPr txBox="1">
            <a:spLocks noChangeArrowheads="1"/>
          </p:cNvSpPr>
          <p:nvPr/>
        </p:nvSpPr>
        <p:spPr bwMode="auto">
          <a:xfrm>
            <a:off x="766521" y="6560822"/>
            <a:ext cx="866971" cy="218958"/>
          </a:xfrm>
          <a:prstGeom prst="rect">
            <a:avLst/>
          </a:prstGeom>
          <a:noFill/>
          <a:ln w="9525">
            <a:noFill/>
            <a:round/>
            <a:headEnd/>
            <a:tailEnd/>
          </a:ln>
          <a:effectLst/>
        </p:spPr>
        <p:txBody>
          <a:bodyPr wrap="none" lIns="79249" tIns="41205" rIns="79249" bIns="4120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9880">
              <a:lnSpc>
                <a:spcPct val="100000"/>
              </a:lnSpc>
              <a:spcBef>
                <a:spcPts val="497"/>
              </a:spcBef>
              <a:buClr>
                <a:srgbClr val="FFFFFF"/>
              </a:buClr>
              <a:buFont typeface="Arial" charset="0"/>
              <a:buNone/>
              <a:defRPr/>
            </a:pPr>
            <a:r>
              <a:rPr lang="en-GB" sz="794" b="1">
                <a:solidFill>
                  <a:srgbClr val="FFFFFF"/>
                </a:solidFill>
                <a:latin typeface="Arial" charset="0"/>
              </a:rPr>
              <a:t>© </a:t>
            </a:r>
            <a:r>
              <a:rPr lang="en-GB" sz="882" b="1">
                <a:solidFill>
                  <a:srgbClr val="FFFFFF"/>
                </a:solidFill>
                <a:latin typeface="Arial" charset="0"/>
              </a:rPr>
              <a:t>2006</a:t>
            </a:r>
            <a:r>
              <a:rPr lang="en-GB" sz="794" b="1">
                <a:solidFill>
                  <a:srgbClr val="FFFFFF"/>
                </a:solidFill>
                <a:latin typeface="Arial" charset="0"/>
              </a:rPr>
              <a:t> TBBMI</a:t>
            </a:r>
          </a:p>
        </p:txBody>
      </p:sp>
      <p:sp>
        <p:nvSpPr>
          <p:cNvPr id="1028" name="Rectangle 3"/>
          <p:cNvSpPr>
            <a:spLocks noChangeArrowheads="1"/>
          </p:cNvSpPr>
          <p:nvPr/>
        </p:nvSpPr>
        <p:spPr bwMode="auto">
          <a:xfrm>
            <a:off x="7855464" y="6545415"/>
            <a:ext cx="591254" cy="218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49" tIns="41205" rIns="79249" bIns="41205" anchor="ctr">
            <a:spAutoFit/>
          </a:bodyPr>
          <a:lstStyle/>
          <a:p>
            <a:pPr algn="ctr">
              <a:lnSpc>
                <a:spcPct val="100000"/>
              </a:lnSpc>
              <a:buClr>
                <a:srgbClr val="FFFFFF"/>
              </a:buClr>
              <a:buFont typeface="Comic Sans MS"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en-GB" sz="882" b="1">
                <a:solidFill>
                  <a:srgbClr val="FFFFFF"/>
                </a:solidFill>
                <a:latin typeface="Comic Sans MS" charset="0"/>
                <a:ea typeface="MS Gothic" charset="0"/>
                <a:cs typeface="MS Gothic" charset="0"/>
              </a:rPr>
              <a:t>9.65.08.</a:t>
            </a:r>
          </a:p>
        </p:txBody>
      </p:sp>
      <p:sp>
        <p:nvSpPr>
          <p:cNvPr id="1029" name="Rectangle 4"/>
          <p:cNvSpPr>
            <a:spLocks noChangeArrowheads="1"/>
          </p:cNvSpPr>
          <p:nvPr/>
        </p:nvSpPr>
        <p:spPr bwMode="auto">
          <a:xfrm>
            <a:off x="461818" y="106456"/>
            <a:ext cx="4061114" cy="865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389" tIns="44695" rIns="89389" bIns="44695">
            <a:spAutoFit/>
          </a:bodyPr>
          <a:lstStyle/>
          <a:p>
            <a:pPr algn="l" rtl="1">
              <a:lnSpc>
                <a:spcPct val="125000"/>
              </a:lnSpc>
              <a:spcBef>
                <a:spcPts val="1324"/>
              </a:spcBef>
              <a:buClr>
                <a:srgbClr val="FFFF00"/>
              </a:buClr>
              <a:buFont typeface="Helvetica"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118" b="1" dirty="0">
                <a:solidFill>
                  <a:srgbClr val="FFFF00"/>
                </a:solidFill>
                <a:latin typeface="Arial" panose="020B0604020202020204" pitchFamily="34" charset="0"/>
                <a:cs typeface="Arial" panose="020B0604020202020204" pitchFamily="34" charset="0"/>
              </a:rPr>
              <a:t>العهد الجديد</a:t>
            </a:r>
            <a:br>
              <a:rPr lang="en-US" sz="2118" b="1" dirty="0">
                <a:solidFill>
                  <a:srgbClr val="FFFF00"/>
                </a:solidFill>
                <a:latin typeface="Arial" panose="020B0604020202020204" pitchFamily="34" charset="0"/>
                <a:cs typeface="Arial" panose="020B0604020202020204" pitchFamily="34" charset="0"/>
              </a:rPr>
            </a:br>
            <a:r>
              <a:rPr lang="ar-JO" sz="2118" b="1" dirty="0">
                <a:solidFill>
                  <a:srgbClr val="FFFF00"/>
                </a:solidFill>
                <a:latin typeface="Arial" panose="020B0604020202020204" pitchFamily="34" charset="0"/>
                <a:cs typeface="Arial" panose="020B0604020202020204" pitchFamily="34" charset="0"/>
              </a:rPr>
              <a:t>يجتمع معًا</a:t>
            </a:r>
            <a:endParaRPr lang="en-GB" sz="2118"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86077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mj-lt"/>
          <a:ea typeface="ＭＳ Ｐゴシック" charset="0"/>
          <a:cs typeface="+mj-cs"/>
        </a:defRPr>
      </a:lvl1pPr>
      <a:lvl2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2pPr>
      <a:lvl3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3pPr>
      <a:lvl4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4pPr>
      <a:lvl5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5pPr>
      <a:lvl6pPr marL="402584" algn="ctr" defTabSz="40258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6pPr>
      <a:lvl7pPr marL="805168" algn="ctr" defTabSz="40258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7pPr>
      <a:lvl8pPr marL="1207753" algn="ctr" defTabSz="40258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8pPr>
      <a:lvl9pPr marL="1610338" algn="ctr" defTabSz="40258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9pPr>
    </p:titleStyle>
    <p:bodyStyle>
      <a:lvl1pPr marL="326389" indent="-326389" algn="l" defTabSz="397830" rtl="0" eaLnBrk="0" fontAlgn="base" hangingPunct="0">
        <a:lnSpc>
          <a:spcPct val="93000"/>
        </a:lnSpc>
        <a:spcBef>
          <a:spcPts val="772"/>
        </a:spcBef>
        <a:spcAft>
          <a:spcPct val="0"/>
        </a:spcAft>
        <a:buClr>
          <a:srgbClr val="000000"/>
        </a:buClr>
        <a:buSzPct val="100000"/>
        <a:buFont typeface="Times New Roman" charset="0"/>
        <a:buChar char="•"/>
        <a:defRPr sz="3088">
          <a:solidFill>
            <a:srgbClr val="000000"/>
          </a:solidFill>
          <a:latin typeface="+mn-lt"/>
          <a:ea typeface="ＭＳ Ｐゴシック" charset="0"/>
          <a:cs typeface="+mn-cs"/>
        </a:defRPr>
      </a:lvl1pPr>
      <a:lvl2pPr marL="714413" indent="-271757" algn="l" defTabSz="397830" rtl="0" eaLnBrk="0" fontAlgn="base" hangingPunct="0">
        <a:lnSpc>
          <a:spcPct val="93000"/>
        </a:lnSpc>
        <a:spcBef>
          <a:spcPts val="684"/>
        </a:spcBef>
        <a:spcAft>
          <a:spcPct val="0"/>
        </a:spcAft>
        <a:buClr>
          <a:srgbClr val="000000"/>
        </a:buClr>
        <a:buSzPct val="100000"/>
        <a:buFont typeface="Times New Roman" charset="0"/>
        <a:buChar char="–"/>
        <a:defRPr sz="2735">
          <a:solidFill>
            <a:srgbClr val="000000"/>
          </a:solidFill>
          <a:latin typeface="+mn-lt"/>
          <a:ea typeface="+mn-ea"/>
          <a:cs typeface="+mn-cs"/>
        </a:defRPr>
      </a:lvl2pPr>
      <a:lvl3pPr marL="1101037" indent="-215725" algn="l" defTabSz="397830" rtl="0" eaLnBrk="0" fontAlgn="base" hangingPunct="0">
        <a:lnSpc>
          <a:spcPct val="93000"/>
        </a:lnSpc>
        <a:spcBef>
          <a:spcPts val="574"/>
        </a:spcBef>
        <a:spcAft>
          <a:spcPct val="0"/>
        </a:spcAft>
        <a:buClr>
          <a:srgbClr val="000000"/>
        </a:buClr>
        <a:buSzPct val="100000"/>
        <a:buFont typeface="Times New Roman" charset="0"/>
        <a:buChar char="•"/>
        <a:defRPr sz="2294">
          <a:solidFill>
            <a:srgbClr val="000000"/>
          </a:solidFill>
          <a:latin typeface="+mn-lt"/>
          <a:ea typeface="+mn-ea"/>
          <a:cs typeface="+mn-cs"/>
        </a:defRPr>
      </a:lvl3pPr>
      <a:lvl4pPr marL="1545094" indent="-215725" algn="l" defTabSz="397830" rtl="0" eaLnBrk="0" fontAlgn="base" hangingPunct="0">
        <a:lnSpc>
          <a:spcPct val="93000"/>
        </a:lnSpc>
        <a:spcBef>
          <a:spcPts val="485"/>
        </a:spcBef>
        <a:spcAft>
          <a:spcPct val="0"/>
        </a:spcAft>
        <a:buClr>
          <a:srgbClr val="000000"/>
        </a:buClr>
        <a:buSzPct val="100000"/>
        <a:buFont typeface="Times New Roman" charset="0"/>
        <a:buChar char="–"/>
        <a:defRPr sz="1941">
          <a:solidFill>
            <a:srgbClr val="000000"/>
          </a:solidFill>
          <a:latin typeface="+mn-lt"/>
          <a:ea typeface="+mn-ea"/>
          <a:cs typeface="+mn-cs"/>
        </a:defRPr>
      </a:lvl4pPr>
      <a:lvl5pPr marL="1989150" indent="-215725" algn="l" defTabSz="397830" rtl="0" eaLnBrk="0" fontAlgn="base" hangingPunct="0">
        <a:lnSpc>
          <a:spcPct val="93000"/>
        </a:lnSpc>
        <a:spcBef>
          <a:spcPts val="485"/>
        </a:spcBef>
        <a:spcAft>
          <a:spcPct val="0"/>
        </a:spcAft>
        <a:buClr>
          <a:srgbClr val="000000"/>
        </a:buClr>
        <a:buSzPct val="100000"/>
        <a:buFont typeface="Times New Roman" charset="0"/>
        <a:buChar char="•"/>
        <a:defRPr sz="1941">
          <a:solidFill>
            <a:srgbClr val="000000"/>
          </a:solidFill>
          <a:latin typeface="+mn-lt"/>
          <a:ea typeface="+mn-ea"/>
          <a:cs typeface="+mn-cs"/>
        </a:defRPr>
      </a:lvl5pPr>
      <a:lvl6pPr marL="2394542" indent="-220862" algn="l" defTabSz="40258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6pPr>
      <a:lvl7pPr marL="2797126" indent="-220862" algn="l" defTabSz="40258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7pPr>
      <a:lvl8pPr marL="3199714" indent="-220862" algn="l" defTabSz="40258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8pPr>
      <a:lvl9pPr marL="3602296" indent="-220862" algn="l" defTabSz="40258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9pPr>
    </p:bodyStyle>
    <p:otherStyle>
      <a:defPPr>
        <a:defRPr lang="en-US"/>
      </a:defPPr>
      <a:lvl1pPr marL="0" algn="l" defTabSz="402584" rtl="0" eaLnBrk="1" latinLnBrk="0" hangingPunct="1">
        <a:defRPr sz="1588" kern="1200">
          <a:solidFill>
            <a:schemeClr val="tx1"/>
          </a:solidFill>
          <a:latin typeface="+mn-lt"/>
          <a:ea typeface="+mn-ea"/>
          <a:cs typeface="+mn-cs"/>
        </a:defRPr>
      </a:lvl1pPr>
      <a:lvl2pPr marL="402584" algn="l" defTabSz="402584" rtl="0" eaLnBrk="1" latinLnBrk="0" hangingPunct="1">
        <a:defRPr sz="1588" kern="1200">
          <a:solidFill>
            <a:schemeClr val="tx1"/>
          </a:solidFill>
          <a:latin typeface="+mn-lt"/>
          <a:ea typeface="+mn-ea"/>
          <a:cs typeface="+mn-cs"/>
        </a:defRPr>
      </a:lvl2pPr>
      <a:lvl3pPr marL="805168" algn="l" defTabSz="402584" rtl="0" eaLnBrk="1" latinLnBrk="0" hangingPunct="1">
        <a:defRPr sz="1588" kern="1200">
          <a:solidFill>
            <a:schemeClr val="tx1"/>
          </a:solidFill>
          <a:latin typeface="+mn-lt"/>
          <a:ea typeface="+mn-ea"/>
          <a:cs typeface="+mn-cs"/>
        </a:defRPr>
      </a:lvl3pPr>
      <a:lvl4pPr marL="1207753" algn="l" defTabSz="402584" rtl="0" eaLnBrk="1" latinLnBrk="0" hangingPunct="1">
        <a:defRPr sz="1588" kern="1200">
          <a:solidFill>
            <a:schemeClr val="tx1"/>
          </a:solidFill>
          <a:latin typeface="+mn-lt"/>
          <a:ea typeface="+mn-ea"/>
          <a:cs typeface="+mn-cs"/>
        </a:defRPr>
      </a:lvl4pPr>
      <a:lvl5pPr marL="1610338" algn="l" defTabSz="402584" rtl="0" eaLnBrk="1" latinLnBrk="0" hangingPunct="1">
        <a:defRPr sz="1588" kern="1200">
          <a:solidFill>
            <a:schemeClr val="tx1"/>
          </a:solidFill>
          <a:latin typeface="+mn-lt"/>
          <a:ea typeface="+mn-ea"/>
          <a:cs typeface="+mn-cs"/>
        </a:defRPr>
      </a:lvl5pPr>
      <a:lvl6pPr marL="2012926" algn="l" defTabSz="402584" rtl="0" eaLnBrk="1" latinLnBrk="0" hangingPunct="1">
        <a:defRPr sz="1588" kern="1200">
          <a:solidFill>
            <a:schemeClr val="tx1"/>
          </a:solidFill>
          <a:latin typeface="+mn-lt"/>
          <a:ea typeface="+mn-ea"/>
          <a:cs typeface="+mn-cs"/>
        </a:defRPr>
      </a:lvl6pPr>
      <a:lvl7pPr marL="2415511" algn="l" defTabSz="402584" rtl="0" eaLnBrk="1" latinLnBrk="0" hangingPunct="1">
        <a:defRPr sz="1588" kern="1200">
          <a:solidFill>
            <a:schemeClr val="tx1"/>
          </a:solidFill>
          <a:latin typeface="+mn-lt"/>
          <a:ea typeface="+mn-ea"/>
          <a:cs typeface="+mn-cs"/>
        </a:defRPr>
      </a:lvl7pPr>
      <a:lvl8pPr marL="2818094" algn="l" defTabSz="402584" rtl="0" eaLnBrk="1" latinLnBrk="0" hangingPunct="1">
        <a:defRPr sz="1588" kern="1200">
          <a:solidFill>
            <a:schemeClr val="tx1"/>
          </a:solidFill>
          <a:latin typeface="+mn-lt"/>
          <a:ea typeface="+mn-ea"/>
          <a:cs typeface="+mn-cs"/>
        </a:defRPr>
      </a:lvl8pPr>
      <a:lvl9pPr marL="3220680" algn="l" defTabSz="402584"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8.xml"/><Relationship Id="rId5" Type="http://schemas.openxmlformats.org/officeDocument/2006/relationships/image" Target="../media/image1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8.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8.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8.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8.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8.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00.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5.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700">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63491" name="Rectangle 3"/>
          <p:cNvSpPr>
            <a:spLocks noChangeArrowheads="1"/>
          </p:cNvSpPr>
          <p:nvPr/>
        </p:nvSpPr>
        <p:spPr bwMode="auto">
          <a:xfrm>
            <a:off x="682625" y="763588"/>
            <a:ext cx="8064500" cy="5705475"/>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3492" name="Text Box 4"/>
          <p:cNvSpPr txBox="1">
            <a:spLocks noChangeArrowheads="1"/>
          </p:cNvSpPr>
          <p:nvPr/>
        </p:nvSpPr>
        <p:spPr bwMode="auto">
          <a:xfrm>
            <a:off x="8880207" y="5701488"/>
            <a:ext cx="184686" cy="400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1418" tIns="45709" rIns="91418" bIns="45709"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a:solidFill>
                <a:srgbClr val="FFA27C"/>
              </a:solidFill>
              <a:latin typeface="Arial" panose="020B0604020202020204" pitchFamily="34" charset="0"/>
              <a:cs typeface="Arial" panose="020B0604020202020204" pitchFamily="34" charset="0"/>
            </a:endParaRPr>
          </a:p>
        </p:txBody>
      </p:sp>
      <p:pic>
        <p:nvPicPr>
          <p:cNvPr id="6349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063" y="650875"/>
            <a:ext cx="785495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63494" name="Rectangle 6"/>
          <p:cNvSpPr>
            <a:spLocks noChangeArrowheads="1"/>
          </p:cNvSpPr>
          <p:nvPr/>
        </p:nvSpPr>
        <p:spPr bwMode="auto">
          <a:xfrm>
            <a:off x="-1047750" y="1244996"/>
            <a:ext cx="7870825" cy="564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3495" name="Text Box 7"/>
          <p:cNvSpPr txBox="1">
            <a:spLocks noChangeArrowheads="1"/>
          </p:cNvSpPr>
          <p:nvPr/>
        </p:nvSpPr>
        <p:spPr bwMode="auto">
          <a:xfrm>
            <a:off x="312738" y="220663"/>
            <a:ext cx="8293100" cy="35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2048" tIns="41025" rIns="82048" bIns="41025">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1800" b="1">
              <a:latin typeface="Arial" panose="020B0604020202020204" pitchFamily="34" charset="0"/>
              <a:cs typeface="Arial" panose="020B0604020202020204" pitchFamily="34" charset="0"/>
            </a:endParaRPr>
          </a:p>
        </p:txBody>
      </p:sp>
      <p:pic>
        <p:nvPicPr>
          <p:cNvPr id="37896"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5000" y="619125"/>
            <a:ext cx="7853363" cy="564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37902" name="Text Box 14"/>
          <p:cNvSpPr txBox="1">
            <a:spLocks noChangeArrowheads="1"/>
          </p:cNvSpPr>
          <p:nvPr/>
        </p:nvSpPr>
        <p:spPr bwMode="auto">
          <a:xfrm>
            <a:off x="500063" y="5468938"/>
            <a:ext cx="8129587" cy="569912"/>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82020" tIns="41010" rIns="82020" bIns="41010" anchor="ctr">
            <a:spAutoFit/>
          </a:bodyPr>
          <a:lstStyle/>
          <a:p>
            <a:pPr algn="ctr" defTabSz="820738">
              <a:spcBef>
                <a:spcPct val="50000"/>
              </a:spcBef>
              <a:defRPr/>
            </a:pPr>
            <a:endParaRPr lang="en-US" sz="3200" b="1" i="1">
              <a:solidFill>
                <a:schemeClr val="hlink"/>
              </a:solidFill>
              <a:effectLst>
                <a:outerShdw blurRad="38100" dist="38100" dir="2700000" algn="tl">
                  <a:srgbClr val="DDDDDD"/>
                </a:outerShdw>
              </a:effectLst>
              <a:latin typeface="Arial" panose="020B0604020202020204" pitchFamily="34" charset="0"/>
              <a:ea typeface="ＭＳ Ｐゴシック" pitchFamily="-112" charset="-128"/>
              <a:cs typeface="Arial" panose="020B0604020202020204" pitchFamily="34" charset="0"/>
            </a:endParaRPr>
          </a:p>
        </p:txBody>
      </p:sp>
      <p:sp>
        <p:nvSpPr>
          <p:cNvPr id="37903" name="Rectangle 15"/>
          <p:cNvSpPr>
            <a:spLocks noChangeArrowheads="1"/>
          </p:cNvSpPr>
          <p:nvPr/>
        </p:nvSpPr>
        <p:spPr bwMode="auto">
          <a:xfrm>
            <a:off x="619125" y="598488"/>
            <a:ext cx="7869238" cy="5640387"/>
          </a:xfrm>
          <a:prstGeom prst="rect">
            <a:avLst/>
          </a:prstGeom>
          <a:noFill/>
          <a:ln w="190500">
            <a:solidFill>
              <a:srgbClr val="790015"/>
            </a:solidFill>
            <a:miter lim="800000"/>
            <a:headEnd/>
            <a:tailEnd/>
          </a:ln>
          <a:effectLst>
            <a:outerShdw blurRad="63500" algn="ctr" rotWithShape="0">
              <a:schemeClr val="bg2">
                <a:alpha val="74998"/>
              </a:schemeClr>
            </a:outerShdw>
          </a:effectLst>
        </p:spPr>
        <p:txBody>
          <a:bodyPr wrap="none" anchor="ctr"/>
          <a:lstStyle/>
          <a:p>
            <a:pPr>
              <a:defRPr/>
            </a:pPr>
            <a:endParaRPr lang="en-US">
              <a:latin typeface="Arial" panose="020B0604020202020204" pitchFamily="34" charset="0"/>
              <a:ea typeface="ＭＳ Ｐゴシック" pitchFamily="-112" charset="-128"/>
              <a:cs typeface="Arial" panose="020B0604020202020204" pitchFamily="34" charset="0"/>
            </a:endParaRPr>
          </a:p>
        </p:txBody>
      </p:sp>
      <p:sp>
        <p:nvSpPr>
          <p:cNvPr id="63500" name="Text Box 16"/>
          <p:cNvSpPr txBox="1">
            <a:spLocks noChangeArrowheads="1"/>
          </p:cNvSpPr>
          <p:nvPr/>
        </p:nvSpPr>
        <p:spPr bwMode="auto">
          <a:xfrm>
            <a:off x="440222" y="6566901"/>
            <a:ext cx="824533" cy="20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82048" tIns="41025" rIns="82048" bIns="41025" anchor="ctr">
            <a:spAutoFit/>
          </a:bodyPr>
          <a:lstStyle>
            <a:lvl1pPr defTabSz="820738">
              <a:defRPr sz="2400">
                <a:solidFill>
                  <a:schemeClr val="tx1"/>
                </a:solidFill>
                <a:latin typeface="Arial" charset="0"/>
                <a:ea typeface="ＭＳ Ｐゴシック" charset="0"/>
                <a:cs typeface="ＭＳ Ｐゴシック" charset="0"/>
              </a:defRPr>
            </a:lvl1pPr>
            <a:lvl2pPr marL="37931725" indent="-37474525" defTabSz="82073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800" b="1">
                <a:latin typeface="Arial" panose="020B0604020202020204" pitchFamily="34" charset="0"/>
                <a:cs typeface="Arial" panose="020B0604020202020204" pitchFamily="34" charset="0"/>
              </a:rPr>
              <a:t>©2004 TBBMI</a:t>
            </a:r>
          </a:p>
        </p:txBody>
      </p:sp>
      <p:sp>
        <p:nvSpPr>
          <p:cNvPr id="2" name="Rectangle 1">
            <a:extLst>
              <a:ext uri="{FF2B5EF4-FFF2-40B4-BE49-F238E27FC236}">
                <a16:creationId xmlns:a16="http://schemas.microsoft.com/office/drawing/2014/main" id="{6E4357CE-0C17-7D68-851F-2E55D0F64441}"/>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BibleStudyDownloads.org</a:t>
            </a:r>
          </a:p>
        </p:txBody>
      </p:sp>
      <p:sp>
        <p:nvSpPr>
          <p:cNvPr id="4" name="Rectangle 9">
            <a:extLst>
              <a:ext uri="{FF2B5EF4-FFF2-40B4-BE49-F238E27FC236}">
                <a16:creationId xmlns:a16="http://schemas.microsoft.com/office/drawing/2014/main" id="{994A8207-5300-5009-BEE2-BA1980061D38}"/>
              </a:ext>
            </a:extLst>
          </p:cNvPr>
          <p:cNvSpPr>
            <a:spLocks noChangeArrowheads="1"/>
          </p:cNvSpPr>
          <p:nvPr/>
        </p:nvSpPr>
        <p:spPr bwMode="auto">
          <a:xfrm>
            <a:off x="541311" y="456035"/>
            <a:ext cx="7858125" cy="5667375"/>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lIns="82029" tIns="41015" rIns="82029" bIns="41015"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7909" name="Rectangle 21"/>
          <p:cNvSpPr>
            <a:spLocks noGrp="1" noChangeArrowheads="1"/>
          </p:cNvSpPr>
          <p:nvPr>
            <p:ph type="title" idx="4294967295"/>
          </p:nvPr>
        </p:nvSpPr>
        <p:spPr bwMode="auto">
          <a:xfrm>
            <a:off x="1400200" y="1524000"/>
            <a:ext cx="6343600" cy="3810000"/>
          </a:xfrm>
          <a:prstGeom prst="rect">
            <a:avLst/>
          </a:prstGeom>
          <a:ln>
            <a:miter lim="800000"/>
            <a:headEnd/>
            <a:tailEnd/>
          </a:ln>
          <a:effectLst>
            <a:outerShdw blurRad="63500" dist="35921" dir="2700000" algn="ctr" rotWithShape="0">
              <a:srgbClr val="000000">
                <a:alpha val="74998"/>
              </a:srgbClr>
            </a:outerShdw>
          </a:effectLst>
        </p:spPr>
        <p:txBody>
          <a:bodyPr anchor="ctr"/>
          <a:lstStyle/>
          <a:p>
            <a:r>
              <a:rPr lang="ar-SA" sz="7200" b="1" dirty="0">
                <a:solidFill>
                  <a:srgbClr val="FFFC1E"/>
                </a:solidFill>
                <a:latin typeface="Arial" panose="020B0604020202020204" pitchFamily="34" charset="0"/>
                <a:cs typeface="Arial" panose="020B0604020202020204" pitchFamily="34" charset="0"/>
              </a:rPr>
              <a:t>مصطلحات، طبيعة وموضوع الإنجيل</a:t>
            </a:r>
            <a:endParaRPr lang="en-US" sz="4700" b="1" dirty="0">
              <a:latin typeface="Arial" panose="020B0604020202020204" pitchFamily="34" charset="0"/>
              <a:cs typeface="Arial" panose="020B0604020202020204"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7896"/>
                                        </p:tgtEl>
                                        <p:attrNameLst>
                                          <p:attrName>style.visibility</p:attrName>
                                        </p:attrNameLst>
                                      </p:cBhvr>
                                      <p:to>
                                        <p:strVal val="visible"/>
                                      </p:to>
                                    </p:set>
                                    <p:animEffect transition="in" filter="dissolve">
                                      <p:cBhvr>
                                        <p:cTn id="7" dur="500"/>
                                        <p:tgtEl>
                                          <p:spTgt spid="37896"/>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31746"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endParaRPr lang="en-US" sz="2382">
              <a:solidFill>
                <a:srgbClr val="000000"/>
              </a:solidFill>
              <a:latin typeface="Arial" panose="020B0604020202020204" pitchFamily="34" charset="0"/>
              <a:ea typeface="MS Gothic" charset="0"/>
              <a:cs typeface="Arial" panose="020B0604020202020204" pitchFamily="34" charset="0"/>
            </a:endParaRPr>
          </a:p>
        </p:txBody>
      </p:sp>
      <p:sp>
        <p:nvSpPr>
          <p:cNvPr id="31747" name="Rectangle 3"/>
          <p:cNvSpPr>
            <a:spLocks noChangeArrowheads="1"/>
          </p:cNvSpPr>
          <p:nvPr/>
        </p:nvSpPr>
        <p:spPr bwMode="auto">
          <a:xfrm>
            <a:off x="1253659" y="691964"/>
            <a:ext cx="6601665"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endParaRPr lang="en-US" sz="2382">
              <a:solidFill>
                <a:srgbClr val="000000"/>
              </a:solidFill>
              <a:latin typeface="Arial" panose="020B0604020202020204" pitchFamily="34" charset="0"/>
              <a:ea typeface="MS Gothic" charset="0"/>
              <a:cs typeface="Arial" panose="020B0604020202020204" pitchFamily="34" charset="0"/>
            </a:endParaRPr>
          </a:p>
        </p:txBody>
      </p:sp>
      <p:sp>
        <p:nvSpPr>
          <p:cNvPr id="31748" name="AutoShape 4"/>
          <p:cNvSpPr>
            <a:spLocks noChangeArrowheads="1"/>
          </p:cNvSpPr>
          <p:nvPr/>
        </p:nvSpPr>
        <p:spPr bwMode="auto">
          <a:xfrm>
            <a:off x="1449762" y="850247"/>
            <a:ext cx="6209459" cy="5137897"/>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endParaRPr lang="en-US" sz="2382">
              <a:solidFill>
                <a:srgbClr val="000000"/>
              </a:solidFill>
              <a:latin typeface="Arial" panose="020B0604020202020204" pitchFamily="34" charset="0"/>
              <a:ea typeface="MS Gothic" charset="0"/>
              <a:cs typeface="Arial" panose="020B0604020202020204" pitchFamily="34" charset="0"/>
            </a:endParaRPr>
          </a:p>
        </p:txBody>
      </p:sp>
      <p:sp>
        <p:nvSpPr>
          <p:cNvPr id="31749" name="Text Box 5"/>
          <p:cNvSpPr txBox="1">
            <a:spLocks noChangeArrowheads="1"/>
          </p:cNvSpPr>
          <p:nvPr/>
        </p:nvSpPr>
        <p:spPr bwMode="auto">
          <a:xfrm>
            <a:off x="8622655" y="7459"/>
            <a:ext cx="227463" cy="354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765">
                <a:solidFill>
                  <a:srgbClr val="FFA27C"/>
                </a:solidFill>
                <a:latin typeface="Arial" panose="020B0604020202020204" pitchFamily="34" charset="0"/>
                <a:ea typeface="MS Gothic" charset="0"/>
                <a:cs typeface="Arial" panose="020B0604020202020204" pitchFamily="34" charset="0"/>
              </a:rPr>
              <a:t> </a:t>
            </a:r>
          </a:p>
        </p:txBody>
      </p:sp>
      <p:sp>
        <p:nvSpPr>
          <p:cNvPr id="31750" name="Text Box 6"/>
          <p:cNvSpPr txBox="1">
            <a:spLocks noChangeArrowheads="1"/>
          </p:cNvSpPr>
          <p:nvPr/>
        </p:nvSpPr>
        <p:spPr bwMode="auto">
          <a:xfrm>
            <a:off x="8248520" y="6541888"/>
            <a:ext cx="285172" cy="219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882" b="1">
                <a:solidFill>
                  <a:srgbClr val="FFFFFF"/>
                </a:solidFill>
                <a:latin typeface="Arial" panose="020B0604020202020204" pitchFamily="34" charset="0"/>
                <a:ea typeface="MS Gothic" charset="0"/>
                <a:cs typeface="Arial" panose="020B0604020202020204" pitchFamily="34" charset="0"/>
              </a:rPr>
              <a:t>13</a:t>
            </a:r>
          </a:p>
        </p:txBody>
      </p:sp>
      <p:grpSp>
        <p:nvGrpSpPr>
          <p:cNvPr id="31751" name="Group 7"/>
          <p:cNvGrpSpPr>
            <a:grpSpLocks/>
          </p:cNvGrpSpPr>
          <p:nvPr/>
        </p:nvGrpSpPr>
        <p:grpSpPr bwMode="auto">
          <a:xfrm>
            <a:off x="1253659" y="701769"/>
            <a:ext cx="6552640" cy="5441856"/>
            <a:chOff x="799" y="501"/>
            <a:chExt cx="4678" cy="3885"/>
          </a:xfrm>
        </p:grpSpPr>
        <p:pic>
          <p:nvPicPr>
            <p:cNvPr id="31758"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96" y="658"/>
              <a:ext cx="2468" cy="3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1759" name="Rectangle 9"/>
            <p:cNvSpPr>
              <a:spLocks noChangeArrowheads="1"/>
            </p:cNvSpPr>
            <p:nvPr/>
          </p:nvSpPr>
          <p:spPr bwMode="auto">
            <a:xfrm>
              <a:off x="799" y="501"/>
              <a:ext cx="4679" cy="3886"/>
            </a:xfrm>
            <a:prstGeom prst="rect">
              <a:avLst/>
            </a:prstGeom>
            <a:solidFill>
              <a:srgbClr val="000000">
                <a:alpha val="50195"/>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endParaRPr lang="en-US" sz="2382">
                <a:solidFill>
                  <a:srgbClr val="000000"/>
                </a:solidFill>
                <a:latin typeface="Arial" panose="020B0604020202020204" pitchFamily="34" charset="0"/>
                <a:ea typeface="MS Gothic" charset="0"/>
                <a:cs typeface="Arial" panose="020B0604020202020204" pitchFamily="34" charset="0"/>
              </a:endParaRPr>
            </a:p>
          </p:txBody>
        </p:sp>
      </p:grpSp>
      <p:sp>
        <p:nvSpPr>
          <p:cNvPr id="15370" name="Text Box 10"/>
          <p:cNvSpPr txBox="1">
            <a:spLocks noChangeArrowheads="1"/>
          </p:cNvSpPr>
          <p:nvPr/>
        </p:nvSpPr>
        <p:spPr bwMode="auto">
          <a:xfrm>
            <a:off x="2183747" y="4436129"/>
            <a:ext cx="4741489" cy="1036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544"/>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471"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كما ترى من خلال</a:t>
            </a:r>
          </a:p>
          <a:p>
            <a:pPr algn="ctr" defTabSz="897920" eaLnBrk="1" hangingPunct="1">
              <a:spcBef>
                <a:spcPts val="1544"/>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471"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أربع عدسات مختلفة</a:t>
            </a:r>
            <a:endParaRPr lang="en-GB" sz="2471"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5371" name="Text Box 11"/>
          <p:cNvSpPr txBox="1">
            <a:spLocks noChangeArrowheads="1"/>
          </p:cNvSpPr>
          <p:nvPr/>
        </p:nvSpPr>
        <p:spPr bwMode="auto">
          <a:xfrm>
            <a:off x="2211761" y="6161335"/>
            <a:ext cx="3909452" cy="517871"/>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مساعدة الدراسة رقم 21</a:t>
            </a:r>
            <a:endParaRPr lang="en-GB"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31754" name="Text Box 13"/>
          <p:cNvSpPr txBox="1">
            <a:spLocks noChangeArrowheads="1"/>
          </p:cNvSpPr>
          <p:nvPr/>
        </p:nvSpPr>
        <p:spPr bwMode="auto">
          <a:xfrm>
            <a:off x="8573699" y="6482197"/>
            <a:ext cx="270744" cy="300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412" b="1">
                <a:solidFill>
                  <a:srgbClr val="FFFFFF"/>
                </a:solidFill>
                <a:latin typeface="Arial" panose="020B0604020202020204" pitchFamily="34" charset="0"/>
                <a:ea typeface="MS Gothic" charset="0"/>
                <a:cs typeface="Arial" panose="020B0604020202020204" pitchFamily="34" charset="0"/>
              </a:rPr>
              <a:t>2</a:t>
            </a:r>
          </a:p>
        </p:txBody>
      </p:sp>
      <p:sp>
        <p:nvSpPr>
          <p:cNvPr id="184331" name="Title 14"/>
          <p:cNvSpPr>
            <a:spLocks noGrp="1"/>
          </p:cNvSpPr>
          <p:nvPr>
            <p:ph type="title" idx="4294967295"/>
          </p:nvPr>
        </p:nvSpPr>
        <p:spPr bwMode="auto">
          <a:xfrm>
            <a:off x="1318093" y="1905000"/>
            <a:ext cx="6433577" cy="243868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80" tIns="44891" rIns="89780" bIns="44891"/>
          <a:lstStyle/>
          <a:p>
            <a:pPr>
              <a:defRPr/>
            </a:pPr>
            <a:r>
              <a:rPr lang="ar-JO" altLang="ja-JP" sz="3794"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صورة نهائية </a:t>
            </a:r>
            <a:br>
              <a:rPr lang="ar-JO" altLang="ja-JP" sz="3794"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altLang="ja-JP" sz="3794"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للرب يسوع المسيح</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 Box 11"/>
          <p:cNvSpPr txBox="1">
            <a:spLocks noChangeArrowheads="1"/>
          </p:cNvSpPr>
          <p:nvPr/>
        </p:nvSpPr>
        <p:spPr bwMode="auto">
          <a:xfrm>
            <a:off x="578505" y="183698"/>
            <a:ext cx="7839915" cy="517871"/>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من الحلقة الدراسية (الكتاب المقدس بشكل أساسي)</a:t>
            </a:r>
            <a:endParaRPr lang="en-GB"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7" name="TextBox 16"/>
          <p:cNvSpPr txBox="1"/>
          <p:nvPr/>
        </p:nvSpPr>
        <p:spPr>
          <a:xfrm>
            <a:off x="8345581" y="15409"/>
            <a:ext cx="545196"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500" fill="hold"/>
                                        <p:tgtEl>
                                          <p:spTgt spid="15371"/>
                                        </p:tgtEl>
                                        <p:attrNameLst>
                                          <p:attrName>ppt_w</p:attrName>
                                        </p:attrNameLst>
                                      </p:cBhvr>
                                      <p:tavLst>
                                        <p:tav tm="100000">
                                          <p:val>
                                            <p:fltVal val="0"/>
                                          </p:val>
                                        </p:tav>
                                        <p:tav>
                                          <p:val>
                                            <p:strVal val="#ppt_w"/>
                                          </p:val>
                                        </p:tav>
                                      </p:tavLst>
                                    </p:anim>
                                    <p:anim calcmode="lin" valueType="num">
                                      <p:cBhvr>
                                        <p:cTn id="8" dur="500" fill="hold"/>
                                        <p:tgtEl>
                                          <p:spTgt spid="15371"/>
                                        </p:tgtEl>
                                        <p:attrNameLst>
                                          <p:attrName>ppt_h</p:attrName>
                                        </p:attrNameLst>
                                      </p:cBhvr>
                                      <p:tavLst>
                                        <p:tav tm="100000">
                                          <p:val>
                                            <p:fltVal val="0"/>
                                          </p:val>
                                        </p:tav>
                                        <p:tav>
                                          <p:val>
                                            <p:strVal val="#ppt_h"/>
                                          </p:val>
                                        </p:tav>
                                      </p:tavLst>
                                    </p:anim>
                                    <p:anim calcmode="lin" valueType="num">
                                      <p:cBhvr>
                                        <p:cTn id="9" dur="500" fill="hold"/>
                                        <p:tgtEl>
                                          <p:spTgt spid="15371"/>
                                        </p:tgtEl>
                                        <p:attrNameLst>
                                          <p:attrName>ppt_x</p:attrName>
                                        </p:attrNameLst>
                                      </p:cBhvr>
                                      <p:tavLst>
                                        <p:tav tm="100000">
                                          <p:val>
                                            <p:fltVal val="0.5"/>
                                          </p:val>
                                        </p:tav>
                                        <p:tav>
                                          <p:val>
                                            <p:strVal val="#ppt_x"/>
                                          </p:val>
                                        </p:tav>
                                      </p:tavLst>
                                    </p:anim>
                                    <p:anim calcmode="lin" valueType="num">
                                      <p:cBhvr>
                                        <p:cTn id="10" dur="500" fill="hold"/>
                                        <p:tgtEl>
                                          <p:spTgt spid="15371"/>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fill="hold" nodeType="clickEffect">
                                  <p:stCondLst>
                                    <p:cond delay="0"/>
                                  </p:stCondLst>
                                  <p:childTnLst>
                                    <p:set>
                                      <p:cBhvr>
                                        <p:cTn id="14" dur="1" fill="hold">
                                          <p:stCondLst>
                                            <p:cond delay="0"/>
                                          </p:stCondLst>
                                        </p:cTn>
                                        <p:tgtEl>
                                          <p:spTgt spid="15370"/>
                                        </p:tgtEl>
                                        <p:attrNameLst>
                                          <p:attrName>style.visibility</p:attrName>
                                        </p:attrNameLst>
                                      </p:cBhvr>
                                      <p:to>
                                        <p:strVal val="visible"/>
                                      </p:to>
                                    </p:set>
                                    <p:animEffect transition="in" filter="fade">
                                      <p:cBhvr>
                                        <p:cTn id="15" dur="1000"/>
                                        <p:tgtEl>
                                          <p:spTgt spid="15370"/>
                                        </p:tgtEl>
                                      </p:cBhvr>
                                    </p:animEffect>
                                  </p:childTnLst>
                                </p:cTn>
                              </p:par>
                              <p:par>
                                <p:cTn id="16" presetID="23" presetClass="entr" presetSubtype="52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100000">
                                          <p:val>
                                            <p:fltVal val="0"/>
                                          </p:val>
                                        </p:tav>
                                        <p:tav>
                                          <p:val>
                                            <p:strVal val="#ppt_w"/>
                                          </p:val>
                                        </p:tav>
                                      </p:tavLst>
                                    </p:anim>
                                    <p:anim calcmode="lin" valueType="num">
                                      <p:cBhvr>
                                        <p:cTn id="19" dur="500" fill="hold"/>
                                        <p:tgtEl>
                                          <p:spTgt spid="16"/>
                                        </p:tgtEl>
                                        <p:attrNameLst>
                                          <p:attrName>ppt_h</p:attrName>
                                        </p:attrNameLst>
                                      </p:cBhvr>
                                      <p:tavLst>
                                        <p:tav tm="100000">
                                          <p:val>
                                            <p:fltVal val="0"/>
                                          </p:val>
                                        </p:tav>
                                        <p:tav>
                                          <p:val>
                                            <p:strVal val="#ppt_h"/>
                                          </p:val>
                                        </p:tav>
                                      </p:tavLst>
                                    </p:anim>
                                    <p:anim calcmode="lin" valueType="num">
                                      <p:cBhvr>
                                        <p:cTn id="20" dur="500" fill="hold"/>
                                        <p:tgtEl>
                                          <p:spTgt spid="16"/>
                                        </p:tgtEl>
                                        <p:attrNameLst>
                                          <p:attrName>ppt_x</p:attrName>
                                        </p:attrNameLst>
                                      </p:cBhvr>
                                      <p:tavLst>
                                        <p:tav tm="100000">
                                          <p:val>
                                            <p:fltVal val="0.5"/>
                                          </p:val>
                                        </p:tav>
                                        <p:tav>
                                          <p:val>
                                            <p:strVal val="#ppt_x"/>
                                          </p:val>
                                        </p:tav>
                                      </p:tavLst>
                                    </p:anim>
                                    <p:anim calcmode="lin" valueType="num">
                                      <p:cBhvr>
                                        <p:cTn id="21" dur="500" fill="hold"/>
                                        <p:tgtEl>
                                          <p:spTgt spid="16"/>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3379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endParaRPr lang="en-US" sz="2382">
              <a:solidFill>
                <a:srgbClr val="000000"/>
              </a:solidFill>
              <a:latin typeface="Arial" panose="020B0604020202020204" pitchFamily="34" charset="0"/>
              <a:ea typeface="MS Gothic" charset="0"/>
              <a:cs typeface="Arial" panose="020B0604020202020204" pitchFamily="34" charset="0"/>
            </a:endParaRPr>
          </a:p>
        </p:txBody>
      </p:sp>
      <p:sp>
        <p:nvSpPr>
          <p:cNvPr id="3379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endParaRPr lang="en-US" sz="2382">
              <a:solidFill>
                <a:srgbClr val="000000"/>
              </a:solidFill>
              <a:latin typeface="Arial" panose="020B0604020202020204" pitchFamily="34" charset="0"/>
              <a:ea typeface="MS Gothic" charset="0"/>
              <a:cs typeface="Arial" panose="020B0604020202020204" pitchFamily="34" charset="0"/>
            </a:endParaRPr>
          </a:p>
        </p:txBody>
      </p:sp>
      <p:sp>
        <p:nvSpPr>
          <p:cNvPr id="33796" name="AutoShape 4"/>
          <p:cNvSpPr>
            <a:spLocks noChangeArrowheads="1"/>
          </p:cNvSpPr>
          <p:nvPr/>
        </p:nvSpPr>
        <p:spPr bwMode="auto">
          <a:xfrm>
            <a:off x="1449762" y="820831"/>
            <a:ext cx="6209459" cy="5139298"/>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endParaRPr lang="en-US" sz="2382">
              <a:solidFill>
                <a:srgbClr val="000000"/>
              </a:solidFill>
              <a:latin typeface="Arial" panose="020B0604020202020204" pitchFamily="34" charset="0"/>
              <a:ea typeface="MS Gothic" charset="0"/>
              <a:cs typeface="Arial" panose="020B0604020202020204" pitchFamily="34" charset="0"/>
            </a:endParaRPr>
          </a:p>
        </p:txBody>
      </p:sp>
      <p:sp>
        <p:nvSpPr>
          <p:cNvPr id="33797" name="Text Box 6"/>
          <p:cNvSpPr txBox="1">
            <a:spLocks noChangeArrowheads="1"/>
          </p:cNvSpPr>
          <p:nvPr/>
        </p:nvSpPr>
        <p:spPr bwMode="auto">
          <a:xfrm>
            <a:off x="8622655" y="7459"/>
            <a:ext cx="227463" cy="354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765">
                <a:solidFill>
                  <a:srgbClr val="FFA27C"/>
                </a:solidFill>
                <a:latin typeface="Arial" panose="020B0604020202020204" pitchFamily="34" charset="0"/>
                <a:ea typeface="MS Gothic" charset="0"/>
                <a:cs typeface="Arial" panose="020B0604020202020204" pitchFamily="34" charset="0"/>
              </a:rPr>
              <a:t> </a:t>
            </a:r>
          </a:p>
        </p:txBody>
      </p:sp>
      <p:sp>
        <p:nvSpPr>
          <p:cNvPr id="16391" name="Text Box 7"/>
          <p:cNvSpPr txBox="1">
            <a:spLocks noChangeArrowheads="1"/>
          </p:cNvSpPr>
          <p:nvPr/>
        </p:nvSpPr>
        <p:spPr bwMode="auto">
          <a:xfrm>
            <a:off x="1560419" y="1714500"/>
            <a:ext cx="5990945" cy="51787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جمهوره</a:t>
            </a:r>
            <a:r>
              <a:rPr lang="ar-JO" sz="2824" b="1"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المحدد</a:t>
            </a:r>
            <a:endParaRPr lang="en-GB"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16392" name="Text Box 8"/>
          <p:cNvSpPr txBox="1">
            <a:spLocks noChangeArrowheads="1"/>
          </p:cNvSpPr>
          <p:nvPr/>
        </p:nvSpPr>
        <p:spPr bwMode="auto">
          <a:xfrm>
            <a:off x="1528903" y="2603026"/>
            <a:ext cx="6086194" cy="11833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تقديمه</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الفريد</a:t>
            </a:r>
          </a:p>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لشخص يسوع المسيح</a:t>
            </a:r>
            <a:endPar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16393" name="Text Box 9"/>
          <p:cNvSpPr txBox="1">
            <a:spLocks noChangeArrowheads="1"/>
          </p:cNvSpPr>
          <p:nvPr/>
        </p:nvSpPr>
        <p:spPr bwMode="auto">
          <a:xfrm>
            <a:off x="1599640" y="3936067"/>
            <a:ext cx="5909703" cy="11833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غرضه</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التأسيسي</a:t>
            </a:r>
          </a:p>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لكتابه إنجيله</a:t>
            </a:r>
            <a:endPar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16394" name="Text Box 10"/>
          <p:cNvSpPr txBox="1">
            <a:spLocks noChangeArrowheads="1"/>
          </p:cNvSpPr>
          <p:nvPr/>
        </p:nvSpPr>
        <p:spPr bwMode="auto">
          <a:xfrm>
            <a:off x="1598240" y="5259762"/>
            <a:ext cx="6227669" cy="51787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تاريخه</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الخاص للكتابة</a:t>
            </a:r>
            <a:endPar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33802" name="Text Box 11"/>
          <p:cNvSpPr txBox="1">
            <a:spLocks noChangeArrowheads="1"/>
          </p:cNvSpPr>
          <p:nvPr/>
        </p:nvSpPr>
        <p:spPr bwMode="auto">
          <a:xfrm>
            <a:off x="8248520" y="6541888"/>
            <a:ext cx="285172" cy="219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882" b="1">
                <a:solidFill>
                  <a:srgbClr val="FFFFFF"/>
                </a:solidFill>
                <a:latin typeface="Arial" panose="020B0604020202020204" pitchFamily="34" charset="0"/>
                <a:ea typeface="MS Gothic" charset="0"/>
                <a:cs typeface="Arial" panose="020B0604020202020204" pitchFamily="34" charset="0"/>
              </a:rPr>
              <a:t>14</a:t>
            </a:r>
          </a:p>
        </p:txBody>
      </p:sp>
      <p:sp>
        <p:nvSpPr>
          <p:cNvPr id="33803" name="Text Box 12"/>
          <p:cNvSpPr txBox="1">
            <a:spLocks noChangeArrowheads="1"/>
          </p:cNvSpPr>
          <p:nvPr/>
        </p:nvSpPr>
        <p:spPr bwMode="auto">
          <a:xfrm>
            <a:off x="8573701" y="6485699"/>
            <a:ext cx="270744" cy="300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412" b="1">
                <a:solidFill>
                  <a:srgbClr val="FFFFFF"/>
                </a:solidFill>
                <a:latin typeface="Arial" panose="020B0604020202020204" pitchFamily="34" charset="0"/>
                <a:ea typeface="MS Gothic" charset="0"/>
                <a:cs typeface="Arial" panose="020B0604020202020204" pitchFamily="34" charset="0"/>
              </a:rPr>
              <a:t>4</a:t>
            </a:r>
          </a:p>
        </p:txBody>
      </p:sp>
      <p:sp>
        <p:nvSpPr>
          <p:cNvPr id="14" name="Title 13"/>
          <p:cNvSpPr>
            <a:spLocks noGrp="1"/>
          </p:cNvSpPr>
          <p:nvPr>
            <p:ph type="title" idx="4294967295"/>
          </p:nvPr>
        </p:nvSpPr>
        <p:spPr>
          <a:xfrm>
            <a:off x="578504" y="990321"/>
            <a:ext cx="7986993" cy="792816"/>
          </a:xfrm>
          <a:prstGeom prst="rect">
            <a:avLst/>
          </a:prstGeom>
        </p:spPr>
        <p:txBody>
          <a:bodyPr lIns="89780" tIns="44891" rIns="89780" bIns="44891"/>
          <a:lstStyle/>
          <a:p>
            <a:pPr defTabSz="402211">
              <a:defRPr/>
            </a:pPr>
            <a:r>
              <a:rPr lang="ar-JO" sz="3530" b="1" cap="all" dirty="0">
                <a:solidFill>
                  <a:srgbClr val="66FFFF"/>
                </a:solidFill>
                <a:effectLst>
                  <a:outerShdw blurRad="50800" dist="76200" dir="2700000" algn="tl" rotWithShape="0">
                    <a:srgbClr val="000000"/>
                  </a:outerShdw>
                </a:effectLst>
                <a:latin typeface="Arial" panose="020B0604020202020204" pitchFamily="34" charset="0"/>
                <a:cs typeface="Arial" panose="020B0604020202020204" pitchFamily="34" charset="0"/>
              </a:rPr>
              <a:t>كان لكل كاتب إنجيل:</a:t>
            </a:r>
            <a:endParaRPr lang="en-GB" sz="3530" b="1" cap="all" dirty="0">
              <a:solidFill>
                <a:srgbClr val="66FFFF"/>
              </a:solidFill>
              <a:effectLst>
                <a:outerShdw blurRad="50800" dist="76200" dir="2700000" algn="tl" rotWithShape="0">
                  <a:srgbClr val="000000"/>
                </a:outerShdw>
              </a:effectLst>
              <a:latin typeface="Arial" panose="020B0604020202020204" pitchFamily="34" charset="0"/>
              <a:cs typeface="Arial" panose="020B0604020202020204" pitchFamily="34" charset="0"/>
            </a:endParaRPr>
          </a:p>
        </p:txBody>
      </p:sp>
      <p:sp>
        <p:nvSpPr>
          <p:cNvPr id="33805" name="TextBox 14"/>
          <p:cNvSpPr txBox="1">
            <a:spLocks noChangeArrowheads="1"/>
          </p:cNvSpPr>
          <p:nvPr/>
        </p:nvSpPr>
        <p:spPr bwMode="auto">
          <a:xfrm>
            <a:off x="8345582" y="1"/>
            <a:ext cx="541990" cy="416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9780" tIns="44891" rIns="89780" bIns="44891">
            <a:spAutoFit/>
          </a:bodyP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r>
              <a:rPr lang="ar-JO" sz="2118" b="1" dirty="0">
                <a:solidFill>
                  <a:srgbClr val="FFFFFF"/>
                </a:solidFill>
                <a:latin typeface="Arial" panose="020B0604020202020204" pitchFamily="34" charset="0"/>
                <a:ea typeface="MS Gothic" charset="0"/>
                <a:cs typeface="Arial" panose="020B0604020202020204" pitchFamily="34" charset="0"/>
              </a:rPr>
              <a:t>51أ</a:t>
            </a:r>
            <a:endParaRPr lang="en-US" sz="2118" b="1" dirty="0">
              <a:solidFill>
                <a:srgbClr val="FFFFFF"/>
              </a:solidFill>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left)">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wipe(left)">
                                      <p:cBhvr>
                                        <p:cTn id="17" dur="500"/>
                                        <p:tgtEl>
                                          <p:spTgt spid="163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wipe(left)">
                                      <p:cBhvr>
                                        <p:cTn id="22"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86370"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1"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2"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3"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4"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5"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dirty="0">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2" name="Group 8"/>
          <p:cNvGrpSpPr>
            <a:grpSpLocks/>
          </p:cNvGrpSpPr>
          <p:nvPr/>
        </p:nvGrpSpPr>
        <p:grpSpPr bwMode="auto">
          <a:xfrm>
            <a:off x="1860177" y="1411941"/>
            <a:ext cx="5534306" cy="4191000"/>
            <a:chOff x="1232" y="1008"/>
            <a:chExt cx="3951" cy="2991"/>
          </a:xfrm>
        </p:grpSpPr>
        <p:grpSp>
          <p:nvGrpSpPr>
            <p:cNvPr id="35859" name="Group 9"/>
            <p:cNvGrpSpPr>
              <a:grpSpLocks/>
            </p:cNvGrpSpPr>
            <p:nvPr/>
          </p:nvGrpSpPr>
          <p:grpSpPr bwMode="auto">
            <a:xfrm>
              <a:off x="1232" y="2928"/>
              <a:ext cx="1615" cy="1071"/>
              <a:chOff x="1232" y="2928"/>
              <a:chExt cx="1615" cy="1071"/>
            </a:xfrm>
          </p:grpSpPr>
          <p:sp>
            <p:nvSpPr>
              <p:cNvPr id="186403" name="Line 10"/>
              <p:cNvSpPr>
                <a:spLocks noChangeShapeType="1"/>
              </p:cNvSpPr>
              <p:nvPr/>
            </p:nvSpPr>
            <p:spPr bwMode="auto">
              <a:xfrm>
                <a:off x="1248" y="3264"/>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4" name="Line 11"/>
              <p:cNvSpPr>
                <a:spLocks noChangeShapeType="1"/>
              </p:cNvSpPr>
              <p:nvPr/>
            </p:nvSpPr>
            <p:spPr bwMode="auto">
              <a:xfrm>
                <a:off x="1232" y="3632"/>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5" name="Line 12"/>
              <p:cNvSpPr>
                <a:spLocks noChangeShapeType="1"/>
              </p:cNvSpPr>
              <p:nvPr/>
            </p:nvSpPr>
            <p:spPr bwMode="auto">
              <a:xfrm>
                <a:off x="1232" y="4000"/>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6" name="Line 13"/>
              <p:cNvSpPr>
                <a:spLocks noChangeShapeType="1"/>
              </p:cNvSpPr>
              <p:nvPr/>
            </p:nvSpPr>
            <p:spPr bwMode="auto">
              <a:xfrm>
                <a:off x="1232" y="2928"/>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5860" name="Group 14"/>
            <p:cNvGrpSpPr>
              <a:grpSpLocks/>
            </p:cNvGrpSpPr>
            <p:nvPr/>
          </p:nvGrpSpPr>
          <p:grpSpPr bwMode="auto">
            <a:xfrm>
              <a:off x="3552" y="2928"/>
              <a:ext cx="1615" cy="1071"/>
              <a:chOff x="3552" y="2928"/>
              <a:chExt cx="1615" cy="1071"/>
            </a:xfrm>
          </p:grpSpPr>
          <p:sp>
            <p:nvSpPr>
              <p:cNvPr id="186399" name="Line 15"/>
              <p:cNvSpPr>
                <a:spLocks noChangeShapeType="1"/>
              </p:cNvSpPr>
              <p:nvPr/>
            </p:nvSpPr>
            <p:spPr bwMode="auto">
              <a:xfrm>
                <a:off x="3568" y="3264"/>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0" name="Line 16"/>
              <p:cNvSpPr>
                <a:spLocks noChangeShapeType="1"/>
              </p:cNvSpPr>
              <p:nvPr/>
            </p:nvSpPr>
            <p:spPr bwMode="auto">
              <a:xfrm>
                <a:off x="3552" y="3632"/>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1" name="Line 17"/>
              <p:cNvSpPr>
                <a:spLocks noChangeShapeType="1"/>
              </p:cNvSpPr>
              <p:nvPr/>
            </p:nvSpPr>
            <p:spPr bwMode="auto">
              <a:xfrm>
                <a:off x="3552" y="4000"/>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2" name="Line 18"/>
              <p:cNvSpPr>
                <a:spLocks noChangeShapeType="1"/>
              </p:cNvSpPr>
              <p:nvPr/>
            </p:nvSpPr>
            <p:spPr bwMode="auto">
              <a:xfrm>
                <a:off x="3552" y="2928"/>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5861" name="Group 19"/>
            <p:cNvGrpSpPr>
              <a:grpSpLocks/>
            </p:cNvGrpSpPr>
            <p:nvPr/>
          </p:nvGrpSpPr>
          <p:grpSpPr bwMode="auto">
            <a:xfrm>
              <a:off x="3568" y="1008"/>
              <a:ext cx="1615" cy="1071"/>
              <a:chOff x="3568" y="1008"/>
              <a:chExt cx="1615" cy="1071"/>
            </a:xfrm>
          </p:grpSpPr>
          <p:sp>
            <p:nvSpPr>
              <p:cNvPr id="186395" name="Line 20"/>
              <p:cNvSpPr>
                <a:spLocks noChangeShapeType="1"/>
              </p:cNvSpPr>
              <p:nvPr/>
            </p:nvSpPr>
            <p:spPr bwMode="auto">
              <a:xfrm>
                <a:off x="3584" y="1344"/>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6" name="Line 21"/>
              <p:cNvSpPr>
                <a:spLocks noChangeShapeType="1"/>
              </p:cNvSpPr>
              <p:nvPr/>
            </p:nvSpPr>
            <p:spPr bwMode="auto">
              <a:xfrm>
                <a:off x="3568" y="1712"/>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7" name="Line 22"/>
              <p:cNvSpPr>
                <a:spLocks noChangeShapeType="1"/>
              </p:cNvSpPr>
              <p:nvPr/>
            </p:nvSpPr>
            <p:spPr bwMode="auto">
              <a:xfrm>
                <a:off x="3568" y="2080"/>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8" name="Line 23"/>
              <p:cNvSpPr>
                <a:spLocks noChangeShapeType="1"/>
              </p:cNvSpPr>
              <p:nvPr/>
            </p:nvSpPr>
            <p:spPr bwMode="auto">
              <a:xfrm>
                <a:off x="3568" y="1008"/>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5862" name="Group 24"/>
            <p:cNvGrpSpPr>
              <a:grpSpLocks/>
            </p:cNvGrpSpPr>
            <p:nvPr/>
          </p:nvGrpSpPr>
          <p:grpSpPr bwMode="auto">
            <a:xfrm>
              <a:off x="1264" y="1008"/>
              <a:ext cx="1615" cy="1071"/>
              <a:chOff x="1264" y="1008"/>
              <a:chExt cx="1615" cy="1071"/>
            </a:xfrm>
          </p:grpSpPr>
          <p:sp>
            <p:nvSpPr>
              <p:cNvPr id="186391" name="Line 25"/>
              <p:cNvSpPr>
                <a:spLocks noChangeShapeType="1"/>
              </p:cNvSpPr>
              <p:nvPr/>
            </p:nvSpPr>
            <p:spPr bwMode="auto">
              <a:xfrm>
                <a:off x="1280" y="1344"/>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2" name="Line 26"/>
              <p:cNvSpPr>
                <a:spLocks noChangeShapeType="1"/>
              </p:cNvSpPr>
              <p:nvPr/>
            </p:nvSpPr>
            <p:spPr bwMode="auto">
              <a:xfrm>
                <a:off x="1264" y="1712"/>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3" name="Line 27"/>
              <p:cNvSpPr>
                <a:spLocks noChangeShapeType="1"/>
              </p:cNvSpPr>
              <p:nvPr/>
            </p:nvSpPr>
            <p:spPr bwMode="auto">
              <a:xfrm>
                <a:off x="1264" y="2080"/>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4" name="Line 28"/>
              <p:cNvSpPr>
                <a:spLocks noChangeShapeType="1"/>
              </p:cNvSpPr>
              <p:nvPr/>
            </p:nvSpPr>
            <p:spPr bwMode="auto">
              <a:xfrm>
                <a:off x="1264" y="1008"/>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grpSp>
        <p:nvGrpSpPr>
          <p:cNvPr id="7" name="Group 29"/>
          <p:cNvGrpSpPr>
            <a:grpSpLocks/>
          </p:cNvGrpSpPr>
          <p:nvPr/>
        </p:nvGrpSpPr>
        <p:grpSpPr bwMode="auto">
          <a:xfrm>
            <a:off x="3810001" y="945497"/>
            <a:ext cx="3563471" cy="3315540"/>
            <a:chOff x="2624" y="675"/>
            <a:chExt cx="2544" cy="2367"/>
          </a:xfrm>
        </p:grpSpPr>
        <p:sp>
          <p:nvSpPr>
            <p:cNvPr id="186383" name="Rectangle 30"/>
            <p:cNvSpPr>
              <a:spLocks noChangeArrowheads="1"/>
            </p:cNvSpPr>
            <p:nvPr/>
          </p:nvSpPr>
          <p:spPr bwMode="auto">
            <a:xfrm>
              <a:off x="4933" y="675"/>
              <a:ext cx="235"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4" name="Rectangle 31"/>
            <p:cNvSpPr>
              <a:spLocks noChangeArrowheads="1"/>
            </p:cNvSpPr>
            <p:nvPr/>
          </p:nvSpPr>
          <p:spPr bwMode="auto">
            <a:xfrm>
              <a:off x="2624" y="2598"/>
              <a:ext cx="224"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5" name="Rectangle 32"/>
            <p:cNvSpPr>
              <a:spLocks noChangeArrowheads="1"/>
            </p:cNvSpPr>
            <p:nvPr/>
          </p:nvSpPr>
          <p:spPr bwMode="auto">
            <a:xfrm>
              <a:off x="4979" y="2587"/>
              <a:ext cx="189"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6" name="Rectangle 33"/>
            <p:cNvSpPr>
              <a:spLocks noChangeArrowheads="1"/>
            </p:cNvSpPr>
            <p:nvPr/>
          </p:nvSpPr>
          <p:spPr bwMode="auto">
            <a:xfrm>
              <a:off x="2851" y="687"/>
              <a:ext cx="29"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rtl="1"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6378" name="Text Box 34"/>
          <p:cNvSpPr txBox="1">
            <a:spLocks noChangeArrowheads="1"/>
          </p:cNvSpPr>
          <p:nvPr/>
        </p:nvSpPr>
        <p:spPr bwMode="auto">
          <a:xfrm>
            <a:off x="8622655" y="7459"/>
            <a:ext cx="227463" cy="354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86379" name="Text Box 35"/>
          <p:cNvSpPr txBox="1">
            <a:spLocks noChangeArrowheads="1"/>
          </p:cNvSpPr>
          <p:nvPr/>
        </p:nvSpPr>
        <p:spPr bwMode="auto">
          <a:xfrm>
            <a:off x="7918357" y="6538633"/>
            <a:ext cx="162485" cy="21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0" name="Text Box 36"/>
          <p:cNvSpPr txBox="1">
            <a:spLocks noChangeArrowheads="1"/>
          </p:cNvSpPr>
          <p:nvPr/>
        </p:nvSpPr>
        <p:spPr bwMode="auto">
          <a:xfrm>
            <a:off x="8248520" y="6541888"/>
            <a:ext cx="285172" cy="219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15</a:t>
            </a:r>
          </a:p>
        </p:txBody>
      </p:sp>
      <p:sp>
        <p:nvSpPr>
          <p:cNvPr id="39" name="Title 38"/>
          <p:cNvSpPr>
            <a:spLocks noGrp="1"/>
          </p:cNvSpPr>
          <p:nvPr>
            <p:ph type="title" idx="4294967295"/>
          </p:nvPr>
        </p:nvSpPr>
        <p:spPr bwMode="auto">
          <a:xfrm>
            <a:off x="578504" y="180695"/>
            <a:ext cx="7986993" cy="48747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94" tIns="41230" rIns="79294" bIns="41230">
            <a:spAutoFit/>
          </a:bodyPr>
          <a:lstStyle/>
          <a:p>
            <a:pPr>
              <a:spcBef>
                <a:spcPts val="1765"/>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أربع صور فردية...</a:t>
            </a:r>
            <a:endParaRPr lang="en-US"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1" name="TextBox 40"/>
          <p:cNvSpPr txBox="1"/>
          <p:nvPr/>
        </p:nvSpPr>
        <p:spPr>
          <a:xfrm>
            <a:off x="8345581" y="1"/>
            <a:ext cx="545196"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nodeType="afterGroup">
                            <p:stCondLst>
                              <p:cond delay="1200"/>
                            </p:stCondLst>
                            <p:childTnLst>
                              <p:par>
                                <p:cTn id="13" presetID="10" presetClass="entr"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nodeType="afterGroup">
                            <p:stCondLst>
                              <p:cond delay="2200"/>
                            </p:stCondLst>
                            <p:childTnLst>
                              <p:par>
                                <p:cTn id="17" presetID="10" presetClass="entr"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8739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6"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7"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8"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9"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37896" name="Group 8"/>
          <p:cNvGrpSpPr>
            <a:grpSpLocks/>
          </p:cNvGrpSpPr>
          <p:nvPr/>
        </p:nvGrpSpPr>
        <p:grpSpPr bwMode="auto">
          <a:xfrm>
            <a:off x="3940270" y="945497"/>
            <a:ext cx="3695141" cy="3315540"/>
            <a:chOff x="2717" y="675"/>
            <a:chExt cx="2638" cy="2367"/>
          </a:xfrm>
        </p:grpSpPr>
        <p:sp>
          <p:nvSpPr>
            <p:cNvPr id="187411" name="Rectangle 9"/>
            <p:cNvSpPr>
              <a:spLocks noChangeArrowheads="1"/>
            </p:cNvSpPr>
            <p:nvPr/>
          </p:nvSpPr>
          <p:spPr bwMode="auto">
            <a:xfrm>
              <a:off x="5073" y="675"/>
              <a:ext cx="210"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2" name="Rectangle 10"/>
            <p:cNvSpPr>
              <a:spLocks noChangeArrowheads="1"/>
            </p:cNvSpPr>
            <p:nvPr/>
          </p:nvSpPr>
          <p:spPr bwMode="auto">
            <a:xfrm>
              <a:off x="2717" y="2598"/>
              <a:ext cx="279"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3" name="Rectangle 11"/>
            <p:cNvSpPr>
              <a:spLocks noChangeArrowheads="1"/>
            </p:cNvSpPr>
            <p:nvPr/>
          </p:nvSpPr>
          <p:spPr bwMode="auto">
            <a:xfrm>
              <a:off x="5073" y="2587"/>
              <a:ext cx="282"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4" name="Rectangle 12"/>
            <p:cNvSpPr>
              <a:spLocks noChangeArrowheads="1"/>
            </p:cNvSpPr>
            <p:nvPr/>
          </p:nvSpPr>
          <p:spPr bwMode="auto">
            <a:xfrm>
              <a:off x="2718" y="687"/>
              <a:ext cx="278"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445" name="Rectangle 13"/>
          <p:cNvSpPr>
            <a:spLocks noChangeArrowheads="1"/>
          </p:cNvSpPr>
          <p:nvPr/>
        </p:nvSpPr>
        <p:spPr bwMode="auto">
          <a:xfrm>
            <a:off x="2354636" y="3692338"/>
            <a:ext cx="862855"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6" name="Rectangle 14"/>
          <p:cNvSpPr>
            <a:spLocks noChangeArrowheads="1"/>
          </p:cNvSpPr>
          <p:nvPr/>
        </p:nvSpPr>
        <p:spPr bwMode="auto">
          <a:xfrm>
            <a:off x="2378454" y="1004327"/>
            <a:ext cx="783008"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7" name="Rectangle 15"/>
          <p:cNvSpPr>
            <a:spLocks noChangeArrowheads="1"/>
          </p:cNvSpPr>
          <p:nvPr/>
        </p:nvSpPr>
        <p:spPr bwMode="auto">
          <a:xfrm>
            <a:off x="5558118" y="1025338"/>
            <a:ext cx="1976438"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8" name="Rectangle 16"/>
          <p:cNvSpPr>
            <a:spLocks noChangeArrowheads="1"/>
          </p:cNvSpPr>
          <p:nvPr/>
        </p:nvSpPr>
        <p:spPr bwMode="auto">
          <a:xfrm>
            <a:off x="5558118" y="3683934"/>
            <a:ext cx="1458169"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05" name="Text Box 17"/>
          <p:cNvSpPr txBox="1">
            <a:spLocks noChangeArrowheads="1"/>
          </p:cNvSpPr>
          <p:nvPr/>
        </p:nvSpPr>
        <p:spPr bwMode="auto">
          <a:xfrm>
            <a:off x="8622655" y="7459"/>
            <a:ext cx="227463" cy="354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87406" name="Text Box 18"/>
          <p:cNvSpPr txBox="1">
            <a:spLocks noChangeArrowheads="1"/>
          </p:cNvSpPr>
          <p:nvPr/>
        </p:nvSpPr>
        <p:spPr bwMode="auto">
          <a:xfrm>
            <a:off x="8641137" y="6132420"/>
            <a:ext cx="162485" cy="323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07" name="Text Box 19"/>
          <p:cNvSpPr txBox="1">
            <a:spLocks noChangeArrowheads="1"/>
          </p:cNvSpPr>
          <p:nvPr/>
        </p:nvSpPr>
        <p:spPr bwMode="auto">
          <a:xfrm>
            <a:off x="8248520" y="6541888"/>
            <a:ext cx="285172" cy="219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16</a:t>
            </a:r>
          </a:p>
        </p:txBody>
      </p:sp>
      <p:sp>
        <p:nvSpPr>
          <p:cNvPr id="187408" name="Text Box 20"/>
          <p:cNvSpPr txBox="1">
            <a:spLocks noChangeArrowheads="1"/>
          </p:cNvSpPr>
          <p:nvPr/>
        </p:nvSpPr>
        <p:spPr bwMode="auto">
          <a:xfrm>
            <a:off x="8576501" y="6482197"/>
            <a:ext cx="270744" cy="300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p>
        </p:txBody>
      </p:sp>
      <p:sp>
        <p:nvSpPr>
          <p:cNvPr id="24" name="Title 23"/>
          <p:cNvSpPr>
            <a:spLocks noGrp="1"/>
          </p:cNvSpPr>
          <p:nvPr>
            <p:ph type="title" idx="4294967295"/>
          </p:nvPr>
        </p:nvSpPr>
        <p:spPr bwMode="auto">
          <a:xfrm>
            <a:off x="578504" y="228321"/>
            <a:ext cx="7986993" cy="60931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تأطير الأناجيل...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TextBox 24"/>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88418"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19"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0"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1" name="AutoShape 5"/>
          <p:cNvSpPr>
            <a:spLocks noChangeArrowheads="1"/>
          </p:cNvSpPr>
          <p:nvPr/>
        </p:nvSpPr>
        <p:spPr bwMode="auto">
          <a:xfrm>
            <a:off x="1434353"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dirty="0">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2"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3"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39944" name="Group 8"/>
          <p:cNvGrpSpPr>
            <a:grpSpLocks/>
          </p:cNvGrpSpPr>
          <p:nvPr/>
        </p:nvGrpSpPr>
        <p:grpSpPr bwMode="auto">
          <a:xfrm>
            <a:off x="4027115" y="945497"/>
            <a:ext cx="3548062" cy="3315540"/>
            <a:chOff x="2779" y="675"/>
            <a:chExt cx="2533" cy="2367"/>
          </a:xfrm>
        </p:grpSpPr>
        <p:sp>
          <p:nvSpPr>
            <p:cNvPr id="188460" name="Rectangle 9"/>
            <p:cNvSpPr>
              <a:spLocks noChangeArrowheads="1"/>
            </p:cNvSpPr>
            <p:nvPr/>
          </p:nvSpPr>
          <p:spPr bwMode="auto">
            <a:xfrm>
              <a:off x="5028" y="675"/>
              <a:ext cx="252"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61" name="Rectangle 10"/>
            <p:cNvSpPr>
              <a:spLocks noChangeArrowheads="1"/>
            </p:cNvSpPr>
            <p:nvPr/>
          </p:nvSpPr>
          <p:spPr bwMode="auto">
            <a:xfrm>
              <a:off x="2779" y="2598"/>
              <a:ext cx="230"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62" name="Rectangle 11"/>
            <p:cNvSpPr>
              <a:spLocks noChangeArrowheads="1"/>
            </p:cNvSpPr>
            <p:nvPr/>
          </p:nvSpPr>
          <p:spPr bwMode="auto">
            <a:xfrm>
              <a:off x="5073" y="2587"/>
              <a:ext cx="239"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63" name="Rectangle 12"/>
            <p:cNvSpPr>
              <a:spLocks noChangeArrowheads="1"/>
            </p:cNvSpPr>
            <p:nvPr/>
          </p:nvSpPr>
          <p:spPr bwMode="auto">
            <a:xfrm>
              <a:off x="2779" y="687"/>
              <a:ext cx="217"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8425" name="Rectangle 13"/>
          <p:cNvSpPr>
            <a:spLocks noChangeArrowheads="1"/>
          </p:cNvSpPr>
          <p:nvPr/>
        </p:nvSpPr>
        <p:spPr bwMode="auto">
          <a:xfrm>
            <a:off x="2354637" y="3692338"/>
            <a:ext cx="1976437"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6" name="Rectangle 14"/>
          <p:cNvSpPr>
            <a:spLocks noChangeArrowheads="1"/>
          </p:cNvSpPr>
          <p:nvPr/>
        </p:nvSpPr>
        <p:spPr bwMode="auto">
          <a:xfrm>
            <a:off x="2354636" y="1004327"/>
            <a:ext cx="1771930"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7" name="Rectangle 15"/>
          <p:cNvSpPr>
            <a:spLocks noChangeArrowheads="1"/>
          </p:cNvSpPr>
          <p:nvPr/>
        </p:nvSpPr>
        <p:spPr bwMode="auto">
          <a:xfrm>
            <a:off x="5558118" y="1025338"/>
            <a:ext cx="1976438"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8" name="Rectangle 16"/>
          <p:cNvSpPr>
            <a:spLocks noChangeArrowheads="1"/>
          </p:cNvSpPr>
          <p:nvPr/>
        </p:nvSpPr>
        <p:spPr bwMode="auto">
          <a:xfrm>
            <a:off x="5722004" y="3683934"/>
            <a:ext cx="1808349"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3" name="Group 17"/>
          <p:cNvGrpSpPr>
            <a:grpSpLocks/>
          </p:cNvGrpSpPr>
          <p:nvPr/>
        </p:nvGrpSpPr>
        <p:grpSpPr bwMode="auto">
          <a:xfrm>
            <a:off x="1738313" y="1560420"/>
            <a:ext cx="2206158" cy="1180820"/>
            <a:chOff x="1145" y="1114"/>
            <a:chExt cx="1575" cy="843"/>
          </a:xfrm>
        </p:grpSpPr>
        <p:grpSp>
          <p:nvGrpSpPr>
            <p:cNvPr id="39975" name="Group 18"/>
            <p:cNvGrpSpPr>
              <a:grpSpLocks/>
            </p:cNvGrpSpPr>
            <p:nvPr/>
          </p:nvGrpSpPr>
          <p:grpSpPr bwMode="auto">
            <a:xfrm>
              <a:off x="1145" y="1176"/>
              <a:ext cx="1573" cy="781"/>
              <a:chOff x="1145" y="1176"/>
              <a:chExt cx="1573" cy="781"/>
            </a:xfrm>
          </p:grpSpPr>
          <p:sp>
            <p:nvSpPr>
              <p:cNvPr id="188457" name="Rectangle 19"/>
              <p:cNvSpPr>
                <a:spLocks noChangeArrowheads="1"/>
              </p:cNvSpPr>
              <p:nvPr/>
            </p:nvSpPr>
            <p:spPr bwMode="auto">
              <a:xfrm>
                <a:off x="1145" y="1176"/>
                <a:ext cx="1573"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algn="r" defTabSz="897920" rtl="1"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 </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58" name="Rectangle 20"/>
              <p:cNvSpPr>
                <a:spLocks noChangeArrowheads="1"/>
              </p:cNvSpPr>
              <p:nvPr/>
            </p:nvSpPr>
            <p:spPr bwMode="auto">
              <a:xfrm>
                <a:off x="1145" y="1530"/>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59" name="Rectangle 21"/>
              <p:cNvSpPr>
                <a:spLocks noChangeArrowheads="1"/>
              </p:cNvSpPr>
              <p:nvPr/>
            </p:nvSpPr>
            <p:spPr bwMode="auto">
              <a:xfrm>
                <a:off x="1145" y="1834"/>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8456" name="Rectangle 22"/>
            <p:cNvSpPr>
              <a:spLocks noChangeArrowheads="1"/>
            </p:cNvSpPr>
            <p:nvPr/>
          </p:nvSpPr>
          <p:spPr bwMode="auto">
            <a:xfrm>
              <a:off x="1496" y="1114"/>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5" name="Group 23"/>
          <p:cNvGrpSpPr>
            <a:grpSpLocks/>
          </p:cNvGrpSpPr>
          <p:nvPr/>
        </p:nvGrpSpPr>
        <p:grpSpPr bwMode="auto">
          <a:xfrm>
            <a:off x="5055256" y="1570225"/>
            <a:ext cx="2399460" cy="1182221"/>
            <a:chOff x="3513" y="1121"/>
            <a:chExt cx="1713" cy="844"/>
          </a:xfrm>
        </p:grpSpPr>
        <p:grpSp>
          <p:nvGrpSpPr>
            <p:cNvPr id="39970" name="Group 24"/>
            <p:cNvGrpSpPr>
              <a:grpSpLocks/>
            </p:cNvGrpSpPr>
            <p:nvPr/>
          </p:nvGrpSpPr>
          <p:grpSpPr bwMode="auto">
            <a:xfrm>
              <a:off x="3513" y="1184"/>
              <a:ext cx="1713" cy="781"/>
              <a:chOff x="3513" y="1184"/>
              <a:chExt cx="1713" cy="781"/>
            </a:xfrm>
          </p:grpSpPr>
          <p:sp>
            <p:nvSpPr>
              <p:cNvPr id="188452" name="Rectangle 25"/>
              <p:cNvSpPr>
                <a:spLocks noChangeArrowheads="1"/>
              </p:cNvSpPr>
              <p:nvPr/>
            </p:nvSpPr>
            <p:spPr bwMode="auto">
              <a:xfrm>
                <a:off x="4807" y="1184"/>
                <a:ext cx="419"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53" name="Rectangle 26"/>
              <p:cNvSpPr>
                <a:spLocks noChangeArrowheads="1"/>
              </p:cNvSpPr>
              <p:nvPr/>
            </p:nvSpPr>
            <p:spPr bwMode="auto">
              <a:xfrm>
                <a:off x="3513" y="1538"/>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54" name="Rectangle 27"/>
              <p:cNvSpPr>
                <a:spLocks noChangeArrowheads="1"/>
              </p:cNvSpPr>
              <p:nvPr/>
            </p:nvSpPr>
            <p:spPr bwMode="auto">
              <a:xfrm>
                <a:off x="3513" y="1842"/>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8451" name="Rectangle 28"/>
            <p:cNvSpPr>
              <a:spLocks noChangeArrowheads="1"/>
            </p:cNvSpPr>
            <p:nvPr/>
          </p:nvSpPr>
          <p:spPr bwMode="auto">
            <a:xfrm>
              <a:off x="3848" y="1121"/>
              <a:ext cx="827"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7" name="Group 29"/>
          <p:cNvGrpSpPr>
            <a:grpSpLocks/>
          </p:cNvGrpSpPr>
          <p:nvPr/>
        </p:nvGrpSpPr>
        <p:grpSpPr bwMode="auto">
          <a:xfrm>
            <a:off x="1760724" y="4237225"/>
            <a:ext cx="2389654" cy="1182221"/>
            <a:chOff x="1161" y="3025"/>
            <a:chExt cx="1706" cy="844"/>
          </a:xfrm>
        </p:grpSpPr>
        <p:grpSp>
          <p:nvGrpSpPr>
            <p:cNvPr id="39965" name="Group 30"/>
            <p:cNvGrpSpPr>
              <a:grpSpLocks/>
            </p:cNvGrpSpPr>
            <p:nvPr/>
          </p:nvGrpSpPr>
          <p:grpSpPr bwMode="auto">
            <a:xfrm>
              <a:off x="1161" y="3088"/>
              <a:ext cx="1706" cy="781"/>
              <a:chOff x="1161" y="3088"/>
              <a:chExt cx="1706" cy="781"/>
            </a:xfrm>
          </p:grpSpPr>
          <p:sp>
            <p:nvSpPr>
              <p:cNvPr id="188447" name="Rectangle 31"/>
              <p:cNvSpPr>
                <a:spLocks noChangeArrowheads="1"/>
              </p:cNvSpPr>
              <p:nvPr/>
            </p:nvSpPr>
            <p:spPr bwMode="auto">
              <a:xfrm>
                <a:off x="2442" y="3088"/>
                <a:ext cx="425"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48" name="Rectangle 32"/>
              <p:cNvSpPr>
                <a:spLocks noChangeArrowheads="1"/>
              </p:cNvSpPr>
              <p:nvPr/>
            </p:nvSpPr>
            <p:spPr bwMode="auto">
              <a:xfrm>
                <a:off x="1161"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49" name="Rectangle 33"/>
              <p:cNvSpPr>
                <a:spLocks noChangeArrowheads="1"/>
              </p:cNvSpPr>
              <p:nvPr/>
            </p:nvSpPr>
            <p:spPr bwMode="auto">
              <a:xfrm>
                <a:off x="1161"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8446" name="Rectangle 34"/>
            <p:cNvSpPr>
              <a:spLocks noChangeArrowheads="1"/>
            </p:cNvSpPr>
            <p:nvPr/>
          </p:nvSpPr>
          <p:spPr bwMode="auto">
            <a:xfrm>
              <a:off x="1496" y="3025"/>
              <a:ext cx="1127"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9" name="Group 48"/>
          <p:cNvGrpSpPr>
            <a:grpSpLocks/>
          </p:cNvGrpSpPr>
          <p:nvPr/>
        </p:nvGrpSpPr>
        <p:grpSpPr bwMode="auto">
          <a:xfrm>
            <a:off x="4840942" y="4241426"/>
            <a:ext cx="3092824" cy="1178019"/>
            <a:chOff x="3360" y="3028"/>
            <a:chExt cx="2208" cy="841"/>
          </a:xfrm>
        </p:grpSpPr>
        <p:grpSp>
          <p:nvGrpSpPr>
            <p:cNvPr id="39960" name="Group 36"/>
            <p:cNvGrpSpPr>
              <a:grpSpLocks/>
            </p:cNvGrpSpPr>
            <p:nvPr/>
          </p:nvGrpSpPr>
          <p:grpSpPr bwMode="auto">
            <a:xfrm>
              <a:off x="3360" y="3088"/>
              <a:ext cx="1921" cy="781"/>
              <a:chOff x="3473" y="3088"/>
              <a:chExt cx="1669" cy="781"/>
            </a:xfrm>
          </p:grpSpPr>
          <p:sp>
            <p:nvSpPr>
              <p:cNvPr id="188442" name="Rectangle 37"/>
              <p:cNvSpPr>
                <a:spLocks noChangeArrowheads="1"/>
              </p:cNvSpPr>
              <p:nvPr/>
            </p:nvSpPr>
            <p:spPr bwMode="auto">
              <a:xfrm>
                <a:off x="4804" y="3088"/>
                <a:ext cx="33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43" name="Rectangle 38"/>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44" name="Rectangle 39"/>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8441" name="Rectangle 40"/>
            <p:cNvSpPr>
              <a:spLocks noChangeArrowheads="1"/>
            </p:cNvSpPr>
            <p:nvPr/>
          </p:nvSpPr>
          <p:spPr bwMode="auto">
            <a:xfrm>
              <a:off x="4061" y="3028"/>
              <a:ext cx="1507"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8433" name="Text Box 41"/>
          <p:cNvSpPr txBox="1">
            <a:spLocks noChangeArrowheads="1"/>
          </p:cNvSpPr>
          <p:nvPr/>
        </p:nvSpPr>
        <p:spPr bwMode="auto">
          <a:xfrm>
            <a:off x="8622655" y="7459"/>
            <a:ext cx="227463" cy="354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88434" name="Text Box 42"/>
          <p:cNvSpPr txBox="1">
            <a:spLocks noChangeArrowheads="1"/>
          </p:cNvSpPr>
          <p:nvPr/>
        </p:nvSpPr>
        <p:spPr bwMode="auto">
          <a:xfrm>
            <a:off x="7918357" y="6538633"/>
            <a:ext cx="162485" cy="21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35" name="Text Box 43"/>
          <p:cNvSpPr txBox="1">
            <a:spLocks noChangeArrowheads="1"/>
          </p:cNvSpPr>
          <p:nvPr/>
        </p:nvSpPr>
        <p:spPr bwMode="auto">
          <a:xfrm>
            <a:off x="8531879" y="6124015"/>
            <a:ext cx="162485" cy="322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36" name="Text Box 44"/>
          <p:cNvSpPr txBox="1">
            <a:spLocks noChangeArrowheads="1"/>
          </p:cNvSpPr>
          <p:nvPr/>
        </p:nvSpPr>
        <p:spPr bwMode="auto">
          <a:xfrm>
            <a:off x="8248520" y="6541888"/>
            <a:ext cx="285172" cy="219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17</a:t>
            </a:r>
          </a:p>
        </p:txBody>
      </p:sp>
      <p:sp>
        <p:nvSpPr>
          <p:cNvPr id="188437" name="Text Box 45"/>
          <p:cNvSpPr txBox="1">
            <a:spLocks noChangeArrowheads="1"/>
          </p:cNvSpPr>
          <p:nvPr/>
        </p:nvSpPr>
        <p:spPr bwMode="auto">
          <a:xfrm>
            <a:off x="8569498" y="6482197"/>
            <a:ext cx="270744" cy="300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48" name="Title 47"/>
          <p:cNvSpPr>
            <a:spLocks noGrp="1"/>
          </p:cNvSpPr>
          <p:nvPr>
            <p:ph type="title" idx="4294967295"/>
          </p:nvPr>
        </p:nvSpPr>
        <p:spPr bwMode="auto">
          <a:xfrm>
            <a:off x="578505" y="228321"/>
            <a:ext cx="7839915" cy="60931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جمهور الأناجيل...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0" name="TextBox 49"/>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AutoShape 1"/>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89443" name="Rectangle 3"/>
          <p:cNvSpPr>
            <a:spLocks noChangeArrowheads="1"/>
          </p:cNvSpPr>
          <p:nvPr/>
        </p:nvSpPr>
        <p:spPr bwMode="auto">
          <a:xfrm>
            <a:off x="284349" y="6555442"/>
            <a:ext cx="1283074" cy="2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4" name="Rectangle 4"/>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5" name="AutoShape 5"/>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6" name="AutoShape 6"/>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7"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1992" name="Group 8"/>
          <p:cNvGrpSpPr>
            <a:grpSpLocks/>
          </p:cNvGrpSpPr>
          <p:nvPr/>
        </p:nvGrpSpPr>
        <p:grpSpPr bwMode="auto">
          <a:xfrm>
            <a:off x="1505791" y="945497"/>
            <a:ext cx="3746966" cy="3315540"/>
            <a:chOff x="979" y="675"/>
            <a:chExt cx="2675" cy="2367"/>
          </a:xfrm>
        </p:grpSpPr>
        <p:sp>
          <p:nvSpPr>
            <p:cNvPr id="189501" name="Rectangle 9"/>
            <p:cNvSpPr>
              <a:spLocks noChangeArrowheads="1"/>
            </p:cNvSpPr>
            <p:nvPr/>
          </p:nvSpPr>
          <p:spPr bwMode="auto">
            <a:xfrm>
              <a:off x="3336" y="675"/>
              <a:ext cx="28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502" name="Rectangle 10"/>
            <p:cNvSpPr>
              <a:spLocks noChangeArrowheads="1"/>
            </p:cNvSpPr>
            <p:nvPr/>
          </p:nvSpPr>
          <p:spPr bwMode="auto">
            <a:xfrm>
              <a:off x="989" y="2598"/>
              <a:ext cx="28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503" name="Rectangle 11"/>
            <p:cNvSpPr>
              <a:spLocks noChangeArrowheads="1"/>
            </p:cNvSpPr>
            <p:nvPr/>
          </p:nvSpPr>
          <p:spPr bwMode="auto">
            <a:xfrm>
              <a:off x="3368" y="2587"/>
              <a:ext cx="28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3530" b="1">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189504" name="Rectangle 12"/>
            <p:cNvSpPr>
              <a:spLocks noChangeArrowheads="1"/>
            </p:cNvSpPr>
            <p:nvPr/>
          </p:nvSpPr>
          <p:spPr bwMode="auto">
            <a:xfrm>
              <a:off x="979" y="687"/>
              <a:ext cx="28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49" name="Rectangle 13"/>
          <p:cNvSpPr>
            <a:spLocks noChangeArrowheads="1"/>
          </p:cNvSpPr>
          <p:nvPr/>
        </p:nvSpPr>
        <p:spPr bwMode="auto">
          <a:xfrm>
            <a:off x="2624977" y="3692338"/>
            <a:ext cx="1706096"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0" name="Rectangle 14"/>
          <p:cNvSpPr>
            <a:spLocks noChangeArrowheads="1"/>
          </p:cNvSpPr>
          <p:nvPr/>
        </p:nvSpPr>
        <p:spPr bwMode="auto">
          <a:xfrm>
            <a:off x="2503114" y="1004327"/>
            <a:ext cx="1623452"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1" name="Rectangle 15"/>
          <p:cNvSpPr>
            <a:spLocks noChangeArrowheads="1"/>
          </p:cNvSpPr>
          <p:nvPr/>
        </p:nvSpPr>
        <p:spPr bwMode="auto">
          <a:xfrm>
            <a:off x="5558118" y="1025338"/>
            <a:ext cx="1976438"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2" name="Rectangle 16"/>
          <p:cNvSpPr>
            <a:spLocks noChangeArrowheads="1"/>
          </p:cNvSpPr>
          <p:nvPr/>
        </p:nvSpPr>
        <p:spPr bwMode="auto">
          <a:xfrm>
            <a:off x="5724805" y="3683934"/>
            <a:ext cx="1432952"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3177" b="1">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JOHN</a:t>
            </a:r>
          </a:p>
        </p:txBody>
      </p:sp>
      <p:sp>
        <p:nvSpPr>
          <p:cNvPr id="189453" name="Rectangle 17"/>
          <p:cNvSpPr>
            <a:spLocks noChangeArrowheads="1"/>
          </p:cNvSpPr>
          <p:nvPr/>
        </p:nvSpPr>
        <p:spPr bwMode="auto">
          <a:xfrm>
            <a:off x="2229971" y="1560419"/>
            <a:ext cx="1714500"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r>
              <a:rPr lang="ar-JO"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4" name="Rectangle 18"/>
          <p:cNvSpPr>
            <a:spLocks noChangeArrowheads="1"/>
          </p:cNvSpPr>
          <p:nvPr/>
        </p:nvSpPr>
        <p:spPr bwMode="auto">
          <a:xfrm>
            <a:off x="5558118" y="1570225"/>
            <a:ext cx="2017059"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5" name="Rectangle 19"/>
          <p:cNvSpPr>
            <a:spLocks noChangeArrowheads="1"/>
          </p:cNvSpPr>
          <p:nvPr/>
        </p:nvSpPr>
        <p:spPr bwMode="auto">
          <a:xfrm>
            <a:off x="2417669" y="4237225"/>
            <a:ext cx="1820957"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6" name="Rectangle 20"/>
          <p:cNvSpPr>
            <a:spLocks noChangeArrowheads="1"/>
          </p:cNvSpPr>
          <p:nvPr/>
        </p:nvSpPr>
        <p:spPr bwMode="auto">
          <a:xfrm>
            <a:off x="5856475" y="4241427"/>
            <a:ext cx="1714500"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CHURCH</a:t>
            </a:r>
          </a:p>
        </p:txBody>
      </p:sp>
      <p:sp>
        <p:nvSpPr>
          <p:cNvPr id="189457" name="Rectangle 21"/>
          <p:cNvSpPr>
            <a:spLocks noChangeArrowheads="1"/>
          </p:cNvSpPr>
          <p:nvPr/>
        </p:nvSpPr>
        <p:spPr bwMode="auto">
          <a:xfrm>
            <a:off x="3682489" y="1647265"/>
            <a:ext cx="592555"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8" name="Rectangle 22"/>
          <p:cNvSpPr>
            <a:spLocks noChangeArrowheads="1"/>
          </p:cNvSpPr>
          <p:nvPr/>
        </p:nvSpPr>
        <p:spPr bwMode="auto">
          <a:xfrm>
            <a:off x="1738314" y="2568949"/>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9" name="Rectangle 23"/>
          <p:cNvSpPr>
            <a:spLocks noChangeArrowheads="1"/>
          </p:cNvSpPr>
          <p:nvPr/>
        </p:nvSpPr>
        <p:spPr bwMode="auto">
          <a:xfrm>
            <a:off x="6998074" y="1658470"/>
            <a:ext cx="572901"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60" name="Rectangle 24"/>
          <p:cNvSpPr>
            <a:spLocks noChangeArrowheads="1"/>
          </p:cNvSpPr>
          <p:nvPr/>
        </p:nvSpPr>
        <p:spPr bwMode="auto">
          <a:xfrm>
            <a:off x="5055255" y="2580155"/>
            <a:ext cx="865654"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3" name="Group 25"/>
          <p:cNvGrpSpPr>
            <a:grpSpLocks/>
          </p:cNvGrpSpPr>
          <p:nvPr/>
        </p:nvGrpSpPr>
        <p:grpSpPr bwMode="auto">
          <a:xfrm>
            <a:off x="2582956" y="2070290"/>
            <a:ext cx="1690687" cy="423063"/>
            <a:chOff x="1748" y="1478"/>
            <a:chExt cx="1207" cy="303"/>
          </a:xfrm>
        </p:grpSpPr>
        <p:sp>
          <p:nvSpPr>
            <p:cNvPr id="189499" name="Rectangle 26"/>
            <p:cNvSpPr>
              <a:spLocks noChangeArrowheads="1"/>
            </p:cNvSpPr>
            <p:nvPr/>
          </p:nvSpPr>
          <p:spPr bwMode="auto">
            <a:xfrm>
              <a:off x="2532" y="1530"/>
              <a:ext cx="423" cy="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 :</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500" name="Rectangle 27"/>
            <p:cNvSpPr>
              <a:spLocks noChangeArrowheads="1"/>
            </p:cNvSpPr>
            <p:nvPr/>
          </p:nvSpPr>
          <p:spPr bwMode="auto">
            <a:xfrm>
              <a:off x="1748" y="1478"/>
              <a:ext cx="1156"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 name="Group 28"/>
          <p:cNvGrpSpPr>
            <a:grpSpLocks/>
          </p:cNvGrpSpPr>
          <p:nvPr/>
        </p:nvGrpSpPr>
        <p:grpSpPr bwMode="auto">
          <a:xfrm>
            <a:off x="5920910" y="2064685"/>
            <a:ext cx="1650066" cy="439831"/>
            <a:chOff x="4131" y="1474"/>
            <a:chExt cx="1178" cy="314"/>
          </a:xfrm>
        </p:grpSpPr>
        <p:sp>
          <p:nvSpPr>
            <p:cNvPr id="189497" name="Rectangle 29"/>
            <p:cNvSpPr>
              <a:spLocks noChangeArrowheads="1"/>
            </p:cNvSpPr>
            <p:nvPr/>
          </p:nvSpPr>
          <p:spPr bwMode="auto">
            <a:xfrm>
              <a:off x="4900" y="1538"/>
              <a:ext cx="409"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8" name="Rectangle 30"/>
            <p:cNvSpPr>
              <a:spLocks noChangeArrowheads="1"/>
            </p:cNvSpPr>
            <p:nvPr/>
          </p:nvSpPr>
          <p:spPr bwMode="auto">
            <a:xfrm>
              <a:off x="4131" y="1474"/>
              <a:ext cx="1169"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63" name="Rectangle 31"/>
          <p:cNvSpPr>
            <a:spLocks noChangeArrowheads="1"/>
          </p:cNvSpPr>
          <p:nvPr/>
        </p:nvSpPr>
        <p:spPr bwMode="auto">
          <a:xfrm>
            <a:off x="3682489" y="4325470"/>
            <a:ext cx="591154"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64" name="Rectangle 32"/>
          <p:cNvSpPr>
            <a:spLocks noChangeArrowheads="1"/>
          </p:cNvSpPr>
          <p:nvPr/>
        </p:nvSpPr>
        <p:spPr bwMode="auto">
          <a:xfrm>
            <a:off x="17607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5" name="Group 33"/>
          <p:cNvGrpSpPr>
            <a:grpSpLocks/>
          </p:cNvGrpSpPr>
          <p:nvPr/>
        </p:nvGrpSpPr>
        <p:grpSpPr bwMode="auto">
          <a:xfrm>
            <a:off x="2503114" y="4735899"/>
            <a:ext cx="1771931" cy="435669"/>
            <a:chOff x="1691" y="3381"/>
            <a:chExt cx="1265" cy="312"/>
          </a:xfrm>
        </p:grpSpPr>
        <p:sp>
          <p:nvSpPr>
            <p:cNvPr id="189495" name="Rectangle 34"/>
            <p:cNvSpPr>
              <a:spLocks noChangeArrowheads="1"/>
            </p:cNvSpPr>
            <p:nvPr/>
          </p:nvSpPr>
          <p:spPr bwMode="auto">
            <a:xfrm>
              <a:off x="2532" y="3442"/>
              <a:ext cx="424" cy="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6" name="Rectangle 35"/>
            <p:cNvSpPr>
              <a:spLocks noChangeArrowheads="1"/>
            </p:cNvSpPr>
            <p:nvPr/>
          </p:nvSpPr>
          <p:spPr bwMode="auto">
            <a:xfrm>
              <a:off x="1691" y="3381"/>
              <a:ext cx="1224"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الله/إنسان</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66" name="Rectangle 36"/>
          <p:cNvSpPr>
            <a:spLocks noChangeArrowheads="1"/>
          </p:cNvSpPr>
          <p:nvPr/>
        </p:nvSpPr>
        <p:spPr bwMode="auto">
          <a:xfrm>
            <a:off x="4999225" y="4325470"/>
            <a:ext cx="822231"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1765" b="1">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TO:</a:t>
            </a:r>
          </a:p>
        </p:txBody>
      </p:sp>
      <p:sp>
        <p:nvSpPr>
          <p:cNvPr id="189467" name="Rectangle 37"/>
          <p:cNvSpPr>
            <a:spLocks noChangeArrowheads="1"/>
          </p:cNvSpPr>
          <p:nvPr/>
        </p:nvSpPr>
        <p:spPr bwMode="auto">
          <a:xfrm>
            <a:off x="49992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2012" name="Group 38"/>
          <p:cNvGrpSpPr>
            <a:grpSpLocks/>
          </p:cNvGrpSpPr>
          <p:nvPr/>
        </p:nvGrpSpPr>
        <p:grpSpPr bwMode="auto">
          <a:xfrm>
            <a:off x="4999225" y="4325470"/>
            <a:ext cx="864253" cy="1093975"/>
            <a:chOff x="3473" y="3088"/>
            <a:chExt cx="617" cy="781"/>
          </a:xfrm>
        </p:grpSpPr>
        <p:sp>
          <p:nvSpPr>
            <p:cNvPr id="189492" name="Rectangle 39"/>
            <p:cNvSpPr>
              <a:spLocks noChangeArrowheads="1"/>
            </p:cNvSpPr>
            <p:nvPr/>
          </p:nvSpPr>
          <p:spPr bwMode="auto">
            <a:xfrm>
              <a:off x="3473" y="3088"/>
              <a:ext cx="587"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1765" b="1">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TO:</a:t>
              </a:r>
            </a:p>
          </p:txBody>
        </p:sp>
        <p:sp>
          <p:nvSpPr>
            <p:cNvPr id="189493" name="Rectangle 40"/>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4" name="Rectangle 41"/>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69" name="AutoShape 42"/>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2014" name="Group 43"/>
          <p:cNvGrpSpPr>
            <a:grpSpLocks/>
          </p:cNvGrpSpPr>
          <p:nvPr/>
        </p:nvGrpSpPr>
        <p:grpSpPr bwMode="auto">
          <a:xfrm>
            <a:off x="3997699" y="945497"/>
            <a:ext cx="3637709" cy="3315540"/>
            <a:chOff x="2758" y="675"/>
            <a:chExt cx="2597" cy="2367"/>
          </a:xfrm>
        </p:grpSpPr>
        <p:sp>
          <p:nvSpPr>
            <p:cNvPr id="189488" name="Rectangle 44"/>
            <p:cNvSpPr>
              <a:spLocks noChangeArrowheads="1"/>
            </p:cNvSpPr>
            <p:nvPr/>
          </p:nvSpPr>
          <p:spPr bwMode="auto">
            <a:xfrm>
              <a:off x="5069" y="675"/>
              <a:ext cx="28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9" name="Rectangle 45"/>
            <p:cNvSpPr>
              <a:spLocks noChangeArrowheads="1"/>
            </p:cNvSpPr>
            <p:nvPr/>
          </p:nvSpPr>
          <p:spPr bwMode="auto">
            <a:xfrm>
              <a:off x="2758" y="2598"/>
              <a:ext cx="267"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0" name="Rectangle 46"/>
            <p:cNvSpPr>
              <a:spLocks noChangeArrowheads="1"/>
            </p:cNvSpPr>
            <p:nvPr/>
          </p:nvSpPr>
          <p:spPr bwMode="auto">
            <a:xfrm>
              <a:off x="5103" y="2587"/>
              <a:ext cx="252"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1" name="Rectangle 47"/>
            <p:cNvSpPr>
              <a:spLocks noChangeArrowheads="1"/>
            </p:cNvSpPr>
            <p:nvPr/>
          </p:nvSpPr>
          <p:spPr bwMode="auto">
            <a:xfrm>
              <a:off x="2779" y="687"/>
              <a:ext cx="24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algn="r" defTabSz="897920" rtl="1"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71" name="Rectangle 48"/>
          <p:cNvSpPr>
            <a:spLocks noChangeArrowheads="1"/>
          </p:cNvSpPr>
          <p:nvPr/>
        </p:nvSpPr>
        <p:spPr bwMode="auto">
          <a:xfrm>
            <a:off x="5724805" y="3683934"/>
            <a:ext cx="1432952"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2016" name="Group 65"/>
          <p:cNvGrpSpPr>
            <a:grpSpLocks/>
          </p:cNvGrpSpPr>
          <p:nvPr/>
        </p:nvGrpSpPr>
        <p:grpSpPr bwMode="auto">
          <a:xfrm>
            <a:off x="4997824" y="4241426"/>
            <a:ext cx="2574551" cy="1178019"/>
            <a:chOff x="3472" y="3028"/>
            <a:chExt cx="1838" cy="841"/>
          </a:xfrm>
        </p:grpSpPr>
        <p:grpSp>
          <p:nvGrpSpPr>
            <p:cNvPr id="42027" name="Group 50"/>
            <p:cNvGrpSpPr>
              <a:grpSpLocks/>
            </p:cNvGrpSpPr>
            <p:nvPr/>
          </p:nvGrpSpPr>
          <p:grpSpPr bwMode="auto">
            <a:xfrm>
              <a:off x="3472" y="3088"/>
              <a:ext cx="1838" cy="781"/>
              <a:chOff x="3473" y="3088"/>
              <a:chExt cx="1287" cy="781"/>
            </a:xfrm>
          </p:grpSpPr>
          <p:sp>
            <p:nvSpPr>
              <p:cNvPr id="189485" name="Rectangle 51"/>
              <p:cNvSpPr>
                <a:spLocks noChangeArrowheads="1"/>
              </p:cNvSpPr>
              <p:nvPr/>
            </p:nvSpPr>
            <p:spPr bwMode="auto">
              <a:xfrm>
                <a:off x="4449" y="3088"/>
                <a:ext cx="311"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6" name="Rectangle 52"/>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7" name="Rectangle 53"/>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84" name="Rectangle 54"/>
            <p:cNvSpPr>
              <a:spLocks noChangeArrowheads="1"/>
            </p:cNvSpPr>
            <p:nvPr/>
          </p:nvSpPr>
          <p:spPr bwMode="auto">
            <a:xfrm>
              <a:off x="3989" y="3028"/>
              <a:ext cx="683"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10" name="Group 55"/>
          <p:cNvGrpSpPr>
            <a:grpSpLocks/>
          </p:cNvGrpSpPr>
          <p:nvPr/>
        </p:nvGrpSpPr>
        <p:grpSpPr bwMode="auto">
          <a:xfrm>
            <a:off x="5864879" y="4728888"/>
            <a:ext cx="1706096" cy="442633"/>
            <a:chOff x="4091" y="3376"/>
            <a:chExt cx="1218" cy="316"/>
          </a:xfrm>
        </p:grpSpPr>
        <p:sp>
          <p:nvSpPr>
            <p:cNvPr id="189481" name="Rectangle 56"/>
            <p:cNvSpPr>
              <a:spLocks noChangeArrowheads="1"/>
            </p:cNvSpPr>
            <p:nvPr/>
          </p:nvSpPr>
          <p:spPr bwMode="auto">
            <a:xfrm>
              <a:off x="4877" y="3442"/>
              <a:ext cx="432"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2" name="Rectangle 57"/>
            <p:cNvSpPr>
              <a:spLocks noChangeArrowheads="1"/>
            </p:cNvSpPr>
            <p:nvPr/>
          </p:nvSpPr>
          <p:spPr bwMode="auto">
            <a:xfrm>
              <a:off x="4091" y="3376"/>
              <a:ext cx="74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74" name="Text Box 58"/>
          <p:cNvSpPr txBox="1">
            <a:spLocks noChangeArrowheads="1"/>
          </p:cNvSpPr>
          <p:nvPr/>
        </p:nvSpPr>
        <p:spPr bwMode="auto">
          <a:xfrm>
            <a:off x="8622655" y="7459"/>
            <a:ext cx="227463" cy="354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89475" name="Text Box 59"/>
          <p:cNvSpPr txBox="1">
            <a:spLocks noChangeArrowheads="1"/>
          </p:cNvSpPr>
          <p:nvPr/>
        </p:nvSpPr>
        <p:spPr bwMode="auto">
          <a:xfrm>
            <a:off x="7918357" y="6538633"/>
            <a:ext cx="162485" cy="21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76" name="Text Box 60"/>
          <p:cNvSpPr txBox="1">
            <a:spLocks noChangeArrowheads="1"/>
          </p:cNvSpPr>
          <p:nvPr/>
        </p:nvSpPr>
        <p:spPr bwMode="auto">
          <a:xfrm>
            <a:off x="8666350" y="6129618"/>
            <a:ext cx="162485" cy="323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77" name="Text Box 61"/>
          <p:cNvSpPr txBox="1">
            <a:spLocks noChangeArrowheads="1"/>
          </p:cNvSpPr>
          <p:nvPr/>
        </p:nvSpPr>
        <p:spPr bwMode="auto">
          <a:xfrm>
            <a:off x="8248520" y="6541888"/>
            <a:ext cx="285172" cy="219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18</a:t>
            </a:r>
          </a:p>
        </p:txBody>
      </p:sp>
      <p:sp>
        <p:nvSpPr>
          <p:cNvPr id="189478" name="Text Box 62"/>
          <p:cNvSpPr txBox="1">
            <a:spLocks noChangeArrowheads="1"/>
          </p:cNvSpPr>
          <p:nvPr/>
        </p:nvSpPr>
        <p:spPr bwMode="auto">
          <a:xfrm>
            <a:off x="8565996" y="6482197"/>
            <a:ext cx="270744" cy="300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189479" name="Title 64"/>
          <p:cNvSpPr>
            <a:spLocks noGrp="1"/>
          </p:cNvSpPr>
          <p:nvPr>
            <p:ph type="title" idx="4294967295"/>
          </p:nvPr>
        </p:nvSpPr>
        <p:spPr bwMode="auto">
          <a:xfrm>
            <a:off x="578504" y="228321"/>
            <a:ext cx="7986993" cy="6863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تصوير يسوع كـ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7" name="TextBox 66"/>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100000">
                                          <p:val>
                                            <p:fltVal val="0"/>
                                          </p:val>
                                        </p:tav>
                                        <p:tav>
                                          <p:val>
                                            <p:strVal val="#ppt_w"/>
                                          </p:val>
                                        </p:tav>
                                      </p:tavLst>
                                    </p:anim>
                                    <p:anim calcmode="lin" valueType="num">
                                      <p:cBhvr>
                                        <p:cTn id="8" dur="500" fill="hold"/>
                                        <p:tgtEl>
                                          <p:spTgt spid="3"/>
                                        </p:tgtEl>
                                        <p:attrNameLst>
                                          <p:attrName>ppt_h</p:attrName>
                                        </p:attrNameLst>
                                      </p:cBhvr>
                                      <p:tavLst>
                                        <p:tav tm="100000">
                                          <p:val>
                                            <p:fltVal val="0"/>
                                          </p:val>
                                        </p:tav>
                                        <p:tav>
                                          <p:val>
                                            <p:strVal val="#ppt_h"/>
                                          </p:val>
                                        </p:tav>
                                      </p:tavLst>
                                    </p:anim>
                                    <p:anim calcmode="lin" valueType="num">
                                      <p:cBhvr>
                                        <p:cTn id="9" dur="500" fill="hold"/>
                                        <p:tgtEl>
                                          <p:spTgt spid="3"/>
                                        </p:tgtEl>
                                        <p:attrNameLst>
                                          <p:attrName>ppt_x</p:attrName>
                                        </p:attrNameLst>
                                      </p:cBhvr>
                                      <p:tavLst>
                                        <p:tav tm="100000">
                                          <p:val>
                                            <p:fltVal val="0.5"/>
                                          </p:val>
                                        </p:tav>
                                        <p:tav>
                                          <p:val>
                                            <p:strVal val="#ppt_x"/>
                                          </p:val>
                                        </p:tav>
                                      </p:tavLst>
                                    </p:anim>
                                    <p:anim calcmode="lin" valueType="num">
                                      <p:cBhvr>
                                        <p:cTn id="10"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fltVal val="0"/>
                                          </p:val>
                                        </p:tav>
                                        <p:tav>
                                          <p:val>
                                            <p:strVal val="#ppt_w"/>
                                          </p:val>
                                        </p:tav>
                                      </p:tavLst>
                                    </p:anim>
                                    <p:anim calcmode="lin" valueType="num">
                                      <p:cBhvr>
                                        <p:cTn id="16" dur="500" fill="hold"/>
                                        <p:tgtEl>
                                          <p:spTgt spid="4"/>
                                        </p:tgtEl>
                                        <p:attrNameLst>
                                          <p:attrName>ppt_h</p:attrName>
                                        </p:attrNameLst>
                                      </p:cBhvr>
                                      <p:tavLst>
                                        <p:tav tm="100000">
                                          <p:val>
                                            <p:fltVal val="0"/>
                                          </p:val>
                                        </p:tav>
                                        <p:tav>
                                          <p:val>
                                            <p:strVal val="#ppt_h"/>
                                          </p:val>
                                        </p:tav>
                                      </p:tavLst>
                                    </p:anim>
                                    <p:anim calcmode="lin" valueType="num">
                                      <p:cBhvr>
                                        <p:cTn id="17" dur="500" fill="hold"/>
                                        <p:tgtEl>
                                          <p:spTgt spid="4"/>
                                        </p:tgtEl>
                                        <p:attrNameLst>
                                          <p:attrName>ppt_x</p:attrName>
                                        </p:attrNameLst>
                                      </p:cBhvr>
                                      <p:tavLst>
                                        <p:tav tm="100000">
                                          <p:val>
                                            <p:fltVal val="0.5"/>
                                          </p:val>
                                        </p:tav>
                                        <p:tav>
                                          <p:val>
                                            <p:strVal val="#ppt_x"/>
                                          </p:val>
                                        </p:tav>
                                      </p:tavLst>
                                    </p:anim>
                                    <p:anim calcmode="lin" valueType="num">
                                      <p:cBhvr>
                                        <p:cTn id="18" dur="500" fill="hold"/>
                                        <p:tgtEl>
                                          <p:spTgt spid="4"/>
                                        </p:tgtEl>
                                        <p:attrNameLst>
                                          <p:attrName>ppt_y</p:attrName>
                                        </p:attrNameLst>
                                      </p:cBhvr>
                                      <p:tavLst>
                                        <p:tav tm="100000">
                                          <p:val>
                                            <p:fltVal val="0.5"/>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p:val>
                                            <p:strVal val="#ppt_w"/>
                                          </p:val>
                                        </p:tav>
                                      </p:tavLst>
                                    </p:anim>
                                    <p:anim calcmode="lin" valueType="num">
                                      <p:cBhvr>
                                        <p:cTn id="24" dur="500" fill="hold"/>
                                        <p:tgtEl>
                                          <p:spTgt spid="5"/>
                                        </p:tgtEl>
                                        <p:attrNameLst>
                                          <p:attrName>ppt_h</p:attrName>
                                        </p:attrNameLst>
                                      </p:cBhvr>
                                      <p:tavLst>
                                        <p:tav tm="100000">
                                          <p:val>
                                            <p:fltVal val="0"/>
                                          </p:val>
                                        </p:tav>
                                        <p:tav>
                                          <p:val>
                                            <p:strVal val="#ppt_h"/>
                                          </p:val>
                                        </p:tav>
                                      </p:tavLst>
                                    </p:anim>
                                    <p:anim calcmode="lin" valueType="num">
                                      <p:cBhvr>
                                        <p:cTn id="25" dur="500" fill="hold"/>
                                        <p:tgtEl>
                                          <p:spTgt spid="5"/>
                                        </p:tgtEl>
                                        <p:attrNameLst>
                                          <p:attrName>ppt_x</p:attrName>
                                        </p:attrNameLst>
                                      </p:cBhvr>
                                      <p:tavLst>
                                        <p:tav tm="100000">
                                          <p:val>
                                            <p:fltVal val="0.5"/>
                                          </p:val>
                                        </p:tav>
                                        <p:tav>
                                          <p:val>
                                            <p:strVal val="#ppt_x"/>
                                          </p:val>
                                        </p:tav>
                                      </p:tavLst>
                                    </p:anim>
                                    <p:anim calcmode="lin" valueType="num">
                                      <p:cBhvr>
                                        <p:cTn id="26"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100000">
                                          <p:val>
                                            <p:fltVal val="0"/>
                                          </p:val>
                                        </p:tav>
                                        <p:tav>
                                          <p:val>
                                            <p:strVal val="#ppt_w"/>
                                          </p:val>
                                        </p:tav>
                                      </p:tavLst>
                                    </p:anim>
                                    <p:anim calcmode="lin" valueType="num">
                                      <p:cBhvr>
                                        <p:cTn id="32" dur="500" fill="hold"/>
                                        <p:tgtEl>
                                          <p:spTgt spid="10"/>
                                        </p:tgtEl>
                                        <p:attrNameLst>
                                          <p:attrName>ppt_h</p:attrName>
                                        </p:attrNameLst>
                                      </p:cBhvr>
                                      <p:tavLst>
                                        <p:tav tm="100000">
                                          <p:val>
                                            <p:fltVal val="0"/>
                                          </p:val>
                                        </p:tav>
                                        <p:tav>
                                          <p:val>
                                            <p:strVal val="#ppt_h"/>
                                          </p:val>
                                        </p:tav>
                                      </p:tavLst>
                                    </p:anim>
                                    <p:anim calcmode="lin" valueType="num">
                                      <p:cBhvr>
                                        <p:cTn id="33" dur="500" fill="hold"/>
                                        <p:tgtEl>
                                          <p:spTgt spid="10"/>
                                        </p:tgtEl>
                                        <p:attrNameLst>
                                          <p:attrName>ppt_x</p:attrName>
                                        </p:attrNameLst>
                                      </p:cBhvr>
                                      <p:tavLst>
                                        <p:tav tm="100000">
                                          <p:val>
                                            <p:fltVal val="0.5"/>
                                          </p:val>
                                        </p:tav>
                                        <p:tav>
                                          <p:val>
                                            <p:strVal val="#ppt_x"/>
                                          </p:val>
                                        </p:tav>
                                      </p:tavLst>
                                    </p:anim>
                                    <p:anim calcmode="lin" valueType="num">
                                      <p:cBhvr>
                                        <p:cTn id="34"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90466"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67"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68"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69"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0" name="AutoShape 6"/>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1" name="Rectangle 7"/>
          <p:cNvSpPr>
            <a:spLocks noChangeArrowheads="1"/>
          </p:cNvSpPr>
          <p:nvPr/>
        </p:nvSpPr>
        <p:spPr bwMode="auto">
          <a:xfrm>
            <a:off x="2524124" y="3692338"/>
            <a:ext cx="1806949"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2" name="Rectangle 8"/>
          <p:cNvSpPr>
            <a:spLocks noChangeArrowheads="1"/>
          </p:cNvSpPr>
          <p:nvPr/>
        </p:nvSpPr>
        <p:spPr bwMode="auto">
          <a:xfrm>
            <a:off x="2487706" y="1004327"/>
            <a:ext cx="1638860"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3" name="Rectangle 9"/>
          <p:cNvSpPr>
            <a:spLocks noChangeArrowheads="1"/>
          </p:cNvSpPr>
          <p:nvPr/>
        </p:nvSpPr>
        <p:spPr bwMode="auto">
          <a:xfrm>
            <a:off x="5799045" y="1025338"/>
            <a:ext cx="1735511"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4" name="Rectangle 10"/>
          <p:cNvSpPr>
            <a:spLocks noChangeArrowheads="1"/>
          </p:cNvSpPr>
          <p:nvPr/>
        </p:nvSpPr>
        <p:spPr bwMode="auto">
          <a:xfrm>
            <a:off x="2229971" y="1560419"/>
            <a:ext cx="1714500"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5" name="Rectangle 11"/>
          <p:cNvSpPr>
            <a:spLocks noChangeArrowheads="1"/>
          </p:cNvSpPr>
          <p:nvPr/>
        </p:nvSpPr>
        <p:spPr bwMode="auto">
          <a:xfrm>
            <a:off x="5744416" y="1570225"/>
            <a:ext cx="1830761"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6" name="Rectangle 12"/>
          <p:cNvSpPr>
            <a:spLocks noChangeArrowheads="1"/>
          </p:cNvSpPr>
          <p:nvPr/>
        </p:nvSpPr>
        <p:spPr bwMode="auto">
          <a:xfrm>
            <a:off x="2431677" y="4237225"/>
            <a:ext cx="1806949"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7" name="Rectangle 13"/>
          <p:cNvSpPr>
            <a:spLocks noChangeArrowheads="1"/>
          </p:cNvSpPr>
          <p:nvPr/>
        </p:nvSpPr>
        <p:spPr bwMode="auto">
          <a:xfrm>
            <a:off x="3699342" y="1647265"/>
            <a:ext cx="57570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8" name="Rectangle 14"/>
          <p:cNvSpPr>
            <a:spLocks noChangeArrowheads="1"/>
          </p:cNvSpPr>
          <p:nvPr/>
        </p:nvSpPr>
        <p:spPr bwMode="auto">
          <a:xfrm>
            <a:off x="1738314" y="2568949"/>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9" name="Rectangle 15"/>
          <p:cNvSpPr>
            <a:spLocks noChangeArrowheads="1"/>
          </p:cNvSpPr>
          <p:nvPr/>
        </p:nvSpPr>
        <p:spPr bwMode="auto">
          <a:xfrm>
            <a:off x="6914030" y="1658470"/>
            <a:ext cx="644338"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80" name="Rectangle 16"/>
          <p:cNvSpPr>
            <a:spLocks noChangeArrowheads="1"/>
          </p:cNvSpPr>
          <p:nvPr/>
        </p:nvSpPr>
        <p:spPr bwMode="auto">
          <a:xfrm>
            <a:off x="5055255" y="2580155"/>
            <a:ext cx="865654"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49" name="Group 17"/>
          <p:cNvGrpSpPr>
            <a:grpSpLocks/>
          </p:cNvGrpSpPr>
          <p:nvPr/>
        </p:nvGrpSpPr>
        <p:grpSpPr bwMode="auto">
          <a:xfrm>
            <a:off x="2624979" y="2070290"/>
            <a:ext cx="1650066" cy="423063"/>
            <a:chOff x="1778" y="1478"/>
            <a:chExt cx="1178" cy="303"/>
          </a:xfrm>
        </p:grpSpPr>
        <p:sp>
          <p:nvSpPr>
            <p:cNvPr id="190521" name="Rectangle 18"/>
            <p:cNvSpPr>
              <a:spLocks noChangeArrowheads="1"/>
            </p:cNvSpPr>
            <p:nvPr/>
          </p:nvSpPr>
          <p:spPr bwMode="auto">
            <a:xfrm>
              <a:off x="2545" y="1530"/>
              <a:ext cx="411" cy="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22" name="Rectangle 19"/>
            <p:cNvSpPr>
              <a:spLocks noChangeArrowheads="1"/>
            </p:cNvSpPr>
            <p:nvPr/>
          </p:nvSpPr>
          <p:spPr bwMode="auto">
            <a:xfrm>
              <a:off x="1778" y="1478"/>
              <a:ext cx="1126"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4050" name="Group 20"/>
          <p:cNvGrpSpPr>
            <a:grpSpLocks/>
          </p:cNvGrpSpPr>
          <p:nvPr/>
        </p:nvGrpSpPr>
        <p:grpSpPr bwMode="auto">
          <a:xfrm>
            <a:off x="6209459" y="2064685"/>
            <a:ext cx="1348908" cy="439831"/>
            <a:chOff x="4337" y="1474"/>
            <a:chExt cx="963" cy="314"/>
          </a:xfrm>
        </p:grpSpPr>
        <p:sp>
          <p:nvSpPr>
            <p:cNvPr id="190519" name="Rectangle 21"/>
            <p:cNvSpPr>
              <a:spLocks noChangeArrowheads="1"/>
            </p:cNvSpPr>
            <p:nvPr/>
          </p:nvSpPr>
          <p:spPr bwMode="auto">
            <a:xfrm>
              <a:off x="4840" y="1538"/>
              <a:ext cx="46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20" name="Rectangle 22"/>
            <p:cNvSpPr>
              <a:spLocks noChangeArrowheads="1"/>
            </p:cNvSpPr>
            <p:nvPr/>
          </p:nvSpPr>
          <p:spPr bwMode="auto">
            <a:xfrm>
              <a:off x="4337" y="1474"/>
              <a:ext cx="963"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83" name="Rectangle 23"/>
          <p:cNvSpPr>
            <a:spLocks noChangeArrowheads="1"/>
          </p:cNvSpPr>
          <p:nvPr/>
        </p:nvSpPr>
        <p:spPr bwMode="auto">
          <a:xfrm>
            <a:off x="3699341" y="4325470"/>
            <a:ext cx="57570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84" name="Rectangle 24"/>
          <p:cNvSpPr>
            <a:spLocks noChangeArrowheads="1"/>
          </p:cNvSpPr>
          <p:nvPr/>
        </p:nvSpPr>
        <p:spPr bwMode="auto">
          <a:xfrm>
            <a:off x="17607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53" name="Group 25"/>
          <p:cNvGrpSpPr>
            <a:grpSpLocks/>
          </p:cNvGrpSpPr>
          <p:nvPr/>
        </p:nvGrpSpPr>
        <p:grpSpPr bwMode="auto">
          <a:xfrm>
            <a:off x="2503115" y="4735899"/>
            <a:ext cx="1767728" cy="435669"/>
            <a:chOff x="1691" y="3381"/>
            <a:chExt cx="1262" cy="312"/>
          </a:xfrm>
        </p:grpSpPr>
        <p:sp>
          <p:nvSpPr>
            <p:cNvPr id="190517" name="Rectangle 26"/>
            <p:cNvSpPr>
              <a:spLocks noChangeArrowheads="1"/>
            </p:cNvSpPr>
            <p:nvPr/>
          </p:nvSpPr>
          <p:spPr bwMode="auto">
            <a:xfrm>
              <a:off x="2542" y="3442"/>
              <a:ext cx="411" cy="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8" name="Rectangle 27"/>
            <p:cNvSpPr>
              <a:spLocks noChangeArrowheads="1"/>
            </p:cNvSpPr>
            <p:nvPr/>
          </p:nvSpPr>
          <p:spPr bwMode="auto">
            <a:xfrm>
              <a:off x="1691" y="3381"/>
              <a:ext cx="1224"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86" name="Rectangle 28"/>
          <p:cNvSpPr>
            <a:spLocks noChangeArrowheads="1"/>
          </p:cNvSpPr>
          <p:nvPr/>
        </p:nvSpPr>
        <p:spPr bwMode="auto">
          <a:xfrm>
            <a:off x="49992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5" name="Group 29"/>
          <p:cNvGrpSpPr>
            <a:grpSpLocks/>
          </p:cNvGrpSpPr>
          <p:nvPr/>
        </p:nvGrpSpPr>
        <p:grpSpPr bwMode="auto">
          <a:xfrm>
            <a:off x="2490507" y="2476496"/>
            <a:ext cx="1780334" cy="418819"/>
            <a:chOff x="1682" y="1768"/>
            <a:chExt cx="1271" cy="299"/>
          </a:xfrm>
        </p:grpSpPr>
        <p:sp>
          <p:nvSpPr>
            <p:cNvPr id="190515" name="Rectangle 30"/>
            <p:cNvSpPr>
              <a:spLocks noChangeArrowheads="1"/>
            </p:cNvSpPr>
            <p:nvPr/>
          </p:nvSpPr>
          <p:spPr bwMode="auto">
            <a:xfrm>
              <a:off x="2488" y="1826"/>
              <a:ext cx="465" cy="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algn="ct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6" name="Rectangle 31"/>
            <p:cNvSpPr>
              <a:spLocks noChangeArrowheads="1"/>
            </p:cNvSpPr>
            <p:nvPr/>
          </p:nvSpPr>
          <p:spPr bwMode="auto">
            <a:xfrm>
              <a:off x="1682" y="1768"/>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6" name="Group 32"/>
          <p:cNvGrpSpPr>
            <a:grpSpLocks/>
          </p:cNvGrpSpPr>
          <p:nvPr/>
        </p:nvGrpSpPr>
        <p:grpSpPr bwMode="auto">
          <a:xfrm>
            <a:off x="2559144" y="5144893"/>
            <a:ext cx="1771931" cy="418820"/>
            <a:chOff x="1731" y="3673"/>
            <a:chExt cx="1265" cy="299"/>
          </a:xfrm>
        </p:grpSpPr>
        <p:sp>
          <p:nvSpPr>
            <p:cNvPr id="190513" name="Rectangle 33"/>
            <p:cNvSpPr>
              <a:spLocks noChangeArrowheads="1"/>
            </p:cNvSpPr>
            <p:nvPr/>
          </p:nvSpPr>
          <p:spPr bwMode="auto">
            <a:xfrm>
              <a:off x="1731" y="3673"/>
              <a:ext cx="86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4" name="Rectangle 34"/>
            <p:cNvSpPr>
              <a:spLocks noChangeArrowheads="1"/>
            </p:cNvSpPr>
            <p:nvPr/>
          </p:nvSpPr>
          <p:spPr bwMode="auto">
            <a:xfrm>
              <a:off x="2542" y="3716"/>
              <a:ext cx="45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7" name="Group 35"/>
          <p:cNvGrpSpPr>
            <a:grpSpLocks/>
          </p:cNvGrpSpPr>
          <p:nvPr/>
        </p:nvGrpSpPr>
        <p:grpSpPr bwMode="auto">
          <a:xfrm>
            <a:off x="6209459" y="2493306"/>
            <a:ext cx="1325097" cy="418820"/>
            <a:chOff x="4091" y="1780"/>
            <a:chExt cx="1192" cy="299"/>
          </a:xfrm>
        </p:grpSpPr>
        <p:sp>
          <p:nvSpPr>
            <p:cNvPr id="190511" name="Rectangle 36"/>
            <p:cNvSpPr>
              <a:spLocks noChangeArrowheads="1"/>
            </p:cNvSpPr>
            <p:nvPr/>
          </p:nvSpPr>
          <p:spPr bwMode="auto">
            <a:xfrm flipH="1">
              <a:off x="4709" y="1826"/>
              <a:ext cx="57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2" name="Rectangle 37"/>
            <p:cNvSpPr>
              <a:spLocks noChangeArrowheads="1"/>
            </p:cNvSpPr>
            <p:nvPr/>
          </p:nvSpPr>
          <p:spPr bwMode="auto">
            <a:xfrm>
              <a:off x="4091" y="1780"/>
              <a:ext cx="807"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90" name="AutoShape 38"/>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59" name="Group 39"/>
          <p:cNvGrpSpPr>
            <a:grpSpLocks/>
          </p:cNvGrpSpPr>
          <p:nvPr/>
        </p:nvGrpSpPr>
        <p:grpSpPr bwMode="auto">
          <a:xfrm>
            <a:off x="3997699" y="945497"/>
            <a:ext cx="3609694" cy="3315540"/>
            <a:chOff x="2758" y="675"/>
            <a:chExt cx="2577" cy="2367"/>
          </a:xfrm>
        </p:grpSpPr>
        <p:sp>
          <p:nvSpPr>
            <p:cNvPr id="190507" name="Rectangle 40"/>
            <p:cNvSpPr>
              <a:spLocks noChangeArrowheads="1"/>
            </p:cNvSpPr>
            <p:nvPr/>
          </p:nvSpPr>
          <p:spPr bwMode="auto">
            <a:xfrm>
              <a:off x="5014" y="675"/>
              <a:ext cx="321"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8" name="Rectangle 41"/>
            <p:cNvSpPr>
              <a:spLocks noChangeArrowheads="1"/>
            </p:cNvSpPr>
            <p:nvPr/>
          </p:nvSpPr>
          <p:spPr bwMode="auto">
            <a:xfrm>
              <a:off x="2758" y="2598"/>
              <a:ext cx="238"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9" name="Rectangle 42"/>
            <p:cNvSpPr>
              <a:spLocks noChangeArrowheads="1"/>
            </p:cNvSpPr>
            <p:nvPr/>
          </p:nvSpPr>
          <p:spPr bwMode="auto">
            <a:xfrm>
              <a:off x="5039" y="2587"/>
              <a:ext cx="29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0" name="Rectangle 43"/>
            <p:cNvSpPr>
              <a:spLocks noChangeArrowheads="1"/>
            </p:cNvSpPr>
            <p:nvPr/>
          </p:nvSpPr>
          <p:spPr bwMode="auto">
            <a:xfrm>
              <a:off x="2779" y="687"/>
              <a:ext cx="217"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92" name="Rectangle 44"/>
          <p:cNvSpPr>
            <a:spLocks noChangeArrowheads="1"/>
          </p:cNvSpPr>
          <p:nvPr/>
        </p:nvSpPr>
        <p:spPr bwMode="auto">
          <a:xfrm>
            <a:off x="5724805" y="3683934"/>
            <a:ext cx="1432952"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93" name="Rectangle 45"/>
          <p:cNvSpPr>
            <a:spLocks noChangeArrowheads="1"/>
          </p:cNvSpPr>
          <p:nvPr/>
        </p:nvSpPr>
        <p:spPr bwMode="auto">
          <a:xfrm>
            <a:off x="5712199" y="4241427"/>
            <a:ext cx="2759448"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94" name="Rectangle 46"/>
          <p:cNvSpPr>
            <a:spLocks noChangeArrowheads="1"/>
          </p:cNvSpPr>
          <p:nvPr/>
        </p:nvSpPr>
        <p:spPr bwMode="auto">
          <a:xfrm>
            <a:off x="6995273" y="4325470"/>
            <a:ext cx="61912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63" name="Group 47"/>
          <p:cNvGrpSpPr>
            <a:grpSpLocks/>
          </p:cNvGrpSpPr>
          <p:nvPr/>
        </p:nvGrpSpPr>
        <p:grpSpPr bwMode="auto">
          <a:xfrm>
            <a:off x="5864881" y="4728888"/>
            <a:ext cx="1710298" cy="442633"/>
            <a:chOff x="4091" y="3376"/>
            <a:chExt cx="1221" cy="316"/>
          </a:xfrm>
        </p:grpSpPr>
        <p:sp>
          <p:nvSpPr>
            <p:cNvPr id="190505" name="Rectangle 48"/>
            <p:cNvSpPr>
              <a:spLocks noChangeArrowheads="1"/>
            </p:cNvSpPr>
            <p:nvPr/>
          </p:nvSpPr>
          <p:spPr bwMode="auto">
            <a:xfrm>
              <a:off x="4898" y="3442"/>
              <a:ext cx="41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6" name="Rectangle 49"/>
            <p:cNvSpPr>
              <a:spLocks noChangeArrowheads="1"/>
            </p:cNvSpPr>
            <p:nvPr/>
          </p:nvSpPr>
          <p:spPr bwMode="auto">
            <a:xfrm>
              <a:off x="4091" y="3376"/>
              <a:ext cx="74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10" name="Group 50"/>
          <p:cNvGrpSpPr>
            <a:grpSpLocks/>
          </p:cNvGrpSpPr>
          <p:nvPr/>
        </p:nvGrpSpPr>
        <p:grpSpPr bwMode="auto">
          <a:xfrm>
            <a:off x="5867680" y="5144897"/>
            <a:ext cx="1714500" cy="418820"/>
            <a:chOff x="4093" y="3673"/>
            <a:chExt cx="1224" cy="299"/>
          </a:xfrm>
        </p:grpSpPr>
        <p:sp>
          <p:nvSpPr>
            <p:cNvPr id="190503" name="Rectangle 51"/>
            <p:cNvSpPr>
              <a:spLocks noChangeArrowheads="1"/>
            </p:cNvSpPr>
            <p:nvPr/>
          </p:nvSpPr>
          <p:spPr bwMode="auto">
            <a:xfrm>
              <a:off x="4093" y="3673"/>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4" name="Rectangle 52"/>
            <p:cNvSpPr>
              <a:spLocks noChangeArrowheads="1"/>
            </p:cNvSpPr>
            <p:nvPr/>
          </p:nvSpPr>
          <p:spPr bwMode="auto">
            <a:xfrm>
              <a:off x="4870" y="3715"/>
              <a:ext cx="4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97" name="Text Box 53"/>
          <p:cNvSpPr txBox="1">
            <a:spLocks noChangeArrowheads="1"/>
          </p:cNvSpPr>
          <p:nvPr/>
        </p:nvSpPr>
        <p:spPr bwMode="auto">
          <a:xfrm>
            <a:off x="8622655" y="7459"/>
            <a:ext cx="227463" cy="354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90498" name="Text Box 54"/>
          <p:cNvSpPr txBox="1">
            <a:spLocks noChangeArrowheads="1"/>
          </p:cNvSpPr>
          <p:nvPr/>
        </p:nvSpPr>
        <p:spPr bwMode="auto">
          <a:xfrm>
            <a:off x="8494059" y="6261287"/>
            <a:ext cx="161085" cy="323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99" name="Text Box 55"/>
          <p:cNvSpPr txBox="1">
            <a:spLocks noChangeArrowheads="1"/>
          </p:cNvSpPr>
          <p:nvPr/>
        </p:nvSpPr>
        <p:spPr bwMode="auto">
          <a:xfrm>
            <a:off x="8252722" y="6541888"/>
            <a:ext cx="285172" cy="219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19</a:t>
            </a:r>
          </a:p>
        </p:txBody>
      </p:sp>
      <p:sp>
        <p:nvSpPr>
          <p:cNvPr id="190500" name="Text Box 56"/>
          <p:cNvSpPr txBox="1">
            <a:spLocks noChangeArrowheads="1"/>
          </p:cNvSpPr>
          <p:nvPr/>
        </p:nvSpPr>
        <p:spPr bwMode="auto">
          <a:xfrm>
            <a:off x="8581613" y="6504929"/>
            <a:ext cx="256318" cy="273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77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235"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a:t>
            </a:r>
          </a:p>
        </p:txBody>
      </p:sp>
      <p:sp>
        <p:nvSpPr>
          <p:cNvPr id="59" name="Title 58"/>
          <p:cNvSpPr>
            <a:spLocks noGrp="1"/>
          </p:cNvSpPr>
          <p:nvPr>
            <p:ph type="title" idx="4294967295"/>
          </p:nvPr>
        </p:nvSpPr>
        <p:spPr bwMode="auto">
          <a:xfrm>
            <a:off x="578504" y="152681"/>
            <a:ext cx="7986993" cy="60931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الرسالة الموجزة...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TextBox 60"/>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100000">
                                          <p:val>
                                            <p:fltVal val="0"/>
                                          </p:val>
                                        </p:tav>
                                        <p:tav>
                                          <p:val>
                                            <p:strVal val="#ppt_w"/>
                                          </p:val>
                                        </p:tav>
                                      </p:tavLst>
                                    </p:anim>
                                    <p:anim calcmode="lin" valueType="num">
                                      <p:cBhvr>
                                        <p:cTn id="17" dur="500" fill="hold"/>
                                        <p:tgtEl>
                                          <p:spTgt spid="5"/>
                                        </p:tgtEl>
                                        <p:attrNameLst>
                                          <p:attrName>ppt_h</p:attrName>
                                        </p:attrNameLst>
                                      </p:cBhvr>
                                      <p:tavLst>
                                        <p:tav tm="100000">
                                          <p:val>
                                            <p:fltVal val="0"/>
                                          </p:val>
                                        </p:tav>
                                        <p:tav>
                                          <p:val>
                                            <p:strVal val="#ppt_h"/>
                                          </p:val>
                                        </p:tav>
                                      </p:tavLst>
                                    </p:anim>
                                    <p:anim calcmode="lin" valueType="num">
                                      <p:cBhvr>
                                        <p:cTn id="18" dur="500" fill="hold"/>
                                        <p:tgtEl>
                                          <p:spTgt spid="5"/>
                                        </p:tgtEl>
                                        <p:attrNameLst>
                                          <p:attrName>ppt_x</p:attrName>
                                        </p:attrNameLst>
                                      </p:cBhvr>
                                      <p:tavLst>
                                        <p:tav tm="100000">
                                          <p:val>
                                            <p:fltVal val="0.5"/>
                                          </p:val>
                                        </p:tav>
                                        <p:tav>
                                          <p:val>
                                            <p:strVal val="#ppt_x"/>
                                          </p:val>
                                        </p:tav>
                                      </p:tavLst>
                                    </p:anim>
                                    <p:anim calcmode="lin" valueType="num">
                                      <p:cBhvr>
                                        <p:cTn id="19"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100000">
                                          <p:val>
                                            <p:fltVal val="0"/>
                                          </p:val>
                                        </p:tav>
                                        <p:tav>
                                          <p:val>
                                            <p:strVal val="#ppt_w"/>
                                          </p:val>
                                        </p:tav>
                                      </p:tavLst>
                                    </p:anim>
                                    <p:anim calcmode="lin" valueType="num">
                                      <p:cBhvr>
                                        <p:cTn id="25" dur="500" fill="hold"/>
                                        <p:tgtEl>
                                          <p:spTgt spid="7"/>
                                        </p:tgtEl>
                                        <p:attrNameLst>
                                          <p:attrName>ppt_h</p:attrName>
                                        </p:attrNameLst>
                                      </p:cBhvr>
                                      <p:tavLst>
                                        <p:tav tm="100000">
                                          <p:val>
                                            <p:fltVal val="0"/>
                                          </p:val>
                                        </p:tav>
                                        <p:tav>
                                          <p:val>
                                            <p:strVal val="#ppt_h"/>
                                          </p:val>
                                        </p:tav>
                                      </p:tavLst>
                                    </p:anim>
                                    <p:anim calcmode="lin" valueType="num">
                                      <p:cBhvr>
                                        <p:cTn id="26" dur="500" fill="hold"/>
                                        <p:tgtEl>
                                          <p:spTgt spid="7"/>
                                        </p:tgtEl>
                                        <p:attrNameLst>
                                          <p:attrName>ppt_x</p:attrName>
                                        </p:attrNameLst>
                                      </p:cBhvr>
                                      <p:tavLst>
                                        <p:tav tm="100000">
                                          <p:val>
                                            <p:fltVal val="0.5"/>
                                          </p:val>
                                        </p:tav>
                                        <p:tav>
                                          <p:val>
                                            <p:strVal val="#ppt_x"/>
                                          </p:val>
                                        </p:tav>
                                      </p:tavLst>
                                    </p:anim>
                                    <p:anim calcmode="lin" valueType="num">
                                      <p:cBhvr>
                                        <p:cTn id="27"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100000">
                                          <p:val>
                                            <p:fltVal val="0"/>
                                          </p:val>
                                        </p:tav>
                                        <p:tav>
                                          <p:val>
                                            <p:strVal val="#ppt_w"/>
                                          </p:val>
                                        </p:tav>
                                      </p:tavLst>
                                    </p:anim>
                                    <p:anim calcmode="lin" valueType="num">
                                      <p:cBhvr>
                                        <p:cTn id="33" dur="500" fill="hold"/>
                                        <p:tgtEl>
                                          <p:spTgt spid="6"/>
                                        </p:tgtEl>
                                        <p:attrNameLst>
                                          <p:attrName>ppt_h</p:attrName>
                                        </p:attrNameLst>
                                      </p:cBhvr>
                                      <p:tavLst>
                                        <p:tav tm="100000">
                                          <p:val>
                                            <p:fltVal val="0"/>
                                          </p:val>
                                        </p:tav>
                                        <p:tav>
                                          <p:val>
                                            <p:strVal val="#ppt_h"/>
                                          </p:val>
                                        </p:tav>
                                      </p:tavLst>
                                    </p:anim>
                                    <p:anim calcmode="lin" valueType="num">
                                      <p:cBhvr>
                                        <p:cTn id="34" dur="500" fill="hold"/>
                                        <p:tgtEl>
                                          <p:spTgt spid="6"/>
                                        </p:tgtEl>
                                        <p:attrNameLst>
                                          <p:attrName>ppt_x</p:attrName>
                                        </p:attrNameLst>
                                      </p:cBhvr>
                                      <p:tavLst>
                                        <p:tav tm="100000">
                                          <p:val>
                                            <p:fltVal val="0.5"/>
                                          </p:val>
                                        </p:tav>
                                        <p:tav>
                                          <p:val>
                                            <p:strVal val="#ppt_x"/>
                                          </p:val>
                                        </p:tav>
                                      </p:tavLst>
                                    </p:anim>
                                    <p:anim calcmode="lin" valueType="num">
                                      <p:cBhvr>
                                        <p:cTn id="35" dur="500" fill="hold"/>
                                        <p:tgtEl>
                                          <p:spTgt spid="6"/>
                                        </p:tgtEl>
                                        <p:attrNameLst>
                                          <p:attrName>ppt_y</p:attrName>
                                        </p:attrNameLst>
                                      </p:cBhvr>
                                      <p:tavLst>
                                        <p:tav tm="100000">
                                          <p:val>
                                            <p:fltVal val="0.5"/>
                                          </p:val>
                                        </p:tav>
                                        <p:tav>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100000">
                                          <p:val>
                                            <p:fltVal val="0"/>
                                          </p:val>
                                        </p:tav>
                                        <p:tav>
                                          <p:val>
                                            <p:strVal val="#ppt_w"/>
                                          </p:val>
                                        </p:tav>
                                      </p:tavLst>
                                    </p:anim>
                                    <p:anim calcmode="lin" valueType="num">
                                      <p:cBhvr>
                                        <p:cTn id="41" dur="500" fill="hold"/>
                                        <p:tgtEl>
                                          <p:spTgt spid="10"/>
                                        </p:tgtEl>
                                        <p:attrNameLst>
                                          <p:attrName>ppt_h</p:attrName>
                                        </p:attrNameLst>
                                      </p:cBhvr>
                                      <p:tavLst>
                                        <p:tav tm="100000">
                                          <p:val>
                                            <p:fltVal val="0"/>
                                          </p:val>
                                        </p:tav>
                                        <p:tav>
                                          <p:val>
                                            <p:strVal val="#ppt_h"/>
                                          </p:val>
                                        </p:tav>
                                      </p:tavLst>
                                    </p:anim>
                                    <p:anim calcmode="lin" valueType="num">
                                      <p:cBhvr>
                                        <p:cTn id="42" dur="500" fill="hold"/>
                                        <p:tgtEl>
                                          <p:spTgt spid="10"/>
                                        </p:tgtEl>
                                        <p:attrNameLst>
                                          <p:attrName>ppt_x</p:attrName>
                                        </p:attrNameLst>
                                      </p:cBhvr>
                                      <p:tavLst>
                                        <p:tav tm="100000">
                                          <p:val>
                                            <p:fltVal val="0.5"/>
                                          </p:val>
                                        </p:tav>
                                        <p:tav>
                                          <p:val>
                                            <p:strVal val="#ppt_x"/>
                                          </p:val>
                                        </p:tav>
                                      </p:tavLst>
                                    </p:anim>
                                    <p:anim calcmode="lin" valueType="num">
                                      <p:cBhvr>
                                        <p:cTn id="43"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845" y="231122"/>
            <a:ext cx="8153681" cy="6402761"/>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91490"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15" name="Text Box 36"/>
          <p:cNvSpPr txBox="1">
            <a:spLocks noChangeArrowheads="1"/>
          </p:cNvSpPr>
          <p:nvPr/>
        </p:nvSpPr>
        <p:spPr bwMode="auto">
          <a:xfrm>
            <a:off x="8622655" y="7459"/>
            <a:ext cx="227463" cy="354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91520" name="Text Box 46"/>
          <p:cNvSpPr txBox="1">
            <a:spLocks noChangeArrowheads="1"/>
          </p:cNvSpPr>
          <p:nvPr/>
        </p:nvSpPr>
        <p:spPr bwMode="auto">
          <a:xfrm>
            <a:off x="7918357" y="6538633"/>
            <a:ext cx="162485" cy="21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21" name="Text Box 47"/>
          <p:cNvSpPr txBox="1">
            <a:spLocks noChangeArrowheads="1"/>
          </p:cNvSpPr>
          <p:nvPr/>
        </p:nvSpPr>
        <p:spPr bwMode="auto">
          <a:xfrm>
            <a:off x="8624328" y="6132420"/>
            <a:ext cx="162485" cy="323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22" name="Text Box 48"/>
          <p:cNvSpPr txBox="1">
            <a:spLocks noChangeArrowheads="1"/>
          </p:cNvSpPr>
          <p:nvPr/>
        </p:nvSpPr>
        <p:spPr bwMode="auto">
          <a:xfrm>
            <a:off x="8250620" y="6541888"/>
            <a:ext cx="285171" cy="219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20</a:t>
            </a:r>
          </a:p>
        </p:txBody>
      </p:sp>
      <p:sp>
        <p:nvSpPr>
          <p:cNvPr id="191523" name="Text Box 49"/>
          <p:cNvSpPr txBox="1">
            <a:spLocks noChangeArrowheads="1"/>
          </p:cNvSpPr>
          <p:nvPr/>
        </p:nvSpPr>
        <p:spPr bwMode="auto">
          <a:xfrm>
            <a:off x="8580003" y="6482197"/>
            <a:ext cx="270744" cy="300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p>
        </p:txBody>
      </p:sp>
      <p:sp>
        <p:nvSpPr>
          <p:cNvPr id="52" name="Title 51"/>
          <p:cNvSpPr>
            <a:spLocks noGrp="1"/>
          </p:cNvSpPr>
          <p:nvPr>
            <p:ph type="title" idx="4294967295"/>
          </p:nvPr>
        </p:nvSpPr>
        <p:spPr bwMode="auto">
          <a:xfrm>
            <a:off x="578504" y="228321"/>
            <a:ext cx="7986993" cy="60931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تلك الكلمة التي تبدو غريبة...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4" name="TextBox 53"/>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3" name="Rectangle 3">
            <a:extLst>
              <a:ext uri="{FF2B5EF4-FFF2-40B4-BE49-F238E27FC236}">
                <a16:creationId xmlns:a16="http://schemas.microsoft.com/office/drawing/2014/main" id="{602B3C2A-5906-E086-842D-9085D692DB04}"/>
              </a:ext>
            </a:extLst>
          </p:cNvPr>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 name="AutoShape 4">
            <a:extLst>
              <a:ext uri="{FF2B5EF4-FFF2-40B4-BE49-F238E27FC236}">
                <a16:creationId xmlns:a16="http://schemas.microsoft.com/office/drawing/2014/main" id="{BB9E98A1-B154-C2CC-34E7-6D37A2D1B9EB}"/>
              </a:ext>
            </a:extLst>
          </p:cNvPr>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6" name="AutoShape 5">
            <a:extLst>
              <a:ext uri="{FF2B5EF4-FFF2-40B4-BE49-F238E27FC236}">
                <a16:creationId xmlns:a16="http://schemas.microsoft.com/office/drawing/2014/main" id="{AF641EBD-BAEE-82BA-5998-868A66913A8E}"/>
              </a:ext>
            </a:extLst>
          </p:cNvPr>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7" name="AutoShape 6">
            <a:extLst>
              <a:ext uri="{FF2B5EF4-FFF2-40B4-BE49-F238E27FC236}">
                <a16:creationId xmlns:a16="http://schemas.microsoft.com/office/drawing/2014/main" id="{FFA93732-DD84-895C-5D73-7E962A11F1DF}"/>
              </a:ext>
            </a:extLst>
          </p:cNvPr>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8" name="Rectangle 7">
            <a:extLst>
              <a:ext uri="{FF2B5EF4-FFF2-40B4-BE49-F238E27FC236}">
                <a16:creationId xmlns:a16="http://schemas.microsoft.com/office/drawing/2014/main" id="{8E4FD0EB-5F99-8F08-157E-209DB12BC54F}"/>
              </a:ext>
            </a:extLst>
          </p:cNvPr>
          <p:cNvSpPr>
            <a:spLocks noChangeArrowheads="1"/>
          </p:cNvSpPr>
          <p:nvPr/>
        </p:nvSpPr>
        <p:spPr bwMode="auto">
          <a:xfrm>
            <a:off x="2524124" y="3692338"/>
            <a:ext cx="1806949"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9" name="Rectangle 8">
            <a:extLst>
              <a:ext uri="{FF2B5EF4-FFF2-40B4-BE49-F238E27FC236}">
                <a16:creationId xmlns:a16="http://schemas.microsoft.com/office/drawing/2014/main" id="{E84EC54D-FF4C-6956-64DF-4F9D411C05DB}"/>
              </a:ext>
            </a:extLst>
          </p:cNvPr>
          <p:cNvSpPr>
            <a:spLocks noChangeArrowheads="1"/>
          </p:cNvSpPr>
          <p:nvPr/>
        </p:nvSpPr>
        <p:spPr bwMode="auto">
          <a:xfrm>
            <a:off x="2487706" y="1004327"/>
            <a:ext cx="1638860"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0" name="Rectangle 9">
            <a:extLst>
              <a:ext uri="{FF2B5EF4-FFF2-40B4-BE49-F238E27FC236}">
                <a16:creationId xmlns:a16="http://schemas.microsoft.com/office/drawing/2014/main" id="{057978CB-4117-97AD-3247-8F49C7EA3EAB}"/>
              </a:ext>
            </a:extLst>
          </p:cNvPr>
          <p:cNvSpPr>
            <a:spLocks noChangeArrowheads="1"/>
          </p:cNvSpPr>
          <p:nvPr/>
        </p:nvSpPr>
        <p:spPr bwMode="auto">
          <a:xfrm>
            <a:off x="5799045" y="1025338"/>
            <a:ext cx="1735511"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1" name="Rectangle 10">
            <a:extLst>
              <a:ext uri="{FF2B5EF4-FFF2-40B4-BE49-F238E27FC236}">
                <a16:creationId xmlns:a16="http://schemas.microsoft.com/office/drawing/2014/main" id="{9B64AF6B-52F0-1604-8FF7-F79046AD0A69}"/>
              </a:ext>
            </a:extLst>
          </p:cNvPr>
          <p:cNvSpPr>
            <a:spLocks noChangeArrowheads="1"/>
          </p:cNvSpPr>
          <p:nvPr/>
        </p:nvSpPr>
        <p:spPr bwMode="auto">
          <a:xfrm>
            <a:off x="2229971" y="1560419"/>
            <a:ext cx="1714500"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2" name="Rectangle 11">
            <a:extLst>
              <a:ext uri="{FF2B5EF4-FFF2-40B4-BE49-F238E27FC236}">
                <a16:creationId xmlns:a16="http://schemas.microsoft.com/office/drawing/2014/main" id="{C5A18D9D-A12C-D710-A8CE-8FF7D43883FF}"/>
              </a:ext>
            </a:extLst>
          </p:cNvPr>
          <p:cNvSpPr>
            <a:spLocks noChangeArrowheads="1"/>
          </p:cNvSpPr>
          <p:nvPr/>
        </p:nvSpPr>
        <p:spPr bwMode="auto">
          <a:xfrm>
            <a:off x="5744416" y="1570225"/>
            <a:ext cx="1830761"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3" name="Rectangle 12">
            <a:extLst>
              <a:ext uri="{FF2B5EF4-FFF2-40B4-BE49-F238E27FC236}">
                <a16:creationId xmlns:a16="http://schemas.microsoft.com/office/drawing/2014/main" id="{3AE17C6F-E34A-7422-BCAD-A0A44AFB5AF6}"/>
              </a:ext>
            </a:extLst>
          </p:cNvPr>
          <p:cNvSpPr>
            <a:spLocks noChangeArrowheads="1"/>
          </p:cNvSpPr>
          <p:nvPr/>
        </p:nvSpPr>
        <p:spPr bwMode="auto">
          <a:xfrm>
            <a:off x="2431677" y="4237225"/>
            <a:ext cx="1806949"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4" name="Rectangle 13">
            <a:extLst>
              <a:ext uri="{FF2B5EF4-FFF2-40B4-BE49-F238E27FC236}">
                <a16:creationId xmlns:a16="http://schemas.microsoft.com/office/drawing/2014/main" id="{45C1D543-ACAF-BE28-A680-56F91CF7C05B}"/>
              </a:ext>
            </a:extLst>
          </p:cNvPr>
          <p:cNvSpPr>
            <a:spLocks noChangeArrowheads="1"/>
          </p:cNvSpPr>
          <p:nvPr/>
        </p:nvSpPr>
        <p:spPr bwMode="auto">
          <a:xfrm>
            <a:off x="3699342" y="1647265"/>
            <a:ext cx="575703"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5" name="Rectangle 14">
            <a:extLst>
              <a:ext uri="{FF2B5EF4-FFF2-40B4-BE49-F238E27FC236}">
                <a16:creationId xmlns:a16="http://schemas.microsoft.com/office/drawing/2014/main" id="{8A14E110-B340-D407-6ED1-B8AF7EC41341}"/>
              </a:ext>
            </a:extLst>
          </p:cNvPr>
          <p:cNvSpPr>
            <a:spLocks noChangeArrowheads="1"/>
          </p:cNvSpPr>
          <p:nvPr/>
        </p:nvSpPr>
        <p:spPr bwMode="auto">
          <a:xfrm>
            <a:off x="1738314" y="2568949"/>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6" name="Rectangle 15">
            <a:extLst>
              <a:ext uri="{FF2B5EF4-FFF2-40B4-BE49-F238E27FC236}">
                <a16:creationId xmlns:a16="http://schemas.microsoft.com/office/drawing/2014/main" id="{7119B688-F9EC-BE11-DA7C-BB1D1C66E76F}"/>
              </a:ext>
            </a:extLst>
          </p:cNvPr>
          <p:cNvSpPr>
            <a:spLocks noChangeArrowheads="1"/>
          </p:cNvSpPr>
          <p:nvPr/>
        </p:nvSpPr>
        <p:spPr bwMode="auto">
          <a:xfrm>
            <a:off x="6914030" y="1658470"/>
            <a:ext cx="644338"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7" name="Rectangle 16">
            <a:extLst>
              <a:ext uri="{FF2B5EF4-FFF2-40B4-BE49-F238E27FC236}">
                <a16:creationId xmlns:a16="http://schemas.microsoft.com/office/drawing/2014/main" id="{240D7841-551E-8BD6-363A-AB47FD6AFE58}"/>
              </a:ext>
            </a:extLst>
          </p:cNvPr>
          <p:cNvSpPr>
            <a:spLocks noChangeArrowheads="1"/>
          </p:cNvSpPr>
          <p:nvPr/>
        </p:nvSpPr>
        <p:spPr bwMode="auto">
          <a:xfrm>
            <a:off x="5055255" y="2580155"/>
            <a:ext cx="865654"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68" name="Group 17">
            <a:extLst>
              <a:ext uri="{FF2B5EF4-FFF2-40B4-BE49-F238E27FC236}">
                <a16:creationId xmlns:a16="http://schemas.microsoft.com/office/drawing/2014/main" id="{FFF83297-F123-C46F-3C32-AC23F7F8130E}"/>
              </a:ext>
            </a:extLst>
          </p:cNvPr>
          <p:cNvGrpSpPr>
            <a:grpSpLocks/>
          </p:cNvGrpSpPr>
          <p:nvPr/>
        </p:nvGrpSpPr>
        <p:grpSpPr bwMode="auto">
          <a:xfrm>
            <a:off x="2624979" y="2070290"/>
            <a:ext cx="1650066" cy="423063"/>
            <a:chOff x="1778" y="1478"/>
            <a:chExt cx="1178" cy="303"/>
          </a:xfrm>
        </p:grpSpPr>
        <p:sp>
          <p:nvSpPr>
            <p:cNvPr id="69" name="Rectangle 18">
              <a:extLst>
                <a:ext uri="{FF2B5EF4-FFF2-40B4-BE49-F238E27FC236}">
                  <a16:creationId xmlns:a16="http://schemas.microsoft.com/office/drawing/2014/main" id="{FABAD9F1-7EAF-B18F-99DE-3CB50E67B422}"/>
                </a:ext>
              </a:extLst>
            </p:cNvPr>
            <p:cNvSpPr>
              <a:spLocks noChangeArrowheads="1"/>
            </p:cNvSpPr>
            <p:nvPr/>
          </p:nvSpPr>
          <p:spPr bwMode="auto">
            <a:xfrm>
              <a:off x="2545" y="1530"/>
              <a:ext cx="411"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0" name="Rectangle 19">
              <a:extLst>
                <a:ext uri="{FF2B5EF4-FFF2-40B4-BE49-F238E27FC236}">
                  <a16:creationId xmlns:a16="http://schemas.microsoft.com/office/drawing/2014/main" id="{2687678B-E50D-A53B-16C2-0F2FF1EC8A53}"/>
                </a:ext>
              </a:extLst>
            </p:cNvPr>
            <p:cNvSpPr>
              <a:spLocks noChangeArrowheads="1"/>
            </p:cNvSpPr>
            <p:nvPr/>
          </p:nvSpPr>
          <p:spPr bwMode="auto">
            <a:xfrm>
              <a:off x="1778" y="1478"/>
              <a:ext cx="1126"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71" name="Group 20">
            <a:extLst>
              <a:ext uri="{FF2B5EF4-FFF2-40B4-BE49-F238E27FC236}">
                <a16:creationId xmlns:a16="http://schemas.microsoft.com/office/drawing/2014/main" id="{DBA85D19-9AA2-C65E-4D99-7713CB444A11}"/>
              </a:ext>
            </a:extLst>
          </p:cNvPr>
          <p:cNvGrpSpPr>
            <a:grpSpLocks/>
          </p:cNvGrpSpPr>
          <p:nvPr/>
        </p:nvGrpSpPr>
        <p:grpSpPr bwMode="auto">
          <a:xfrm>
            <a:off x="6209459" y="2064685"/>
            <a:ext cx="1348908" cy="439831"/>
            <a:chOff x="4337" y="1474"/>
            <a:chExt cx="963" cy="314"/>
          </a:xfrm>
        </p:grpSpPr>
        <p:sp>
          <p:nvSpPr>
            <p:cNvPr id="72" name="Rectangle 21">
              <a:extLst>
                <a:ext uri="{FF2B5EF4-FFF2-40B4-BE49-F238E27FC236}">
                  <a16:creationId xmlns:a16="http://schemas.microsoft.com/office/drawing/2014/main" id="{5D492E8A-7ACE-4E06-A85C-8FC6D18C3B4E}"/>
                </a:ext>
              </a:extLst>
            </p:cNvPr>
            <p:cNvSpPr>
              <a:spLocks noChangeArrowheads="1"/>
            </p:cNvSpPr>
            <p:nvPr/>
          </p:nvSpPr>
          <p:spPr bwMode="auto">
            <a:xfrm>
              <a:off x="4840" y="1538"/>
              <a:ext cx="46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3" name="Rectangle 22">
              <a:extLst>
                <a:ext uri="{FF2B5EF4-FFF2-40B4-BE49-F238E27FC236}">
                  <a16:creationId xmlns:a16="http://schemas.microsoft.com/office/drawing/2014/main" id="{304DC199-5E52-A642-3BB4-FC19D9236E51}"/>
                </a:ext>
              </a:extLst>
            </p:cNvPr>
            <p:cNvSpPr>
              <a:spLocks noChangeArrowheads="1"/>
            </p:cNvSpPr>
            <p:nvPr/>
          </p:nvSpPr>
          <p:spPr bwMode="auto">
            <a:xfrm>
              <a:off x="4337" y="1474"/>
              <a:ext cx="963"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74" name="Rectangle 23">
            <a:extLst>
              <a:ext uri="{FF2B5EF4-FFF2-40B4-BE49-F238E27FC236}">
                <a16:creationId xmlns:a16="http://schemas.microsoft.com/office/drawing/2014/main" id="{FEDFF96C-3C50-E0AB-7D8F-2A021F311270}"/>
              </a:ext>
            </a:extLst>
          </p:cNvPr>
          <p:cNvSpPr>
            <a:spLocks noChangeArrowheads="1"/>
          </p:cNvSpPr>
          <p:nvPr/>
        </p:nvSpPr>
        <p:spPr bwMode="auto">
          <a:xfrm>
            <a:off x="3699341" y="4325470"/>
            <a:ext cx="575703"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5" name="Rectangle 24">
            <a:extLst>
              <a:ext uri="{FF2B5EF4-FFF2-40B4-BE49-F238E27FC236}">
                <a16:creationId xmlns:a16="http://schemas.microsoft.com/office/drawing/2014/main" id="{68FC454F-9B61-884B-72DD-F717C32FEE1C}"/>
              </a:ext>
            </a:extLst>
          </p:cNvPr>
          <p:cNvSpPr>
            <a:spLocks noChangeArrowheads="1"/>
          </p:cNvSpPr>
          <p:nvPr/>
        </p:nvSpPr>
        <p:spPr bwMode="auto">
          <a:xfrm>
            <a:off x="17607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76" name="Group 25">
            <a:extLst>
              <a:ext uri="{FF2B5EF4-FFF2-40B4-BE49-F238E27FC236}">
                <a16:creationId xmlns:a16="http://schemas.microsoft.com/office/drawing/2014/main" id="{1E06AE05-72E2-0162-2CFC-1BFD0B532145}"/>
              </a:ext>
            </a:extLst>
          </p:cNvPr>
          <p:cNvGrpSpPr>
            <a:grpSpLocks/>
          </p:cNvGrpSpPr>
          <p:nvPr/>
        </p:nvGrpSpPr>
        <p:grpSpPr bwMode="auto">
          <a:xfrm>
            <a:off x="2503115" y="4735899"/>
            <a:ext cx="1767728" cy="435669"/>
            <a:chOff x="1691" y="3381"/>
            <a:chExt cx="1262" cy="312"/>
          </a:xfrm>
        </p:grpSpPr>
        <p:sp>
          <p:nvSpPr>
            <p:cNvPr id="77" name="Rectangle 26">
              <a:extLst>
                <a:ext uri="{FF2B5EF4-FFF2-40B4-BE49-F238E27FC236}">
                  <a16:creationId xmlns:a16="http://schemas.microsoft.com/office/drawing/2014/main" id="{E12C2668-16D0-2DFA-7808-BC19E98AD234}"/>
                </a:ext>
              </a:extLst>
            </p:cNvPr>
            <p:cNvSpPr>
              <a:spLocks noChangeArrowheads="1"/>
            </p:cNvSpPr>
            <p:nvPr/>
          </p:nvSpPr>
          <p:spPr bwMode="auto">
            <a:xfrm>
              <a:off x="2542" y="3442"/>
              <a:ext cx="411"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8" name="Rectangle 27">
              <a:extLst>
                <a:ext uri="{FF2B5EF4-FFF2-40B4-BE49-F238E27FC236}">
                  <a16:creationId xmlns:a16="http://schemas.microsoft.com/office/drawing/2014/main" id="{8CCF8102-2A24-5C43-DCB3-0D75B0CC4792}"/>
                </a:ext>
              </a:extLst>
            </p:cNvPr>
            <p:cNvSpPr>
              <a:spLocks noChangeArrowheads="1"/>
            </p:cNvSpPr>
            <p:nvPr/>
          </p:nvSpPr>
          <p:spPr bwMode="auto">
            <a:xfrm>
              <a:off x="1691" y="3381"/>
              <a:ext cx="1224"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79" name="Rectangle 28">
            <a:extLst>
              <a:ext uri="{FF2B5EF4-FFF2-40B4-BE49-F238E27FC236}">
                <a16:creationId xmlns:a16="http://schemas.microsoft.com/office/drawing/2014/main" id="{F92A6B1B-21C0-AD8C-0980-9261CD787031}"/>
              </a:ext>
            </a:extLst>
          </p:cNvPr>
          <p:cNvSpPr>
            <a:spLocks noChangeArrowheads="1"/>
          </p:cNvSpPr>
          <p:nvPr/>
        </p:nvSpPr>
        <p:spPr bwMode="auto">
          <a:xfrm>
            <a:off x="49992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80" name="Group 29">
            <a:extLst>
              <a:ext uri="{FF2B5EF4-FFF2-40B4-BE49-F238E27FC236}">
                <a16:creationId xmlns:a16="http://schemas.microsoft.com/office/drawing/2014/main" id="{931FD2E5-C9BA-C034-FE5A-2B183785F475}"/>
              </a:ext>
            </a:extLst>
          </p:cNvPr>
          <p:cNvGrpSpPr>
            <a:grpSpLocks/>
          </p:cNvGrpSpPr>
          <p:nvPr/>
        </p:nvGrpSpPr>
        <p:grpSpPr bwMode="auto">
          <a:xfrm>
            <a:off x="2490507" y="2557742"/>
            <a:ext cx="1780334" cy="626128"/>
            <a:chOff x="1682" y="1826"/>
            <a:chExt cx="1271" cy="447"/>
          </a:xfrm>
        </p:grpSpPr>
        <p:sp>
          <p:nvSpPr>
            <p:cNvPr id="81" name="Rectangle 30">
              <a:extLst>
                <a:ext uri="{FF2B5EF4-FFF2-40B4-BE49-F238E27FC236}">
                  <a16:creationId xmlns:a16="http://schemas.microsoft.com/office/drawing/2014/main" id="{9A48D0C1-491A-C861-3768-EDD82AE580F8}"/>
                </a:ext>
              </a:extLst>
            </p:cNvPr>
            <p:cNvSpPr>
              <a:spLocks noChangeArrowheads="1"/>
            </p:cNvSpPr>
            <p:nvPr/>
          </p:nvSpPr>
          <p:spPr bwMode="auto">
            <a:xfrm>
              <a:off x="2488" y="1826"/>
              <a:ext cx="465" cy="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algn="ct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2" name="Rectangle 31">
              <a:extLst>
                <a:ext uri="{FF2B5EF4-FFF2-40B4-BE49-F238E27FC236}">
                  <a16:creationId xmlns:a16="http://schemas.microsoft.com/office/drawing/2014/main" id="{DBD71154-AC6B-1E0F-041A-92FB958B17FF}"/>
                </a:ext>
              </a:extLst>
            </p:cNvPr>
            <p:cNvSpPr>
              <a:spLocks noChangeArrowheads="1"/>
            </p:cNvSpPr>
            <p:nvPr/>
          </p:nvSpPr>
          <p:spPr bwMode="auto">
            <a:xfrm>
              <a:off x="1682" y="1974"/>
              <a:ext cx="122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83" name="Group 32">
            <a:extLst>
              <a:ext uri="{FF2B5EF4-FFF2-40B4-BE49-F238E27FC236}">
                <a16:creationId xmlns:a16="http://schemas.microsoft.com/office/drawing/2014/main" id="{0457BD30-F8D5-FF06-456D-90374793873A}"/>
              </a:ext>
            </a:extLst>
          </p:cNvPr>
          <p:cNvGrpSpPr>
            <a:grpSpLocks/>
          </p:cNvGrpSpPr>
          <p:nvPr/>
        </p:nvGrpSpPr>
        <p:grpSpPr bwMode="auto">
          <a:xfrm>
            <a:off x="2559144" y="5205130"/>
            <a:ext cx="1771931" cy="610721"/>
            <a:chOff x="1731" y="3716"/>
            <a:chExt cx="1265" cy="436"/>
          </a:xfrm>
        </p:grpSpPr>
        <p:sp>
          <p:nvSpPr>
            <p:cNvPr id="84" name="Rectangle 33">
              <a:extLst>
                <a:ext uri="{FF2B5EF4-FFF2-40B4-BE49-F238E27FC236}">
                  <a16:creationId xmlns:a16="http://schemas.microsoft.com/office/drawing/2014/main" id="{CB514D75-00EB-234F-CB68-F8C49D2B4FEF}"/>
                </a:ext>
              </a:extLst>
            </p:cNvPr>
            <p:cNvSpPr>
              <a:spLocks noChangeArrowheads="1"/>
            </p:cNvSpPr>
            <p:nvPr/>
          </p:nvSpPr>
          <p:spPr bwMode="auto">
            <a:xfrm>
              <a:off x="1731" y="3853"/>
              <a:ext cx="86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5" name="Rectangle 34">
              <a:extLst>
                <a:ext uri="{FF2B5EF4-FFF2-40B4-BE49-F238E27FC236}">
                  <a16:creationId xmlns:a16="http://schemas.microsoft.com/office/drawing/2014/main" id="{807BBD9C-D3B3-CC81-D83B-03A20BBDA8F1}"/>
                </a:ext>
              </a:extLst>
            </p:cNvPr>
            <p:cNvSpPr>
              <a:spLocks noChangeArrowheads="1"/>
            </p:cNvSpPr>
            <p:nvPr/>
          </p:nvSpPr>
          <p:spPr bwMode="auto">
            <a:xfrm>
              <a:off x="2542" y="3716"/>
              <a:ext cx="45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86" name="Group 35">
            <a:extLst>
              <a:ext uri="{FF2B5EF4-FFF2-40B4-BE49-F238E27FC236}">
                <a16:creationId xmlns:a16="http://schemas.microsoft.com/office/drawing/2014/main" id="{FF01817B-9588-F56F-0749-FDA793EA6EE3}"/>
              </a:ext>
            </a:extLst>
          </p:cNvPr>
          <p:cNvGrpSpPr>
            <a:grpSpLocks/>
          </p:cNvGrpSpPr>
          <p:nvPr/>
        </p:nvGrpSpPr>
        <p:grpSpPr bwMode="auto">
          <a:xfrm>
            <a:off x="6209459" y="2557743"/>
            <a:ext cx="1325097" cy="605118"/>
            <a:chOff x="4091" y="1826"/>
            <a:chExt cx="1192" cy="432"/>
          </a:xfrm>
        </p:grpSpPr>
        <p:sp>
          <p:nvSpPr>
            <p:cNvPr id="87" name="Rectangle 36">
              <a:extLst>
                <a:ext uri="{FF2B5EF4-FFF2-40B4-BE49-F238E27FC236}">
                  <a16:creationId xmlns:a16="http://schemas.microsoft.com/office/drawing/2014/main" id="{85BA1127-F4A0-3226-907B-579E53B0E67E}"/>
                </a:ext>
              </a:extLst>
            </p:cNvPr>
            <p:cNvSpPr>
              <a:spLocks noChangeArrowheads="1"/>
            </p:cNvSpPr>
            <p:nvPr/>
          </p:nvSpPr>
          <p:spPr bwMode="auto">
            <a:xfrm flipH="1">
              <a:off x="4709" y="1826"/>
              <a:ext cx="57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8" name="Rectangle 37">
              <a:extLst>
                <a:ext uri="{FF2B5EF4-FFF2-40B4-BE49-F238E27FC236}">
                  <a16:creationId xmlns:a16="http://schemas.microsoft.com/office/drawing/2014/main" id="{880CFB2B-4FB2-C634-2F58-197456183C9D}"/>
                </a:ext>
              </a:extLst>
            </p:cNvPr>
            <p:cNvSpPr>
              <a:spLocks noChangeArrowheads="1"/>
            </p:cNvSpPr>
            <p:nvPr/>
          </p:nvSpPr>
          <p:spPr bwMode="auto">
            <a:xfrm>
              <a:off x="4091" y="1959"/>
              <a:ext cx="80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89" name="AutoShape 38">
            <a:extLst>
              <a:ext uri="{FF2B5EF4-FFF2-40B4-BE49-F238E27FC236}">
                <a16:creationId xmlns:a16="http://schemas.microsoft.com/office/drawing/2014/main" id="{8D95B487-4DB8-46F4-82D5-0BFE6C67DDE6}"/>
              </a:ext>
            </a:extLst>
          </p:cNvPr>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90" name="Group 39">
            <a:extLst>
              <a:ext uri="{FF2B5EF4-FFF2-40B4-BE49-F238E27FC236}">
                <a16:creationId xmlns:a16="http://schemas.microsoft.com/office/drawing/2014/main" id="{7CF9845A-6005-28C9-A751-A3DC2C0DC422}"/>
              </a:ext>
            </a:extLst>
          </p:cNvPr>
          <p:cNvGrpSpPr>
            <a:grpSpLocks/>
          </p:cNvGrpSpPr>
          <p:nvPr/>
        </p:nvGrpSpPr>
        <p:grpSpPr bwMode="auto">
          <a:xfrm>
            <a:off x="3997699" y="945497"/>
            <a:ext cx="3609694" cy="3315540"/>
            <a:chOff x="2758" y="675"/>
            <a:chExt cx="2577" cy="2367"/>
          </a:xfrm>
        </p:grpSpPr>
        <p:sp>
          <p:nvSpPr>
            <p:cNvPr id="91" name="Rectangle 40">
              <a:extLst>
                <a:ext uri="{FF2B5EF4-FFF2-40B4-BE49-F238E27FC236}">
                  <a16:creationId xmlns:a16="http://schemas.microsoft.com/office/drawing/2014/main" id="{B0E16565-5F82-A75A-1945-D0F230C5E63F}"/>
                </a:ext>
              </a:extLst>
            </p:cNvPr>
            <p:cNvSpPr>
              <a:spLocks noChangeArrowheads="1"/>
            </p:cNvSpPr>
            <p:nvPr/>
          </p:nvSpPr>
          <p:spPr bwMode="auto">
            <a:xfrm>
              <a:off x="5014" y="675"/>
              <a:ext cx="321"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2" name="Rectangle 41">
              <a:extLst>
                <a:ext uri="{FF2B5EF4-FFF2-40B4-BE49-F238E27FC236}">
                  <a16:creationId xmlns:a16="http://schemas.microsoft.com/office/drawing/2014/main" id="{155F5969-4BDB-0537-A002-2DB635D26312}"/>
                </a:ext>
              </a:extLst>
            </p:cNvPr>
            <p:cNvSpPr>
              <a:spLocks noChangeArrowheads="1"/>
            </p:cNvSpPr>
            <p:nvPr/>
          </p:nvSpPr>
          <p:spPr bwMode="auto">
            <a:xfrm>
              <a:off x="2758" y="2598"/>
              <a:ext cx="238"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3" name="Rectangle 42">
              <a:extLst>
                <a:ext uri="{FF2B5EF4-FFF2-40B4-BE49-F238E27FC236}">
                  <a16:creationId xmlns:a16="http://schemas.microsoft.com/office/drawing/2014/main" id="{4A42815F-0421-E4F0-D2E9-C79FD4D28CB1}"/>
                </a:ext>
              </a:extLst>
            </p:cNvPr>
            <p:cNvSpPr>
              <a:spLocks noChangeArrowheads="1"/>
            </p:cNvSpPr>
            <p:nvPr/>
          </p:nvSpPr>
          <p:spPr bwMode="auto">
            <a:xfrm>
              <a:off x="5039" y="2587"/>
              <a:ext cx="29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4" name="Rectangle 43">
              <a:extLst>
                <a:ext uri="{FF2B5EF4-FFF2-40B4-BE49-F238E27FC236}">
                  <a16:creationId xmlns:a16="http://schemas.microsoft.com/office/drawing/2014/main" id="{3E4D64EC-98C3-BB0F-7348-17E7DD172064}"/>
                </a:ext>
              </a:extLst>
            </p:cNvPr>
            <p:cNvSpPr>
              <a:spLocks noChangeArrowheads="1"/>
            </p:cNvSpPr>
            <p:nvPr/>
          </p:nvSpPr>
          <p:spPr bwMode="auto">
            <a:xfrm>
              <a:off x="2779" y="687"/>
              <a:ext cx="217"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95" name="Rectangle 44">
            <a:extLst>
              <a:ext uri="{FF2B5EF4-FFF2-40B4-BE49-F238E27FC236}">
                <a16:creationId xmlns:a16="http://schemas.microsoft.com/office/drawing/2014/main" id="{C0D68866-958F-56C8-3F82-7B5687C58B3D}"/>
              </a:ext>
            </a:extLst>
          </p:cNvPr>
          <p:cNvSpPr>
            <a:spLocks noChangeArrowheads="1"/>
          </p:cNvSpPr>
          <p:nvPr/>
        </p:nvSpPr>
        <p:spPr bwMode="auto">
          <a:xfrm>
            <a:off x="5724805" y="3683934"/>
            <a:ext cx="1432952"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6" name="Rectangle 45">
            <a:extLst>
              <a:ext uri="{FF2B5EF4-FFF2-40B4-BE49-F238E27FC236}">
                <a16:creationId xmlns:a16="http://schemas.microsoft.com/office/drawing/2014/main" id="{1841232C-C621-1163-C6A7-77199772B8A9}"/>
              </a:ext>
            </a:extLst>
          </p:cNvPr>
          <p:cNvSpPr>
            <a:spLocks noChangeArrowheads="1"/>
          </p:cNvSpPr>
          <p:nvPr/>
        </p:nvSpPr>
        <p:spPr bwMode="auto">
          <a:xfrm>
            <a:off x="5712199" y="4241427"/>
            <a:ext cx="2759448"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7" name="Rectangle 46">
            <a:extLst>
              <a:ext uri="{FF2B5EF4-FFF2-40B4-BE49-F238E27FC236}">
                <a16:creationId xmlns:a16="http://schemas.microsoft.com/office/drawing/2014/main" id="{B079EEC3-6124-AC7C-0E81-2A6DBB616F94}"/>
              </a:ext>
            </a:extLst>
          </p:cNvPr>
          <p:cNvSpPr>
            <a:spLocks noChangeArrowheads="1"/>
          </p:cNvSpPr>
          <p:nvPr/>
        </p:nvSpPr>
        <p:spPr bwMode="auto">
          <a:xfrm>
            <a:off x="6995273" y="4325470"/>
            <a:ext cx="619123"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98" name="Group 47">
            <a:extLst>
              <a:ext uri="{FF2B5EF4-FFF2-40B4-BE49-F238E27FC236}">
                <a16:creationId xmlns:a16="http://schemas.microsoft.com/office/drawing/2014/main" id="{9178D057-B215-4183-B54F-9BBC68740549}"/>
              </a:ext>
            </a:extLst>
          </p:cNvPr>
          <p:cNvGrpSpPr>
            <a:grpSpLocks/>
          </p:cNvGrpSpPr>
          <p:nvPr/>
        </p:nvGrpSpPr>
        <p:grpSpPr bwMode="auto">
          <a:xfrm>
            <a:off x="5864881" y="4728888"/>
            <a:ext cx="1710298" cy="442633"/>
            <a:chOff x="4091" y="3376"/>
            <a:chExt cx="1221" cy="316"/>
          </a:xfrm>
        </p:grpSpPr>
        <p:sp>
          <p:nvSpPr>
            <p:cNvPr id="99" name="Rectangle 48">
              <a:extLst>
                <a:ext uri="{FF2B5EF4-FFF2-40B4-BE49-F238E27FC236}">
                  <a16:creationId xmlns:a16="http://schemas.microsoft.com/office/drawing/2014/main" id="{F2C6951E-028A-2E6D-21D6-FF16074C0117}"/>
                </a:ext>
              </a:extLst>
            </p:cNvPr>
            <p:cNvSpPr>
              <a:spLocks noChangeArrowheads="1"/>
            </p:cNvSpPr>
            <p:nvPr/>
          </p:nvSpPr>
          <p:spPr bwMode="auto">
            <a:xfrm>
              <a:off x="4898" y="3442"/>
              <a:ext cx="41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00" name="Rectangle 49">
              <a:extLst>
                <a:ext uri="{FF2B5EF4-FFF2-40B4-BE49-F238E27FC236}">
                  <a16:creationId xmlns:a16="http://schemas.microsoft.com/office/drawing/2014/main" id="{36FB81B0-B28C-1FE0-F5AA-20DF4B2BDE42}"/>
                </a:ext>
              </a:extLst>
            </p:cNvPr>
            <p:cNvSpPr>
              <a:spLocks noChangeArrowheads="1"/>
            </p:cNvSpPr>
            <p:nvPr/>
          </p:nvSpPr>
          <p:spPr bwMode="auto">
            <a:xfrm>
              <a:off x="4091" y="3376"/>
              <a:ext cx="74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101" name="Group 50">
            <a:extLst>
              <a:ext uri="{FF2B5EF4-FFF2-40B4-BE49-F238E27FC236}">
                <a16:creationId xmlns:a16="http://schemas.microsoft.com/office/drawing/2014/main" id="{9F646792-8A42-A001-3D1A-26ACAA376ED1}"/>
              </a:ext>
            </a:extLst>
          </p:cNvPr>
          <p:cNvGrpSpPr>
            <a:grpSpLocks/>
          </p:cNvGrpSpPr>
          <p:nvPr/>
        </p:nvGrpSpPr>
        <p:grpSpPr bwMode="auto">
          <a:xfrm>
            <a:off x="5867680" y="5203733"/>
            <a:ext cx="1714500" cy="627530"/>
            <a:chOff x="4093" y="3715"/>
            <a:chExt cx="1224" cy="448"/>
          </a:xfrm>
        </p:grpSpPr>
        <p:sp>
          <p:nvSpPr>
            <p:cNvPr id="102" name="Rectangle 51">
              <a:extLst>
                <a:ext uri="{FF2B5EF4-FFF2-40B4-BE49-F238E27FC236}">
                  <a16:creationId xmlns:a16="http://schemas.microsoft.com/office/drawing/2014/main" id="{2C596E0B-EC5A-2586-F662-1CC2D00B3A53}"/>
                </a:ext>
              </a:extLst>
            </p:cNvPr>
            <p:cNvSpPr>
              <a:spLocks noChangeArrowheads="1"/>
            </p:cNvSpPr>
            <p:nvPr/>
          </p:nvSpPr>
          <p:spPr bwMode="auto">
            <a:xfrm>
              <a:off x="4093" y="3864"/>
              <a:ext cx="122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03" name="Rectangle 52">
              <a:extLst>
                <a:ext uri="{FF2B5EF4-FFF2-40B4-BE49-F238E27FC236}">
                  <a16:creationId xmlns:a16="http://schemas.microsoft.com/office/drawing/2014/main" id="{E2458FBB-2BE7-8953-53A5-C12804544713}"/>
                </a:ext>
              </a:extLst>
            </p:cNvPr>
            <p:cNvSpPr>
              <a:spLocks noChangeArrowheads="1"/>
            </p:cNvSpPr>
            <p:nvPr/>
          </p:nvSpPr>
          <p:spPr bwMode="auto">
            <a:xfrm>
              <a:off x="4870" y="3715"/>
              <a:ext cx="44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22536" name="Rectangle 8"/>
          <p:cNvSpPr>
            <a:spLocks noChangeArrowheads="1"/>
          </p:cNvSpPr>
          <p:nvPr/>
        </p:nvSpPr>
        <p:spPr bwMode="auto">
          <a:xfrm>
            <a:off x="1301283" y="826434"/>
            <a:ext cx="6622676" cy="5420846"/>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6108" name="Group 37"/>
          <p:cNvGrpSpPr>
            <a:grpSpLocks/>
          </p:cNvGrpSpPr>
          <p:nvPr/>
        </p:nvGrpSpPr>
        <p:grpSpPr bwMode="auto">
          <a:xfrm>
            <a:off x="3114031" y="2415568"/>
            <a:ext cx="2928937" cy="2913529"/>
            <a:chOff x="2231" y="1519"/>
            <a:chExt cx="2091" cy="2081"/>
          </a:xfrm>
        </p:grpSpPr>
        <p:sp>
          <p:nvSpPr>
            <p:cNvPr id="191528"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dist="71785" dir="2700000" algn="ctr" rotWithShape="0">
                <a:srgbClr val="808080"/>
              </a:outerShdw>
            </a:effectLst>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1529"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dist="71785" dir="2700000" algn="ctr" rotWithShape="0">
                <a:srgbClr val="808080"/>
              </a:outerShdw>
            </a:effectLst>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1530"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dist="81185" dir="3078031" algn="ctr" rotWithShape="0">
                <a:srgbClr val="808080"/>
              </a:outerShdw>
            </a:effectLst>
            <a:extLst>
              <a:ext uri="{909E8E84-426E-40dd-AFC4-6F175D3DCCD1}">
                <a14:hiddenFill xmlns="" xmlns:a14="http://schemas.microsoft.com/office/drawing/2010/main">
                  <a:solidFill>
                    <a:srgbClr val="FFFFFF"/>
                  </a:solidFill>
                </a14:hiddenFill>
              </a:ext>
            </a:extLst>
          </p:spPr>
          <p:txBody>
            <a:bodyPr rot="10800000"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6" name="Group 41"/>
          <p:cNvGrpSpPr>
            <a:grpSpLocks/>
          </p:cNvGrpSpPr>
          <p:nvPr/>
        </p:nvGrpSpPr>
        <p:grpSpPr bwMode="auto">
          <a:xfrm>
            <a:off x="2120910" y="3093527"/>
            <a:ext cx="4384301" cy="792817"/>
            <a:chOff x="1523" y="2003"/>
            <a:chExt cx="3129" cy="565"/>
          </a:xfrm>
        </p:grpSpPr>
        <p:sp>
          <p:nvSpPr>
            <p:cNvPr id="191526" name="Text Box 42"/>
            <p:cNvSpPr txBox="1">
              <a:spLocks noChangeArrowheads="1"/>
            </p:cNvSpPr>
            <p:nvPr/>
          </p:nvSpPr>
          <p:spPr bwMode="auto">
            <a:xfrm rot="18900000">
              <a:off x="1523" y="2276"/>
              <a:ext cx="3129" cy="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412" tIns="41294" rIns="79412" bIns="41294">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324"/>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"لنرى معًا"</a:t>
              </a:r>
              <a:endParaRPr lang="en-GB"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27" name="Text Box 43"/>
            <p:cNvSpPr txBox="1">
              <a:spLocks noChangeArrowheads="1"/>
            </p:cNvSpPr>
            <p:nvPr/>
          </p:nvSpPr>
          <p:spPr bwMode="auto">
            <a:xfrm rot="18960000">
              <a:off x="1720" y="2003"/>
              <a:ext cx="2076" cy="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412" tIns="41294" rIns="79412" bIns="41294">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324"/>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الإزائية:</a:t>
              </a:r>
              <a:endParaRPr lang="en-GB"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22572" name="Text Box 44"/>
          <p:cNvSpPr txBox="1">
            <a:spLocks noChangeArrowheads="1"/>
          </p:cNvSpPr>
          <p:nvPr/>
        </p:nvSpPr>
        <p:spPr bwMode="auto">
          <a:xfrm>
            <a:off x="3350755" y="3784086"/>
            <a:ext cx="4975412" cy="19074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2968"/>
              </a:spcBef>
              <a:buClr>
                <a:srgbClr val="FAFD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4677"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لنرى</a:t>
            </a:r>
          </a:p>
          <a:p>
            <a:pPr algn="ctr" defTabSz="897920" eaLnBrk="1" hangingPunct="1">
              <a:spcBef>
                <a:spcPts val="2968"/>
              </a:spcBef>
              <a:buClr>
                <a:srgbClr val="FAFD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4677"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معـاً</a:t>
            </a:r>
            <a:endParaRPr lang="en-GB" sz="4677"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2573" name="Text Box 45"/>
          <p:cNvSpPr txBox="1">
            <a:spLocks noChangeArrowheads="1"/>
          </p:cNvSpPr>
          <p:nvPr/>
        </p:nvSpPr>
        <p:spPr bwMode="auto">
          <a:xfrm>
            <a:off x="1639057" y="1104480"/>
            <a:ext cx="5549713" cy="116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4412"/>
              </a:spcBef>
              <a:buClr>
                <a:srgbClr val="FAFD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7059"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الإزائية:</a:t>
            </a:r>
            <a:endParaRPr lang="en-GB" sz="7059"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extLst>
      <p:ext uri="{BB962C8B-B14F-4D97-AF65-F5344CB8AC3E}">
        <p14:creationId xmlns:p14="http://schemas.microsoft.com/office/powerpoint/2010/main" val="39269654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25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6F418A1-0859-FEF7-664E-050B69610360}"/>
              </a:ext>
            </a:extLst>
          </p:cNvPr>
          <p:cNvSpPr txBox="1">
            <a:spLocks noChangeArrowheads="1"/>
          </p:cNvSpPr>
          <p:nvPr/>
        </p:nvSpPr>
        <p:spPr bwMode="auto">
          <a:xfrm>
            <a:off x="228600" y="2019300"/>
            <a:ext cx="8915400" cy="2819400"/>
          </a:xfrm>
          <a:prstGeom prst="rect">
            <a:avLst/>
          </a:prstGeom>
          <a:ln>
            <a:miter lim="800000"/>
            <a:headEnd/>
            <a:tailEnd/>
          </a:ln>
          <a:effectLst>
            <a:outerShdw blurRad="63500" dist="107763" dir="13500000" algn="ctr" rotWithShape="0">
              <a:srgbClr val="000000">
                <a:alpha val="74998"/>
              </a:srgbClr>
            </a:outerShdw>
          </a:effectLst>
        </p:spPr>
        <p:txBody>
          <a:bodyPr wrap="square" lIns="91440" tIns="45720" rIns="91440" bIns="45720" numCol="1" anchor="t" anchorCtr="0" compatLnSpc="1">
            <a:prstTxWarp prst="textNoShape">
              <a:avLst/>
            </a:prstTxWarp>
          </a:bodyPr>
          <a:lstStyle>
            <a:lvl1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mj-lt"/>
                <a:ea typeface="ＭＳ Ｐゴシック" charset="0"/>
                <a:cs typeface="+mj-cs"/>
              </a:defRPr>
            </a:lvl1pPr>
            <a:lvl2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2pPr>
            <a:lvl3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3pPr>
            <a:lvl4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4pPr>
            <a:lvl5pPr algn="ctr" defTabSz="397830"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5pPr>
            <a:lvl6pPr marL="402584" algn="ctr" defTabSz="40258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6pPr>
            <a:lvl7pPr marL="805168" algn="ctr" defTabSz="40258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7pPr>
            <a:lvl8pPr marL="1207753" algn="ctr" defTabSz="40258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8pPr>
            <a:lvl9pPr marL="1610338" algn="ctr" defTabSz="40258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9pPr>
          </a:lstStyle>
          <a:p>
            <a:r>
              <a:rPr lang="ar-SA" sz="8300" b="1" kern="0" dirty="0">
                <a:solidFill>
                  <a:schemeClr val="bg1"/>
                </a:solidFill>
                <a:latin typeface="Arial" panose="020B0604020202020204" pitchFamily="34" charset="0"/>
                <a:cs typeface="Arial" panose="020B0604020202020204" pitchFamily="34" charset="0"/>
              </a:rPr>
              <a:t>ما هو موضوع </a:t>
            </a:r>
            <a:r>
              <a:rPr lang="ar-JO" sz="8300" b="1" kern="0" dirty="0">
                <a:solidFill>
                  <a:schemeClr val="bg1"/>
                </a:solidFill>
                <a:latin typeface="Arial" panose="020B0604020202020204" pitchFamily="34" charset="0"/>
                <a:cs typeface="Arial" panose="020B0604020202020204" pitchFamily="34" charset="0"/>
              </a:rPr>
              <a:t>      </a:t>
            </a:r>
            <a:r>
              <a:rPr lang="ar-SA" sz="8300" b="1" kern="0" dirty="0">
                <a:solidFill>
                  <a:schemeClr val="bg1"/>
                </a:solidFill>
                <a:latin typeface="Arial" panose="020B0604020202020204" pitchFamily="34" charset="0"/>
                <a:cs typeface="Arial" panose="020B0604020202020204" pitchFamily="34" charset="0"/>
              </a:rPr>
              <a:t>العهد الجديد؟</a:t>
            </a:r>
            <a:endParaRPr lang="en-US" b="1" kern="0"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1" name="Group"/>
          <p:cNvGrpSpPr/>
          <p:nvPr/>
        </p:nvGrpSpPr>
        <p:grpSpPr>
          <a:xfrm>
            <a:off x="639760" y="601660"/>
            <a:ext cx="7875594" cy="5651506"/>
            <a:chOff x="0" y="0"/>
            <a:chExt cx="7875592" cy="5651505"/>
          </a:xfrm>
        </p:grpSpPr>
        <p:pic>
          <p:nvPicPr>
            <p:cNvPr id="3078"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079"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80"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082" name="Text Box 5"/>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grpSp>
        <p:nvGrpSpPr>
          <p:cNvPr id="3103" name="Group"/>
          <p:cNvGrpSpPr/>
          <p:nvPr/>
        </p:nvGrpSpPr>
        <p:grpSpPr>
          <a:xfrm>
            <a:off x="8005760" y="3427408"/>
            <a:ext cx="952505" cy="1249366"/>
            <a:chOff x="0" y="-1"/>
            <a:chExt cx="952504" cy="1249364"/>
          </a:xfrm>
        </p:grpSpPr>
        <p:sp>
          <p:nvSpPr>
            <p:cNvPr id="3083" name="AutoShape 7"/>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84" name="Rectangle 8"/>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85" name="Line 9"/>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86" name="Line 10"/>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87" name="Line 11"/>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88" name="Line 12"/>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89" name="Line 13"/>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90" name="Text Box 14"/>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091" name="Text Box 15"/>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092" name="Text Box 16"/>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093" name="Text Box 17"/>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094" name="Text Box 18"/>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095" name="Text Box 19"/>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096" name="Rectangle 20"/>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097" name="Text Box 21"/>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098" name="Line 22"/>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099" name="Line 23"/>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00" name="Rectangle 24"/>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01" name="Rectangle 25"/>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02" name="Text Box 26"/>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104" name="Text Box 27"/>
          <p:cNvSpPr txBox="1"/>
          <p:nvPr/>
        </p:nvSpPr>
        <p:spPr>
          <a:xfrm>
            <a:off x="757237" y="1109661"/>
            <a:ext cx="7512051" cy="2462208"/>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2400"/>
              </a:spcBef>
              <a:spcAft>
                <a:spcPts val="0"/>
              </a:spcAft>
              <a:buClrTx/>
              <a:buSzTx/>
              <a:buFontTx/>
              <a:buNone/>
              <a:tabLst/>
              <a:defRPr sz="3800">
                <a:solidFill>
                  <a:srgbClr val="FFFFFF"/>
                </a:solidFill>
              </a:defRPr>
            </a:pPr>
            <a:r>
              <a:rPr kumimoji="0" sz="3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ٱبْتَدَأَ</a:t>
            </a:r>
            <a:r>
              <a:rPr kumimoji="0" sz="3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يَسُوعُ</a:t>
            </a:r>
            <a:r>
              <a:rPr kumimoji="0" sz="3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يَكْرِزُ</a:t>
            </a:r>
            <a:r>
              <a:rPr kumimoji="0" sz="3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وَيَقُولُ</a:t>
            </a:r>
            <a:r>
              <a:rPr kumimoji="0" sz="3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تُوبُوا</a:t>
            </a:r>
            <a:r>
              <a:rPr kumimoji="0" sz="3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لِأَنَّهُ</a:t>
            </a:r>
            <a:r>
              <a:rPr kumimoji="0" sz="3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قَدِ</a:t>
            </a:r>
            <a:r>
              <a:rPr kumimoji="0" sz="3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ٱقْتَرَبَ</a:t>
            </a:r>
            <a:r>
              <a:rPr kumimoji="0" sz="3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err="1">
                <a:ln>
                  <a:noFill/>
                </a:ln>
                <a:solidFill>
                  <a:srgbClr val="00FDFF"/>
                </a:solidFill>
                <a:effectLst/>
                <a:uLnTx/>
                <a:uFillTx/>
                <a:latin typeface="Arial" panose="020B0604020202020204" pitchFamily="34" charset="0"/>
                <a:cs typeface="Arial" panose="020B0604020202020204" pitchFamily="34" charset="0"/>
                <a:sym typeface="Helvetica"/>
              </a:rPr>
              <a:t>مَلَكُوتُ</a:t>
            </a:r>
            <a:r>
              <a:rPr kumimoji="0" sz="3800" b="1" i="0" u="none" strike="noStrike" kern="0" cap="none" spc="0" normalizeH="0" baseline="0" noProof="0" dirty="0">
                <a:ln>
                  <a:noFill/>
                </a:ln>
                <a:solidFill>
                  <a:srgbClr val="00FD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err="1">
                <a:ln>
                  <a:noFill/>
                </a:ln>
                <a:solidFill>
                  <a:srgbClr val="00FDFF"/>
                </a:solidFill>
                <a:effectLst/>
                <a:uLnTx/>
                <a:uFillTx/>
                <a:latin typeface="Arial" panose="020B0604020202020204" pitchFamily="34" charset="0"/>
                <a:cs typeface="Arial" panose="020B0604020202020204" pitchFamily="34" charset="0"/>
                <a:sym typeface="Helvetica"/>
              </a:rPr>
              <a:t>ٱلسَّمَاوَاتِ</a:t>
            </a:r>
            <a:r>
              <a:rPr kumimoji="0" lang="en-US" sz="3800" b="1" i="0" u="none" strike="noStrike" kern="0" cap="none" spc="0" normalizeH="0" baseline="0" noProof="0" dirty="0">
                <a:ln>
                  <a:noFill/>
                </a:ln>
                <a:solidFill>
                  <a:srgbClr val="00FD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a:t>
            </a:r>
            <a:r>
              <a:rPr kumimoji="0" sz="3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وَكَانَ</a:t>
            </a:r>
            <a:r>
              <a:rPr kumimoji="0" sz="3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يَسُوعُ</a:t>
            </a:r>
            <a:r>
              <a:rPr kumimoji="0" sz="3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يَطُوفُ</a:t>
            </a:r>
            <a:r>
              <a:rPr kumimoji="0" sz="3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كُلَّ</a:t>
            </a:r>
            <a:r>
              <a:rPr kumimoji="0" sz="3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ٱلْجَلِيلِ</a:t>
            </a:r>
            <a:r>
              <a:rPr kumimoji="0" sz="3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يُعَلِّمُ</a:t>
            </a:r>
            <a:r>
              <a:rPr kumimoji="0" sz="3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فِي</a:t>
            </a:r>
            <a:r>
              <a:rPr kumimoji="0" sz="3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مَجَامِعِهِمْ</a:t>
            </a:r>
            <a:r>
              <a:rPr kumimoji="0" sz="3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err="1">
                <a:ln>
                  <a:noFill/>
                </a:ln>
                <a:solidFill>
                  <a:srgbClr val="00FDFF"/>
                </a:solidFill>
                <a:effectLst/>
                <a:uLnTx/>
                <a:uFillTx/>
                <a:latin typeface="Arial" panose="020B0604020202020204" pitchFamily="34" charset="0"/>
                <a:cs typeface="Arial" panose="020B0604020202020204" pitchFamily="34" charset="0"/>
                <a:sym typeface="Helvetica"/>
              </a:rPr>
              <a:t>وَيَكْرِزُ</a:t>
            </a:r>
            <a:r>
              <a:rPr kumimoji="0" sz="3800" b="1" i="0" u="none" strike="noStrike" kern="0" cap="none" spc="0" normalizeH="0" baseline="0" noProof="0" dirty="0">
                <a:ln>
                  <a:noFill/>
                </a:ln>
                <a:solidFill>
                  <a:srgbClr val="00FD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err="1">
                <a:ln>
                  <a:noFill/>
                </a:ln>
                <a:solidFill>
                  <a:srgbClr val="00FDFF"/>
                </a:solidFill>
                <a:effectLst/>
                <a:uLnTx/>
                <a:uFillTx/>
                <a:latin typeface="Arial" panose="020B0604020202020204" pitchFamily="34" charset="0"/>
                <a:cs typeface="Arial" panose="020B0604020202020204" pitchFamily="34" charset="0"/>
                <a:sym typeface="Helvetica"/>
              </a:rPr>
              <a:t>بِبِشَارَةِ</a:t>
            </a:r>
            <a:r>
              <a:rPr kumimoji="0" sz="3800" b="1" i="0" u="none" strike="noStrike" kern="0" cap="none" spc="0" normalizeH="0" baseline="0" noProof="0" dirty="0">
                <a:ln>
                  <a:noFill/>
                </a:ln>
                <a:solidFill>
                  <a:srgbClr val="00FDFF"/>
                </a:solidFill>
                <a:effectLst/>
                <a:uLnTx/>
                <a:uFillTx/>
                <a:latin typeface="Arial" panose="020B0604020202020204" pitchFamily="34" charset="0"/>
                <a:cs typeface="Arial" panose="020B0604020202020204" pitchFamily="34" charset="0"/>
                <a:sym typeface="Helvetica"/>
              </a:rPr>
              <a:t> </a:t>
            </a:r>
            <a:r>
              <a:rPr kumimoji="0" sz="3800" b="1" i="0" u="none" strike="noStrike" kern="0" cap="none" spc="0" normalizeH="0" baseline="0" noProof="0" dirty="0" err="1">
                <a:ln>
                  <a:noFill/>
                </a:ln>
                <a:solidFill>
                  <a:srgbClr val="00FDFF"/>
                </a:solidFill>
                <a:effectLst/>
                <a:uLnTx/>
                <a:uFillTx/>
                <a:latin typeface="Arial" panose="020B0604020202020204" pitchFamily="34" charset="0"/>
                <a:cs typeface="Arial" panose="020B0604020202020204" pitchFamily="34" charset="0"/>
                <a:sym typeface="Helvetica"/>
              </a:rPr>
              <a:t>ٱلْمَلَكُوتِ</a:t>
            </a:r>
            <a:r>
              <a:rPr kumimoji="0" sz="3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2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متى</a:t>
            </a:r>
            <a:r>
              <a:rPr kumimoji="0"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 ٤ :١٧, ٢٣</a:t>
            </a:r>
          </a:p>
        </p:txBody>
      </p:sp>
      <p:sp>
        <p:nvSpPr>
          <p:cNvPr id="3105" name="Text Box 28"/>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65</a:t>
            </a:r>
          </a:p>
        </p:txBody>
      </p:sp>
      <p:grpSp>
        <p:nvGrpSpPr>
          <p:cNvPr id="3126" name="Group"/>
          <p:cNvGrpSpPr/>
          <p:nvPr/>
        </p:nvGrpSpPr>
        <p:grpSpPr>
          <a:xfrm>
            <a:off x="8005760" y="3427412"/>
            <a:ext cx="952505" cy="1249280"/>
            <a:chOff x="0" y="0"/>
            <a:chExt cx="952504" cy="1249279"/>
          </a:xfrm>
        </p:grpSpPr>
        <p:sp>
          <p:nvSpPr>
            <p:cNvPr id="3106" name="AutoShape 30"/>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07" name="Rectangle 31"/>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08" name="Line 32"/>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09" name="Line 33"/>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10" name="Line 34"/>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11" name="Line 35"/>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12" name="Line 36"/>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13" name="Text Box 37"/>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114" name="Text Box 38"/>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115" name="Text Box 39"/>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116" name="Text Box 40"/>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117" name="Text Box 41"/>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118" name="Text Box 42"/>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119" name="Rectangle 43"/>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20" name="Text Box 44"/>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121" name="Line 45"/>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22" name="Line 46"/>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23" name="Rectangle 47"/>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24" name="Rectangle 48"/>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25" name="Text Box 49"/>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609600" y="2286000"/>
            <a:ext cx="7848600" cy="2286000"/>
          </a:xfrm>
          <a:effectLst>
            <a:outerShdw blurRad="63500" dist="107763" dir="2700000" algn="ctr" rotWithShape="0">
              <a:schemeClr val="bg2">
                <a:alpha val="74998"/>
              </a:schemeClr>
            </a:outerShdw>
          </a:effectLst>
        </p:spPr>
        <p:txBody>
          <a:bodyPr/>
          <a:lstStyle/>
          <a:p>
            <a:r>
              <a:rPr lang="ar-JO" sz="8800" b="1" dirty="0">
                <a:latin typeface="Arial" panose="020B0604020202020204" pitchFamily="34" charset="0"/>
                <a:cs typeface="Arial" panose="020B0604020202020204" pitchFamily="34" charset="0"/>
              </a:rPr>
              <a:t>ما هو         الإنجيل؟</a:t>
            </a:r>
            <a:endParaRPr lang="en-US" sz="7200" b="1"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33" name="Group"/>
          <p:cNvGrpSpPr/>
          <p:nvPr/>
        </p:nvGrpSpPr>
        <p:grpSpPr>
          <a:xfrm>
            <a:off x="623885" y="595310"/>
            <a:ext cx="7875594" cy="5651506"/>
            <a:chOff x="0" y="0"/>
            <a:chExt cx="7875592" cy="5651505"/>
          </a:xfrm>
        </p:grpSpPr>
        <p:pic>
          <p:nvPicPr>
            <p:cNvPr id="3130"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131"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32"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134" name="Text Box 5"/>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grpSp>
        <p:nvGrpSpPr>
          <p:cNvPr id="3155" name="Group"/>
          <p:cNvGrpSpPr/>
          <p:nvPr/>
        </p:nvGrpSpPr>
        <p:grpSpPr>
          <a:xfrm>
            <a:off x="8005760" y="3427408"/>
            <a:ext cx="952505" cy="1249366"/>
            <a:chOff x="0" y="-1"/>
            <a:chExt cx="952504" cy="1249364"/>
          </a:xfrm>
        </p:grpSpPr>
        <p:sp>
          <p:nvSpPr>
            <p:cNvPr id="3135" name="AutoShape 7"/>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36" name="Rectangle 8"/>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37" name="Line 9"/>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38" name="Line 10"/>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39" name="Line 11"/>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40" name="Line 12"/>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41" name="Line 13"/>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42" name="Text Box 14"/>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143" name="Text Box 15"/>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144" name="Text Box 16"/>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145" name="Text Box 17"/>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146" name="Text Box 18"/>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147" name="Text Box 19"/>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148" name="Rectangle 20"/>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49" name="Text Box 21"/>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150" name="Line 22"/>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51" name="Line 23"/>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52" name="Rectangle 24"/>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53" name="Rectangle 25"/>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54" name="Text Box 26"/>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156" name="Text Box 27"/>
          <p:cNvSpPr txBox="1"/>
          <p:nvPr/>
        </p:nvSpPr>
        <p:spPr>
          <a:xfrm>
            <a:off x="1397000" y="1617662"/>
            <a:ext cx="6261100" cy="2059534"/>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لَكِنِ</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ٱطْلُبُوا</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أَوَّلًا</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00FDFF"/>
                </a:solidFill>
                <a:effectLst/>
                <a:uLnTx/>
                <a:uFillTx/>
                <a:latin typeface="Arial" panose="020B0604020202020204" pitchFamily="34" charset="0"/>
                <a:cs typeface="Arial" panose="020B0604020202020204" pitchFamily="34" charset="0"/>
                <a:sym typeface="Helvetica"/>
              </a:rPr>
              <a:t>مَلَكُوتَ</a:t>
            </a:r>
            <a:r>
              <a:rPr kumimoji="0" sz="4000" b="1" i="0" u="none" strike="noStrike" kern="0" cap="none" spc="0" normalizeH="0" baseline="0" noProof="0" dirty="0">
                <a:ln>
                  <a:noFill/>
                </a:ln>
                <a:solidFill>
                  <a:srgbClr val="00FD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00FDFF"/>
                </a:solidFill>
                <a:effectLst/>
                <a:uLnTx/>
                <a:uFillTx/>
                <a:latin typeface="Arial" panose="020B0604020202020204" pitchFamily="34" charset="0"/>
                <a:cs typeface="Arial" panose="020B0604020202020204" pitchFamily="34" charset="0"/>
                <a:sym typeface="Helvetica"/>
              </a:rPr>
              <a:t>ٱللهِ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وَبِرَّهُ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وَهَذِهِ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كُلُّهَا</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تُزَادُ</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لَكُمْ</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1500" b="1" i="0" u="none" strike="noStrike" kern="0" cap="none" spc="0" normalizeH="0" baseline="31999" noProof="0" dirty="0">
                <a:ln>
                  <a:noFill/>
                </a:ln>
                <a:solidFill>
                  <a:srgbClr val="FFFFFF"/>
                </a:solidFill>
                <a:effectLst/>
                <a:uLnTx/>
                <a:uFillTx/>
                <a:latin typeface="Arial" panose="020B0604020202020204" pitchFamily="34" charset="0"/>
                <a:cs typeface="Arial" panose="020B0604020202020204" pitchFamily="34" charset="0"/>
                <a:sym typeface="Helvetica"/>
              </a:rPr>
              <a:t> </a:t>
            </a:r>
            <a:endParaRPr kumimoji="0" sz="4000" b="1" i="0" u="none" strike="noStrike" kern="0" cap="none" spc="0" normalizeH="0" baseline="0" noProof="0" dirty="0">
              <a:ln>
                <a:noFill/>
              </a:ln>
              <a:solidFill>
                <a:srgbClr val="00DFCA"/>
              </a:solidFill>
              <a:effectLst/>
              <a:uLnTx/>
              <a:uFillTx/>
              <a:latin typeface="Arial" panose="020B0604020202020204" pitchFamily="34" charset="0"/>
              <a:ea typeface="Comic Sans MS"/>
              <a:cs typeface="Arial" panose="020B0604020202020204" pitchFamily="34" charset="0"/>
              <a:sym typeface="Comic Sans MS"/>
            </a:endParaRPr>
          </a:p>
          <a:p>
            <a:pPr marL="0" marR="0" lvl="0" indent="0" algn="r" defTabSz="914400" rtl="1" eaLnBrk="1" fontAlgn="auto" latinLnBrk="0" hangingPunct="0">
              <a:lnSpc>
                <a:spcPct val="100000"/>
              </a:lnSpc>
              <a:spcBef>
                <a:spcPts val="1900"/>
              </a:spcBef>
              <a:spcAft>
                <a:spcPts val="0"/>
              </a:spcAft>
              <a:buClrTx/>
              <a:buSzTx/>
              <a:buFontTx/>
              <a:buNone/>
              <a:tabLst/>
              <a:defRPr sz="3200">
                <a:solidFill>
                  <a:srgbClr val="FFFFFF"/>
                </a:solidFill>
              </a:defRPr>
            </a:pPr>
            <a:r>
              <a:rPr kumimoji="0" sz="32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متى</a:t>
            </a:r>
            <a:r>
              <a:rPr kumimoji="0" sz="32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٦ :٣٣ </a:t>
            </a:r>
          </a:p>
        </p:txBody>
      </p:sp>
      <p:sp>
        <p:nvSpPr>
          <p:cNvPr id="3157" name="Text Box 28"/>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66</a:t>
            </a:r>
          </a:p>
        </p:txBody>
      </p:sp>
      <p:grpSp>
        <p:nvGrpSpPr>
          <p:cNvPr id="3178" name="Group"/>
          <p:cNvGrpSpPr/>
          <p:nvPr/>
        </p:nvGrpSpPr>
        <p:grpSpPr>
          <a:xfrm>
            <a:off x="8005760" y="3427412"/>
            <a:ext cx="952505" cy="1249280"/>
            <a:chOff x="0" y="0"/>
            <a:chExt cx="952504" cy="1249279"/>
          </a:xfrm>
        </p:grpSpPr>
        <p:sp>
          <p:nvSpPr>
            <p:cNvPr id="3158" name="AutoShape 30"/>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59" name="Rectangle 31"/>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60" name="Line 32"/>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1" name="Line 33"/>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2" name="Line 34"/>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3" name="Line 35"/>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4" name="Line 36"/>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65" name="Text Box 37"/>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166" name="Text Box 38"/>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167" name="Text Box 39"/>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168" name="Text Box 40"/>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169" name="Text Box 41"/>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170" name="Text Box 42"/>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171" name="Rectangle 43"/>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72" name="Text Box 44"/>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173" name="Line 45"/>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74" name="Line 46"/>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75" name="Rectangle 47"/>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76" name="Rectangle 48"/>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77" name="Text Box 49"/>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5" name="Group"/>
          <p:cNvGrpSpPr/>
          <p:nvPr/>
        </p:nvGrpSpPr>
        <p:grpSpPr>
          <a:xfrm>
            <a:off x="623885" y="595310"/>
            <a:ext cx="7875594" cy="5651506"/>
            <a:chOff x="0" y="0"/>
            <a:chExt cx="7875592" cy="5651505"/>
          </a:xfrm>
        </p:grpSpPr>
        <p:pic>
          <p:nvPicPr>
            <p:cNvPr id="3182"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183"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84"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186" name="Text Box 5"/>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grpSp>
        <p:nvGrpSpPr>
          <p:cNvPr id="3207" name="Group"/>
          <p:cNvGrpSpPr/>
          <p:nvPr/>
        </p:nvGrpSpPr>
        <p:grpSpPr>
          <a:xfrm>
            <a:off x="8005760" y="3427408"/>
            <a:ext cx="952505" cy="1249366"/>
            <a:chOff x="0" y="-1"/>
            <a:chExt cx="952504" cy="1249364"/>
          </a:xfrm>
        </p:grpSpPr>
        <p:sp>
          <p:nvSpPr>
            <p:cNvPr id="3187" name="AutoShape 7"/>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88" name="Rectangle 8"/>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189" name="Line 9"/>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0" name="Line 10"/>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1" name="Line 11"/>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2" name="Line 12"/>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3" name="Line 13"/>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194" name="Text Box 14"/>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195" name="Text Box 15"/>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196" name="Text Box 16"/>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197" name="Text Box 17"/>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198" name="Text Box 18"/>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199" name="Text Box 19"/>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200" name="Rectangle 20"/>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01" name="Text Box 21"/>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202" name="Line 22"/>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03" name="Line 23"/>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04" name="Rectangle 24"/>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05" name="Rectangle 25"/>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06" name="Text Box 26"/>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208" name="Text Box 27"/>
          <p:cNvSpPr txBox="1"/>
          <p:nvPr/>
        </p:nvSpPr>
        <p:spPr>
          <a:xfrm>
            <a:off x="1060450" y="1570037"/>
            <a:ext cx="6616700" cy="1938988"/>
          </a:xfrm>
          <a:prstGeom prst="rect">
            <a:avLst/>
          </a:prstGeom>
          <a:ln w="12700">
            <a:miter lim="400000"/>
          </a:ln>
          <a:effectLst>
            <a:outerShdw blurRad="63500" dist="8980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ٱلَّذِي</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أَنْقَذَنَا</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مِنْ</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سُلْطَانِ</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ٱلظُّلْمَةِ</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وَنَقَلَنَا</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إِلَى</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00FDFF"/>
                </a:solidFill>
                <a:effectLst/>
                <a:uLnTx/>
                <a:uFillTx/>
                <a:latin typeface="Arial" panose="020B0604020202020204" pitchFamily="34" charset="0"/>
                <a:cs typeface="Arial" panose="020B0604020202020204" pitchFamily="34" charset="0"/>
                <a:sym typeface="Helvetica"/>
              </a:rPr>
              <a:t>مَلَكُوتِ</a:t>
            </a:r>
            <a:r>
              <a:rPr kumimoji="0" sz="4000" b="1" i="0" u="none" strike="noStrike" kern="0" cap="none" spc="0" normalizeH="0" baseline="0" noProof="0" dirty="0">
                <a:ln>
                  <a:noFill/>
                </a:ln>
                <a:solidFill>
                  <a:srgbClr val="00FD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00FDFF"/>
                </a:solidFill>
                <a:effectLst/>
                <a:uLnTx/>
                <a:uFillTx/>
                <a:latin typeface="Arial" panose="020B0604020202020204" pitchFamily="34" charset="0"/>
                <a:cs typeface="Arial" panose="020B0604020202020204" pitchFamily="34" charset="0"/>
                <a:sym typeface="Helvetica"/>
              </a:rPr>
              <a:t>ٱبْنِ</a:t>
            </a:r>
            <a:r>
              <a:rPr kumimoji="0" sz="4000" b="1" i="0" u="none" strike="noStrike" kern="0" cap="none" spc="0" normalizeH="0" baseline="0" noProof="0" dirty="0">
                <a:ln>
                  <a:noFill/>
                </a:ln>
                <a:solidFill>
                  <a:srgbClr val="00FD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00FDFF"/>
                </a:solidFill>
                <a:effectLst/>
                <a:uLnTx/>
                <a:uFillTx/>
                <a:latin typeface="Arial" panose="020B0604020202020204" pitchFamily="34" charset="0"/>
                <a:cs typeface="Arial" panose="020B0604020202020204" pitchFamily="34" charset="0"/>
                <a:sym typeface="Helvetica"/>
              </a:rPr>
              <a:t>مَحَبَّتِهِ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lang="en-US"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كولوس</a:t>
            </a:r>
            <a:r>
              <a:rPr lang="ar-JO" sz="4000" b="1" kern="0" dirty="0">
                <a:solidFill>
                  <a:srgbClr val="FFFFFF"/>
                </a:solidFill>
                <a:latin typeface="Arial" panose="020B0604020202020204" pitchFamily="34" charset="0"/>
                <a:cs typeface="Arial" panose="020B0604020202020204" pitchFamily="34" charset="0"/>
                <a:sym typeface="Helvetica"/>
              </a:rPr>
              <a:t>ي</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١ :١٣</a:t>
            </a:r>
          </a:p>
        </p:txBody>
      </p:sp>
      <p:sp>
        <p:nvSpPr>
          <p:cNvPr id="3209" name="Text Box 28"/>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67</a:t>
            </a:r>
          </a:p>
        </p:txBody>
      </p:sp>
      <p:grpSp>
        <p:nvGrpSpPr>
          <p:cNvPr id="3230" name="Group"/>
          <p:cNvGrpSpPr/>
          <p:nvPr/>
        </p:nvGrpSpPr>
        <p:grpSpPr>
          <a:xfrm>
            <a:off x="8005760" y="3427412"/>
            <a:ext cx="952505" cy="1249280"/>
            <a:chOff x="0" y="0"/>
            <a:chExt cx="952504" cy="1249279"/>
          </a:xfrm>
        </p:grpSpPr>
        <p:sp>
          <p:nvSpPr>
            <p:cNvPr id="3210" name="AutoShape 30"/>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11" name="Rectangle 31"/>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12" name="Line 32"/>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3" name="Line 33"/>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4" name="Line 34"/>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5" name="Line 35"/>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6" name="Line 36"/>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17" name="Text Box 37"/>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218" name="Text Box 38"/>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219" name="Text Box 39"/>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220" name="Text Box 40"/>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221" name="Text Box 41"/>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222" name="Text Box 42"/>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223" name="Rectangle 43"/>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24" name="Text Box 44"/>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225" name="Line 45"/>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26" name="Line 46"/>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27" name="Rectangle 47"/>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28" name="Rectangle 48"/>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29" name="Text Box 49"/>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37" name="Group"/>
          <p:cNvGrpSpPr/>
          <p:nvPr/>
        </p:nvGrpSpPr>
        <p:grpSpPr>
          <a:xfrm>
            <a:off x="623885" y="595310"/>
            <a:ext cx="7875594" cy="5651506"/>
            <a:chOff x="0" y="0"/>
            <a:chExt cx="7875592" cy="5651505"/>
          </a:xfrm>
        </p:grpSpPr>
        <p:pic>
          <p:nvPicPr>
            <p:cNvPr id="3234" name="Picture 2" descr="Picture 2"/>
            <p:cNvPicPr>
              <a:picLocks noChangeAspect="1"/>
            </p:cNvPicPr>
            <p:nvPr/>
          </p:nvPicPr>
          <p:blipFill>
            <a:blip r:embed="rId3"/>
            <a:stretch>
              <a:fillRect/>
            </a:stretch>
          </p:blipFill>
          <p:spPr>
            <a:xfrm>
              <a:off x="39678" y="12700"/>
              <a:ext cx="7834329" cy="5629281"/>
            </a:xfrm>
            <a:prstGeom prst="rect">
              <a:avLst/>
            </a:prstGeom>
            <a:ln w="12700" cap="flat">
              <a:noFill/>
              <a:miter lim="400000"/>
            </a:ln>
            <a:effectLst/>
          </p:spPr>
        </p:pic>
        <p:sp>
          <p:nvSpPr>
            <p:cNvPr id="3235" name="Rectangle 3"/>
            <p:cNvSpPr/>
            <p:nvPr/>
          </p:nvSpPr>
          <p:spPr>
            <a:xfrm>
              <a:off x="-1" y="-1"/>
              <a:ext cx="7874008" cy="5627695"/>
            </a:xfrm>
            <a:prstGeom prst="rect">
              <a:avLst/>
            </a:prstGeom>
            <a:solidFill>
              <a:srgbClr val="1A0004">
                <a:alpha val="50193"/>
              </a:srgbClr>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36" name="Rectangle 4"/>
            <p:cNvSpPr/>
            <p:nvPr/>
          </p:nvSpPr>
          <p:spPr>
            <a:xfrm>
              <a:off x="7935" y="-1"/>
              <a:ext cx="7867658" cy="5651506"/>
            </a:xfrm>
            <a:prstGeom prst="rect">
              <a:avLst/>
            </a:prstGeom>
            <a:noFill/>
            <a:ln w="155575" cap="flat">
              <a:solidFill>
                <a:schemeClr val="accent2"/>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grpSp>
      <p:sp>
        <p:nvSpPr>
          <p:cNvPr id="3238" name="Text Box 5"/>
          <p:cNvSpPr txBox="1"/>
          <p:nvPr/>
        </p:nvSpPr>
        <p:spPr>
          <a:xfrm>
            <a:off x="8765704" y="87283"/>
            <a:ext cx="16286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1200"/>
              </a:spcBef>
              <a:defRPr sz="2000" b="0">
                <a:solidFill>
                  <a:srgbClr val="FFA27C"/>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1200"/>
              </a:spcBef>
              <a:spcAft>
                <a:spcPts val="0"/>
              </a:spcAft>
              <a:buClrTx/>
              <a:buSzTx/>
              <a:buFontTx/>
              <a:buNone/>
              <a:tabLst/>
              <a:defRPr/>
            </a:pPr>
            <a:r>
              <a:rPr kumimoji="0" sz="2000" b="0" i="0" u="none" strike="noStrike" kern="0" cap="none" spc="0" normalizeH="0" baseline="0" noProof="0">
                <a:ln>
                  <a:noFill/>
                </a:ln>
                <a:solidFill>
                  <a:srgbClr val="FFA27C"/>
                </a:solidFill>
                <a:effectLst/>
                <a:uLnTx/>
                <a:uFillTx/>
                <a:latin typeface="Arial" panose="020B0604020202020204" pitchFamily="34" charset="0"/>
                <a:cs typeface="Arial" panose="020B0604020202020204" pitchFamily="34" charset="0"/>
                <a:sym typeface="Comic Sans MS"/>
              </a:rPr>
              <a:t> </a:t>
            </a:r>
          </a:p>
        </p:txBody>
      </p:sp>
      <p:sp>
        <p:nvSpPr>
          <p:cNvPr id="3239" name="Text Box 6"/>
          <p:cNvSpPr txBox="1"/>
          <p:nvPr/>
        </p:nvSpPr>
        <p:spPr>
          <a:xfrm>
            <a:off x="8599601" y="6447422"/>
            <a:ext cx="206142"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spcBef>
                <a:spcPts val="900"/>
              </a:spcBef>
              <a:defRPr sz="1600">
                <a:solidFill>
                  <a:srgbClr val="FFFFFF"/>
                </a:solidFill>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900"/>
              </a:spcBef>
              <a:spcAft>
                <a:spcPts val="0"/>
              </a:spcAft>
              <a:buClrTx/>
              <a:buSzTx/>
              <a:buFontTx/>
              <a:buNone/>
              <a:tabLst/>
              <a:defRPr/>
            </a:pPr>
            <a:r>
              <a:rPr kumimoji="0" sz="16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omic Sans MS"/>
              </a:rPr>
              <a:t>2</a:t>
            </a:r>
          </a:p>
        </p:txBody>
      </p:sp>
      <p:grpSp>
        <p:nvGrpSpPr>
          <p:cNvPr id="3260" name="Group"/>
          <p:cNvGrpSpPr/>
          <p:nvPr/>
        </p:nvGrpSpPr>
        <p:grpSpPr>
          <a:xfrm>
            <a:off x="8005760" y="3427408"/>
            <a:ext cx="952505" cy="1249366"/>
            <a:chOff x="0" y="-1"/>
            <a:chExt cx="952504" cy="1249364"/>
          </a:xfrm>
        </p:grpSpPr>
        <p:sp>
          <p:nvSpPr>
            <p:cNvPr id="3240" name="AutoShape 8"/>
            <p:cNvSpPr/>
            <p:nvPr/>
          </p:nvSpPr>
          <p:spPr>
            <a:xfrm>
              <a:off x="1583" y="44449"/>
              <a:ext cx="730260" cy="495305"/>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41" name="Rectangle 9"/>
            <p:cNvSpPr/>
            <p:nvPr/>
          </p:nvSpPr>
          <p:spPr>
            <a:xfrm>
              <a:off x="0" y="255587"/>
              <a:ext cx="952504" cy="98584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42" name="Line 10"/>
            <p:cNvSpPr/>
            <p:nvPr/>
          </p:nvSpPr>
          <p:spPr>
            <a:xfrm>
              <a:off x="31748" y="633412"/>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3" name="Line 11"/>
            <p:cNvSpPr/>
            <p:nvPr/>
          </p:nvSpPr>
          <p:spPr>
            <a:xfrm>
              <a:off x="38098" y="773112"/>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4" name="Line 12"/>
            <p:cNvSpPr/>
            <p:nvPr/>
          </p:nvSpPr>
          <p:spPr>
            <a:xfrm>
              <a:off x="50800" y="9128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5" name="Line 13"/>
            <p:cNvSpPr/>
            <p:nvPr/>
          </p:nvSpPr>
          <p:spPr>
            <a:xfrm>
              <a:off x="50800" y="1065211"/>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6" name="Line 14"/>
            <p:cNvSpPr/>
            <p:nvPr/>
          </p:nvSpPr>
          <p:spPr>
            <a:xfrm>
              <a:off x="38100" y="1204912"/>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47" name="Text Box 15"/>
            <p:cNvSpPr txBox="1"/>
            <p:nvPr/>
          </p:nvSpPr>
          <p:spPr>
            <a:xfrm>
              <a:off x="200024" y="614362"/>
              <a:ext cx="502494"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Gospels</a:t>
              </a:r>
            </a:p>
          </p:txBody>
        </p:sp>
        <p:sp>
          <p:nvSpPr>
            <p:cNvPr id="3248" name="Text Box 16"/>
            <p:cNvSpPr txBox="1"/>
            <p:nvPr/>
          </p:nvSpPr>
          <p:spPr>
            <a:xfrm>
              <a:off x="279397" y="754063"/>
              <a:ext cx="321817"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Acts</a:t>
              </a:r>
            </a:p>
          </p:txBody>
        </p:sp>
        <p:sp>
          <p:nvSpPr>
            <p:cNvPr id="3249" name="Text Box 17"/>
            <p:cNvSpPr txBox="1"/>
            <p:nvPr/>
          </p:nvSpPr>
          <p:spPr>
            <a:xfrm>
              <a:off x="207959" y="893762"/>
              <a:ext cx="491233"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Epistles</a:t>
              </a:r>
            </a:p>
          </p:txBody>
        </p:sp>
        <p:sp>
          <p:nvSpPr>
            <p:cNvPr id="3250" name="Text Box 18"/>
            <p:cNvSpPr txBox="1"/>
            <p:nvPr/>
          </p:nvSpPr>
          <p:spPr>
            <a:xfrm>
              <a:off x="147635" y="1033462"/>
              <a:ext cx="615405"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800">
                  <a:solidFill>
                    <a:srgbClr val="00000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Revelation</a:t>
              </a:r>
            </a:p>
          </p:txBody>
        </p:sp>
        <p:sp>
          <p:nvSpPr>
            <p:cNvPr id="3251" name="Text Box 19"/>
            <p:cNvSpPr txBox="1"/>
            <p:nvPr/>
          </p:nvSpPr>
          <p:spPr>
            <a:xfrm>
              <a:off x="74609" y="-1"/>
              <a:ext cx="593110" cy="2744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200">
                  <a:solidFill>
                    <a:srgbClr val="000000"/>
                  </a:solidFill>
                  <a:latin typeface="Times New Roman"/>
                  <a:ea typeface="Times New Roman"/>
                  <a:cs typeface="Times New Roman"/>
                  <a:sym typeface="Times New Roman"/>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JESUS</a:t>
              </a:r>
            </a:p>
          </p:txBody>
        </p:sp>
        <p:sp>
          <p:nvSpPr>
            <p:cNvPr id="3252" name="Text Box 20"/>
            <p:cNvSpPr txBox="1"/>
            <p:nvPr/>
          </p:nvSpPr>
          <p:spPr>
            <a:xfrm>
              <a:off x="222247" y="322261"/>
              <a:ext cx="42558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Cross</a:t>
              </a:r>
            </a:p>
          </p:txBody>
        </p:sp>
        <p:sp>
          <p:nvSpPr>
            <p:cNvPr id="3253" name="Rectangle 21"/>
            <p:cNvSpPr/>
            <p:nvPr/>
          </p:nvSpPr>
          <p:spPr>
            <a:xfrm>
              <a:off x="247649" y="500061"/>
              <a:ext cx="609606" cy="11430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54" name="Text Box 22"/>
            <p:cNvSpPr txBox="1"/>
            <p:nvPr/>
          </p:nvSpPr>
          <p:spPr>
            <a:xfrm>
              <a:off x="176209" y="455611"/>
              <a:ext cx="501651"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9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Church</a:t>
              </a:r>
            </a:p>
          </p:txBody>
        </p:sp>
        <p:sp>
          <p:nvSpPr>
            <p:cNvPr id="3255" name="Line 23"/>
            <p:cNvSpPr/>
            <p:nvPr/>
          </p:nvSpPr>
          <p:spPr>
            <a:xfrm>
              <a:off x="31748" y="36671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56" name="Line 24"/>
            <p:cNvSpPr/>
            <p:nvPr/>
          </p:nvSpPr>
          <p:spPr>
            <a:xfrm>
              <a:off x="31748" y="50006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57" name="Rectangle 25"/>
            <p:cNvSpPr/>
            <p:nvPr/>
          </p:nvSpPr>
          <p:spPr>
            <a:xfrm>
              <a:off x="20636" y="2190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58" name="Rectangle 26"/>
            <p:cNvSpPr/>
            <p:nvPr/>
          </p:nvSpPr>
          <p:spPr>
            <a:xfrm>
              <a:off x="207961" y="206374"/>
              <a:ext cx="504830" cy="95254"/>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59" name="Text Box 27"/>
            <p:cNvSpPr txBox="1"/>
            <p:nvPr/>
          </p:nvSpPr>
          <p:spPr>
            <a:xfrm>
              <a:off x="269872" y="185736"/>
              <a:ext cx="327386" cy="2413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a:defRPr sz="1000" i="1">
                  <a:solidFill>
                    <a:srgbClr val="000000"/>
                  </a:solidFill>
                  <a:effectLst>
                    <a:outerShdw blurRad="12700" dist="25400" dir="2700000" rotWithShape="0">
                      <a:srgbClr val="FFFFFF"/>
                    </a:outerShdw>
                  </a:effectLs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Life</a:t>
              </a:r>
            </a:p>
          </p:txBody>
        </p:sp>
      </p:grpSp>
      <p:sp>
        <p:nvSpPr>
          <p:cNvPr id="3261" name="Text Box 28"/>
          <p:cNvSpPr txBox="1"/>
          <p:nvPr/>
        </p:nvSpPr>
        <p:spPr>
          <a:xfrm>
            <a:off x="1370010" y="4357687"/>
            <a:ext cx="6316667" cy="707882"/>
          </a:xfrm>
          <a:prstGeom prst="rect">
            <a:avLst/>
          </a:prstGeom>
          <a:ln w="12700">
            <a:miter lim="400000"/>
          </a:ln>
          <a:effectLst>
            <a:outerShdw blurRad="63500" dist="63500" dir="3187806"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0"/>
              </a:spcBef>
              <a:spcAft>
                <a:spcPts val="0"/>
              </a:spcAft>
              <a:buClrTx/>
              <a:buSzTx/>
              <a:buFontTx/>
              <a:buNone/>
              <a:tabLst/>
              <a:defRPr sz="4000">
                <a:solidFill>
                  <a:srgbClr val="FFFFFF"/>
                </a:solidFill>
              </a:defRPr>
            </a:pP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#٢: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يقودنا</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نحو</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00FDFF"/>
                </a:solidFill>
                <a:effectLst/>
                <a:uLnTx/>
                <a:uFillTx/>
                <a:latin typeface="Arial" panose="020B0604020202020204" pitchFamily="34" charset="0"/>
                <a:cs typeface="Arial" panose="020B0604020202020204" pitchFamily="34" charset="0"/>
                <a:sym typeface="Helvetica"/>
              </a:rPr>
              <a:t>ملكوت</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r>
              <a:rPr kumimoji="0" sz="4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Helvetica"/>
              </a:rPr>
              <a:t>الله</a:t>
            </a:r>
            <a:r>
              <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Helvetica"/>
              </a:rPr>
              <a:t> </a:t>
            </a:r>
          </a:p>
        </p:txBody>
      </p:sp>
      <p:sp>
        <p:nvSpPr>
          <p:cNvPr id="3262" name="Text Box 29"/>
          <p:cNvSpPr txBox="1"/>
          <p:nvPr/>
        </p:nvSpPr>
        <p:spPr>
          <a:xfrm>
            <a:off x="522287" y="2754311"/>
            <a:ext cx="8032751" cy="707882"/>
          </a:xfrm>
          <a:prstGeom prst="rect">
            <a:avLst/>
          </a:prstGeom>
          <a:ln w="12700">
            <a:miter lim="400000"/>
          </a:ln>
          <a:effectLst>
            <a:outerShdw blurRad="63500" dist="71842" dir="2700000"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0" marR="0" lvl="0" indent="0" algn="ctr" defTabSz="914400" rtl="1" eaLnBrk="1" fontAlgn="auto" latinLnBrk="0" hangingPunct="0">
              <a:lnSpc>
                <a:spcPct val="100000"/>
              </a:lnSpc>
              <a:spcBef>
                <a:spcPts val="2400"/>
              </a:spcBef>
              <a:spcAft>
                <a:spcPts val="0"/>
              </a:spcAft>
              <a:buClrTx/>
              <a:buSzTx/>
              <a:buFontTx/>
              <a:buNone/>
              <a:tabLst/>
              <a:defRPr sz="4000">
                <a:solidFill>
                  <a:srgbClr val="FFFFFF"/>
                </a:solidFill>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#١: الإحتفال و إظهار </a:t>
            </a:r>
            <a:r>
              <a:rPr kumimoji="0" sz="4000" b="1" i="0" u="none" strike="noStrike" kern="0" cap="none" spc="0" normalizeH="0" baseline="0" noProof="0">
                <a:ln>
                  <a:noFill/>
                </a:ln>
                <a:solidFill>
                  <a:srgbClr val="00FDFF"/>
                </a:solidFill>
                <a:effectLst/>
                <a:uLnTx/>
                <a:uFillTx/>
                <a:latin typeface="Arial" panose="020B0604020202020204" pitchFamily="34" charset="0"/>
                <a:cs typeface="Arial" panose="020B0604020202020204" pitchFamily="34" charset="0"/>
                <a:sym typeface="Helvetica"/>
              </a:rPr>
              <a:t>مجد</a:t>
            </a: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 الله</a:t>
            </a:r>
          </a:p>
        </p:txBody>
      </p:sp>
      <p:sp>
        <p:nvSpPr>
          <p:cNvPr id="3263" name="Text Box 30"/>
          <p:cNvSpPr txBox="1"/>
          <p:nvPr/>
        </p:nvSpPr>
        <p:spPr>
          <a:xfrm>
            <a:off x="858837" y="1258887"/>
            <a:ext cx="7413626" cy="707882"/>
          </a:xfrm>
          <a:prstGeom prst="rect">
            <a:avLst/>
          </a:prstGeom>
          <a:ln w="12700">
            <a:miter lim="400000"/>
          </a:ln>
          <a:effectLst>
            <a:outerShdw blurRad="63500" dist="63500" dir="3187806" rotWithShape="0">
              <a:srgbClr val="1A0004">
                <a:alpha val="74996"/>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rtl="1">
              <a:defRPr sz="4000">
                <a:solidFill>
                  <a:srgbClr val="FFFFFF"/>
                </a:solidFill>
              </a:defRPr>
            </a:lvl1pPr>
          </a:lstStyle>
          <a:p>
            <a:pPr marL="0" marR="0" lvl="0" indent="0" algn="ctr" defTabSz="914400" rtl="1" eaLnBrk="1" fontAlgn="auto" latinLnBrk="0" hangingPunct="0">
              <a:lnSpc>
                <a:spcPct val="100000"/>
              </a:lnSpc>
              <a:spcBef>
                <a:spcPts val="0"/>
              </a:spcBef>
              <a:spcAft>
                <a:spcPts val="0"/>
              </a:spcAft>
              <a:buClrTx/>
              <a:buSzTx/>
              <a:buFontTx/>
              <a:buNone/>
              <a:tabLst/>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هناك رسالتنا شاملتان لكل الكتاب المقدس:</a:t>
            </a:r>
          </a:p>
        </p:txBody>
      </p:sp>
      <p:sp>
        <p:nvSpPr>
          <p:cNvPr id="3264" name="Text Box 31"/>
          <p:cNvSpPr txBox="1"/>
          <p:nvPr/>
        </p:nvSpPr>
        <p:spPr>
          <a:xfrm>
            <a:off x="8143063" y="6512639"/>
            <a:ext cx="233393"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ctr">
            <a:spAutoFit/>
          </a:bodyPr>
          <a:lstStyle>
            <a:lvl1pPr algn="ctr">
              <a:defRPr sz="1000">
                <a:solidFill>
                  <a:srgbClr val="FFFFFF"/>
                </a:solidFill>
                <a:effectLst>
                  <a:outerShdw blurRad="12700" dist="25400" dir="2700000" rotWithShape="0">
                    <a:srgbClr val="000000"/>
                  </a:outerShdw>
                </a:effectLst>
                <a:latin typeface="Comic Sans MS"/>
                <a:ea typeface="Comic Sans MS"/>
                <a:cs typeface="Comic Sans MS"/>
                <a:sym typeface="Comic Sans MS"/>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1" i="0" u="none" strike="noStrike" kern="0" cap="none" spc="0" normalizeH="0" baseline="0" noProof="0">
                <a:ln>
                  <a:noFill/>
                </a:ln>
                <a:solidFill>
                  <a:srgbClr val="FFFFFF"/>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Comic Sans MS"/>
              </a:rPr>
              <a:t>68</a:t>
            </a:r>
          </a:p>
        </p:txBody>
      </p:sp>
      <p:grpSp>
        <p:nvGrpSpPr>
          <p:cNvPr id="3285" name="Group"/>
          <p:cNvGrpSpPr/>
          <p:nvPr/>
        </p:nvGrpSpPr>
        <p:grpSpPr>
          <a:xfrm>
            <a:off x="8005760" y="3427412"/>
            <a:ext cx="952505" cy="1249280"/>
            <a:chOff x="0" y="0"/>
            <a:chExt cx="952504" cy="1249279"/>
          </a:xfrm>
        </p:grpSpPr>
        <p:sp>
          <p:nvSpPr>
            <p:cNvPr id="3265" name="AutoShape 33"/>
            <p:cNvSpPr/>
            <p:nvPr/>
          </p:nvSpPr>
          <p:spPr>
            <a:xfrm>
              <a:off x="1583" y="44944"/>
              <a:ext cx="730260" cy="494687"/>
            </a:xfrm>
            <a:prstGeom prst="roundRect">
              <a:avLst>
                <a:gd name="adj" fmla="val 16667"/>
              </a:avLst>
            </a:prstGeom>
            <a:solidFill>
              <a:srgbClr val="FFFF00"/>
            </a:solidFill>
            <a:ln w="38100" cap="flat">
              <a:solidFill>
                <a:srgbClr val="1A0004"/>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66" name="Rectangle 34"/>
            <p:cNvSpPr/>
            <p:nvPr/>
          </p:nvSpPr>
          <p:spPr>
            <a:xfrm>
              <a:off x="0" y="255817"/>
              <a:ext cx="952504" cy="984611"/>
            </a:xfrm>
            <a:prstGeom prst="rect">
              <a:avLst/>
            </a:prstGeom>
            <a:solidFill>
              <a:srgbClr val="FFFF00"/>
            </a:solidFill>
            <a:ln w="38100" cap="flat">
              <a:solidFill>
                <a:srgbClr val="000000"/>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67" name="Line 35"/>
            <p:cNvSpPr/>
            <p:nvPr/>
          </p:nvSpPr>
          <p:spPr>
            <a:xfrm>
              <a:off x="31748" y="633171"/>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68" name="Line 36"/>
            <p:cNvSpPr/>
            <p:nvPr/>
          </p:nvSpPr>
          <p:spPr>
            <a:xfrm>
              <a:off x="38098" y="772697"/>
              <a:ext cx="863607"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69" name="Line 37"/>
            <p:cNvSpPr/>
            <p:nvPr/>
          </p:nvSpPr>
          <p:spPr>
            <a:xfrm>
              <a:off x="50800" y="912222"/>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70" name="Line 38"/>
            <p:cNvSpPr/>
            <p:nvPr/>
          </p:nvSpPr>
          <p:spPr>
            <a:xfrm>
              <a:off x="50800" y="1064433"/>
              <a:ext cx="863605"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71" name="Line 39"/>
            <p:cNvSpPr/>
            <p:nvPr/>
          </p:nvSpPr>
          <p:spPr>
            <a:xfrm>
              <a:off x="38100" y="1203958"/>
              <a:ext cx="8763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72" name="Text Box 40"/>
            <p:cNvSpPr txBox="1"/>
            <p:nvPr/>
          </p:nvSpPr>
          <p:spPr>
            <a:xfrm>
              <a:off x="200023" y="614144"/>
              <a:ext cx="317395"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الإنجيل</a:t>
              </a:r>
            </a:p>
          </p:txBody>
        </p:sp>
        <p:sp>
          <p:nvSpPr>
            <p:cNvPr id="3273" name="Text Box 41"/>
            <p:cNvSpPr txBox="1"/>
            <p:nvPr/>
          </p:nvSpPr>
          <p:spPr>
            <a:xfrm>
              <a:off x="311584" y="728842"/>
              <a:ext cx="282129"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أعمال</a:t>
              </a:r>
            </a:p>
          </p:txBody>
        </p:sp>
        <p:sp>
          <p:nvSpPr>
            <p:cNvPr id="3274" name="Text Box 42"/>
            <p:cNvSpPr txBox="1"/>
            <p:nvPr/>
          </p:nvSpPr>
          <p:spPr>
            <a:xfrm>
              <a:off x="207960" y="893196"/>
              <a:ext cx="341440"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الرسائل</a:t>
              </a:r>
            </a:p>
          </p:txBody>
        </p:sp>
        <p:sp>
          <p:nvSpPr>
            <p:cNvPr id="3275" name="Text Box 43"/>
            <p:cNvSpPr txBox="1"/>
            <p:nvPr/>
          </p:nvSpPr>
          <p:spPr>
            <a:xfrm>
              <a:off x="285129" y="1036400"/>
              <a:ext cx="278923" cy="212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800">
                  <a:solidFill>
                    <a:srgbClr val="000000"/>
                  </a:solidFill>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الرؤيا</a:t>
              </a:r>
            </a:p>
          </p:txBody>
        </p:sp>
        <p:sp>
          <p:nvSpPr>
            <p:cNvPr id="3276" name="Text Box 44"/>
            <p:cNvSpPr txBox="1"/>
            <p:nvPr/>
          </p:nvSpPr>
          <p:spPr>
            <a:xfrm>
              <a:off x="135125" y="0"/>
              <a:ext cx="386904" cy="2729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200">
                  <a:solidFill>
                    <a:srgbClr val="000000"/>
                  </a:solidFill>
                  <a:latin typeface="Times New Roman"/>
                  <a:ea typeface="Times New Roman"/>
                  <a:cs typeface="Times New Roman"/>
                  <a:sym typeface="Times New Roman"/>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Times New Roman"/>
                </a:rPr>
                <a:t>يسوع</a:t>
              </a:r>
            </a:p>
          </p:txBody>
        </p:sp>
        <p:sp>
          <p:nvSpPr>
            <p:cNvPr id="3277" name="Text Box 45"/>
            <p:cNvSpPr txBox="1"/>
            <p:nvPr/>
          </p:nvSpPr>
          <p:spPr>
            <a:xfrm>
              <a:off x="222247" y="322409"/>
              <a:ext cx="36708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الصليب</a:t>
              </a:r>
            </a:p>
          </p:txBody>
        </p:sp>
        <p:sp>
          <p:nvSpPr>
            <p:cNvPr id="3278" name="Rectangle 46"/>
            <p:cNvSpPr/>
            <p:nvPr/>
          </p:nvSpPr>
          <p:spPr>
            <a:xfrm>
              <a:off x="247649" y="499987"/>
              <a:ext cx="609606" cy="114161"/>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79" name="Text Box 47"/>
            <p:cNvSpPr txBox="1"/>
            <p:nvPr/>
          </p:nvSpPr>
          <p:spPr>
            <a:xfrm>
              <a:off x="229389" y="449830"/>
              <a:ext cx="399148" cy="2282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9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9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الكنيسة </a:t>
              </a:r>
            </a:p>
          </p:txBody>
        </p:sp>
        <p:sp>
          <p:nvSpPr>
            <p:cNvPr id="3280" name="Line 48"/>
            <p:cNvSpPr/>
            <p:nvPr/>
          </p:nvSpPr>
          <p:spPr>
            <a:xfrm>
              <a:off x="31748" y="366803"/>
              <a:ext cx="863606"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81" name="Line 49"/>
            <p:cNvSpPr/>
            <p:nvPr/>
          </p:nvSpPr>
          <p:spPr>
            <a:xfrm>
              <a:off x="44450" y="506329"/>
              <a:ext cx="863604" cy="5"/>
            </a:xfrm>
            <a:prstGeom prst="line">
              <a:avLst/>
            </a:prstGeom>
            <a:noFill/>
            <a:ln w="12700" cap="flat">
              <a:solidFill>
                <a:srgbClr val="000000"/>
              </a:solidFill>
              <a:prstDash val="solid"/>
              <a:round/>
            </a:ln>
            <a:effectLst/>
          </p:spPr>
          <p:txBody>
            <a:bodyPr wrap="square" lIns="45718" tIns="45718" rIns="45718" bIns="45718"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474747"/>
                </a:solidFill>
                <a:effectLst/>
                <a:uLnTx/>
                <a:uFillTx/>
                <a:latin typeface="Arial" panose="020B0604020202020204" pitchFamily="34" charset="0"/>
                <a:cs typeface="Arial" panose="020B0604020202020204" pitchFamily="34" charset="0"/>
                <a:sym typeface="Helvetica"/>
              </a:endParaRPr>
            </a:p>
          </p:txBody>
        </p:sp>
        <p:sp>
          <p:nvSpPr>
            <p:cNvPr id="3282" name="Rectangle 50"/>
            <p:cNvSpPr/>
            <p:nvPr/>
          </p:nvSpPr>
          <p:spPr>
            <a:xfrm>
              <a:off x="20636" y="219351"/>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83" name="Rectangle 51"/>
            <p:cNvSpPr/>
            <p:nvPr/>
          </p:nvSpPr>
          <p:spPr>
            <a:xfrm>
              <a:off x="207961" y="206667"/>
              <a:ext cx="504830" cy="95135"/>
            </a:xfrm>
            <a:prstGeom prst="rect">
              <a:avLst/>
            </a:prstGeom>
            <a:solidFill>
              <a:srgbClr val="FFFF00"/>
            </a:solidFill>
            <a:ln w="12700" cap="flat">
              <a:noFill/>
              <a:miter lim="4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00DFCA"/>
                  </a:solidFill>
                  <a:latin typeface="Comic Sans MS"/>
                  <a:ea typeface="Comic Sans MS"/>
                  <a:cs typeface="Comic Sans MS"/>
                  <a:sym typeface="Comic Sans MS"/>
                </a:defRPr>
              </a:pPr>
              <a:endParaRPr kumimoji="0" sz="1800" b="1" i="0" u="none" strike="noStrike" kern="0" cap="none" spc="0" normalizeH="0" baseline="0" noProof="0">
                <a:ln>
                  <a:noFill/>
                </a:ln>
                <a:solidFill>
                  <a:srgbClr val="00DFCA"/>
                </a:solidFill>
                <a:effectLst/>
                <a:uLnTx/>
                <a:uFillTx/>
                <a:latin typeface="Arial" panose="020B0604020202020204" pitchFamily="34" charset="0"/>
                <a:cs typeface="Arial" panose="020B0604020202020204" pitchFamily="34" charset="0"/>
                <a:sym typeface="Comic Sans MS"/>
              </a:endParaRPr>
            </a:p>
          </p:txBody>
        </p:sp>
        <p:sp>
          <p:nvSpPr>
            <p:cNvPr id="3284" name="Text Box 52"/>
            <p:cNvSpPr txBox="1"/>
            <p:nvPr/>
          </p:nvSpPr>
          <p:spPr>
            <a:xfrm>
              <a:off x="232019" y="179473"/>
              <a:ext cx="266098" cy="2436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450" tIns="44450" rIns="44450" bIns="44450" numCol="1" anchor="t">
              <a:spAutoFit/>
            </a:bodyPr>
            <a:lstStyle>
              <a:lvl1pPr rtl="1">
                <a:defRPr sz="1000" i="1">
                  <a:solidFill>
                    <a:srgbClr val="000000"/>
                  </a:solidFill>
                  <a:effectLst>
                    <a:outerShdw blurRad="12700" dist="25400" dir="2700000" rotWithShape="0">
                      <a:srgbClr val="FFFFFF"/>
                    </a:outerShdw>
                  </a:effectLst>
                </a:defRPr>
              </a:lvl1pPr>
            </a:lstStyle>
            <a:p>
              <a:pPr marL="0" marR="0" lvl="0" indent="0" algn="l" defTabSz="914400" rtl="1" eaLnBrk="1" fontAlgn="auto" latinLnBrk="0" hangingPunct="0">
                <a:lnSpc>
                  <a:spcPct val="100000"/>
                </a:lnSpc>
                <a:spcBef>
                  <a:spcPts val="0"/>
                </a:spcBef>
                <a:spcAft>
                  <a:spcPts val="0"/>
                </a:spcAft>
                <a:buClrTx/>
                <a:buSzTx/>
                <a:buFontTx/>
                <a:buNone/>
                <a:tabLst/>
                <a:defRPr/>
              </a:pPr>
              <a:r>
                <a:rPr kumimoji="0" sz="1000" b="1" i="1" u="none" strike="noStrike" kern="0" cap="none" spc="0" normalizeH="0" baseline="0" noProof="0">
                  <a:ln>
                    <a:noFill/>
                  </a:ln>
                  <a:solidFill>
                    <a:srgbClr val="000000"/>
                  </a:solidFill>
                  <a:effectLst>
                    <a:outerShdw blurRad="12700" dist="25400" dir="2700000" rotWithShape="0">
                      <a:srgbClr val="FFFFFF"/>
                    </a:outerShdw>
                  </a:effectLst>
                  <a:uLnTx/>
                  <a:uFillTx/>
                  <a:latin typeface="Arial" panose="020B0604020202020204" pitchFamily="34" charset="0"/>
                  <a:cs typeface="Arial" panose="020B0604020202020204" pitchFamily="34" charset="0"/>
                  <a:sym typeface="Helvetica"/>
                </a:rPr>
                <a:t>حياة</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3262"/>
                                        </p:tgtEl>
                                        <p:attrNameLst>
                                          <p:attrName>style.visibility</p:attrName>
                                        </p:attrNameLst>
                                      </p:cBhvr>
                                      <p:to>
                                        <p:strVal val="visible"/>
                                      </p:to>
                                    </p:set>
                                    <p:anim calcmode="lin" valueType="num">
                                      <p:cBhvr>
                                        <p:cTn id="7" dur="1000" fill="hold"/>
                                        <p:tgtEl>
                                          <p:spTgt spid="3262"/>
                                        </p:tgtEl>
                                        <p:attrNameLst>
                                          <p:attrName>ppt_w</p:attrName>
                                        </p:attrNameLst>
                                      </p:cBhvr>
                                      <p:tavLst>
                                        <p:tav tm="0">
                                          <p:val>
                                            <p:fltVal val="0"/>
                                          </p:val>
                                        </p:tav>
                                        <p:tav tm="100000">
                                          <p:val>
                                            <p:strVal val="#ppt_w"/>
                                          </p:val>
                                        </p:tav>
                                      </p:tavLst>
                                    </p:anim>
                                    <p:anim calcmode="lin" valueType="num">
                                      <p:cBhvr>
                                        <p:cTn id="8" dur="1000" fill="hold"/>
                                        <p:tgtEl>
                                          <p:spTgt spid="326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3261"/>
                                        </p:tgtEl>
                                        <p:attrNameLst>
                                          <p:attrName>style.visibility</p:attrName>
                                        </p:attrNameLst>
                                      </p:cBhvr>
                                      <p:to>
                                        <p:strVal val="visible"/>
                                      </p:to>
                                    </p:set>
                                    <p:anim calcmode="lin" valueType="num">
                                      <p:cBhvr>
                                        <p:cTn id="13" dur="1000" fill="hold"/>
                                        <p:tgtEl>
                                          <p:spTgt spid="3261"/>
                                        </p:tgtEl>
                                        <p:attrNameLst>
                                          <p:attrName>ppt_w</p:attrName>
                                        </p:attrNameLst>
                                      </p:cBhvr>
                                      <p:tavLst>
                                        <p:tav tm="0">
                                          <p:val>
                                            <p:fltVal val="0"/>
                                          </p:val>
                                        </p:tav>
                                        <p:tav tm="100000">
                                          <p:val>
                                            <p:strVal val="#ppt_w"/>
                                          </p:val>
                                        </p:tav>
                                      </p:tavLst>
                                    </p:anim>
                                    <p:anim calcmode="lin" valueType="num">
                                      <p:cBhvr>
                                        <p:cTn id="14" dur="1000" fill="hold"/>
                                        <p:tgtEl>
                                          <p:spTgt spid="32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1" grpId="0" animBg="1" advAuto="0"/>
      <p:bldP spid="3262"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4" y="1417644"/>
            <a:ext cx="2678113" cy="2522537"/>
          </a:xfrm>
        </p:spPr>
        <p:txBody>
          <a:bodyPr/>
          <a:lstStyle/>
          <a:p>
            <a:pPr algn="r">
              <a:defRPr/>
            </a:pPr>
            <a:r>
              <a:rPr lang="en-US" dirty="0"/>
              <a:t>Black</a:t>
            </a:r>
          </a:p>
        </p:txBody>
      </p:sp>
    </p:spTree>
    <p:extLst>
      <p:ext uri="{BB962C8B-B14F-4D97-AF65-F5344CB8AC3E}">
        <p14:creationId xmlns:p14="http://schemas.microsoft.com/office/powerpoint/2010/main" val="348896589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EG"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ى</a:t>
            </a:r>
            <a:r>
              <a:rPr kumimoji="0" lang="ar-EG"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هذا العرض</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التقديمي</a:t>
            </a:r>
            <a:r>
              <a:rPr kumimoji="0" lang="ar-EG"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مجانا</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183297" name="Rectangle 1026"/>
          <p:cNvSpPr>
            <a:spLocks noGrp="1" noChangeArrowheads="1"/>
          </p:cNvSpPr>
          <p:nvPr>
            <p:ph type="ctrTitle"/>
          </p:nvPr>
        </p:nvSpPr>
        <p:spPr>
          <a:xfrm>
            <a:off x="0" y="6172200"/>
            <a:ext cx="9144000" cy="685800"/>
          </a:xfrm>
          <a:solidFill>
            <a:schemeClr val="bg1"/>
          </a:solidFill>
        </p:spPr>
        <p:txBody>
          <a:bodyPr/>
          <a:lstStyle/>
          <a:p>
            <a:pPr eaLnBrk="1" hangingPunct="1">
              <a:defRPr/>
            </a:pPr>
            <a:r>
              <a:rPr lang="ar-SA" sz="4000" b="1" dirty="0">
                <a:solidFill>
                  <a:srgbClr val="FFFFFF"/>
                </a:solidFill>
                <a:latin typeface="Arial" panose="020B0604020202020204" pitchFamily="34" charset="0"/>
                <a:ea typeface="ＭＳ Ｐゴシック" charset="0"/>
                <a:cs typeface="Arial" panose="020B0604020202020204" pitchFamily="34" charset="0"/>
              </a:rPr>
              <a:t>ال</a:t>
            </a:r>
            <a:r>
              <a:rPr lang="ar-JO" sz="4000" b="1" dirty="0">
                <a:solidFill>
                  <a:srgbClr val="FFFFFF"/>
                </a:solidFill>
                <a:latin typeface="Arial" panose="020B0604020202020204" pitchFamily="34" charset="0"/>
                <a:ea typeface="ＭＳ Ｐゴシック" charset="0"/>
                <a:cs typeface="Arial" panose="020B0604020202020204" pitchFamily="34" charset="0"/>
              </a:rPr>
              <a:t>أ</a:t>
            </a:r>
            <a:r>
              <a:rPr lang="ar-SA" sz="4000" b="1" dirty="0">
                <a:solidFill>
                  <a:srgbClr val="FFFFFF"/>
                </a:solidFill>
                <a:latin typeface="Arial" panose="020B0604020202020204" pitchFamily="34" charset="0"/>
                <a:ea typeface="ＭＳ Ｐゴシック" charset="0"/>
                <a:cs typeface="Arial" panose="020B0604020202020204" pitchFamily="34" charset="0"/>
              </a:rPr>
              <a:t>ناجيل</a:t>
            </a:r>
            <a:r>
              <a:rPr lang="en-US" sz="4000" b="1" dirty="0">
                <a:solidFill>
                  <a:srgbClr val="FFFFFF"/>
                </a:solidFill>
                <a:latin typeface="Arial" panose="020B0604020202020204" pitchFamily="34" charset="0"/>
                <a:ea typeface="ＭＳ Ｐゴシック" charset="0"/>
                <a:cs typeface="Arial" panose="020B0604020202020204" pitchFamily="34" charset="0"/>
              </a:rPr>
              <a:t>  </a:t>
            </a:r>
            <a:r>
              <a:rPr lang="en-US" sz="2800"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050" b="1" dirty="0">
              <a:solidFill>
                <a:srgbClr val="FFFFFF"/>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683433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7" name="Text Box 3"/>
          <p:cNvSpPr txBox="1">
            <a:spLocks noChangeArrowheads="1"/>
          </p:cNvSpPr>
          <p:nvPr/>
        </p:nvSpPr>
        <p:spPr bwMode="auto">
          <a:xfrm>
            <a:off x="990600" y="1600200"/>
            <a:ext cx="6934200" cy="1616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الإنجليزية القديمة</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a:p>
            <a:pPr algn="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اليوناني</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67588" name="Text Box 4"/>
          <p:cNvSpPr txBox="1">
            <a:spLocks noChangeArrowheads="1"/>
          </p:cNvSpPr>
          <p:nvPr/>
        </p:nvSpPr>
        <p:spPr bwMode="auto">
          <a:xfrm>
            <a:off x="8077200" y="762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latin typeface="Arial" panose="020B0604020202020204" pitchFamily="34" charset="0"/>
                <a:cs typeface="Arial" panose="020B0604020202020204" pitchFamily="34" charset="0"/>
              </a:rPr>
              <a:t>18</a:t>
            </a:r>
            <a:endParaRPr lang="en-US" b="1" dirty="0">
              <a:solidFill>
                <a:schemeClr val="bg1"/>
              </a:solidFill>
              <a:latin typeface="Arial" panose="020B0604020202020204" pitchFamily="34" charset="0"/>
              <a:cs typeface="Arial" panose="020B0604020202020204" pitchFamily="34" charset="0"/>
            </a:endParaRPr>
          </a:p>
        </p:txBody>
      </p:sp>
      <p:sp>
        <p:nvSpPr>
          <p:cNvPr id="67589" name="Rectangle 5"/>
          <p:cNvSpPr>
            <a:spLocks noGrp="1" noChangeArrowheads="1"/>
          </p:cNvSpPr>
          <p:nvPr>
            <p:ph type="title" idx="4294967295"/>
          </p:nvPr>
        </p:nvSpPr>
        <p:spPr>
          <a:xfrm>
            <a:off x="457200" y="685800"/>
            <a:ext cx="8229600" cy="731838"/>
          </a:xfrm>
          <a:solidFill>
            <a:schemeClr val="accent1"/>
          </a:solidFill>
        </p:spPr>
        <p:txBody>
          <a:bodyPr/>
          <a:lstStyle/>
          <a:p>
            <a:pPr eaLnBrk="1" hangingPunct="1"/>
            <a:r>
              <a:rPr lang="ar-JO" b="1" dirty="0">
                <a:solidFill>
                  <a:srgbClr val="FF0000"/>
                </a:solidFill>
                <a:latin typeface="Arial" panose="020B0604020202020204" pitchFamily="34" charset="0"/>
                <a:cs typeface="Arial" panose="020B0604020202020204" pitchFamily="34" charset="0"/>
              </a:rPr>
              <a:t>مصطلح إنجيل</a:t>
            </a:r>
            <a:endParaRPr lang="en-US"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p:cTn id="7" dur="500" fill="hold"/>
                                        <p:tgtEl>
                                          <p:spTgt spid="62467"/>
                                        </p:tgtEl>
                                        <p:attrNameLst>
                                          <p:attrName>ppt_w</p:attrName>
                                        </p:attrNameLst>
                                      </p:cBhvr>
                                      <p:tavLst>
                                        <p:tav tm="0">
                                          <p:val>
                                            <p:fltVal val="0"/>
                                          </p:val>
                                        </p:tav>
                                        <p:tav tm="100000">
                                          <p:val>
                                            <p:strVal val="#ppt_w"/>
                                          </p:val>
                                        </p:tav>
                                      </p:tavLst>
                                    </p:anim>
                                    <p:anim calcmode="lin" valueType="num">
                                      <p:cBhvr>
                                        <p:cTn id="8" dur="500" fill="hold"/>
                                        <p:tgtEl>
                                          <p:spTgt spid="624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1219200"/>
            <a:ext cx="7772400" cy="990600"/>
          </a:xfrm>
        </p:spPr>
        <p:txBody>
          <a:bodyPr/>
          <a:lstStyle/>
          <a:p>
            <a:pPr>
              <a:defRPr/>
            </a:pPr>
            <a:r>
              <a:rPr lang="ar-JO" b="1" dirty="0">
                <a:latin typeface="Arial" panose="020B0604020202020204" pitchFamily="34" charset="0"/>
                <a:ea typeface="+mj-ea"/>
                <a:cs typeface="Arial" panose="020B0604020202020204" pitchFamily="34" charset="0"/>
              </a:rPr>
              <a:t>لماذا ليسوا سيرة ذاتية؟</a:t>
            </a:r>
            <a:endParaRPr lang="en-US" b="1" dirty="0">
              <a:latin typeface="Arial" panose="020B0604020202020204" pitchFamily="34" charset="0"/>
              <a:ea typeface="+mj-ea"/>
              <a:cs typeface="Arial" panose="020B0604020202020204" pitchFamily="34" charset="0"/>
            </a:endParaRPr>
          </a:p>
        </p:txBody>
      </p:sp>
      <p:sp>
        <p:nvSpPr>
          <p:cNvPr id="69635" name="Rectangle 3"/>
          <p:cNvSpPr>
            <a:spLocks noGrp="1" noChangeArrowheads="1"/>
          </p:cNvSpPr>
          <p:nvPr>
            <p:ph type="subTitle" idx="1"/>
          </p:nvPr>
        </p:nvSpPr>
        <p:spPr>
          <a:xfrm>
            <a:off x="685800" y="3200400"/>
            <a:ext cx="7558608" cy="1219200"/>
          </a:xfrm>
        </p:spPr>
        <p:txBody>
          <a:bodyPr/>
          <a:lstStyle/>
          <a:p>
            <a:pPr algn="r">
              <a:defRPr/>
            </a:pPr>
            <a:r>
              <a:rPr lang="ar-JO" sz="4400" i="0" dirty="0">
                <a:latin typeface="Arial" panose="020B0604020202020204" pitchFamily="34" charset="0"/>
                <a:ea typeface="+mn-ea"/>
                <a:cs typeface="Arial" panose="020B0604020202020204" pitchFamily="34" charset="0"/>
              </a:rPr>
              <a:t>1. مجهول الإسم</a:t>
            </a:r>
          </a:p>
          <a:p>
            <a:pPr algn="r">
              <a:defRPr/>
            </a:pPr>
            <a:r>
              <a:rPr lang="ar-JO" sz="4400" i="0" dirty="0">
                <a:latin typeface="Arial" panose="020B0604020202020204" pitchFamily="34" charset="0"/>
                <a:ea typeface="+mn-ea"/>
                <a:cs typeface="Arial" panose="020B0604020202020204" pitchFamily="34" charset="0"/>
              </a:rPr>
              <a:t>2. ليست طنانة</a:t>
            </a:r>
          </a:p>
          <a:p>
            <a:pPr algn="r">
              <a:defRPr/>
            </a:pPr>
            <a:r>
              <a:rPr lang="ar-JO" sz="4400" i="0" dirty="0">
                <a:latin typeface="Arial" panose="020B0604020202020204" pitchFamily="34" charset="0"/>
                <a:ea typeface="+mn-ea"/>
                <a:cs typeface="Arial" panose="020B0604020202020204" pitchFamily="34" charset="0"/>
              </a:rPr>
              <a:t>3. تشمل التعليم والعمل</a:t>
            </a:r>
          </a:p>
          <a:p>
            <a:pPr algn="r">
              <a:defRPr/>
            </a:pPr>
            <a:r>
              <a:rPr lang="ar-JO" sz="4400" i="0" dirty="0">
                <a:latin typeface="Arial" panose="020B0604020202020204" pitchFamily="34" charset="0"/>
                <a:ea typeface="+mn-ea"/>
                <a:cs typeface="Arial" panose="020B0604020202020204" pitchFamily="34" charset="0"/>
              </a:rPr>
              <a:t>4. ليست كاملة </a:t>
            </a:r>
            <a:endParaRPr lang="en-US" sz="4400" i="0" dirty="0">
              <a:latin typeface="Arial" panose="020B0604020202020204" pitchFamily="34" charset="0"/>
              <a:ea typeface="+mn-ea"/>
              <a:cs typeface="Arial" panose="020B0604020202020204" pitchFamily="34" charset="0"/>
            </a:endParaRPr>
          </a:p>
        </p:txBody>
      </p:sp>
      <p:sp>
        <p:nvSpPr>
          <p:cNvPr id="69636" name="Rectangle 4"/>
          <p:cNvSpPr>
            <a:spLocks noChangeArrowheads="1"/>
          </p:cNvSpPr>
          <p:nvPr/>
        </p:nvSpPr>
        <p:spPr bwMode="auto">
          <a:xfrm>
            <a:off x="8458200" y="76200"/>
            <a:ext cx="530915"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p>
            <a:pPr eaLnBrk="1" hangingPunct="1"/>
            <a:r>
              <a:rPr lang="ar-JO" b="1" dirty="0">
                <a:latin typeface="Arial" panose="020B0604020202020204" pitchFamily="34" charset="0"/>
                <a:cs typeface="Arial" panose="020B0604020202020204" pitchFamily="34" charset="0"/>
              </a:rPr>
              <a:t>19</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8739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6"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7"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8"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9"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37896" name="Group 8"/>
          <p:cNvGrpSpPr>
            <a:grpSpLocks/>
          </p:cNvGrpSpPr>
          <p:nvPr/>
        </p:nvGrpSpPr>
        <p:grpSpPr bwMode="auto">
          <a:xfrm>
            <a:off x="3940270" y="945497"/>
            <a:ext cx="3695141" cy="3315540"/>
            <a:chOff x="2717" y="675"/>
            <a:chExt cx="2638" cy="2367"/>
          </a:xfrm>
        </p:grpSpPr>
        <p:sp>
          <p:nvSpPr>
            <p:cNvPr id="187411" name="Rectangle 9"/>
            <p:cNvSpPr>
              <a:spLocks noChangeArrowheads="1"/>
            </p:cNvSpPr>
            <p:nvPr/>
          </p:nvSpPr>
          <p:spPr bwMode="auto">
            <a:xfrm>
              <a:off x="5073" y="675"/>
              <a:ext cx="210"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2" name="Rectangle 10"/>
            <p:cNvSpPr>
              <a:spLocks noChangeArrowheads="1"/>
            </p:cNvSpPr>
            <p:nvPr/>
          </p:nvSpPr>
          <p:spPr bwMode="auto">
            <a:xfrm>
              <a:off x="2717" y="2598"/>
              <a:ext cx="279"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3" name="Rectangle 11"/>
            <p:cNvSpPr>
              <a:spLocks noChangeArrowheads="1"/>
            </p:cNvSpPr>
            <p:nvPr/>
          </p:nvSpPr>
          <p:spPr bwMode="auto">
            <a:xfrm>
              <a:off x="5073" y="2587"/>
              <a:ext cx="282"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4" name="Rectangle 12"/>
            <p:cNvSpPr>
              <a:spLocks noChangeArrowheads="1"/>
            </p:cNvSpPr>
            <p:nvPr/>
          </p:nvSpPr>
          <p:spPr bwMode="auto">
            <a:xfrm>
              <a:off x="2718" y="687"/>
              <a:ext cx="278"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445" name="Rectangle 13"/>
          <p:cNvSpPr>
            <a:spLocks noChangeArrowheads="1"/>
          </p:cNvSpPr>
          <p:nvPr/>
        </p:nvSpPr>
        <p:spPr bwMode="auto">
          <a:xfrm>
            <a:off x="2354636" y="3692338"/>
            <a:ext cx="862855"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6" name="Rectangle 14"/>
          <p:cNvSpPr>
            <a:spLocks noChangeArrowheads="1"/>
          </p:cNvSpPr>
          <p:nvPr/>
        </p:nvSpPr>
        <p:spPr bwMode="auto">
          <a:xfrm>
            <a:off x="2378454" y="1004327"/>
            <a:ext cx="783008"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7" name="Rectangle 15"/>
          <p:cNvSpPr>
            <a:spLocks noChangeArrowheads="1"/>
          </p:cNvSpPr>
          <p:nvPr/>
        </p:nvSpPr>
        <p:spPr bwMode="auto">
          <a:xfrm>
            <a:off x="5558118" y="1025338"/>
            <a:ext cx="1976438"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8" name="Rectangle 16"/>
          <p:cNvSpPr>
            <a:spLocks noChangeArrowheads="1"/>
          </p:cNvSpPr>
          <p:nvPr/>
        </p:nvSpPr>
        <p:spPr bwMode="auto">
          <a:xfrm>
            <a:off x="5558118" y="3683934"/>
            <a:ext cx="1458169"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05" name="Text Box 17"/>
          <p:cNvSpPr txBox="1">
            <a:spLocks noChangeArrowheads="1"/>
          </p:cNvSpPr>
          <p:nvPr/>
        </p:nvSpPr>
        <p:spPr bwMode="auto">
          <a:xfrm>
            <a:off x="8622655" y="7459"/>
            <a:ext cx="227463" cy="354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87406" name="Text Box 18"/>
          <p:cNvSpPr txBox="1">
            <a:spLocks noChangeArrowheads="1"/>
          </p:cNvSpPr>
          <p:nvPr/>
        </p:nvSpPr>
        <p:spPr bwMode="auto">
          <a:xfrm>
            <a:off x="8641137" y="6132420"/>
            <a:ext cx="162485" cy="323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07" name="Text Box 19"/>
          <p:cNvSpPr txBox="1">
            <a:spLocks noChangeArrowheads="1"/>
          </p:cNvSpPr>
          <p:nvPr/>
        </p:nvSpPr>
        <p:spPr bwMode="auto">
          <a:xfrm>
            <a:off x="8248520" y="6541888"/>
            <a:ext cx="285172" cy="219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16</a:t>
            </a:r>
          </a:p>
        </p:txBody>
      </p:sp>
      <p:sp>
        <p:nvSpPr>
          <p:cNvPr id="187408" name="Text Box 20"/>
          <p:cNvSpPr txBox="1">
            <a:spLocks noChangeArrowheads="1"/>
          </p:cNvSpPr>
          <p:nvPr/>
        </p:nvSpPr>
        <p:spPr bwMode="auto">
          <a:xfrm>
            <a:off x="8576501" y="6482197"/>
            <a:ext cx="270744" cy="300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p>
        </p:txBody>
      </p:sp>
      <p:sp>
        <p:nvSpPr>
          <p:cNvPr id="24" name="Title 23"/>
          <p:cNvSpPr>
            <a:spLocks noGrp="1"/>
          </p:cNvSpPr>
          <p:nvPr>
            <p:ph type="title" idx="4294967295"/>
          </p:nvPr>
        </p:nvSpPr>
        <p:spPr bwMode="auto">
          <a:xfrm>
            <a:off x="578504" y="228321"/>
            <a:ext cx="7986993" cy="60931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80" tIns="44891" rIns="89780" bIns="44891"/>
          <a:lstStyle/>
          <a:p>
            <a:pPr>
              <a:defRPr/>
            </a:pPr>
            <a:r>
              <a:rPr lang="ar-JO" sz="4400"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لماذا لدينا أربعة أناجيل؟</a:t>
            </a:r>
            <a:endParaRPr lang="en-US" sz="6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TextBox 24"/>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2175" y="-10421"/>
            <a:ext cx="8875059" cy="6688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1"/>
          <p:cNvSpPr txBox="1">
            <a:spLocks noChangeArrowheads="1"/>
          </p:cNvSpPr>
          <p:nvPr/>
        </p:nvSpPr>
        <p:spPr bwMode="auto">
          <a:xfrm rot="21121774">
            <a:off x="68216" y="1397349"/>
            <a:ext cx="8875059" cy="3926459"/>
          </a:xfrm>
          <a:prstGeom prst="rect">
            <a:avLst/>
          </a:prstGeom>
          <a:noFill/>
          <a:ln w="9525">
            <a:noFill/>
            <a:miter lim="800000"/>
            <a:headEnd/>
            <a:tailEnd/>
          </a:ln>
          <a:effectLst>
            <a:outerShdw dist="35921" dir="2700000" algn="ctr" rotWithShape="0">
              <a:srgbClr val="808080">
                <a:alpha val="74997"/>
              </a:srgbClr>
            </a:outerShdw>
          </a:effectLst>
        </p:spPr>
        <p:txBody>
          <a:bodyPr>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defTabSz="397830" eaLnBrk="1" hangingPunct="1">
              <a:lnSpc>
                <a:spcPct val="93000"/>
              </a:lnSpc>
              <a:buClr>
                <a:srgbClr val="000000"/>
              </a:buClr>
              <a:buSzPct val="100000"/>
              <a:defRPr/>
            </a:pPr>
            <a:r>
              <a:rPr lang="ar-JO" sz="13395" b="1" dirty="0">
                <a:solidFill>
                  <a:srgbClr val="FFFF00"/>
                </a:solidFill>
                <a:effectLst>
                  <a:outerShdw blurRad="50800" dist="101600" dir="2700000" algn="tl" rotWithShape="0">
                    <a:srgbClr val="000000"/>
                  </a:outerShdw>
                </a:effectLst>
                <a:latin typeface="Arial" panose="020B0604020202020204" pitchFamily="34" charset="0"/>
                <a:cs typeface="Arial" panose="020B0604020202020204" pitchFamily="34" charset="0"/>
              </a:rPr>
              <a:t>الكتاب المقدس</a:t>
            </a:r>
          </a:p>
          <a:p>
            <a:pPr algn="ctr" defTabSz="397830" eaLnBrk="1" hangingPunct="1">
              <a:lnSpc>
                <a:spcPct val="93000"/>
              </a:lnSpc>
              <a:buClr>
                <a:srgbClr val="000000"/>
              </a:buClr>
              <a:buSzPct val="100000"/>
              <a:defRPr/>
            </a:pPr>
            <a:r>
              <a:rPr lang="ar-JO" sz="13395" b="1" dirty="0">
                <a:solidFill>
                  <a:srgbClr val="FFFF00"/>
                </a:solidFill>
                <a:effectLst>
                  <a:outerShdw blurRad="50800" dist="101600" dir="2700000" algn="tl" rotWithShape="0">
                    <a:srgbClr val="000000"/>
                  </a:outerShdw>
                </a:effectLst>
                <a:latin typeface="Arial" panose="020B0604020202020204" pitchFamily="34" charset="0"/>
                <a:cs typeface="Arial" panose="020B0604020202020204" pitchFamily="34" charset="0"/>
              </a:rPr>
              <a:t>بشكل أساسي...</a:t>
            </a:r>
            <a:endParaRPr lang="en-US" sz="13395" b="1" dirty="0">
              <a:solidFill>
                <a:srgbClr val="FFFF00"/>
              </a:solidFill>
              <a:effectLst>
                <a:outerShdw blurRad="50800" dist="101600" dir="2700000" algn="tl" rotWithShape="0">
                  <a:srgbClr val="000000"/>
                </a:outerShdw>
              </a:effectLst>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81807" y="5766337"/>
            <a:ext cx="8980387" cy="109166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397830" eaLnBrk="1" hangingPunct="1">
              <a:lnSpc>
                <a:spcPct val="93000"/>
              </a:lnSpc>
              <a:spcBef>
                <a:spcPct val="20000"/>
              </a:spcBef>
              <a:spcAft>
                <a:spcPts val="0"/>
              </a:spcAft>
              <a:buClr>
                <a:srgbClr val="FFCC00"/>
              </a:buClr>
              <a:buSzPct val="70000"/>
              <a:defRPr/>
            </a:pPr>
            <a:r>
              <a:rPr lang="ar-JO" sz="1941"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صممه الدكتور جون فريمان، تكساس، الولايات المتحدة الأمريكية</a:t>
            </a:r>
            <a:br>
              <a:rPr lang="en-US" sz="1941" b="1" kern="0" dirty="0">
                <a:solidFill>
                  <a:srgbClr val="FFFFFF"/>
                </a:solidFill>
                <a:effectLst>
                  <a:outerShdw blurRad="38100" dist="38100" dir="2700000" algn="tl">
                    <a:srgbClr val="000000"/>
                  </a:outerShdw>
                </a:effectLst>
                <a:latin typeface="Arial"/>
                <a:cs typeface="Arial"/>
              </a:rPr>
            </a:br>
            <a:r>
              <a:rPr lang="ar-JO" sz="1941"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درّس من قبل د. ريك جريفيث. مؤسسة الدراسات اللاهوتية الأردنية </a:t>
            </a:r>
            <a:br>
              <a:rPr lang="en-US" sz="1941" b="1" kern="0" dirty="0">
                <a:solidFill>
                  <a:srgbClr val="FFFFFF"/>
                </a:solidFill>
                <a:effectLst>
                  <a:outerShdw blurRad="38100" dist="38100" dir="2700000" algn="tl">
                    <a:srgbClr val="000000"/>
                  </a:outerShdw>
                </a:effectLst>
                <a:latin typeface="Arial"/>
                <a:cs typeface="Arial"/>
              </a:rPr>
            </a:br>
            <a:r>
              <a:rPr lang="ar-JO" sz="1941" b="1" kern="0" dirty="0">
                <a:solidFill>
                  <a:srgbClr val="FFFFFF"/>
                </a:solidFill>
                <a:effectLst>
                  <a:outerShdw blurRad="38100" dist="38100" dir="2700000" algn="tl">
                    <a:srgbClr val="000000"/>
                  </a:outerShdw>
                </a:effectLst>
                <a:latin typeface="Arial"/>
                <a:cs typeface="Arial"/>
              </a:rPr>
              <a:t>كل الملفات بلغات عديدة للتنزيل المجاني على</a:t>
            </a:r>
            <a:r>
              <a:rPr lang="en-US" sz="1941" b="1" kern="0" dirty="0">
                <a:solidFill>
                  <a:srgbClr val="FFFFFF"/>
                </a:solidFill>
                <a:effectLst>
                  <a:outerShdw blurRad="38100" dist="38100" dir="2700000" algn="tl">
                    <a:srgbClr val="000000"/>
                  </a:outerShdw>
                </a:effectLst>
                <a:latin typeface="Arial"/>
                <a:cs typeface="Arial"/>
              </a:rPr>
              <a:t> BibleStudyDownloads.org</a:t>
            </a:r>
          </a:p>
        </p:txBody>
      </p:sp>
      <p:sp>
        <p:nvSpPr>
          <p:cNvPr id="175107" name="Text Box 22"/>
          <p:cNvSpPr txBox="1">
            <a:spLocks noChangeArrowheads="1"/>
          </p:cNvSpPr>
          <p:nvPr/>
        </p:nvSpPr>
        <p:spPr bwMode="auto">
          <a:xfrm>
            <a:off x="593715" y="4619355"/>
            <a:ext cx="901209" cy="217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lgn="ctr" defTabSz="397830">
              <a:lnSpc>
                <a:spcPct val="93000"/>
              </a:lnSpc>
              <a:spcBef>
                <a:spcPct val="50000"/>
              </a:spcBef>
              <a:buClr>
                <a:srgbClr val="000000"/>
              </a:buClr>
              <a:buSzPct val="100000"/>
              <a:defRPr/>
            </a:pPr>
            <a:r>
              <a:rPr lang="en-US" sz="874" b="1" i="0" dirty="0">
                <a:solidFill>
                  <a:srgbClr val="FFFFFF"/>
                </a:solidFill>
                <a:latin typeface="Arial" charset="0"/>
              </a:rPr>
              <a:t>©2006 TBBMI</a:t>
            </a:r>
          </a:p>
        </p:txBody>
      </p:sp>
    </p:spTree>
    <p:extLst>
      <p:ext uri="{BB962C8B-B14F-4D97-AF65-F5344CB8AC3E}">
        <p14:creationId xmlns:p14="http://schemas.microsoft.com/office/powerpoint/2010/main" val="230418581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34471" y="0"/>
            <a:ext cx="8875059" cy="6858000"/>
          </a:xfrm>
          <a:prstGeom prst="rect">
            <a:avLst/>
          </a:prstGeom>
          <a:gradFill rotWithShape="0">
            <a:gsLst>
              <a:gs pos="0">
                <a:srgbClr val="000000"/>
              </a:gs>
              <a:gs pos="50000">
                <a:srgbClr val="005DC0"/>
              </a:gs>
              <a:gs pos="100000">
                <a:srgbClr val="00000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80519" tIns="40258" rIns="80519" bIns="40258" anchor="ctr"/>
          <a:lstStyle/>
          <a:p>
            <a:pPr defTabSz="397830">
              <a:lnSpc>
                <a:spcPct val="93000"/>
              </a:lnSpc>
              <a:buClr>
                <a:srgbClr val="000000"/>
              </a:buClr>
              <a:buSzPct val="100000"/>
              <a:defRPr/>
            </a:pPr>
            <a:endParaRPr lang="en-US" sz="2206">
              <a:solidFill>
                <a:srgbClr val="FFFFFF"/>
              </a:solidFill>
              <a:latin typeface="Arial" panose="020B0604020202020204" pitchFamily="34" charset="0"/>
              <a:cs typeface="Arial" panose="020B0604020202020204" pitchFamily="34" charset="0"/>
            </a:endParaRPr>
          </a:p>
        </p:txBody>
      </p:sp>
      <p:sp>
        <p:nvSpPr>
          <p:cNvPr id="9218" name="Text Box 3"/>
          <p:cNvSpPr txBox="1">
            <a:spLocks noChangeArrowheads="1"/>
          </p:cNvSpPr>
          <p:nvPr/>
        </p:nvSpPr>
        <p:spPr bwMode="auto">
          <a:xfrm>
            <a:off x="8254114" y="6537369"/>
            <a:ext cx="306198" cy="226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706" tIns="45013" rIns="89706" bIns="45013"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55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en-GB" sz="882" b="1">
                <a:solidFill>
                  <a:srgbClr val="FFFFFF"/>
                </a:solidFill>
                <a:latin typeface="Arial" panose="020B0604020202020204" pitchFamily="34" charset="0"/>
                <a:cs typeface="Arial" panose="020B0604020202020204" pitchFamily="34" charset="0"/>
              </a:rPr>
              <a:t>02</a:t>
            </a:r>
          </a:p>
        </p:txBody>
      </p:sp>
      <p:sp>
        <p:nvSpPr>
          <p:cNvPr id="9219" name="Text Box 4"/>
          <p:cNvSpPr txBox="1">
            <a:spLocks noChangeArrowheads="1"/>
          </p:cNvSpPr>
          <p:nvPr/>
        </p:nvSpPr>
        <p:spPr bwMode="auto">
          <a:xfrm>
            <a:off x="590688" y="6545773"/>
            <a:ext cx="905721" cy="226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9706" tIns="45013" rIns="89706" bIns="45013"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55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en-GB" sz="882" b="1">
                <a:solidFill>
                  <a:srgbClr val="FFFFFF"/>
                </a:solidFill>
                <a:latin typeface="Arial" panose="020B0604020202020204" pitchFamily="34" charset="0"/>
                <a:cs typeface="Arial" panose="020B0604020202020204" pitchFamily="34" charset="0"/>
              </a:rPr>
              <a:t>©2006 TBBMI</a:t>
            </a:r>
          </a:p>
        </p:txBody>
      </p:sp>
      <p:sp>
        <p:nvSpPr>
          <p:cNvPr id="4101" name="Rectangle 5"/>
          <p:cNvSpPr>
            <a:spLocks noChangeArrowheads="1"/>
          </p:cNvSpPr>
          <p:nvPr/>
        </p:nvSpPr>
        <p:spPr bwMode="auto">
          <a:xfrm>
            <a:off x="7826484" y="6535967"/>
            <a:ext cx="612372" cy="226648"/>
          </a:xfrm>
          <a:prstGeom prst="rect">
            <a:avLst/>
          </a:prstGeom>
          <a:noFill/>
          <a:ln w="9525">
            <a:noFill/>
            <a:round/>
            <a:headEnd/>
            <a:tailEnd/>
          </a:ln>
          <a:effectLst/>
        </p:spPr>
        <p:txBody>
          <a:bodyPr wrap="none" lIns="89706" tIns="45013" rIns="89706" bIns="45013" anchor="ctr">
            <a:spAutoFit/>
          </a:bodyPr>
          <a:lstStyle/>
          <a:p>
            <a:pPr algn="ctr" defTabSz="399880">
              <a:buClr>
                <a:srgbClr val="FFFFFF"/>
              </a:buClr>
              <a:buSzPct val="100000"/>
              <a:tabLst>
                <a:tab pos="0" algn="l"/>
                <a:tab pos="802559" algn="l"/>
                <a:tab pos="1607917" algn="l"/>
                <a:tab pos="2413278" algn="l"/>
                <a:tab pos="3218637" algn="l"/>
                <a:tab pos="4023995" algn="l"/>
                <a:tab pos="4829354" algn="l"/>
                <a:tab pos="5634711" algn="l"/>
                <a:tab pos="6440072" algn="l"/>
                <a:tab pos="7245430" algn="l"/>
                <a:tab pos="8050787" algn="l"/>
                <a:tab pos="8856145" algn="l"/>
              </a:tabLst>
              <a:defRPr/>
            </a:pPr>
            <a:r>
              <a:rPr lang="en-GB" sz="882" b="1">
                <a:solidFill>
                  <a:srgbClr val="FFFFFF"/>
                </a:solidFill>
                <a:effectLst>
                  <a:outerShdw blurRad="38100" dist="38100" dir="2700000" algn="tl">
                    <a:srgbClr val="DDDDDD"/>
                  </a:outerShdw>
                </a:effectLst>
                <a:latin typeface="Arial" panose="020B0604020202020204" pitchFamily="34" charset="0"/>
                <a:cs typeface="Arial" panose="020B0604020202020204" pitchFamily="34" charset="0"/>
              </a:rPr>
              <a:t>9.65.08.</a:t>
            </a:r>
          </a:p>
        </p:txBody>
      </p:sp>
      <p:sp>
        <p:nvSpPr>
          <p:cNvPr id="4103" name="Rectangle 7"/>
          <p:cNvSpPr>
            <a:spLocks noChangeArrowheads="1"/>
          </p:cNvSpPr>
          <p:nvPr/>
        </p:nvSpPr>
        <p:spPr bwMode="auto">
          <a:xfrm>
            <a:off x="806824" y="621927"/>
            <a:ext cx="7848320" cy="5915306"/>
          </a:xfrm>
          <a:prstGeom prst="rect">
            <a:avLst/>
          </a:prstGeom>
          <a:solidFill>
            <a:srgbClr val="000000"/>
          </a:solidFill>
          <a:ln w="9525">
            <a:noFill/>
            <a:round/>
            <a:headEnd/>
            <a:tailEnd/>
          </a:ln>
          <a:effectLst>
            <a:outerShdw blurRad="63500" dist="17819"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pic>
        <p:nvPicPr>
          <p:cNvPr id="9222"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2159" y="612122"/>
            <a:ext cx="7622801" cy="5649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223" name="Rectangle 9"/>
          <p:cNvSpPr>
            <a:spLocks noChangeArrowheads="1"/>
          </p:cNvSpPr>
          <p:nvPr/>
        </p:nvSpPr>
        <p:spPr bwMode="auto">
          <a:xfrm>
            <a:off x="714375" y="616324"/>
            <a:ext cx="7638210" cy="5639360"/>
          </a:xfrm>
          <a:prstGeom prst="rect">
            <a:avLst/>
          </a:prstGeom>
          <a:noFill/>
          <a:ln w="190440">
            <a:solidFill>
              <a:srgbClr val="790015"/>
            </a:solidFill>
            <a:miter lim="800000"/>
            <a:headEnd/>
            <a:tailEnd/>
          </a:ln>
          <a:extLst>
            <a:ext uri="{909E8E84-426E-40dd-AFC4-6F175D3DCCD1}">
              <a14:hiddenFill xmlns:a14="http://schemas.microsoft.com/office/drawing/2010/main" xmlns="">
                <a:solidFill>
                  <a:srgbClr val="FFFFFF"/>
                </a:solidFill>
              </a14:hiddenFill>
            </a:ext>
          </a:extLst>
        </p:spPr>
        <p:txBody>
          <a:bodyPr wrap="none" lIns="80519" tIns="40258" rIns="80519" bIns="40258" anchor="ctr"/>
          <a:lstStyle/>
          <a:p>
            <a:pPr defTabSz="397830">
              <a:lnSpc>
                <a:spcPct val="93000"/>
              </a:lnSpc>
              <a:buClr>
                <a:srgbClr val="000000"/>
              </a:buClr>
              <a:buSzPct val="100000"/>
              <a:defRPr/>
            </a:pPr>
            <a:endParaRPr lang="en-US" sz="2206">
              <a:solidFill>
                <a:srgbClr val="FFFFFF"/>
              </a:solidFill>
              <a:latin typeface="Arial" panose="020B0604020202020204" pitchFamily="34" charset="0"/>
              <a:cs typeface="Arial" panose="020B0604020202020204" pitchFamily="34" charset="0"/>
            </a:endParaRPr>
          </a:p>
        </p:txBody>
      </p:sp>
      <p:pic>
        <p:nvPicPr>
          <p:cNvPr id="9224"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0515" y="687762"/>
            <a:ext cx="7278221" cy="5496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107" name="Picture 1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3438" y="687761"/>
            <a:ext cx="7467319" cy="5511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108" name="Rectangle 12"/>
          <p:cNvSpPr>
            <a:spLocks noChangeArrowheads="1"/>
          </p:cNvSpPr>
          <p:nvPr/>
        </p:nvSpPr>
        <p:spPr bwMode="auto">
          <a:xfrm>
            <a:off x="780210" y="649941"/>
            <a:ext cx="7530353" cy="5580529"/>
          </a:xfrm>
          <a:prstGeom prst="rect">
            <a:avLst/>
          </a:prstGeom>
          <a:solidFill>
            <a:srgbClr val="080808">
              <a:alpha val="5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80519" tIns="40258" rIns="80519" bIns="40258" anchor="ctr"/>
          <a:lstStyle/>
          <a:p>
            <a:pPr defTabSz="397830">
              <a:lnSpc>
                <a:spcPct val="93000"/>
              </a:lnSpc>
              <a:buClr>
                <a:srgbClr val="000000"/>
              </a:buClr>
              <a:buSzPct val="100000"/>
              <a:defRPr/>
            </a:pPr>
            <a:endParaRPr lang="en-US" sz="2206">
              <a:solidFill>
                <a:srgbClr val="FFFFFF"/>
              </a:solidFill>
              <a:latin typeface="Arial" panose="020B0604020202020204" pitchFamily="34" charset="0"/>
              <a:cs typeface="Arial" panose="020B0604020202020204" pitchFamily="34" charset="0"/>
            </a:endParaRPr>
          </a:p>
        </p:txBody>
      </p:sp>
      <p:grpSp>
        <p:nvGrpSpPr>
          <p:cNvPr id="2" name="Group 13"/>
          <p:cNvGrpSpPr>
            <a:grpSpLocks/>
          </p:cNvGrpSpPr>
          <p:nvPr/>
        </p:nvGrpSpPr>
        <p:grpSpPr bwMode="auto">
          <a:xfrm>
            <a:off x="1071563" y="1903602"/>
            <a:ext cx="6843993" cy="1720104"/>
            <a:chOff x="694" y="1359"/>
            <a:chExt cx="4886" cy="1228"/>
          </a:xfrm>
        </p:grpSpPr>
        <p:sp>
          <p:nvSpPr>
            <p:cNvPr id="16403" name="Text Box 14"/>
            <p:cNvSpPr txBox="1">
              <a:spLocks noChangeArrowheads="1"/>
            </p:cNvSpPr>
            <p:nvPr/>
          </p:nvSpPr>
          <p:spPr bwMode="auto">
            <a:xfrm>
              <a:off x="694" y="1359"/>
              <a:ext cx="4886" cy="1228"/>
            </a:xfrm>
            <a:prstGeom prst="rect">
              <a:avLst/>
            </a:prstGeom>
            <a:noFill/>
            <a:ln w="9525">
              <a:noFill/>
              <a:round/>
              <a:headEnd/>
              <a:tailEnd/>
            </a:ln>
            <a:effectLst/>
          </p:spPr>
          <p:txBody>
            <a:bodyPr lIns="89894" tIns="45106" rIns="89894" bIns="45106">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9880" rtl="1">
                <a:spcBef>
                  <a:spcPts val="3694"/>
                </a:spcBef>
                <a:buClr>
                  <a:srgbClr val="FFFC1E"/>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5294" b="1" i="1" dirty="0">
                  <a:solidFill>
                    <a:srgbClr val="FFFC1E"/>
                  </a:solidFill>
                  <a:effectLst>
                    <a:outerShdw blurRad="50800" dist="88900" dir="2700000" algn="tl" rotWithShape="0">
                      <a:srgbClr val="000000"/>
                    </a:outerShdw>
                  </a:effectLst>
                  <a:latin typeface="Arial" panose="020B0604020202020204" pitchFamily="34" charset="0"/>
                  <a:cs typeface="Arial" panose="020B0604020202020204" pitchFamily="34" charset="0"/>
                </a:rPr>
                <a:t>الكتاب المقدس</a:t>
              </a:r>
              <a:br>
                <a:rPr lang="en-US" sz="5294" b="1" i="1" dirty="0">
                  <a:solidFill>
                    <a:srgbClr val="FFFC1E"/>
                  </a:solidFill>
                  <a:effectLst>
                    <a:outerShdw blurRad="50800" dist="88900" dir="2700000" algn="tl" rotWithShape="0">
                      <a:srgbClr val="000000"/>
                    </a:outerShdw>
                  </a:effectLst>
                  <a:latin typeface="Arial" panose="020B0604020202020204" pitchFamily="34" charset="0"/>
                  <a:cs typeface="Arial" panose="020B0604020202020204" pitchFamily="34" charset="0"/>
                </a:rPr>
              </a:br>
              <a:r>
                <a:rPr lang="ar-JO" sz="5294" b="1" i="1" dirty="0">
                  <a:solidFill>
                    <a:srgbClr val="FFFC1E"/>
                  </a:solidFill>
                  <a:effectLst>
                    <a:outerShdw blurRad="50800" dist="88900" dir="2700000" algn="tl" rotWithShape="0">
                      <a:srgbClr val="000000"/>
                    </a:outerShdw>
                  </a:effectLst>
                  <a:latin typeface="Arial" panose="020B0604020202020204" pitchFamily="34" charset="0"/>
                  <a:cs typeface="Arial" panose="020B0604020202020204" pitchFamily="34" charset="0"/>
                </a:rPr>
                <a:t>بشكل أساسي</a:t>
              </a:r>
              <a:endParaRPr lang="en-GB" sz="5294" b="1" i="1" dirty="0">
                <a:solidFill>
                  <a:srgbClr val="FFFC1E"/>
                </a:solidFill>
                <a:effectLst>
                  <a:outerShdw blurRad="50800" dist="88900" dir="2700000" algn="tl" rotWithShape="0">
                    <a:srgbClr val="000000"/>
                  </a:outerShdw>
                </a:effectLst>
                <a:latin typeface="Arial" panose="020B0604020202020204" pitchFamily="34" charset="0"/>
                <a:cs typeface="Arial" panose="020B0604020202020204" pitchFamily="34" charset="0"/>
              </a:endParaRPr>
            </a:p>
          </p:txBody>
        </p:sp>
        <p:sp>
          <p:nvSpPr>
            <p:cNvPr id="16404" name="Text Box 15"/>
            <p:cNvSpPr txBox="1">
              <a:spLocks noChangeArrowheads="1"/>
            </p:cNvSpPr>
            <p:nvPr/>
          </p:nvSpPr>
          <p:spPr bwMode="auto">
            <a:xfrm>
              <a:off x="4146" y="1960"/>
              <a:ext cx="404" cy="278"/>
            </a:xfrm>
            <a:prstGeom prst="rect">
              <a:avLst/>
            </a:prstGeom>
            <a:noFill/>
            <a:ln w="9525">
              <a:noFill/>
              <a:round/>
              <a:headEnd/>
              <a:tailEnd/>
            </a:ln>
            <a:effectLst>
              <a:outerShdw blurRad="63500" dist="35921" dir="2700000" algn="ctr" rotWithShape="0">
                <a:srgbClr val="000000">
                  <a:alpha val="74998"/>
                </a:srgbClr>
              </a:outerShdw>
            </a:effectLst>
          </p:spPr>
          <p:txBody>
            <a:bodyPr wrap="square" lIns="89894" tIns="45106" rIns="89894" bIns="45106"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9880">
                <a:spcBef>
                  <a:spcPts val="1213"/>
                </a:spcBef>
                <a:buClr>
                  <a:srgbClr val="FFFC1E"/>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en-GB" sz="1941" b="1" i="1" dirty="0">
                  <a:solidFill>
                    <a:srgbClr val="FFFC1E"/>
                  </a:solidFill>
                  <a:effectLst>
                    <a:outerShdw blurRad="50800" dist="88900" dir="2700000" algn="tl" rotWithShape="0">
                      <a:srgbClr val="000000"/>
                    </a:outerShdw>
                  </a:effectLst>
                  <a:latin typeface="Arial" panose="020B0604020202020204" pitchFamily="34" charset="0"/>
                  <a:cs typeface="Arial" panose="020B0604020202020204" pitchFamily="34" charset="0"/>
                </a:rPr>
                <a:t>®</a:t>
              </a:r>
            </a:p>
          </p:txBody>
        </p:sp>
      </p:grpSp>
      <p:sp>
        <p:nvSpPr>
          <p:cNvPr id="4112" name="Text Box 16"/>
          <p:cNvSpPr txBox="1">
            <a:spLocks noChangeArrowheads="1"/>
          </p:cNvSpPr>
          <p:nvPr/>
        </p:nvSpPr>
        <p:spPr bwMode="auto">
          <a:xfrm>
            <a:off x="581306" y="1137397"/>
            <a:ext cx="7823106" cy="484731"/>
          </a:xfrm>
          <a:prstGeom prst="rect">
            <a:avLst/>
          </a:prstGeom>
          <a:noFill/>
          <a:ln w="9525">
            <a:noFill/>
            <a:round/>
            <a:headEnd/>
            <a:tailEnd/>
          </a:ln>
          <a:effectLst/>
        </p:spPr>
        <p:txBody>
          <a:bodyPr lIns="89706" tIns="45013" rIns="89706" bIns="45013">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9880">
              <a:spcBef>
                <a:spcPts val="1600"/>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2559" i="1" dirty="0">
                <a:solidFill>
                  <a:srgbClr val="FFFFFF"/>
                </a:solidFill>
                <a:effectLst>
                  <a:outerShdw blurRad="50800" dist="88900" dir="2700000" algn="tl" rotWithShape="0">
                    <a:srgbClr val="000000"/>
                  </a:outerShdw>
                </a:effectLst>
                <a:latin typeface="Arial" panose="020B0604020202020204" pitchFamily="34" charset="0"/>
                <a:cs typeface="Arial" panose="020B0604020202020204" pitchFamily="34" charset="0"/>
              </a:rPr>
              <a:t>(مخطط القصة</a:t>
            </a:r>
            <a:r>
              <a:rPr lang="ar-JO" sz="2559" b="1" i="1" dirty="0">
                <a:solidFill>
                  <a:srgbClr val="FFFFFF"/>
                </a:solidFill>
                <a:effectLst>
                  <a:outerShdw blurRad="50800" dist="88900" dir="2700000" algn="tl" rotWithShape="0">
                    <a:srgbClr val="000000"/>
                  </a:outerShdw>
                </a:effectLst>
                <a:latin typeface="Arial" panose="020B0604020202020204" pitchFamily="34" charset="0"/>
                <a:cs typeface="Arial" panose="020B0604020202020204" pitchFamily="34" charset="0"/>
              </a:rPr>
              <a:t> لايزال </a:t>
            </a:r>
            <a:r>
              <a:rPr lang="ar-JO" sz="2559" i="1" dirty="0">
                <a:solidFill>
                  <a:srgbClr val="FFFFFF"/>
                </a:solidFill>
                <a:effectLst>
                  <a:outerShdw blurRad="50800" dist="88900" dir="2700000" algn="tl" rotWithShape="0">
                    <a:srgbClr val="000000"/>
                  </a:outerShdw>
                </a:effectLst>
                <a:latin typeface="Arial" panose="020B0604020202020204" pitchFamily="34" charset="0"/>
                <a:cs typeface="Arial" panose="020B0604020202020204" pitchFamily="34" charset="0"/>
              </a:rPr>
              <a:t>هو الفكرة الأساسية!)</a:t>
            </a:r>
            <a:r>
              <a:rPr lang="en-GB" sz="2559" i="1" dirty="0">
                <a:solidFill>
                  <a:srgbClr val="FFFFFF"/>
                </a:solidFill>
                <a:effectLst>
                  <a:outerShdw blurRad="50800" dist="88900" dir="2700000" algn="tl" rotWithShape="0">
                    <a:srgbClr val="000000"/>
                  </a:outerShdw>
                </a:effectLst>
                <a:latin typeface="Arial" panose="020B0604020202020204" pitchFamily="34" charset="0"/>
                <a:cs typeface="Arial" panose="020B0604020202020204" pitchFamily="34" charset="0"/>
              </a:rPr>
              <a:t>‏</a:t>
            </a:r>
          </a:p>
        </p:txBody>
      </p:sp>
      <p:grpSp>
        <p:nvGrpSpPr>
          <p:cNvPr id="3" name="Group 17"/>
          <p:cNvGrpSpPr>
            <a:grpSpLocks/>
          </p:cNvGrpSpPr>
          <p:nvPr/>
        </p:nvGrpSpPr>
        <p:grpSpPr bwMode="auto">
          <a:xfrm>
            <a:off x="889467" y="3450711"/>
            <a:ext cx="7243202" cy="2280397"/>
            <a:chOff x="552" y="2747"/>
            <a:chExt cx="5171" cy="1628"/>
          </a:xfrm>
        </p:grpSpPr>
        <p:sp>
          <p:nvSpPr>
            <p:cNvPr id="4114" name="Text Box 18"/>
            <p:cNvSpPr txBox="1">
              <a:spLocks noChangeArrowheads="1"/>
            </p:cNvSpPr>
            <p:nvPr/>
          </p:nvSpPr>
          <p:spPr bwMode="auto">
            <a:xfrm>
              <a:off x="598" y="2747"/>
              <a:ext cx="5034" cy="414"/>
            </a:xfrm>
            <a:prstGeom prst="rect">
              <a:avLst/>
            </a:prstGeom>
            <a:noFill/>
            <a:ln w="9525">
              <a:noFill/>
              <a:round/>
              <a:headEnd/>
              <a:tailEnd/>
            </a:ln>
            <a:effectLst/>
          </p:spPr>
          <p:txBody>
            <a:bodyPr lIns="89894" tIns="45106" rIns="89894" bIns="45106"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9880">
                <a:spcBef>
                  <a:spcPts val="1985"/>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3177" b="1" dirty="0">
                  <a:solidFill>
                    <a:srgbClr val="FFFFFF"/>
                  </a:solidFill>
                  <a:effectLst>
                    <a:outerShdw blurRad="50800" dist="88900" dir="2700000" algn="tl" rotWithShape="0">
                      <a:srgbClr val="000000"/>
                    </a:outerShdw>
                  </a:effectLst>
                  <a:latin typeface="Arial" panose="020B0604020202020204" pitchFamily="34" charset="0"/>
                  <a:cs typeface="Arial" panose="020B0604020202020204" pitchFamily="34" charset="0"/>
                </a:rPr>
                <a:t>القسم الثامن</a:t>
              </a:r>
              <a:endParaRPr lang="en-GB" sz="3177" b="1" dirty="0">
                <a:solidFill>
                  <a:srgbClr val="FFFFFF"/>
                </a:solidFill>
                <a:effectLst>
                  <a:outerShdw blurRad="50800" dist="88900" dir="2700000" algn="tl" rotWithShape="0">
                    <a:srgbClr val="000000"/>
                  </a:outerShdw>
                </a:effectLst>
                <a:latin typeface="Arial" panose="020B0604020202020204" pitchFamily="34" charset="0"/>
                <a:cs typeface="Arial" panose="020B0604020202020204" pitchFamily="34" charset="0"/>
              </a:endParaRPr>
            </a:p>
          </p:txBody>
        </p:sp>
        <p:sp>
          <p:nvSpPr>
            <p:cNvPr id="4115" name="Text Box 19"/>
            <p:cNvSpPr txBox="1">
              <a:spLocks noChangeArrowheads="1"/>
            </p:cNvSpPr>
            <p:nvPr/>
          </p:nvSpPr>
          <p:spPr bwMode="auto">
            <a:xfrm>
              <a:off x="552" y="3263"/>
              <a:ext cx="5171" cy="1112"/>
            </a:xfrm>
            <a:prstGeom prst="rect">
              <a:avLst/>
            </a:prstGeom>
            <a:noFill/>
            <a:ln w="9525">
              <a:noFill/>
              <a:round/>
              <a:headEnd/>
              <a:tailEnd/>
            </a:ln>
            <a:effectLst/>
          </p:spPr>
          <p:txBody>
            <a:bodyPr lIns="89894" tIns="45106" rIns="89894" bIns="45106"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37931725" indent="-37474525">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4572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9144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13716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1828800" eaLnBrk="0" fontAlgn="base" hangingPunct="0">
                <a:lnSpc>
                  <a:spcPct val="93000"/>
                </a:lnSpc>
                <a:spcBef>
                  <a:spcPct val="0"/>
                </a:spcBef>
                <a:spcAft>
                  <a:spcPct val="0"/>
                </a:spcAft>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9880" rtl="1">
                <a:spcBef>
                  <a:spcPts val="2206"/>
                </a:spcBef>
                <a:buClr>
                  <a:srgbClr val="00FF00"/>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defRPr/>
              </a:pPr>
              <a:r>
                <a:rPr lang="ar-JO" sz="3177" b="1" i="1" dirty="0">
                  <a:solidFill>
                    <a:srgbClr val="00FF00"/>
                  </a:solidFill>
                  <a:effectLst>
                    <a:outerShdw blurRad="50800" dist="88900" dir="2700000" algn="tl" rotWithShape="0">
                      <a:srgbClr val="000000"/>
                    </a:outerShdw>
                  </a:effectLst>
                  <a:latin typeface="Arial" panose="020B0604020202020204" pitchFamily="34" charset="0"/>
                  <a:cs typeface="Arial" panose="020B0604020202020204" pitchFamily="34" charset="0"/>
                </a:rPr>
                <a:t>إعداد الكتب:</a:t>
              </a:r>
              <a:br>
                <a:rPr lang="en-US" sz="3177" b="1" i="1" dirty="0">
                  <a:solidFill>
                    <a:srgbClr val="00FF00"/>
                  </a:solidFill>
                  <a:effectLst>
                    <a:outerShdw blurRad="50800" dist="88900" dir="2700000" algn="tl" rotWithShape="0">
                      <a:srgbClr val="000000"/>
                    </a:outerShdw>
                  </a:effectLst>
                  <a:latin typeface="Arial" panose="020B0604020202020204" pitchFamily="34" charset="0"/>
                  <a:cs typeface="Arial" panose="020B0604020202020204" pitchFamily="34" charset="0"/>
                </a:rPr>
              </a:br>
              <a:r>
                <a:rPr lang="ar-JO" sz="3177" b="1" i="1" dirty="0">
                  <a:solidFill>
                    <a:srgbClr val="FFFFFF"/>
                  </a:solidFill>
                  <a:effectLst>
                    <a:outerShdw blurRad="50800" dist="88900" dir="2700000" algn="tl" rotWithShape="0">
                      <a:srgbClr val="000000"/>
                    </a:outerShdw>
                  </a:effectLst>
                  <a:latin typeface="Arial" panose="020B0604020202020204" pitchFamily="34" charset="0"/>
                  <a:cs typeface="Arial" panose="020B0604020202020204" pitchFamily="34" charset="0"/>
                </a:rPr>
                <a:t>العهد الجديد</a:t>
              </a:r>
              <a:br>
                <a:rPr lang="en-US" sz="3177" b="1" i="1" dirty="0">
                  <a:solidFill>
                    <a:srgbClr val="FFFFFF"/>
                  </a:solidFill>
                  <a:effectLst>
                    <a:outerShdw blurRad="50800" dist="88900" dir="2700000" algn="tl" rotWithShape="0">
                      <a:srgbClr val="000000"/>
                    </a:outerShdw>
                  </a:effectLst>
                  <a:latin typeface="Arial" panose="020B0604020202020204" pitchFamily="34" charset="0"/>
                  <a:cs typeface="Arial" panose="020B0604020202020204" pitchFamily="34" charset="0"/>
                </a:rPr>
              </a:br>
              <a:r>
                <a:rPr lang="ar-JO" sz="3177" b="1" i="1" dirty="0">
                  <a:solidFill>
                    <a:srgbClr val="00FF00"/>
                  </a:solidFill>
                  <a:effectLst>
                    <a:outerShdw blurRad="50800" dist="88900" dir="2700000" algn="tl" rotWithShape="0">
                      <a:srgbClr val="000000"/>
                    </a:outerShdw>
                  </a:effectLst>
                  <a:latin typeface="Arial" panose="020B0604020202020204" pitchFamily="34" charset="0"/>
                  <a:cs typeface="Arial" panose="020B0604020202020204" pitchFamily="34" charset="0"/>
                </a:rPr>
                <a:t>يجتمع معًا</a:t>
              </a:r>
              <a:endParaRPr lang="en-GB" sz="3177" b="1" i="1" dirty="0">
                <a:solidFill>
                  <a:srgbClr val="00FF00"/>
                </a:solidFill>
                <a:effectLst>
                  <a:outerShdw blurRad="50800" dist="88900" dir="2700000" algn="tl" rotWithShape="0">
                    <a:srgbClr val="000000"/>
                  </a:outerShdw>
                </a:effectLst>
                <a:latin typeface="Arial" panose="020B0604020202020204" pitchFamily="34" charset="0"/>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p:cTn id="6" dur="1" fill="hold">
                                          <p:stCondLst>
                                            <p:cond delay="0"/>
                                          </p:stCondLst>
                                        </p:cTn>
                                        <p:tgtEl>
                                          <p:spTgt spid="4107"/>
                                        </p:tgtEl>
                                        <p:attrNameLst>
                                          <p:attrName>style.visibility</p:attrName>
                                        </p:attrNameLst>
                                      </p:cBhvr>
                                      <p:to>
                                        <p:strVal val="visible"/>
                                      </p:to>
                                    </p:set>
                                    <p:animEffect transition="in" filter="fade">
                                      <p:cBhvr>
                                        <p:cTn id="7" dur="1000"/>
                                        <p:tgtEl>
                                          <p:spTgt spid="4107"/>
                                        </p:tgtEl>
                                      </p:cBhvr>
                                    </p:animEffect>
                                  </p:childTnLst>
                                </p:cTn>
                              </p:par>
                            </p:childTnLst>
                          </p:cTn>
                        </p:par>
                        <p:par>
                          <p:cTn id="8" fill="hold" nodeType="afterGroup">
                            <p:stCondLst>
                              <p:cond delay="1000"/>
                            </p:stCondLst>
                            <p:childTnLst>
                              <p:par>
                                <p:cTn id="9" presetID="10" presetClass="entr" fill="hold" grpId="0" nodeType="afterEffect">
                                  <p:stCondLst>
                                    <p:cond delay="0"/>
                                  </p:stCondLst>
                                  <p:childTnLst>
                                    <p:set>
                                      <p:cBhvr>
                                        <p:cTn id="10" dur="1" fill="hold">
                                          <p:stCondLst>
                                            <p:cond delay="0"/>
                                          </p:stCondLst>
                                        </p:cTn>
                                        <p:tgtEl>
                                          <p:spTgt spid="4108"/>
                                        </p:tgtEl>
                                        <p:attrNameLst>
                                          <p:attrName>style.visibility</p:attrName>
                                        </p:attrNameLst>
                                      </p:cBhvr>
                                      <p:to>
                                        <p:strVal val="visible"/>
                                      </p:to>
                                    </p:set>
                                    <p:animEffect transition="in" filter="fade">
                                      <p:cBhvr>
                                        <p:cTn id="11" dur="1000"/>
                                        <p:tgtEl>
                                          <p:spTgt spid="4108"/>
                                        </p:tgtEl>
                                      </p:cBhvr>
                                    </p:animEffect>
                                  </p:childTnLst>
                                </p:cTn>
                              </p:par>
                            </p:childTnLst>
                          </p:cTn>
                        </p:par>
                        <p:par>
                          <p:cTn id="12" fill="hold" nodeType="afterGroup">
                            <p:stCondLst>
                              <p:cond delay="2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100000">
                                          <p:val>
                                            <p:fltVal val="0"/>
                                          </p:val>
                                        </p:tav>
                                        <p:tav>
                                          <p:val>
                                            <p:strVal val="#ppt_w"/>
                                          </p:val>
                                        </p:tav>
                                      </p:tavLst>
                                    </p:anim>
                                    <p:anim calcmode="lin" valueType="num">
                                      <p:cBhvr>
                                        <p:cTn id="16" dur="1000" fill="hold"/>
                                        <p:tgtEl>
                                          <p:spTgt spid="2"/>
                                        </p:tgtEl>
                                        <p:attrNameLst>
                                          <p:attrName>ppt_h</p:attrName>
                                        </p:attrNameLst>
                                      </p:cBhvr>
                                      <p:tavLst>
                                        <p:tav tm="100000">
                                          <p:val>
                                            <p:fltVal val="0"/>
                                          </p:val>
                                        </p:tav>
                                        <p:tav>
                                          <p:val>
                                            <p:strVal val="#ppt_h"/>
                                          </p:val>
                                        </p:tav>
                                      </p:tavLst>
                                    </p:anim>
                                  </p:childTnLst>
                                </p:cTn>
                              </p:par>
                            </p:childTnLst>
                          </p:cTn>
                        </p:par>
                        <p:par>
                          <p:cTn id="17" fill="hold" nodeType="afterGroup">
                            <p:stCondLst>
                              <p:cond delay="3000"/>
                            </p:stCondLst>
                            <p:childTnLst>
                              <p:par>
                                <p:cTn id="18" presetID="10" presetClass="entr"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par>
                          <p:cTn id="21" fill="hold" nodeType="afterGroup">
                            <p:stCondLst>
                              <p:cond delay="5000"/>
                            </p:stCondLst>
                            <p:childTnLst>
                              <p:par>
                                <p:cTn id="22" presetID="22" presetClass="entr" presetSubtype="8" fill="hold" nodeType="afterEffect">
                                  <p:stCondLst>
                                    <p:cond delay="0"/>
                                  </p:stCondLst>
                                  <p:childTnLst>
                                    <p:set>
                                      <p:cBhvr>
                                        <p:cTn id="23" dur="1" fill="hold">
                                          <p:stCondLst>
                                            <p:cond delay="0"/>
                                          </p:stCondLst>
                                        </p:cTn>
                                        <p:tgtEl>
                                          <p:spTgt spid="4112"/>
                                        </p:tgtEl>
                                        <p:attrNameLst>
                                          <p:attrName>style.visibility</p:attrName>
                                        </p:attrNameLst>
                                      </p:cBhvr>
                                      <p:to>
                                        <p:strVal val="visible"/>
                                      </p:to>
                                    </p:set>
                                    <p:animEffect transition="in" filter="wipe(left)">
                                      <p:cBhvr>
                                        <p:cTn id="24" dur="2000"/>
                                        <p:tgtEl>
                                          <p:spTgt spid="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930088" y="3213287"/>
            <a:ext cx="1643063" cy="802622"/>
          </a:xfrm>
          <a:prstGeom prst="rect">
            <a:avLst/>
          </a:prstGeom>
          <a:solidFill>
            <a:srgbClr val="000090"/>
          </a:solidFill>
          <a:ln w="25560">
            <a:solidFill>
              <a:srgbClr val="000000"/>
            </a:solidFill>
            <a:miter lim="800000"/>
            <a:headEnd/>
            <a:tailEnd/>
          </a:ln>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cs typeface="Arial" panose="020B0604020202020204" pitchFamily="34" charset="0"/>
            </a:endParaRPr>
          </a:p>
        </p:txBody>
      </p:sp>
      <p:sp>
        <p:nvSpPr>
          <p:cNvPr id="27650" name="Rectangle 2"/>
          <p:cNvSpPr>
            <a:spLocks noChangeArrowheads="1"/>
          </p:cNvSpPr>
          <p:nvPr/>
        </p:nvSpPr>
        <p:spPr bwMode="auto">
          <a:xfrm>
            <a:off x="582706" y="2825283"/>
            <a:ext cx="1806949" cy="361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389" tIns="44695" rIns="89389" bIns="44695">
            <a:spAutoFit/>
          </a:bodyPr>
          <a:lstStyle/>
          <a:p>
            <a:pPr algn="r" defTabSz="397830">
              <a:spcBef>
                <a:spcPts val="1103"/>
              </a:spcBef>
              <a:buClr>
                <a:srgbClr val="FFFFFF"/>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en-GB" sz="1765" b="1" dirty="0">
                <a:solidFill>
                  <a:srgbClr val="FFFFFF"/>
                </a:solidFill>
                <a:latin typeface="Arial" panose="020B0604020202020204" pitchFamily="34" charset="0"/>
                <a:cs typeface="Arial" panose="020B0604020202020204" pitchFamily="34" charset="0"/>
              </a:rPr>
              <a:t>(</a:t>
            </a:r>
            <a:r>
              <a:rPr lang="ar-JO" sz="1765" b="1" dirty="0">
                <a:solidFill>
                  <a:srgbClr val="FFFFFF"/>
                </a:solidFill>
                <a:latin typeface="Arial" panose="020B0604020202020204" pitchFamily="34" charset="0"/>
                <a:cs typeface="Arial" panose="020B0604020202020204" pitchFamily="34" charset="0"/>
              </a:rPr>
              <a:t>4 كتب</a:t>
            </a:r>
            <a:r>
              <a:rPr lang="en-GB" sz="1765" b="1" dirty="0">
                <a:solidFill>
                  <a:srgbClr val="FFFFFF"/>
                </a:solidFill>
                <a:latin typeface="Arial" panose="020B0604020202020204" pitchFamily="34" charset="0"/>
                <a:cs typeface="Arial" panose="020B0604020202020204" pitchFamily="34" charset="0"/>
              </a:rPr>
              <a:t>)</a:t>
            </a:r>
          </a:p>
        </p:txBody>
      </p:sp>
      <p:sp>
        <p:nvSpPr>
          <p:cNvPr id="27651" name="Rectangle 3"/>
          <p:cNvSpPr>
            <a:spLocks noChangeArrowheads="1"/>
          </p:cNvSpPr>
          <p:nvPr/>
        </p:nvSpPr>
        <p:spPr bwMode="auto">
          <a:xfrm>
            <a:off x="988920" y="3372971"/>
            <a:ext cx="1550614" cy="542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389" tIns="44695" rIns="89389" bIns="44695">
            <a:spAutoFit/>
          </a:bodyPr>
          <a:lstStyle/>
          <a:p>
            <a:pPr algn="ctr" defTabSz="397830">
              <a:lnSpc>
                <a:spcPct val="65000"/>
              </a:lnSpc>
              <a:spcBef>
                <a:spcPts val="993"/>
              </a:spcBef>
              <a:buClr>
                <a:srgbClr val="FFB3C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1588" b="1" dirty="0">
                <a:solidFill>
                  <a:srgbClr val="FFB3C0"/>
                </a:solidFill>
                <a:latin typeface="Arial" panose="020B0604020202020204" pitchFamily="34" charset="0"/>
                <a:cs typeface="Arial" panose="020B0604020202020204" pitchFamily="34" charset="0"/>
              </a:rPr>
              <a:t>حقائق</a:t>
            </a:r>
          </a:p>
          <a:p>
            <a:pPr algn="ctr" defTabSz="397830">
              <a:lnSpc>
                <a:spcPct val="65000"/>
              </a:lnSpc>
              <a:spcBef>
                <a:spcPts val="993"/>
              </a:spcBef>
              <a:buClr>
                <a:srgbClr val="FFB3C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1588" b="1" dirty="0">
                <a:solidFill>
                  <a:srgbClr val="FFB3C0"/>
                </a:solidFill>
                <a:latin typeface="Arial" panose="020B0604020202020204" pitchFamily="34" charset="0"/>
                <a:cs typeface="Arial" panose="020B0604020202020204" pitchFamily="34" charset="0"/>
              </a:rPr>
              <a:t>ولاهوت</a:t>
            </a:r>
            <a:endParaRPr lang="en-GB" sz="1588" b="1" dirty="0">
              <a:solidFill>
                <a:srgbClr val="FFB3C0"/>
              </a:solidFill>
              <a:latin typeface="Arial" panose="020B0604020202020204" pitchFamily="34" charset="0"/>
              <a:cs typeface="Arial" panose="020B0604020202020204" pitchFamily="34" charset="0"/>
            </a:endParaRPr>
          </a:p>
        </p:txBody>
      </p:sp>
      <p:sp>
        <p:nvSpPr>
          <p:cNvPr id="27652" name="Rectangle 4"/>
          <p:cNvSpPr>
            <a:spLocks noChangeArrowheads="1"/>
          </p:cNvSpPr>
          <p:nvPr/>
        </p:nvSpPr>
        <p:spPr bwMode="auto">
          <a:xfrm>
            <a:off x="2856100" y="3209085"/>
            <a:ext cx="1509993" cy="802621"/>
          </a:xfrm>
          <a:prstGeom prst="rect">
            <a:avLst/>
          </a:prstGeom>
          <a:solidFill>
            <a:srgbClr val="000090"/>
          </a:solidFill>
          <a:ln w="25560">
            <a:solidFill>
              <a:srgbClr val="000000"/>
            </a:solidFill>
            <a:miter lim="800000"/>
            <a:headEnd/>
            <a:tailEnd/>
          </a:ln>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cs typeface="Arial" panose="020B0604020202020204" pitchFamily="34" charset="0"/>
            </a:endParaRPr>
          </a:p>
        </p:txBody>
      </p:sp>
      <p:sp>
        <p:nvSpPr>
          <p:cNvPr id="27653" name="Rectangle 5"/>
          <p:cNvSpPr>
            <a:spLocks noChangeArrowheads="1"/>
          </p:cNvSpPr>
          <p:nvPr/>
        </p:nvSpPr>
        <p:spPr bwMode="auto">
          <a:xfrm>
            <a:off x="2973761" y="3370169"/>
            <a:ext cx="1315290" cy="542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389" tIns="44695" rIns="89389" bIns="44695">
            <a:spAutoFit/>
          </a:bodyPr>
          <a:lstStyle/>
          <a:p>
            <a:pPr algn="ctr" defTabSz="397830">
              <a:lnSpc>
                <a:spcPct val="65000"/>
              </a:lnSpc>
              <a:spcBef>
                <a:spcPts val="993"/>
              </a:spcBef>
              <a:buClr>
                <a:srgbClr val="FFB3C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1588" b="1" dirty="0">
                <a:solidFill>
                  <a:srgbClr val="FFB3C0"/>
                </a:solidFill>
                <a:latin typeface="Arial" panose="020B0604020202020204" pitchFamily="34" charset="0"/>
                <a:cs typeface="Arial" panose="020B0604020202020204" pitchFamily="34" charset="0"/>
              </a:rPr>
              <a:t>تاريخ</a:t>
            </a:r>
          </a:p>
          <a:p>
            <a:pPr algn="ctr" defTabSz="397830">
              <a:lnSpc>
                <a:spcPct val="65000"/>
              </a:lnSpc>
              <a:spcBef>
                <a:spcPts val="993"/>
              </a:spcBef>
              <a:buClr>
                <a:srgbClr val="FFB3C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1588" b="1" dirty="0">
                <a:solidFill>
                  <a:srgbClr val="FFB3C0"/>
                </a:solidFill>
                <a:latin typeface="Arial" panose="020B0604020202020204" pitchFamily="34" charset="0"/>
                <a:cs typeface="Arial" panose="020B0604020202020204" pitchFamily="34" charset="0"/>
              </a:rPr>
              <a:t>الكنيسة</a:t>
            </a:r>
            <a:endParaRPr lang="en-GB" sz="1588" b="1" dirty="0">
              <a:solidFill>
                <a:srgbClr val="FFB3C0"/>
              </a:solidFill>
              <a:latin typeface="Arial" panose="020B0604020202020204" pitchFamily="34" charset="0"/>
              <a:cs typeface="Arial" panose="020B0604020202020204" pitchFamily="34" charset="0"/>
            </a:endParaRPr>
          </a:p>
        </p:txBody>
      </p:sp>
      <p:sp>
        <p:nvSpPr>
          <p:cNvPr id="27654" name="Rectangle 6"/>
          <p:cNvSpPr>
            <a:spLocks noChangeArrowheads="1"/>
          </p:cNvSpPr>
          <p:nvPr/>
        </p:nvSpPr>
        <p:spPr bwMode="auto">
          <a:xfrm>
            <a:off x="4635034" y="3210485"/>
            <a:ext cx="1584231" cy="802622"/>
          </a:xfrm>
          <a:prstGeom prst="rect">
            <a:avLst/>
          </a:prstGeom>
          <a:solidFill>
            <a:srgbClr val="000090"/>
          </a:solidFill>
          <a:ln w="25560">
            <a:solidFill>
              <a:srgbClr val="000000"/>
            </a:solidFill>
            <a:miter lim="800000"/>
            <a:headEnd/>
            <a:tailEnd/>
          </a:ln>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cs typeface="Arial" panose="020B0604020202020204" pitchFamily="34" charset="0"/>
            </a:endParaRPr>
          </a:p>
        </p:txBody>
      </p:sp>
      <p:sp>
        <p:nvSpPr>
          <p:cNvPr id="27655" name="Rectangle 7"/>
          <p:cNvSpPr>
            <a:spLocks noChangeArrowheads="1"/>
          </p:cNvSpPr>
          <p:nvPr/>
        </p:nvSpPr>
        <p:spPr bwMode="auto">
          <a:xfrm>
            <a:off x="4635034" y="3370169"/>
            <a:ext cx="1476375" cy="542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389" tIns="44695" rIns="89389" bIns="44695">
            <a:spAutoFit/>
          </a:bodyPr>
          <a:lstStyle/>
          <a:p>
            <a:pPr algn="ctr" defTabSz="397830">
              <a:lnSpc>
                <a:spcPct val="65000"/>
              </a:lnSpc>
              <a:spcBef>
                <a:spcPts val="993"/>
              </a:spcBef>
              <a:buClr>
                <a:srgbClr val="FFB3C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1588" b="1" dirty="0">
                <a:solidFill>
                  <a:srgbClr val="FFB3C0"/>
                </a:solidFill>
                <a:latin typeface="Arial" panose="020B0604020202020204" pitchFamily="34" charset="0"/>
                <a:cs typeface="Arial" panose="020B0604020202020204" pitchFamily="34" charset="0"/>
              </a:rPr>
              <a:t>قضايا</a:t>
            </a:r>
          </a:p>
          <a:p>
            <a:pPr algn="ctr" defTabSz="397830">
              <a:lnSpc>
                <a:spcPct val="65000"/>
              </a:lnSpc>
              <a:spcBef>
                <a:spcPts val="993"/>
              </a:spcBef>
              <a:buClr>
                <a:srgbClr val="FFB3C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1588" b="1" dirty="0">
                <a:solidFill>
                  <a:srgbClr val="FFB3C0"/>
                </a:solidFill>
                <a:latin typeface="Arial" panose="020B0604020202020204" pitchFamily="34" charset="0"/>
                <a:cs typeface="Arial" panose="020B0604020202020204" pitchFamily="34" charset="0"/>
              </a:rPr>
              <a:t>الكنيسة</a:t>
            </a:r>
            <a:endParaRPr lang="en-GB" sz="1588" b="1" dirty="0">
              <a:solidFill>
                <a:srgbClr val="FFB3C0"/>
              </a:solidFill>
              <a:latin typeface="Arial" panose="020B0604020202020204" pitchFamily="34" charset="0"/>
              <a:cs typeface="Arial" panose="020B0604020202020204" pitchFamily="34" charset="0"/>
            </a:endParaRPr>
          </a:p>
        </p:txBody>
      </p:sp>
      <p:sp>
        <p:nvSpPr>
          <p:cNvPr id="27656" name="Rectangle 8"/>
          <p:cNvSpPr>
            <a:spLocks noChangeArrowheads="1"/>
          </p:cNvSpPr>
          <p:nvPr/>
        </p:nvSpPr>
        <p:spPr bwMode="auto">
          <a:xfrm>
            <a:off x="6436379" y="3210485"/>
            <a:ext cx="1575827" cy="802622"/>
          </a:xfrm>
          <a:prstGeom prst="rect">
            <a:avLst/>
          </a:prstGeom>
          <a:solidFill>
            <a:srgbClr val="000090"/>
          </a:solidFill>
          <a:ln w="25560">
            <a:solidFill>
              <a:srgbClr val="000000"/>
            </a:solidFill>
            <a:miter lim="800000"/>
            <a:headEnd/>
            <a:tailEnd/>
          </a:ln>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cs typeface="Arial" panose="020B0604020202020204" pitchFamily="34" charset="0"/>
            </a:endParaRPr>
          </a:p>
        </p:txBody>
      </p:sp>
      <p:sp>
        <p:nvSpPr>
          <p:cNvPr id="27657" name="Rectangle 9"/>
          <p:cNvSpPr>
            <a:spLocks noChangeArrowheads="1"/>
          </p:cNvSpPr>
          <p:nvPr/>
        </p:nvSpPr>
        <p:spPr bwMode="auto">
          <a:xfrm>
            <a:off x="6534430" y="3370169"/>
            <a:ext cx="1467971" cy="542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389" tIns="44695" rIns="89389" bIns="44695">
            <a:spAutoFit/>
          </a:bodyPr>
          <a:lstStyle/>
          <a:p>
            <a:pPr algn="ctr" defTabSz="397830">
              <a:lnSpc>
                <a:spcPct val="65000"/>
              </a:lnSpc>
              <a:spcBef>
                <a:spcPts val="993"/>
              </a:spcBef>
              <a:buClr>
                <a:srgbClr val="FFB3C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1588" b="1" dirty="0">
                <a:solidFill>
                  <a:srgbClr val="FFB3C0"/>
                </a:solidFill>
                <a:latin typeface="Arial" panose="020B0604020202020204" pitchFamily="34" charset="0"/>
                <a:cs typeface="Arial" panose="020B0604020202020204" pitchFamily="34" charset="0"/>
              </a:rPr>
              <a:t>مستقبل</a:t>
            </a:r>
          </a:p>
          <a:p>
            <a:pPr algn="ctr" defTabSz="397830">
              <a:lnSpc>
                <a:spcPct val="65000"/>
              </a:lnSpc>
              <a:spcBef>
                <a:spcPts val="993"/>
              </a:spcBef>
              <a:buClr>
                <a:srgbClr val="FFB3C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1588" b="1" dirty="0">
                <a:solidFill>
                  <a:srgbClr val="FFB3C0"/>
                </a:solidFill>
                <a:latin typeface="Arial" panose="020B0604020202020204" pitchFamily="34" charset="0"/>
                <a:cs typeface="Arial" panose="020B0604020202020204" pitchFamily="34" charset="0"/>
              </a:rPr>
              <a:t>الأبدية</a:t>
            </a:r>
            <a:endParaRPr lang="en-GB" sz="1588" b="1" dirty="0">
              <a:solidFill>
                <a:srgbClr val="FFB3C0"/>
              </a:solidFill>
              <a:latin typeface="Arial" panose="020B0604020202020204" pitchFamily="34" charset="0"/>
              <a:cs typeface="Arial" panose="020B0604020202020204" pitchFamily="34" charset="0"/>
            </a:endParaRPr>
          </a:p>
        </p:txBody>
      </p:sp>
      <p:grpSp>
        <p:nvGrpSpPr>
          <p:cNvPr id="27658" name="Group 10"/>
          <p:cNvGrpSpPr>
            <a:grpSpLocks/>
          </p:cNvGrpSpPr>
          <p:nvPr/>
        </p:nvGrpSpPr>
        <p:grpSpPr bwMode="auto">
          <a:xfrm>
            <a:off x="819431" y="4095750"/>
            <a:ext cx="7314640" cy="1731309"/>
            <a:chOff x="489" y="2924"/>
            <a:chExt cx="5222" cy="1236"/>
          </a:xfrm>
        </p:grpSpPr>
        <p:sp>
          <p:nvSpPr>
            <p:cNvPr id="13323" name="Line 11"/>
            <p:cNvSpPr>
              <a:spLocks noChangeShapeType="1"/>
            </p:cNvSpPr>
            <p:nvPr/>
          </p:nvSpPr>
          <p:spPr bwMode="auto">
            <a:xfrm>
              <a:off x="489" y="2952"/>
              <a:ext cx="5221" cy="1"/>
            </a:xfrm>
            <a:prstGeom prst="line">
              <a:avLst/>
            </a:prstGeom>
            <a:noFill/>
            <a:ln w="76320">
              <a:solidFill>
                <a:srgbClr val="FFFFFF"/>
              </a:solidFill>
              <a:miter lim="800000"/>
              <a:headEnd/>
              <a:tailEnd/>
            </a:ln>
            <a:effectLst>
              <a:outerShdw blurRad="63500" dist="63504" dir="2216092" algn="ctr" rotWithShape="0">
                <a:srgbClr val="000000"/>
              </a:outerShdw>
            </a:effectLst>
          </p:spPr>
          <p:txBody>
            <a:bodyP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13324" name="Line 12"/>
            <p:cNvSpPr>
              <a:spLocks noChangeShapeType="1"/>
            </p:cNvSpPr>
            <p:nvPr/>
          </p:nvSpPr>
          <p:spPr bwMode="auto">
            <a:xfrm>
              <a:off x="512" y="2956"/>
              <a:ext cx="1" cy="933"/>
            </a:xfrm>
            <a:prstGeom prst="line">
              <a:avLst/>
            </a:prstGeom>
            <a:noFill/>
            <a:ln w="76320">
              <a:solidFill>
                <a:srgbClr val="FFFFFF"/>
              </a:solidFill>
              <a:miter lim="800000"/>
              <a:headEnd/>
              <a:tailEnd/>
            </a:ln>
            <a:effectLst>
              <a:outerShdw blurRad="63500" dist="63504" dir="2216092" algn="ctr" rotWithShape="0">
                <a:srgbClr val="000000"/>
              </a:outerShdw>
            </a:effectLst>
          </p:spPr>
          <p:txBody>
            <a:bodyP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13325" name="Line 13"/>
            <p:cNvSpPr>
              <a:spLocks noChangeShapeType="1"/>
            </p:cNvSpPr>
            <p:nvPr/>
          </p:nvSpPr>
          <p:spPr bwMode="auto">
            <a:xfrm>
              <a:off x="4416" y="2956"/>
              <a:ext cx="1" cy="811"/>
            </a:xfrm>
            <a:prstGeom prst="line">
              <a:avLst/>
            </a:prstGeom>
            <a:noFill/>
            <a:ln w="76320">
              <a:solidFill>
                <a:srgbClr val="FFFFFF"/>
              </a:solidFill>
              <a:miter lim="800000"/>
              <a:headEnd/>
              <a:tailEnd/>
            </a:ln>
            <a:effectLst>
              <a:outerShdw blurRad="63500" dist="63504" dir="2216092" algn="ctr" rotWithShape="0">
                <a:srgbClr val="000000"/>
              </a:outerShdw>
            </a:effectLst>
          </p:spPr>
          <p:txBody>
            <a:bodyP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13326" name="Line 14"/>
            <p:cNvSpPr>
              <a:spLocks noChangeShapeType="1"/>
            </p:cNvSpPr>
            <p:nvPr/>
          </p:nvSpPr>
          <p:spPr bwMode="auto">
            <a:xfrm>
              <a:off x="3115" y="2956"/>
              <a:ext cx="1" cy="1205"/>
            </a:xfrm>
            <a:prstGeom prst="line">
              <a:avLst/>
            </a:prstGeom>
            <a:noFill/>
            <a:ln w="76320">
              <a:solidFill>
                <a:srgbClr val="FFFFFF"/>
              </a:solidFill>
              <a:miter lim="800000"/>
              <a:headEnd/>
              <a:tailEnd/>
            </a:ln>
            <a:effectLst>
              <a:outerShdw blurRad="63500" dist="63504" dir="2216092" algn="ctr" rotWithShape="0">
                <a:srgbClr val="000000"/>
              </a:outerShdw>
            </a:effectLst>
          </p:spPr>
          <p:txBody>
            <a:bodyP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13327" name="Line 15"/>
            <p:cNvSpPr>
              <a:spLocks noChangeShapeType="1"/>
            </p:cNvSpPr>
            <p:nvPr/>
          </p:nvSpPr>
          <p:spPr bwMode="auto">
            <a:xfrm>
              <a:off x="5712" y="2924"/>
              <a:ext cx="1" cy="1093"/>
            </a:xfrm>
            <a:prstGeom prst="line">
              <a:avLst/>
            </a:prstGeom>
            <a:noFill/>
            <a:ln w="76320">
              <a:solidFill>
                <a:srgbClr val="FFFFFF"/>
              </a:solidFill>
              <a:miter lim="800000"/>
              <a:headEnd/>
              <a:tailEnd/>
            </a:ln>
            <a:effectLst>
              <a:outerShdw blurRad="63500" dist="63504" dir="2216092" algn="ctr" rotWithShape="0">
                <a:srgbClr val="000000"/>
              </a:outerShdw>
            </a:effectLst>
          </p:spPr>
          <p:txBody>
            <a:bodyP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13328" name="Line 16"/>
            <p:cNvSpPr>
              <a:spLocks noChangeShapeType="1"/>
            </p:cNvSpPr>
            <p:nvPr/>
          </p:nvSpPr>
          <p:spPr bwMode="auto">
            <a:xfrm>
              <a:off x="1799" y="2956"/>
              <a:ext cx="1" cy="991"/>
            </a:xfrm>
            <a:prstGeom prst="line">
              <a:avLst/>
            </a:prstGeom>
            <a:noFill/>
            <a:ln w="76320">
              <a:solidFill>
                <a:srgbClr val="FFFFFF"/>
              </a:solidFill>
              <a:miter lim="800000"/>
              <a:headEnd/>
              <a:tailEnd/>
            </a:ln>
            <a:effectLst>
              <a:outerShdw blurRad="63500" dist="63504" dir="2216092" algn="ctr" rotWithShape="0">
                <a:srgbClr val="000000"/>
              </a:outerShdw>
            </a:effectLst>
          </p:spPr>
          <p:txBody>
            <a:bodyP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grpSp>
      <p:sp>
        <p:nvSpPr>
          <p:cNvPr id="27659" name="Rectangle 17"/>
          <p:cNvSpPr>
            <a:spLocks noChangeArrowheads="1"/>
          </p:cNvSpPr>
          <p:nvPr/>
        </p:nvSpPr>
        <p:spPr bwMode="auto">
          <a:xfrm>
            <a:off x="2410666" y="2808475"/>
            <a:ext cx="1806949" cy="361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389" tIns="44695" rIns="89389" bIns="44695">
            <a:spAutoFit/>
          </a:bodyPr>
          <a:lstStyle/>
          <a:p>
            <a:pPr algn="r" defTabSz="397830">
              <a:spcBef>
                <a:spcPts val="1103"/>
              </a:spcBef>
              <a:buClr>
                <a:srgbClr val="FFFFFF"/>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en-GB" sz="1765" b="1" dirty="0">
                <a:solidFill>
                  <a:srgbClr val="FFFFFF"/>
                </a:solidFill>
                <a:latin typeface="Arial" panose="020B0604020202020204" pitchFamily="34" charset="0"/>
                <a:cs typeface="Arial" panose="020B0604020202020204" pitchFamily="34" charset="0"/>
              </a:rPr>
              <a:t>(</a:t>
            </a:r>
            <a:r>
              <a:rPr lang="ar-JO" sz="1765" b="1" dirty="0">
                <a:solidFill>
                  <a:srgbClr val="FFFFFF"/>
                </a:solidFill>
                <a:latin typeface="Arial" panose="020B0604020202020204" pitchFamily="34" charset="0"/>
                <a:cs typeface="Arial" panose="020B0604020202020204" pitchFamily="34" charset="0"/>
              </a:rPr>
              <a:t>1 كتاب</a:t>
            </a:r>
            <a:r>
              <a:rPr lang="en-GB" sz="1765" b="1" dirty="0">
                <a:solidFill>
                  <a:srgbClr val="FFFFFF"/>
                </a:solidFill>
                <a:latin typeface="Arial" panose="020B0604020202020204" pitchFamily="34" charset="0"/>
                <a:cs typeface="Arial" panose="020B0604020202020204" pitchFamily="34" charset="0"/>
              </a:rPr>
              <a:t>)</a:t>
            </a:r>
          </a:p>
        </p:txBody>
      </p:sp>
      <p:sp>
        <p:nvSpPr>
          <p:cNvPr id="27660" name="Rectangle 18"/>
          <p:cNvSpPr>
            <a:spLocks noChangeArrowheads="1"/>
          </p:cNvSpPr>
          <p:nvPr/>
        </p:nvSpPr>
        <p:spPr bwMode="auto">
          <a:xfrm>
            <a:off x="3780585" y="2808475"/>
            <a:ext cx="2364441" cy="361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389" tIns="44695" rIns="89389" bIns="44695">
            <a:spAutoFit/>
          </a:bodyPr>
          <a:lstStyle/>
          <a:p>
            <a:pPr algn="r" defTabSz="397830">
              <a:spcBef>
                <a:spcPts val="1103"/>
              </a:spcBef>
              <a:buClr>
                <a:srgbClr val="FFFFFF"/>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en-GB" sz="1765" b="1" dirty="0">
                <a:solidFill>
                  <a:srgbClr val="FFFFFF"/>
                </a:solidFill>
                <a:latin typeface="Arial" panose="020B0604020202020204" pitchFamily="34" charset="0"/>
                <a:cs typeface="Arial" panose="020B0604020202020204" pitchFamily="34" charset="0"/>
              </a:rPr>
              <a:t>(</a:t>
            </a:r>
            <a:r>
              <a:rPr lang="ar-JO" sz="1765" b="1" dirty="0">
                <a:solidFill>
                  <a:srgbClr val="FFFFFF"/>
                </a:solidFill>
                <a:latin typeface="Arial" panose="020B0604020202020204" pitchFamily="34" charset="0"/>
                <a:cs typeface="Arial" panose="020B0604020202020204" pitchFamily="34" charset="0"/>
              </a:rPr>
              <a:t>21 كتاب</a:t>
            </a:r>
            <a:r>
              <a:rPr lang="en-GB" sz="1765" b="1" dirty="0">
                <a:solidFill>
                  <a:srgbClr val="FFFFFF"/>
                </a:solidFill>
                <a:latin typeface="Arial" panose="020B0604020202020204" pitchFamily="34" charset="0"/>
                <a:cs typeface="Arial" panose="020B0604020202020204" pitchFamily="34" charset="0"/>
              </a:rPr>
              <a:t>)</a:t>
            </a:r>
          </a:p>
        </p:txBody>
      </p:sp>
      <p:sp>
        <p:nvSpPr>
          <p:cNvPr id="27661" name="Rectangle 19"/>
          <p:cNvSpPr>
            <a:spLocks noChangeArrowheads="1"/>
          </p:cNvSpPr>
          <p:nvPr/>
        </p:nvSpPr>
        <p:spPr bwMode="auto">
          <a:xfrm>
            <a:off x="5918107" y="2809875"/>
            <a:ext cx="1806949" cy="361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389" tIns="44695" rIns="89389" bIns="44695">
            <a:spAutoFit/>
          </a:bodyPr>
          <a:lstStyle/>
          <a:p>
            <a:pPr algn="r" defTabSz="397830">
              <a:spcBef>
                <a:spcPts val="1103"/>
              </a:spcBef>
              <a:buClr>
                <a:srgbClr val="FFFFFF"/>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en-GB" sz="1765" b="1" dirty="0">
                <a:solidFill>
                  <a:srgbClr val="FFFFFF"/>
                </a:solidFill>
                <a:latin typeface="Arial" panose="020B0604020202020204" pitchFamily="34" charset="0"/>
                <a:cs typeface="Arial" panose="020B0604020202020204" pitchFamily="34" charset="0"/>
              </a:rPr>
              <a:t>(</a:t>
            </a:r>
            <a:r>
              <a:rPr lang="ar-JO" sz="1765" b="1" dirty="0">
                <a:solidFill>
                  <a:srgbClr val="FFFFFF"/>
                </a:solidFill>
                <a:latin typeface="Arial" panose="020B0604020202020204" pitchFamily="34" charset="0"/>
                <a:cs typeface="Arial" panose="020B0604020202020204" pitchFamily="34" charset="0"/>
              </a:rPr>
              <a:t>1 كتاب</a:t>
            </a:r>
            <a:r>
              <a:rPr lang="en-GB" sz="1765" b="1" dirty="0">
                <a:solidFill>
                  <a:srgbClr val="FFFFFF"/>
                </a:solidFill>
                <a:latin typeface="Arial" panose="020B0604020202020204" pitchFamily="34" charset="0"/>
                <a:cs typeface="Arial" panose="020B0604020202020204" pitchFamily="34" charset="0"/>
              </a:rPr>
              <a:t>)</a:t>
            </a:r>
          </a:p>
        </p:txBody>
      </p:sp>
      <p:sp>
        <p:nvSpPr>
          <p:cNvPr id="27662" name="Rectangle 20"/>
          <p:cNvSpPr>
            <a:spLocks noChangeArrowheads="1"/>
          </p:cNvSpPr>
          <p:nvPr/>
        </p:nvSpPr>
        <p:spPr bwMode="auto">
          <a:xfrm>
            <a:off x="1002927" y="4416519"/>
            <a:ext cx="1505791" cy="293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567" tIns="38990" rIns="79567" bIns="38990">
            <a:spAutoFit/>
          </a:bodyPr>
          <a:lstStyle/>
          <a:p>
            <a:pPr algn="ctr" defTabSz="397830">
              <a:lnSpc>
                <a:spcPct val="50000"/>
              </a:lnSpc>
              <a:spcBef>
                <a:spcPts val="1544"/>
              </a:spcBef>
              <a:buClr>
                <a:srgbClr val="A7FFA7"/>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471" b="1" dirty="0">
                <a:solidFill>
                  <a:srgbClr val="A7FFA7"/>
                </a:solidFill>
                <a:latin typeface="Arial" panose="020B0604020202020204" pitchFamily="34" charset="0"/>
                <a:cs typeface="Arial" panose="020B0604020202020204" pitchFamily="34" charset="0"/>
              </a:rPr>
              <a:t>الأناجيل</a:t>
            </a:r>
            <a:endParaRPr lang="en-GB" sz="2471" b="1" dirty="0">
              <a:solidFill>
                <a:srgbClr val="A7FFA7"/>
              </a:solidFill>
              <a:latin typeface="Arial" panose="020B0604020202020204" pitchFamily="34" charset="0"/>
              <a:cs typeface="Arial" panose="020B0604020202020204" pitchFamily="34" charset="0"/>
            </a:endParaRPr>
          </a:p>
        </p:txBody>
      </p:sp>
      <p:sp>
        <p:nvSpPr>
          <p:cNvPr id="27663" name="Rectangle 21"/>
          <p:cNvSpPr>
            <a:spLocks noChangeArrowheads="1"/>
          </p:cNvSpPr>
          <p:nvPr/>
        </p:nvSpPr>
        <p:spPr bwMode="auto">
          <a:xfrm>
            <a:off x="2826684" y="4417919"/>
            <a:ext cx="1505791" cy="675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567" tIns="38990" rIns="79567" bIns="38990">
            <a:spAutoFit/>
          </a:bodyPr>
          <a:lstStyle/>
          <a:p>
            <a:pPr algn="ctr" defTabSz="397830">
              <a:lnSpc>
                <a:spcPct val="50000"/>
              </a:lnSpc>
              <a:spcBef>
                <a:spcPts val="1544"/>
              </a:spcBef>
              <a:buClr>
                <a:srgbClr val="A7FFA7"/>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471" b="1" dirty="0">
                <a:solidFill>
                  <a:srgbClr val="A7FFA7"/>
                </a:solidFill>
                <a:latin typeface="Arial" panose="020B0604020202020204" pitchFamily="34" charset="0"/>
                <a:cs typeface="Arial" panose="020B0604020202020204" pitchFamily="34" charset="0"/>
              </a:rPr>
              <a:t>أعمال</a:t>
            </a:r>
          </a:p>
          <a:p>
            <a:pPr algn="ctr" defTabSz="397830">
              <a:lnSpc>
                <a:spcPct val="50000"/>
              </a:lnSpc>
              <a:spcBef>
                <a:spcPts val="1544"/>
              </a:spcBef>
              <a:buClr>
                <a:srgbClr val="A7FFA7"/>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471" b="1" dirty="0">
                <a:solidFill>
                  <a:srgbClr val="A7FFA7"/>
                </a:solidFill>
                <a:latin typeface="Arial" panose="020B0604020202020204" pitchFamily="34" charset="0"/>
                <a:cs typeface="Arial" panose="020B0604020202020204" pitchFamily="34" charset="0"/>
              </a:rPr>
              <a:t>الرسل</a:t>
            </a:r>
            <a:endParaRPr lang="en-GB" sz="2471" b="1" dirty="0">
              <a:solidFill>
                <a:srgbClr val="A7FFA7"/>
              </a:solidFill>
              <a:latin typeface="Arial" panose="020B0604020202020204" pitchFamily="34" charset="0"/>
              <a:cs typeface="Arial" panose="020B0604020202020204" pitchFamily="34" charset="0"/>
            </a:endParaRPr>
          </a:p>
        </p:txBody>
      </p:sp>
      <p:sp>
        <p:nvSpPr>
          <p:cNvPr id="27664" name="Rectangle 22"/>
          <p:cNvSpPr>
            <a:spLocks noChangeArrowheads="1"/>
          </p:cNvSpPr>
          <p:nvPr/>
        </p:nvSpPr>
        <p:spPr bwMode="auto">
          <a:xfrm>
            <a:off x="4693864" y="4342280"/>
            <a:ext cx="1505790" cy="11646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567" tIns="38990" rIns="79567" bIns="38990">
            <a:spAutoFit/>
          </a:bodyPr>
          <a:lstStyle/>
          <a:p>
            <a:pPr algn="ctr" defTabSz="397830">
              <a:lnSpc>
                <a:spcPct val="85000"/>
              </a:lnSpc>
              <a:spcBef>
                <a:spcPts val="1544"/>
              </a:spcBef>
              <a:buClr>
                <a:srgbClr val="A7FFA7"/>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471" b="1" dirty="0">
                <a:solidFill>
                  <a:srgbClr val="A7FFA7"/>
                </a:solidFill>
                <a:latin typeface="Arial" panose="020B0604020202020204" pitchFamily="34" charset="0"/>
                <a:cs typeface="Arial" panose="020B0604020202020204" pitchFamily="34" charset="0"/>
              </a:rPr>
              <a:t>الرسائل</a:t>
            </a:r>
            <a:endParaRPr lang="en-GB" sz="2471" b="1" dirty="0">
              <a:solidFill>
                <a:srgbClr val="A7FFA7"/>
              </a:solidFill>
              <a:latin typeface="Arial" panose="020B0604020202020204" pitchFamily="34" charset="0"/>
              <a:cs typeface="Arial" panose="020B0604020202020204" pitchFamily="34" charset="0"/>
            </a:endParaRPr>
          </a:p>
          <a:p>
            <a:pPr algn="ctr" defTabSz="397830">
              <a:lnSpc>
                <a:spcPct val="50000"/>
              </a:lnSpc>
              <a:spcBef>
                <a:spcPts val="1544"/>
              </a:spcBef>
              <a:buClr>
                <a:srgbClr val="A7FFA7"/>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endParaRPr lang="en-GB" sz="2471" u="sng" dirty="0">
              <a:solidFill>
                <a:srgbClr val="A7FFA7"/>
              </a:solidFill>
              <a:latin typeface="Arial" panose="020B0604020202020204" pitchFamily="34" charset="0"/>
              <a:cs typeface="Arial" panose="020B0604020202020204" pitchFamily="34" charset="0"/>
            </a:endParaRPr>
          </a:p>
          <a:p>
            <a:pPr algn="ctr" defTabSz="397830">
              <a:buClr>
                <a:srgbClr val="A7FFA7"/>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endParaRPr lang="en-GB" sz="2471" u="sng" dirty="0">
              <a:solidFill>
                <a:srgbClr val="A7FFA7"/>
              </a:solidFill>
              <a:latin typeface="Arial" panose="020B0604020202020204" pitchFamily="34" charset="0"/>
              <a:cs typeface="Arial" panose="020B0604020202020204" pitchFamily="34" charset="0"/>
            </a:endParaRPr>
          </a:p>
        </p:txBody>
      </p:sp>
      <p:sp>
        <p:nvSpPr>
          <p:cNvPr id="27665" name="Rectangle 23"/>
          <p:cNvSpPr>
            <a:spLocks noChangeArrowheads="1"/>
          </p:cNvSpPr>
          <p:nvPr/>
        </p:nvSpPr>
        <p:spPr bwMode="auto">
          <a:xfrm>
            <a:off x="6081993" y="4403912"/>
            <a:ext cx="2328022" cy="1026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567" tIns="38990" rIns="79567" bIns="38990">
            <a:spAutoFit/>
          </a:bodyPr>
          <a:lstStyle/>
          <a:p>
            <a:pPr algn="ctr" defTabSz="397830">
              <a:lnSpc>
                <a:spcPct val="65000"/>
              </a:lnSpc>
              <a:spcBef>
                <a:spcPts val="1324"/>
              </a:spcBef>
              <a:buClr>
                <a:srgbClr val="A7FFA7"/>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206" b="1" dirty="0">
                <a:solidFill>
                  <a:srgbClr val="A7FFA7"/>
                </a:solidFill>
                <a:latin typeface="Arial" panose="020B0604020202020204" pitchFamily="34" charset="0"/>
                <a:cs typeface="Arial" panose="020B0604020202020204" pitchFamily="34" charset="0"/>
              </a:rPr>
              <a:t>سفر</a:t>
            </a:r>
          </a:p>
          <a:p>
            <a:pPr algn="ctr" defTabSz="397830">
              <a:lnSpc>
                <a:spcPct val="65000"/>
              </a:lnSpc>
              <a:spcBef>
                <a:spcPts val="1324"/>
              </a:spcBef>
              <a:buClr>
                <a:srgbClr val="A7FFA7"/>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206" b="1" dirty="0">
                <a:solidFill>
                  <a:srgbClr val="A7FFA7"/>
                </a:solidFill>
                <a:latin typeface="Arial" panose="020B0604020202020204" pitchFamily="34" charset="0"/>
                <a:cs typeface="Arial" panose="020B0604020202020204" pitchFamily="34" charset="0"/>
              </a:rPr>
              <a:t>الرؤيا</a:t>
            </a:r>
            <a:endParaRPr lang="en-GB" sz="2206" b="1" dirty="0">
              <a:solidFill>
                <a:srgbClr val="A7FFA7"/>
              </a:solidFill>
              <a:latin typeface="Arial" panose="020B0604020202020204" pitchFamily="34" charset="0"/>
              <a:cs typeface="Arial" panose="020B0604020202020204" pitchFamily="34" charset="0"/>
            </a:endParaRPr>
          </a:p>
          <a:p>
            <a:pPr algn="ctr" defTabSz="397830">
              <a:buClr>
                <a:srgbClr val="A7FFA7"/>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endParaRPr lang="en-GB" sz="2206" b="1" dirty="0">
              <a:solidFill>
                <a:srgbClr val="A7FFA7"/>
              </a:solidFill>
              <a:latin typeface="Arial" panose="020B0604020202020204" pitchFamily="34" charset="0"/>
              <a:cs typeface="Arial" panose="020B0604020202020204" pitchFamily="34" charset="0"/>
            </a:endParaRPr>
          </a:p>
        </p:txBody>
      </p:sp>
      <p:sp>
        <p:nvSpPr>
          <p:cNvPr id="27666" name="Rectangle 24"/>
          <p:cNvSpPr>
            <a:spLocks noChangeArrowheads="1"/>
          </p:cNvSpPr>
          <p:nvPr/>
        </p:nvSpPr>
        <p:spPr bwMode="auto">
          <a:xfrm>
            <a:off x="1882588" y="1507192"/>
            <a:ext cx="5331199" cy="9803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567" tIns="38990" rIns="79567" bIns="38990">
            <a:spAutoFit/>
          </a:bodyPr>
          <a:lstStyle/>
          <a:p>
            <a:pPr algn="ctr" defTabSz="397830">
              <a:spcBef>
                <a:spcPts val="1985"/>
              </a:spcBef>
              <a:buClr>
                <a:srgbClr val="FFEA18"/>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3177" b="1" dirty="0">
                <a:solidFill>
                  <a:srgbClr val="FFEA18"/>
                </a:solidFill>
                <a:latin typeface="Arial" panose="020B0604020202020204" pitchFamily="34" charset="0"/>
                <a:cs typeface="Arial" panose="020B0604020202020204" pitchFamily="34" charset="0"/>
              </a:rPr>
              <a:t>أقسام العهد الجديد الأربعة:</a:t>
            </a:r>
            <a:endParaRPr lang="en-GB" sz="3177" b="1" dirty="0">
              <a:solidFill>
                <a:srgbClr val="FFEA18"/>
              </a:solidFill>
              <a:latin typeface="Arial" panose="020B0604020202020204" pitchFamily="34" charset="0"/>
              <a:cs typeface="Arial" panose="020B0604020202020204" pitchFamily="34" charset="0"/>
            </a:endParaRPr>
          </a:p>
          <a:p>
            <a:pPr algn="ctr" defTabSz="397830">
              <a:spcBef>
                <a:spcPts val="1103"/>
              </a:spcBef>
              <a:buClr>
                <a:srgbClr val="FFEA18"/>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1765" b="1" dirty="0">
                <a:solidFill>
                  <a:srgbClr val="FFEA18"/>
                </a:solidFill>
                <a:latin typeface="Arial" panose="020B0604020202020204" pitchFamily="34" charset="0"/>
                <a:cs typeface="Arial" panose="020B0604020202020204" pitchFamily="34" charset="0"/>
              </a:rPr>
              <a:t>كتبت بين السنوات الأربعين والتسعين ب. م.</a:t>
            </a:r>
            <a:endParaRPr lang="en-GB" sz="1765" b="1" dirty="0">
              <a:solidFill>
                <a:srgbClr val="FFEA18"/>
              </a:solidFill>
              <a:latin typeface="Arial" panose="020B0604020202020204" pitchFamily="34" charset="0"/>
              <a:cs typeface="Arial" panose="020B0604020202020204" pitchFamily="34" charset="0"/>
            </a:endParaRPr>
          </a:p>
        </p:txBody>
      </p:sp>
      <p:sp>
        <p:nvSpPr>
          <p:cNvPr id="27667" name="Text Box 25"/>
          <p:cNvSpPr txBox="1">
            <a:spLocks noChangeArrowheads="1"/>
          </p:cNvSpPr>
          <p:nvPr/>
        </p:nvSpPr>
        <p:spPr bwMode="auto">
          <a:xfrm>
            <a:off x="8656319" y="1882"/>
            <a:ext cx="227372" cy="354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49" tIns="41205" rIns="79249" bIns="4120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1103"/>
              </a:spcBef>
              <a:buClr>
                <a:srgbClr val="FFA27C"/>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en-GB" sz="1765">
                <a:solidFill>
                  <a:srgbClr val="FFA27C"/>
                </a:solidFill>
                <a:latin typeface="Arial" panose="020B0604020202020204" pitchFamily="34" charset="0"/>
                <a:cs typeface="Arial" panose="020B0604020202020204" pitchFamily="34" charset="0"/>
              </a:rPr>
              <a:t> </a:t>
            </a:r>
          </a:p>
        </p:txBody>
      </p:sp>
      <p:sp>
        <p:nvSpPr>
          <p:cNvPr id="27668" name="Text Box 26"/>
          <p:cNvSpPr txBox="1">
            <a:spLocks noChangeArrowheads="1"/>
          </p:cNvSpPr>
          <p:nvPr/>
        </p:nvSpPr>
        <p:spPr bwMode="auto">
          <a:xfrm>
            <a:off x="7918357" y="6538633"/>
            <a:ext cx="162485" cy="21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19" tIns="40258" rIns="80519" bIns="40258"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397830">
              <a:lnSpc>
                <a:spcPct val="93000"/>
              </a:lnSpc>
              <a:buClr>
                <a:srgbClr val="000000"/>
              </a:buClr>
              <a:buSzPct val="100000"/>
            </a:pPr>
            <a:endParaRPr lang="en-US" sz="2206">
              <a:solidFill>
                <a:srgbClr val="FFFFFF"/>
              </a:solidFill>
              <a:latin typeface="Arial" panose="020B0604020202020204" pitchFamily="34" charset="0"/>
              <a:cs typeface="Arial" panose="020B0604020202020204" pitchFamily="34" charset="0"/>
            </a:endParaRPr>
          </a:p>
        </p:txBody>
      </p:sp>
      <p:sp>
        <p:nvSpPr>
          <p:cNvPr id="27669" name="Text Box 27"/>
          <p:cNvSpPr txBox="1">
            <a:spLocks noChangeArrowheads="1"/>
          </p:cNvSpPr>
          <p:nvPr/>
        </p:nvSpPr>
        <p:spPr bwMode="auto">
          <a:xfrm>
            <a:off x="8250666" y="6538411"/>
            <a:ext cx="285080" cy="218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49" tIns="41205" rIns="79249" bIns="4120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55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en-GB" sz="882" b="1">
                <a:solidFill>
                  <a:srgbClr val="FFFFFF"/>
                </a:solidFill>
                <a:latin typeface="Arial" panose="020B0604020202020204" pitchFamily="34" charset="0"/>
                <a:cs typeface="Arial" panose="020B0604020202020204" pitchFamily="34" charset="0"/>
              </a:rPr>
              <a:t>11</a:t>
            </a:r>
          </a:p>
        </p:txBody>
      </p:sp>
      <p:sp>
        <p:nvSpPr>
          <p:cNvPr id="13340" name="AutoShape 28"/>
          <p:cNvSpPr>
            <a:spLocks noChangeArrowheads="1"/>
          </p:cNvSpPr>
          <p:nvPr/>
        </p:nvSpPr>
        <p:spPr bwMode="auto">
          <a:xfrm>
            <a:off x="1228446" y="5119688"/>
            <a:ext cx="1044949" cy="1095375"/>
          </a:xfrm>
          <a:prstGeom prst="upArrow">
            <a:avLst>
              <a:gd name="adj1" fmla="val 50000"/>
              <a:gd name="adj2" fmla="val 26206"/>
            </a:avLst>
          </a:prstGeom>
          <a:solidFill>
            <a:srgbClr val="FC0128"/>
          </a:solidFill>
          <a:ln w="38160">
            <a:solidFill>
              <a:srgbClr val="FFFFFF"/>
            </a:solidFill>
            <a:miter lim="800000"/>
            <a:headEnd/>
            <a:tailEnd/>
          </a:ln>
          <a:effectLst>
            <a:outerShdw blurRad="63500" dist="7178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13341" name="AutoShape 29"/>
          <p:cNvSpPr>
            <a:spLocks noChangeArrowheads="1"/>
          </p:cNvSpPr>
          <p:nvPr/>
        </p:nvSpPr>
        <p:spPr bwMode="auto">
          <a:xfrm>
            <a:off x="3043798" y="5457265"/>
            <a:ext cx="1044949" cy="1095375"/>
          </a:xfrm>
          <a:prstGeom prst="upArrow">
            <a:avLst>
              <a:gd name="adj1" fmla="val 50000"/>
              <a:gd name="adj2" fmla="val 26206"/>
            </a:avLst>
          </a:prstGeom>
          <a:solidFill>
            <a:srgbClr val="FC0128"/>
          </a:solidFill>
          <a:ln w="38160">
            <a:solidFill>
              <a:srgbClr val="FFFFFF"/>
            </a:solidFill>
            <a:miter lim="800000"/>
            <a:headEnd/>
            <a:tailEnd/>
          </a:ln>
          <a:effectLst>
            <a:outerShdw blurRad="63500" dist="7178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13342" name="AutoShape 30"/>
          <p:cNvSpPr>
            <a:spLocks noChangeArrowheads="1"/>
          </p:cNvSpPr>
          <p:nvPr/>
        </p:nvSpPr>
        <p:spPr bwMode="auto">
          <a:xfrm>
            <a:off x="4947397" y="5044049"/>
            <a:ext cx="1044949" cy="1095375"/>
          </a:xfrm>
          <a:prstGeom prst="upArrow">
            <a:avLst>
              <a:gd name="adj1" fmla="val 50000"/>
              <a:gd name="adj2" fmla="val 26206"/>
            </a:avLst>
          </a:prstGeom>
          <a:solidFill>
            <a:srgbClr val="FC0128"/>
          </a:solidFill>
          <a:ln w="38160">
            <a:solidFill>
              <a:srgbClr val="FFFFFF"/>
            </a:solidFill>
            <a:miter lim="800000"/>
            <a:headEnd/>
            <a:tailEnd/>
          </a:ln>
          <a:effectLst>
            <a:outerShdw blurRad="63500" dist="7178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13343" name="AutoShape 31"/>
          <p:cNvSpPr>
            <a:spLocks noChangeArrowheads="1"/>
          </p:cNvSpPr>
          <p:nvPr/>
        </p:nvSpPr>
        <p:spPr bwMode="auto">
          <a:xfrm>
            <a:off x="6674504" y="5063659"/>
            <a:ext cx="1044949" cy="1095375"/>
          </a:xfrm>
          <a:prstGeom prst="upArrow">
            <a:avLst>
              <a:gd name="adj1" fmla="val 50000"/>
              <a:gd name="adj2" fmla="val 26206"/>
            </a:avLst>
          </a:prstGeom>
          <a:solidFill>
            <a:srgbClr val="FC0128"/>
          </a:solidFill>
          <a:ln w="38160">
            <a:solidFill>
              <a:srgbClr val="FFFFFF"/>
            </a:solidFill>
            <a:miter lim="800000"/>
            <a:headEnd/>
            <a:tailEnd/>
          </a:ln>
          <a:effectLst>
            <a:outerShdw blurRad="63500" dist="71785" dir="2700000"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27674" name="Text Box 32"/>
          <p:cNvSpPr txBox="1">
            <a:spLocks noChangeArrowheads="1"/>
          </p:cNvSpPr>
          <p:nvPr/>
        </p:nvSpPr>
        <p:spPr bwMode="auto">
          <a:xfrm>
            <a:off x="8575846" y="6480822"/>
            <a:ext cx="270654" cy="300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49" tIns="41205" rIns="79249" bIns="4120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88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en-GB" sz="1412" b="1">
                <a:solidFill>
                  <a:srgbClr val="FFFFFF"/>
                </a:solidFill>
                <a:latin typeface="Arial" panose="020B0604020202020204" pitchFamily="34" charset="0"/>
                <a:cs typeface="Arial" panose="020B0604020202020204" pitchFamily="34" charset="0"/>
              </a:rPr>
              <a:t>6</a:t>
            </a:r>
          </a:p>
        </p:txBody>
      </p:sp>
      <p:sp>
        <p:nvSpPr>
          <p:cNvPr id="13345" name="AutoShape 33"/>
          <p:cNvSpPr>
            <a:spLocks noChangeArrowheads="1"/>
          </p:cNvSpPr>
          <p:nvPr/>
        </p:nvSpPr>
        <p:spPr bwMode="auto">
          <a:xfrm>
            <a:off x="0" y="138674"/>
            <a:ext cx="3431802" cy="904875"/>
          </a:xfrm>
          <a:prstGeom prst="roundRect">
            <a:avLst>
              <a:gd name="adj" fmla="val 16667"/>
            </a:avLst>
          </a:prstGeom>
          <a:noFill/>
          <a:ln w="76320">
            <a:solidFill>
              <a:srgbClr val="FC0128"/>
            </a:solidFill>
            <a:miter lim="800000"/>
            <a:headEnd/>
            <a:tailEnd/>
          </a:ln>
          <a:effectLst>
            <a:outerShdw blurRad="63500" dist="91659" dir="2017659"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13346" name="AutoShape 34"/>
          <p:cNvSpPr>
            <a:spLocks noChangeArrowheads="1"/>
          </p:cNvSpPr>
          <p:nvPr/>
        </p:nvSpPr>
        <p:spPr bwMode="auto">
          <a:xfrm>
            <a:off x="2115110" y="2031067"/>
            <a:ext cx="4762500" cy="523875"/>
          </a:xfrm>
          <a:prstGeom prst="roundRect">
            <a:avLst>
              <a:gd name="adj" fmla="val 16667"/>
            </a:avLst>
          </a:prstGeom>
          <a:noFill/>
          <a:ln w="76320">
            <a:solidFill>
              <a:srgbClr val="FC0128"/>
            </a:solidFill>
            <a:miter lim="800000"/>
            <a:headEnd/>
            <a:tailEnd/>
          </a:ln>
          <a:effectLst>
            <a:outerShdw blurRad="63500" dist="91659" dir="2017659" algn="ctr" rotWithShape="0">
              <a:srgbClr val="000000"/>
            </a:outerShdw>
          </a:effectLst>
        </p:spPr>
        <p:txBody>
          <a:bodyPr wrap="none" lIns="80519" tIns="40258" rIns="80519" bIns="40258"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3345"/>
                                        </p:tgtEl>
                                        <p:attrNameLst>
                                          <p:attrName>style.visibility</p:attrName>
                                        </p:attrNameLst>
                                      </p:cBhvr>
                                      <p:to>
                                        <p:strVal val="visible"/>
                                      </p:to>
                                    </p:set>
                                    <p:anim calcmode="lin" valueType="num">
                                      <p:cBhvr>
                                        <p:cTn id="7" dur="500" fill="hold"/>
                                        <p:tgtEl>
                                          <p:spTgt spid="13345"/>
                                        </p:tgtEl>
                                        <p:attrNameLst>
                                          <p:attrName>ppt_w</p:attrName>
                                        </p:attrNameLst>
                                      </p:cBhvr>
                                      <p:tavLst>
                                        <p:tav tm="100000">
                                          <p:val>
                                            <p:fltVal val="0"/>
                                          </p:val>
                                        </p:tav>
                                        <p:tav>
                                          <p:val>
                                            <p:strVal val="#ppt_w"/>
                                          </p:val>
                                        </p:tav>
                                      </p:tavLst>
                                    </p:anim>
                                    <p:anim calcmode="lin" valueType="num">
                                      <p:cBhvr>
                                        <p:cTn id="8" dur="500" fill="hold"/>
                                        <p:tgtEl>
                                          <p:spTgt spid="13345"/>
                                        </p:tgtEl>
                                        <p:attrNameLst>
                                          <p:attrName>ppt_h</p:attrName>
                                        </p:attrNameLst>
                                      </p:cBhvr>
                                      <p:tavLst>
                                        <p:tav tm="100000">
                                          <p:val>
                                            <p:fltVal val="0"/>
                                          </p:val>
                                        </p:tav>
                                        <p:tav>
                                          <p:val>
                                            <p:strVal val="#ppt_h"/>
                                          </p:val>
                                        </p:tav>
                                      </p:tavLst>
                                    </p:anim>
                                    <p:anim calcmode="lin" valueType="num">
                                      <p:cBhvr>
                                        <p:cTn id="9" dur="500" fill="hold"/>
                                        <p:tgtEl>
                                          <p:spTgt spid="13345"/>
                                        </p:tgtEl>
                                        <p:attrNameLst>
                                          <p:attrName>ppt_x</p:attrName>
                                        </p:attrNameLst>
                                      </p:cBhvr>
                                      <p:tavLst>
                                        <p:tav tm="100000">
                                          <p:val>
                                            <p:fltVal val="0.5"/>
                                          </p:val>
                                        </p:tav>
                                        <p:tav>
                                          <p:val>
                                            <p:strVal val="#ppt_x"/>
                                          </p:val>
                                        </p:tav>
                                      </p:tavLst>
                                    </p:anim>
                                    <p:anim calcmode="lin" valueType="num">
                                      <p:cBhvr>
                                        <p:cTn id="10" dur="500" fill="hold"/>
                                        <p:tgtEl>
                                          <p:spTgt spid="13345"/>
                                        </p:tgtEl>
                                        <p:attrNameLst>
                                          <p:attrName>ppt_y</p:attrName>
                                        </p:attrNameLst>
                                      </p:cBhvr>
                                      <p:tavLst>
                                        <p:tav tm="100000">
                                          <p:val>
                                            <p:fltVal val="0.5"/>
                                          </p:val>
                                        </p:tav>
                                        <p:tav>
                                          <p:val>
                                            <p:strVal val="#ppt_y"/>
                                          </p:val>
                                        </p:tav>
                                      </p:tavLst>
                                    </p:anim>
                                  </p:childTnLst>
                                  <p:subTnLst>
                                    <p:set>
                                      <p:cBhvr override="childStyle">
                                        <p:cTn dur="1" fill="hold" display="0" masterRel="nextClick" afterEffect="1"/>
                                        <p:tgtEl>
                                          <p:spTgt spid="1334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340"/>
                                        </p:tgtEl>
                                        <p:attrNameLst>
                                          <p:attrName>style.visibility</p:attrName>
                                        </p:attrNameLst>
                                      </p:cBhvr>
                                      <p:to>
                                        <p:strVal val="visible"/>
                                      </p:to>
                                    </p:set>
                                    <p:anim calcmode="lin" valueType="num">
                                      <p:cBhvr>
                                        <p:cTn id="15" dur="500" fill="hold"/>
                                        <p:tgtEl>
                                          <p:spTgt spid="13340"/>
                                        </p:tgtEl>
                                        <p:attrNameLst>
                                          <p:attrName>ppt_x</p:attrName>
                                        </p:attrNameLst>
                                      </p:cBhvr>
                                      <p:tavLst>
                                        <p:tav tm="100000">
                                          <p:val>
                                            <p:strVal val="#ppt_x"/>
                                          </p:val>
                                        </p:tav>
                                        <p:tav>
                                          <p:val>
                                            <p:strVal val="#ppt_x"/>
                                          </p:val>
                                        </p:tav>
                                      </p:tavLst>
                                    </p:anim>
                                    <p:anim calcmode="lin" valueType="num">
                                      <p:cBhvr>
                                        <p:cTn id="16" dur="500" fill="hold"/>
                                        <p:tgtEl>
                                          <p:spTgt spid="13340"/>
                                        </p:tgtEl>
                                        <p:attrNameLst>
                                          <p:attrName>ppt_y</p:attrName>
                                        </p:attrNameLst>
                                      </p:cBhvr>
                                      <p:tavLst>
                                        <p:tav tm="100000">
                                          <p:val>
                                            <p:strVal val="1+#ppt_h/2"/>
                                          </p:val>
                                        </p:tav>
                                        <p:tav>
                                          <p:val>
                                            <p:strVal val="#ppt_y"/>
                                          </p:val>
                                        </p:tav>
                                      </p:tavLst>
                                    </p:anim>
                                  </p:childTnLst>
                                  <p:subTnLst>
                                    <p:set>
                                      <p:cBhvr override="childStyle">
                                        <p:cTn dur="1" fill="hold" display="0" masterRel="nextClick" afterEffect="1"/>
                                        <p:tgtEl>
                                          <p:spTgt spid="13340"/>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341"/>
                                        </p:tgtEl>
                                        <p:attrNameLst>
                                          <p:attrName>style.visibility</p:attrName>
                                        </p:attrNameLst>
                                      </p:cBhvr>
                                      <p:to>
                                        <p:strVal val="visible"/>
                                      </p:to>
                                    </p:set>
                                    <p:anim calcmode="lin" valueType="num">
                                      <p:cBhvr>
                                        <p:cTn id="21" dur="500" fill="hold"/>
                                        <p:tgtEl>
                                          <p:spTgt spid="13341"/>
                                        </p:tgtEl>
                                        <p:attrNameLst>
                                          <p:attrName>ppt_x</p:attrName>
                                        </p:attrNameLst>
                                      </p:cBhvr>
                                      <p:tavLst>
                                        <p:tav tm="100000">
                                          <p:val>
                                            <p:strVal val="#ppt_x"/>
                                          </p:val>
                                        </p:tav>
                                        <p:tav>
                                          <p:val>
                                            <p:strVal val="#ppt_x"/>
                                          </p:val>
                                        </p:tav>
                                      </p:tavLst>
                                    </p:anim>
                                    <p:anim calcmode="lin" valueType="num">
                                      <p:cBhvr>
                                        <p:cTn id="22" dur="500" fill="hold"/>
                                        <p:tgtEl>
                                          <p:spTgt spid="13341"/>
                                        </p:tgtEl>
                                        <p:attrNameLst>
                                          <p:attrName>ppt_y</p:attrName>
                                        </p:attrNameLst>
                                      </p:cBhvr>
                                      <p:tavLst>
                                        <p:tav tm="100000">
                                          <p:val>
                                            <p:strVal val="1+#ppt_h/2"/>
                                          </p:val>
                                        </p:tav>
                                        <p:tav>
                                          <p:val>
                                            <p:strVal val="#ppt_y"/>
                                          </p:val>
                                        </p:tav>
                                      </p:tavLst>
                                    </p:anim>
                                  </p:childTnLst>
                                  <p:subTnLst>
                                    <p:set>
                                      <p:cBhvr override="childStyle">
                                        <p:cTn dur="1" fill="hold" display="0" masterRel="nextClick" afterEffect="1"/>
                                        <p:tgtEl>
                                          <p:spTgt spid="13341"/>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342"/>
                                        </p:tgtEl>
                                        <p:attrNameLst>
                                          <p:attrName>style.visibility</p:attrName>
                                        </p:attrNameLst>
                                      </p:cBhvr>
                                      <p:to>
                                        <p:strVal val="visible"/>
                                      </p:to>
                                    </p:set>
                                    <p:anim calcmode="lin" valueType="num">
                                      <p:cBhvr>
                                        <p:cTn id="27" dur="500" fill="hold"/>
                                        <p:tgtEl>
                                          <p:spTgt spid="13342"/>
                                        </p:tgtEl>
                                        <p:attrNameLst>
                                          <p:attrName>ppt_x</p:attrName>
                                        </p:attrNameLst>
                                      </p:cBhvr>
                                      <p:tavLst>
                                        <p:tav tm="100000">
                                          <p:val>
                                            <p:strVal val="#ppt_x"/>
                                          </p:val>
                                        </p:tav>
                                        <p:tav>
                                          <p:val>
                                            <p:strVal val="#ppt_x"/>
                                          </p:val>
                                        </p:tav>
                                      </p:tavLst>
                                    </p:anim>
                                    <p:anim calcmode="lin" valueType="num">
                                      <p:cBhvr>
                                        <p:cTn id="28" dur="500" fill="hold"/>
                                        <p:tgtEl>
                                          <p:spTgt spid="13342"/>
                                        </p:tgtEl>
                                        <p:attrNameLst>
                                          <p:attrName>ppt_y</p:attrName>
                                        </p:attrNameLst>
                                      </p:cBhvr>
                                      <p:tavLst>
                                        <p:tav tm="100000">
                                          <p:val>
                                            <p:strVal val="1+#ppt_h/2"/>
                                          </p:val>
                                        </p:tav>
                                        <p:tav>
                                          <p:val>
                                            <p:strVal val="#ppt_y"/>
                                          </p:val>
                                        </p:tav>
                                      </p:tavLst>
                                    </p:anim>
                                  </p:childTnLst>
                                  <p:subTnLst>
                                    <p:set>
                                      <p:cBhvr override="childStyle">
                                        <p:cTn dur="1" fill="hold" display="0" masterRel="nextClick" afterEffect="1"/>
                                        <p:tgtEl>
                                          <p:spTgt spid="13342"/>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343"/>
                                        </p:tgtEl>
                                        <p:attrNameLst>
                                          <p:attrName>style.visibility</p:attrName>
                                        </p:attrNameLst>
                                      </p:cBhvr>
                                      <p:to>
                                        <p:strVal val="visible"/>
                                      </p:to>
                                    </p:set>
                                    <p:anim calcmode="lin" valueType="num">
                                      <p:cBhvr>
                                        <p:cTn id="33" dur="500" fill="hold"/>
                                        <p:tgtEl>
                                          <p:spTgt spid="13343"/>
                                        </p:tgtEl>
                                        <p:attrNameLst>
                                          <p:attrName>ppt_x</p:attrName>
                                        </p:attrNameLst>
                                      </p:cBhvr>
                                      <p:tavLst>
                                        <p:tav tm="100000">
                                          <p:val>
                                            <p:strVal val="#ppt_x"/>
                                          </p:val>
                                        </p:tav>
                                        <p:tav>
                                          <p:val>
                                            <p:strVal val="#ppt_x"/>
                                          </p:val>
                                        </p:tav>
                                      </p:tavLst>
                                    </p:anim>
                                    <p:anim calcmode="lin" valueType="num">
                                      <p:cBhvr>
                                        <p:cTn id="34" dur="500" fill="hold"/>
                                        <p:tgtEl>
                                          <p:spTgt spid="13343"/>
                                        </p:tgtEl>
                                        <p:attrNameLst>
                                          <p:attrName>ppt_y</p:attrName>
                                        </p:attrNameLst>
                                      </p:cBhvr>
                                      <p:tavLst>
                                        <p:tav tm="100000">
                                          <p:val>
                                            <p:strVal val="1+#ppt_h/2"/>
                                          </p:val>
                                        </p:tav>
                                        <p:tav>
                                          <p:val>
                                            <p:strVal val="#ppt_y"/>
                                          </p:val>
                                        </p:tav>
                                      </p:tavLst>
                                    </p:anim>
                                  </p:childTnLst>
                                  <p:subTnLst>
                                    <p:set>
                                      <p:cBhvr override="childStyle">
                                        <p:cTn dur="1" fill="hold" display="0" masterRel="nextClick" afterEffect="1"/>
                                        <p:tgtEl>
                                          <p:spTgt spid="13343"/>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272" fill="hold" grpId="0" nodeType="clickEffect">
                                  <p:stCondLst>
                                    <p:cond delay="0"/>
                                  </p:stCondLst>
                                  <p:childTnLst>
                                    <p:set>
                                      <p:cBhvr>
                                        <p:cTn id="38" dur="1" fill="hold">
                                          <p:stCondLst>
                                            <p:cond delay="0"/>
                                          </p:stCondLst>
                                        </p:cTn>
                                        <p:tgtEl>
                                          <p:spTgt spid="13346"/>
                                        </p:tgtEl>
                                        <p:attrNameLst>
                                          <p:attrName>style.visibility</p:attrName>
                                        </p:attrNameLst>
                                      </p:cBhvr>
                                      <p:to>
                                        <p:strVal val="visible"/>
                                      </p:to>
                                    </p:set>
                                    <p:anim calcmode="lin" valueType="num">
                                      <p:cBhvr>
                                        <p:cTn id="39" dur="500" fill="hold"/>
                                        <p:tgtEl>
                                          <p:spTgt spid="13346"/>
                                        </p:tgtEl>
                                        <p:attrNameLst>
                                          <p:attrName>ppt_w</p:attrName>
                                        </p:attrNameLst>
                                      </p:cBhvr>
                                      <p:tavLst>
                                        <p:tav tm="100000">
                                          <p:val>
                                            <p:strVal val="2/3*#ppt_w"/>
                                          </p:val>
                                        </p:tav>
                                        <p:tav>
                                          <p:val>
                                            <p:strVal val="#ppt_w"/>
                                          </p:val>
                                        </p:tav>
                                      </p:tavLst>
                                    </p:anim>
                                    <p:anim calcmode="lin" valueType="num">
                                      <p:cBhvr>
                                        <p:cTn id="40" dur="500" fill="hold"/>
                                        <p:tgtEl>
                                          <p:spTgt spid="13346"/>
                                        </p:tgtEl>
                                        <p:attrNameLst>
                                          <p:attrName>ppt_h</p:attrName>
                                        </p:attrNameLst>
                                      </p:cBhvr>
                                      <p:tavLst>
                                        <p:tav tm="100000">
                                          <p:val>
                                            <p:strVal val="2/3*#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0" grpId="0" animBg="1"/>
      <p:bldP spid="13341" grpId="0" animBg="1"/>
      <p:bldP spid="13342" grpId="0" animBg="1"/>
      <p:bldP spid="13343" grpId="0" animBg="1"/>
      <p:bldP spid="13345" grpId="0" animBg="1"/>
      <p:bldP spid="133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930088" y="3213287"/>
            <a:ext cx="1643063" cy="802622"/>
          </a:xfrm>
          <a:prstGeom prst="rect">
            <a:avLst/>
          </a:prstGeom>
          <a:solidFill>
            <a:srgbClr val="000090"/>
          </a:solidFill>
          <a:ln w="25560">
            <a:solidFill>
              <a:srgbClr val="000000"/>
            </a:solidFill>
            <a:miter lim="800000"/>
            <a:headEnd/>
            <a:tailEnd/>
          </a:ln>
        </p:spPr>
        <p:txBody>
          <a:bodyPr wrap="none" lIns="80529" tIns="40264" rIns="80529" bIns="40264" anchor="ctr"/>
          <a:lstStyle/>
          <a:p>
            <a:pPr defTabSz="397830">
              <a:lnSpc>
                <a:spcPct val="93000"/>
              </a:lnSpc>
              <a:buClr>
                <a:srgbClr val="000000"/>
              </a:buClr>
              <a:buSzPct val="100000"/>
            </a:pPr>
            <a:endParaRPr lang="en-US" sz="2206">
              <a:solidFill>
                <a:srgbClr val="FFFFFF"/>
              </a:solidFill>
              <a:latin typeface="Arial" panose="020B0604020202020204" pitchFamily="34" charset="0"/>
              <a:cs typeface="Arial" panose="020B0604020202020204" pitchFamily="34" charset="0"/>
            </a:endParaRPr>
          </a:p>
        </p:txBody>
      </p:sp>
      <p:sp>
        <p:nvSpPr>
          <p:cNvPr id="29698" name="Rectangle 3"/>
          <p:cNvSpPr>
            <a:spLocks noChangeArrowheads="1"/>
          </p:cNvSpPr>
          <p:nvPr/>
        </p:nvSpPr>
        <p:spPr bwMode="auto">
          <a:xfrm>
            <a:off x="582706" y="2825284"/>
            <a:ext cx="1806949" cy="416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399" tIns="44700" rIns="89399" bIns="44700">
            <a:spAutoFit/>
          </a:bodyPr>
          <a:lstStyle/>
          <a:p>
            <a:pPr algn="r" defTabSz="397830">
              <a:spcBef>
                <a:spcPts val="1103"/>
              </a:spcBef>
              <a:buClr>
                <a:srgbClr val="FFFFFF"/>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en-GB" sz="2118" b="1" dirty="0">
                <a:solidFill>
                  <a:srgbClr val="FFFFFF"/>
                </a:solidFill>
                <a:latin typeface="Arial" panose="020B0604020202020204" pitchFamily="34" charset="0"/>
                <a:cs typeface="Arial" panose="020B0604020202020204" pitchFamily="34" charset="0"/>
              </a:rPr>
              <a:t>(</a:t>
            </a:r>
            <a:r>
              <a:rPr lang="ar-JO" sz="2118" b="1" dirty="0">
                <a:solidFill>
                  <a:srgbClr val="FFFFFF"/>
                </a:solidFill>
                <a:latin typeface="Arial" panose="020B0604020202020204" pitchFamily="34" charset="0"/>
                <a:cs typeface="Arial" panose="020B0604020202020204" pitchFamily="34" charset="0"/>
              </a:rPr>
              <a:t>4 كتب</a:t>
            </a:r>
            <a:r>
              <a:rPr lang="en-GB" sz="2118" b="1" dirty="0">
                <a:solidFill>
                  <a:srgbClr val="FFFFFF"/>
                </a:solidFill>
                <a:latin typeface="Arial" panose="020B0604020202020204" pitchFamily="34" charset="0"/>
                <a:cs typeface="Arial" panose="020B0604020202020204" pitchFamily="34" charset="0"/>
              </a:rPr>
              <a:t>)</a:t>
            </a:r>
          </a:p>
        </p:txBody>
      </p:sp>
      <p:sp>
        <p:nvSpPr>
          <p:cNvPr id="29699" name="Rectangle 4"/>
          <p:cNvSpPr>
            <a:spLocks noChangeArrowheads="1"/>
          </p:cNvSpPr>
          <p:nvPr/>
        </p:nvSpPr>
        <p:spPr bwMode="auto">
          <a:xfrm>
            <a:off x="1121989" y="3372971"/>
            <a:ext cx="1315290" cy="542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399" tIns="44700" rIns="89399" bIns="44700">
            <a:spAutoFit/>
          </a:bodyPr>
          <a:lstStyle/>
          <a:p>
            <a:pPr algn="ctr" defTabSz="397830">
              <a:lnSpc>
                <a:spcPct val="65000"/>
              </a:lnSpc>
              <a:spcBef>
                <a:spcPts val="993"/>
              </a:spcBef>
              <a:buClr>
                <a:srgbClr val="FFB3C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1588" b="1" dirty="0">
                <a:solidFill>
                  <a:srgbClr val="FFB3C0"/>
                </a:solidFill>
                <a:latin typeface="Arial" panose="020B0604020202020204" pitchFamily="34" charset="0"/>
                <a:cs typeface="Arial" panose="020B0604020202020204" pitchFamily="34" charset="0"/>
              </a:rPr>
              <a:t>حقائق</a:t>
            </a:r>
          </a:p>
          <a:p>
            <a:pPr algn="ctr" defTabSz="397830">
              <a:lnSpc>
                <a:spcPct val="65000"/>
              </a:lnSpc>
              <a:spcBef>
                <a:spcPts val="993"/>
              </a:spcBef>
              <a:buClr>
                <a:srgbClr val="FFB3C0"/>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1588" b="1" dirty="0">
                <a:solidFill>
                  <a:srgbClr val="FFB3C0"/>
                </a:solidFill>
                <a:latin typeface="Arial" panose="020B0604020202020204" pitchFamily="34" charset="0"/>
                <a:cs typeface="Arial" panose="020B0604020202020204" pitchFamily="34" charset="0"/>
              </a:rPr>
              <a:t>ولاهوت</a:t>
            </a:r>
            <a:endParaRPr lang="en-GB" sz="1588" b="1" dirty="0">
              <a:solidFill>
                <a:srgbClr val="FFB3C0"/>
              </a:solidFill>
              <a:latin typeface="Arial" panose="020B0604020202020204" pitchFamily="34" charset="0"/>
              <a:cs typeface="Arial" panose="020B0604020202020204" pitchFamily="34" charset="0"/>
            </a:endParaRPr>
          </a:p>
        </p:txBody>
      </p:sp>
      <p:sp>
        <p:nvSpPr>
          <p:cNvPr id="14341" name="Line 5"/>
          <p:cNvSpPr>
            <a:spLocks noChangeShapeType="1"/>
          </p:cNvSpPr>
          <p:nvPr/>
        </p:nvSpPr>
        <p:spPr bwMode="auto">
          <a:xfrm>
            <a:off x="816629" y="4134971"/>
            <a:ext cx="1871382" cy="1401"/>
          </a:xfrm>
          <a:prstGeom prst="line">
            <a:avLst/>
          </a:prstGeom>
          <a:noFill/>
          <a:ln w="76320">
            <a:solidFill>
              <a:srgbClr val="FFFFFF"/>
            </a:solidFill>
            <a:miter lim="800000"/>
            <a:headEnd/>
            <a:tailEnd/>
          </a:ln>
          <a:effectLst>
            <a:outerShdw blurRad="63500" dist="63504" dir="2216092" algn="ctr" rotWithShape="0">
              <a:srgbClr val="000000"/>
            </a:outerShdw>
          </a:effectLst>
        </p:spPr>
        <p:txBody>
          <a:bodyPr lIns="80529" tIns="40264" rIns="80529" bIns="40264"/>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14342" name="Line 6"/>
          <p:cNvSpPr>
            <a:spLocks noChangeShapeType="1"/>
          </p:cNvSpPr>
          <p:nvPr/>
        </p:nvSpPr>
        <p:spPr bwMode="auto">
          <a:xfrm>
            <a:off x="851647" y="4140574"/>
            <a:ext cx="1401" cy="1306886"/>
          </a:xfrm>
          <a:prstGeom prst="line">
            <a:avLst/>
          </a:prstGeom>
          <a:noFill/>
          <a:ln w="76320">
            <a:solidFill>
              <a:srgbClr val="FFFFFF"/>
            </a:solidFill>
            <a:miter lim="800000"/>
            <a:headEnd/>
            <a:tailEnd/>
          </a:ln>
          <a:effectLst>
            <a:outerShdw blurRad="63500" dist="63504" dir="2216092" algn="ctr" rotWithShape="0">
              <a:srgbClr val="000000"/>
            </a:outerShdw>
          </a:effectLst>
        </p:spPr>
        <p:txBody>
          <a:bodyPr lIns="80529" tIns="40264" rIns="80529" bIns="40264"/>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14343" name="Line 7"/>
          <p:cNvSpPr>
            <a:spLocks noChangeShapeType="1"/>
          </p:cNvSpPr>
          <p:nvPr/>
        </p:nvSpPr>
        <p:spPr bwMode="auto">
          <a:xfrm>
            <a:off x="2654394" y="4140574"/>
            <a:ext cx="1400" cy="1388129"/>
          </a:xfrm>
          <a:prstGeom prst="line">
            <a:avLst/>
          </a:prstGeom>
          <a:noFill/>
          <a:ln w="76320">
            <a:solidFill>
              <a:srgbClr val="FFFFFF"/>
            </a:solidFill>
            <a:miter lim="800000"/>
            <a:headEnd/>
            <a:tailEnd/>
          </a:ln>
          <a:effectLst>
            <a:outerShdw blurRad="63500" dist="63504" dir="2216092" algn="ctr" rotWithShape="0">
              <a:srgbClr val="000000"/>
            </a:outerShdw>
          </a:effectLst>
        </p:spPr>
        <p:txBody>
          <a:bodyPr lIns="80529" tIns="40264" rIns="80529" bIns="40264"/>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29703" name="Rectangle 8"/>
          <p:cNvSpPr>
            <a:spLocks noChangeArrowheads="1"/>
          </p:cNvSpPr>
          <p:nvPr/>
        </p:nvSpPr>
        <p:spPr bwMode="auto">
          <a:xfrm>
            <a:off x="1002927" y="4416519"/>
            <a:ext cx="1505791" cy="293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576" tIns="38995" rIns="79576" bIns="38995">
            <a:spAutoFit/>
          </a:bodyPr>
          <a:lstStyle/>
          <a:p>
            <a:pPr algn="ctr" defTabSz="397830">
              <a:lnSpc>
                <a:spcPct val="50000"/>
              </a:lnSpc>
              <a:spcBef>
                <a:spcPts val="1544"/>
              </a:spcBef>
              <a:buClr>
                <a:srgbClr val="A7FFA7"/>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471" b="1" dirty="0">
                <a:solidFill>
                  <a:srgbClr val="A7FFA7"/>
                </a:solidFill>
                <a:latin typeface="Arial" panose="020B0604020202020204" pitchFamily="34" charset="0"/>
                <a:cs typeface="Arial" panose="020B0604020202020204" pitchFamily="34" charset="0"/>
              </a:rPr>
              <a:t>الأناجيل</a:t>
            </a:r>
            <a:endParaRPr lang="en-GB" sz="2471" b="1" dirty="0">
              <a:solidFill>
                <a:srgbClr val="A7FFA7"/>
              </a:solidFill>
              <a:latin typeface="Arial" panose="020B0604020202020204" pitchFamily="34" charset="0"/>
              <a:cs typeface="Arial" panose="020B0604020202020204" pitchFamily="34" charset="0"/>
            </a:endParaRPr>
          </a:p>
        </p:txBody>
      </p:sp>
      <p:sp>
        <p:nvSpPr>
          <p:cNvPr id="29704" name="Text Box 9"/>
          <p:cNvSpPr txBox="1">
            <a:spLocks noChangeArrowheads="1"/>
          </p:cNvSpPr>
          <p:nvPr/>
        </p:nvSpPr>
        <p:spPr bwMode="auto">
          <a:xfrm>
            <a:off x="8656319" y="1882"/>
            <a:ext cx="227372" cy="354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49" tIns="41205" rIns="79249" bIns="4120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1103"/>
              </a:spcBef>
              <a:buClr>
                <a:srgbClr val="FFA27C"/>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en-GB" sz="1765">
                <a:solidFill>
                  <a:srgbClr val="FFA27C"/>
                </a:solidFill>
                <a:latin typeface="Arial" panose="020B0604020202020204" pitchFamily="34" charset="0"/>
                <a:cs typeface="Arial" panose="020B0604020202020204" pitchFamily="34" charset="0"/>
              </a:rPr>
              <a:t> </a:t>
            </a:r>
          </a:p>
        </p:txBody>
      </p:sp>
      <p:sp>
        <p:nvSpPr>
          <p:cNvPr id="29705" name="Text Box 10"/>
          <p:cNvSpPr txBox="1">
            <a:spLocks noChangeArrowheads="1"/>
          </p:cNvSpPr>
          <p:nvPr/>
        </p:nvSpPr>
        <p:spPr bwMode="auto">
          <a:xfrm>
            <a:off x="8247865" y="6538411"/>
            <a:ext cx="285081" cy="218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49" tIns="41205" rIns="79249" bIns="4120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55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en-GB" sz="882" b="1">
                <a:solidFill>
                  <a:srgbClr val="FFFFFF"/>
                </a:solidFill>
                <a:latin typeface="Arial" panose="020B0604020202020204" pitchFamily="34" charset="0"/>
                <a:cs typeface="Arial" panose="020B0604020202020204" pitchFamily="34" charset="0"/>
              </a:rPr>
              <a:t>12</a:t>
            </a:r>
          </a:p>
        </p:txBody>
      </p:sp>
      <p:sp>
        <p:nvSpPr>
          <p:cNvPr id="29706" name="Text Box 11"/>
          <p:cNvSpPr txBox="1">
            <a:spLocks noChangeArrowheads="1"/>
          </p:cNvSpPr>
          <p:nvPr/>
        </p:nvSpPr>
        <p:spPr bwMode="auto">
          <a:xfrm>
            <a:off x="4564997" y="1337702"/>
            <a:ext cx="3158658" cy="2878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19" tIns="40258" rIns="80519" bIns="40258"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397830">
              <a:lnSpc>
                <a:spcPct val="93000"/>
              </a:lnSpc>
              <a:buClr>
                <a:srgbClr val="000000"/>
              </a:buClr>
              <a:buSzPct val="100000"/>
            </a:pPr>
            <a:endParaRPr lang="en-US" sz="2206">
              <a:solidFill>
                <a:srgbClr val="FFFFFF"/>
              </a:solidFill>
              <a:latin typeface="Arial" panose="020B0604020202020204" pitchFamily="34" charset="0"/>
              <a:cs typeface="Arial" panose="020B0604020202020204" pitchFamily="34" charset="0"/>
            </a:endParaRPr>
          </a:p>
        </p:txBody>
      </p:sp>
      <p:sp>
        <p:nvSpPr>
          <p:cNvPr id="14348" name="Rectangle 12"/>
          <p:cNvSpPr>
            <a:spLocks noChangeArrowheads="1"/>
          </p:cNvSpPr>
          <p:nvPr/>
        </p:nvSpPr>
        <p:spPr bwMode="auto">
          <a:xfrm>
            <a:off x="3127842" y="1078566"/>
            <a:ext cx="1612246" cy="4297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389" tIns="44695" rIns="89389" bIns="44695">
            <a:spAutoFit/>
          </a:bodyPr>
          <a:lstStyle/>
          <a:p>
            <a:pPr algn="ctr" defTabSz="397830">
              <a:spcBef>
                <a:spcPts val="1324"/>
              </a:spcBef>
              <a:buClr>
                <a:srgbClr val="FFFFFF"/>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en-GB" sz="2206" b="1" dirty="0">
                <a:solidFill>
                  <a:srgbClr val="FFFFFF"/>
                </a:solidFill>
                <a:latin typeface="Arial" panose="020B0604020202020204" pitchFamily="34" charset="0"/>
                <a:cs typeface="Arial" panose="020B0604020202020204" pitchFamily="34" charset="0"/>
              </a:rPr>
              <a:t>(</a:t>
            </a:r>
            <a:r>
              <a:rPr lang="ar-JO" sz="2206" b="1" dirty="0">
                <a:solidFill>
                  <a:srgbClr val="FFFFFF"/>
                </a:solidFill>
                <a:latin typeface="Arial" panose="020B0604020202020204" pitchFamily="34" charset="0"/>
                <a:cs typeface="Arial" panose="020B0604020202020204" pitchFamily="34" charset="0"/>
              </a:rPr>
              <a:t>4 كتب</a:t>
            </a:r>
            <a:r>
              <a:rPr lang="en-GB" sz="2206" b="1" dirty="0">
                <a:solidFill>
                  <a:srgbClr val="FFFFFF"/>
                </a:solidFill>
                <a:latin typeface="Arial" panose="020B0604020202020204" pitchFamily="34" charset="0"/>
                <a:cs typeface="Arial" panose="020B0604020202020204" pitchFamily="34" charset="0"/>
              </a:rPr>
              <a:t>)</a:t>
            </a:r>
          </a:p>
        </p:txBody>
      </p:sp>
      <p:sp>
        <p:nvSpPr>
          <p:cNvPr id="14349" name="Rectangle 13"/>
          <p:cNvSpPr>
            <a:spLocks noChangeArrowheads="1"/>
          </p:cNvSpPr>
          <p:nvPr/>
        </p:nvSpPr>
        <p:spPr bwMode="auto">
          <a:xfrm>
            <a:off x="3081618" y="1507191"/>
            <a:ext cx="1825159" cy="802622"/>
          </a:xfrm>
          <a:prstGeom prst="rect">
            <a:avLst/>
          </a:prstGeom>
          <a:solidFill>
            <a:srgbClr val="000090"/>
          </a:solidFill>
          <a:ln w="76320">
            <a:solidFill>
              <a:srgbClr val="0000FF"/>
            </a:solidFill>
            <a:miter lim="800000"/>
            <a:headEnd/>
            <a:tailEnd/>
          </a:ln>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cs typeface="Arial" panose="020B0604020202020204" pitchFamily="34" charset="0"/>
            </a:endParaRPr>
          </a:p>
        </p:txBody>
      </p:sp>
      <p:sp>
        <p:nvSpPr>
          <p:cNvPr id="14350" name="Rectangle 14"/>
          <p:cNvSpPr>
            <a:spLocks noChangeArrowheads="1"/>
          </p:cNvSpPr>
          <p:nvPr/>
        </p:nvSpPr>
        <p:spPr bwMode="auto">
          <a:xfrm>
            <a:off x="3347758" y="1666875"/>
            <a:ext cx="1315291" cy="542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389" tIns="44695" rIns="89389" bIns="44695">
            <a:spAutoFit/>
          </a:bodyPr>
          <a:lstStyle/>
          <a:p>
            <a:pPr algn="ctr" defTabSz="397830">
              <a:lnSpc>
                <a:spcPct val="65000"/>
              </a:lnSpc>
              <a:spcBef>
                <a:spcPts val="993"/>
              </a:spcBef>
              <a:buClr>
                <a:srgbClr val="FC0128"/>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1588" b="1" dirty="0">
                <a:solidFill>
                  <a:srgbClr val="FFFF00"/>
                </a:solidFill>
                <a:latin typeface="Arial" panose="020B0604020202020204" pitchFamily="34" charset="0"/>
                <a:cs typeface="Arial" panose="020B0604020202020204" pitchFamily="34" charset="0"/>
              </a:rPr>
              <a:t>حقائق</a:t>
            </a:r>
          </a:p>
          <a:p>
            <a:pPr algn="ctr" defTabSz="397830">
              <a:lnSpc>
                <a:spcPct val="65000"/>
              </a:lnSpc>
              <a:spcBef>
                <a:spcPts val="993"/>
              </a:spcBef>
              <a:buClr>
                <a:srgbClr val="FC0128"/>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1588" b="1" dirty="0">
                <a:solidFill>
                  <a:srgbClr val="FFFF00"/>
                </a:solidFill>
                <a:latin typeface="Arial" panose="020B0604020202020204" pitchFamily="34" charset="0"/>
                <a:cs typeface="Arial" panose="020B0604020202020204" pitchFamily="34" charset="0"/>
              </a:rPr>
              <a:t>ولاهوت</a:t>
            </a:r>
            <a:endParaRPr lang="en-GB" sz="1588" b="1" dirty="0">
              <a:solidFill>
                <a:srgbClr val="FFFF00"/>
              </a:solidFill>
              <a:latin typeface="Arial" panose="020B0604020202020204" pitchFamily="34" charset="0"/>
              <a:cs typeface="Arial" panose="020B0604020202020204" pitchFamily="34" charset="0"/>
            </a:endParaRPr>
          </a:p>
        </p:txBody>
      </p:sp>
      <p:sp>
        <p:nvSpPr>
          <p:cNvPr id="14351" name="Rectangle 15"/>
          <p:cNvSpPr>
            <a:spLocks noChangeArrowheads="1"/>
          </p:cNvSpPr>
          <p:nvPr/>
        </p:nvSpPr>
        <p:spPr bwMode="auto">
          <a:xfrm>
            <a:off x="2954151" y="2423272"/>
            <a:ext cx="2084294" cy="3630706"/>
          </a:xfrm>
          <a:prstGeom prst="rect">
            <a:avLst/>
          </a:prstGeom>
          <a:gradFill rotWithShape="0">
            <a:gsLst>
              <a:gs pos="0">
                <a:srgbClr val="00004B"/>
              </a:gs>
              <a:gs pos="100000">
                <a:srgbClr val="0000FF"/>
              </a:gs>
            </a:gsLst>
            <a:lin ang="5400000" scaled="1"/>
          </a:gradFill>
          <a:ln w="76320">
            <a:solidFill>
              <a:srgbClr val="0000FF"/>
            </a:solidFill>
            <a:miter lim="800000"/>
            <a:headEnd/>
            <a:tailEnd/>
          </a:ln>
        </p:spPr>
        <p:txBody>
          <a:bodyPr wrap="none" lIns="80519" tIns="40258" rIns="80519" bIns="40258" anchor="ctr"/>
          <a:lstStyle/>
          <a:p>
            <a:pPr defTabSz="397830">
              <a:lnSpc>
                <a:spcPct val="93000"/>
              </a:lnSpc>
              <a:buClr>
                <a:srgbClr val="000000"/>
              </a:buClr>
              <a:buSzPct val="100000"/>
            </a:pPr>
            <a:endParaRPr lang="en-US" sz="2206">
              <a:solidFill>
                <a:srgbClr val="FFFFFF"/>
              </a:solidFill>
              <a:latin typeface="Arial" panose="020B0604020202020204" pitchFamily="34" charset="0"/>
              <a:cs typeface="Arial" panose="020B0604020202020204" pitchFamily="34" charset="0"/>
            </a:endParaRPr>
          </a:p>
        </p:txBody>
      </p:sp>
      <p:sp>
        <p:nvSpPr>
          <p:cNvPr id="14352" name="Rectangle 16"/>
          <p:cNvSpPr>
            <a:spLocks noChangeArrowheads="1"/>
          </p:cNvSpPr>
          <p:nvPr/>
        </p:nvSpPr>
        <p:spPr bwMode="auto">
          <a:xfrm>
            <a:off x="2805674" y="3781986"/>
            <a:ext cx="2462493" cy="2176752"/>
          </a:xfrm>
          <a:prstGeom prst="rect">
            <a:avLst/>
          </a:prstGeom>
          <a:noFill/>
          <a:ln w="9525">
            <a:noFill/>
            <a:round/>
            <a:headEnd/>
            <a:tailEnd/>
          </a:ln>
          <a:effectLst/>
        </p:spPr>
        <p:txBody>
          <a:bodyPr lIns="79567" tIns="38990" rIns="79567" bIns="38990">
            <a:spAutoFit/>
          </a:bodyPr>
          <a:lstStyle/>
          <a:p>
            <a:pPr algn="ctr" defTabSz="399880" rtl="1">
              <a:spcBef>
                <a:spcPts val="1543"/>
              </a:spcBef>
              <a:buClr>
                <a:srgbClr val="FFFF00"/>
              </a:buClr>
              <a:buSzPct val="100000"/>
              <a:tabLst>
                <a:tab pos="0" algn="l"/>
                <a:tab pos="802559" algn="l"/>
                <a:tab pos="1607917" algn="l"/>
                <a:tab pos="2413278" algn="l"/>
                <a:tab pos="3218637" algn="l"/>
                <a:tab pos="4023995" algn="l"/>
                <a:tab pos="4829354" algn="l"/>
                <a:tab pos="5634711" algn="l"/>
                <a:tab pos="6440072" algn="l"/>
                <a:tab pos="7245430" algn="l"/>
                <a:tab pos="8050787" algn="l"/>
                <a:tab pos="8856145" algn="l"/>
              </a:tabLst>
              <a:defRPr/>
            </a:pPr>
            <a:r>
              <a:rPr lang="ar-JO" sz="2471" b="1" dirty="0">
                <a:solidFill>
                  <a:srgbClr val="FFFF00"/>
                </a:solidFill>
                <a:effectLst>
                  <a:outerShdw blurRad="50800" dist="38100" dir="2700000" algn="tl" rotWithShape="0">
                    <a:srgbClr val="000000"/>
                  </a:outerShdw>
                </a:effectLst>
                <a:latin typeface="Arial" panose="020B0604020202020204" pitchFamily="34" charset="0"/>
                <a:cs typeface="Arial" panose="020B0604020202020204" pitchFamily="34" charset="0"/>
              </a:rPr>
              <a:t>متى</a:t>
            </a:r>
            <a:r>
              <a:rPr lang="en-GB" sz="2471" b="1" dirty="0">
                <a:solidFill>
                  <a:srgbClr val="FFFF00"/>
                </a:solidFill>
                <a:effectLst>
                  <a:outerShdw blurRad="50800" dist="38100" dir="2700000" algn="tl" rotWithShape="0">
                    <a:srgbClr val="000000"/>
                  </a:outerShdw>
                </a:effectLst>
                <a:latin typeface="Arial" panose="020B0604020202020204" pitchFamily="34" charset="0"/>
                <a:cs typeface="Arial" panose="020B0604020202020204" pitchFamily="34" charset="0"/>
              </a:rPr>
              <a:t>*</a:t>
            </a:r>
          </a:p>
          <a:p>
            <a:pPr algn="ctr" defTabSz="399880" rtl="1">
              <a:spcBef>
                <a:spcPts val="1543"/>
              </a:spcBef>
              <a:buClr>
                <a:srgbClr val="FFFF00"/>
              </a:buClr>
              <a:buSzPct val="100000"/>
              <a:tabLst>
                <a:tab pos="0" algn="l"/>
                <a:tab pos="802559" algn="l"/>
                <a:tab pos="1607917" algn="l"/>
                <a:tab pos="2413278" algn="l"/>
                <a:tab pos="3218637" algn="l"/>
                <a:tab pos="4023995" algn="l"/>
                <a:tab pos="4829354" algn="l"/>
                <a:tab pos="5634711" algn="l"/>
                <a:tab pos="6440072" algn="l"/>
                <a:tab pos="7245430" algn="l"/>
                <a:tab pos="8050787" algn="l"/>
                <a:tab pos="8856145" algn="l"/>
              </a:tabLst>
              <a:defRPr/>
            </a:pPr>
            <a:r>
              <a:rPr lang="ar-JO" sz="2471" b="1" dirty="0">
                <a:solidFill>
                  <a:srgbClr val="FFFF00"/>
                </a:solidFill>
                <a:effectLst>
                  <a:outerShdw blurRad="50800" dist="38100" dir="2700000" algn="tl" rotWithShape="0">
                    <a:srgbClr val="000000"/>
                  </a:outerShdw>
                </a:effectLst>
                <a:latin typeface="Arial" panose="020B0604020202020204" pitchFamily="34" charset="0"/>
                <a:cs typeface="Arial" panose="020B0604020202020204" pitchFamily="34" charset="0"/>
              </a:rPr>
              <a:t>مرقس</a:t>
            </a:r>
            <a:r>
              <a:rPr lang="en-GB" sz="2471" b="1" dirty="0">
                <a:solidFill>
                  <a:srgbClr val="FFFF00"/>
                </a:solidFill>
                <a:effectLst>
                  <a:outerShdw blurRad="50800" dist="38100" dir="2700000" algn="tl" rotWithShape="0">
                    <a:srgbClr val="000000"/>
                  </a:outerShdw>
                </a:effectLst>
                <a:latin typeface="Arial" panose="020B0604020202020204" pitchFamily="34" charset="0"/>
                <a:cs typeface="Arial" panose="020B0604020202020204" pitchFamily="34" charset="0"/>
              </a:rPr>
              <a:t>*</a:t>
            </a:r>
          </a:p>
          <a:p>
            <a:pPr algn="ctr" defTabSz="399880" rtl="1">
              <a:spcBef>
                <a:spcPts val="1543"/>
              </a:spcBef>
              <a:buClr>
                <a:srgbClr val="FFFF00"/>
              </a:buClr>
              <a:buSzPct val="100000"/>
              <a:tabLst>
                <a:tab pos="0" algn="l"/>
                <a:tab pos="802559" algn="l"/>
                <a:tab pos="1607917" algn="l"/>
                <a:tab pos="2413278" algn="l"/>
                <a:tab pos="3218637" algn="l"/>
                <a:tab pos="4023995" algn="l"/>
                <a:tab pos="4829354" algn="l"/>
                <a:tab pos="5634711" algn="l"/>
                <a:tab pos="6440072" algn="l"/>
                <a:tab pos="7245430" algn="l"/>
                <a:tab pos="8050787" algn="l"/>
                <a:tab pos="8856145" algn="l"/>
              </a:tabLst>
              <a:defRPr/>
            </a:pPr>
            <a:r>
              <a:rPr lang="ar-JO" sz="2471" b="1" dirty="0">
                <a:solidFill>
                  <a:srgbClr val="FFFF00"/>
                </a:solidFill>
                <a:effectLst>
                  <a:outerShdw blurRad="50800" dist="38100" dir="2700000" algn="tl" rotWithShape="0">
                    <a:srgbClr val="000000"/>
                  </a:outerShdw>
                </a:effectLst>
                <a:latin typeface="Arial" panose="020B0604020202020204" pitchFamily="34" charset="0"/>
                <a:cs typeface="Arial" panose="020B0604020202020204" pitchFamily="34" charset="0"/>
              </a:rPr>
              <a:t>لوقا</a:t>
            </a:r>
            <a:r>
              <a:rPr lang="en-GB" sz="2471" b="1" dirty="0">
                <a:solidFill>
                  <a:srgbClr val="FFFF00"/>
                </a:solidFill>
                <a:effectLst>
                  <a:outerShdw blurRad="50800" dist="38100" dir="2700000" algn="tl" rotWithShape="0">
                    <a:srgbClr val="000000"/>
                  </a:outerShdw>
                </a:effectLst>
                <a:latin typeface="Arial" panose="020B0604020202020204" pitchFamily="34" charset="0"/>
                <a:cs typeface="Arial" panose="020B0604020202020204" pitchFamily="34" charset="0"/>
              </a:rPr>
              <a:t>*</a:t>
            </a:r>
          </a:p>
          <a:p>
            <a:pPr algn="ctr" defTabSz="399880">
              <a:spcBef>
                <a:spcPts val="1543"/>
              </a:spcBef>
              <a:buClr>
                <a:srgbClr val="FFFF00"/>
              </a:buClr>
              <a:buSzPct val="100000"/>
              <a:tabLst>
                <a:tab pos="0" algn="l"/>
                <a:tab pos="802559" algn="l"/>
                <a:tab pos="1607917" algn="l"/>
                <a:tab pos="2413278" algn="l"/>
                <a:tab pos="3218637" algn="l"/>
                <a:tab pos="4023995" algn="l"/>
                <a:tab pos="4829354" algn="l"/>
                <a:tab pos="5634711" algn="l"/>
                <a:tab pos="6440072" algn="l"/>
                <a:tab pos="7245430" algn="l"/>
                <a:tab pos="8050787" algn="l"/>
                <a:tab pos="8856145" algn="l"/>
              </a:tabLst>
              <a:defRPr/>
            </a:pPr>
            <a:r>
              <a:rPr lang="ar-JO" sz="2471" b="1" dirty="0">
                <a:solidFill>
                  <a:srgbClr val="FFFF00"/>
                </a:solidFill>
                <a:effectLst>
                  <a:outerShdw blurRad="50800" dist="38100" dir="2700000" algn="tl" rotWithShape="0">
                    <a:srgbClr val="000000"/>
                  </a:outerShdw>
                </a:effectLst>
                <a:latin typeface="Arial" panose="020B0604020202020204" pitchFamily="34" charset="0"/>
                <a:cs typeface="Arial" panose="020B0604020202020204" pitchFamily="34" charset="0"/>
              </a:rPr>
              <a:t>يوحنا</a:t>
            </a:r>
            <a:endParaRPr lang="en-GB" sz="2471" b="1" dirty="0">
              <a:solidFill>
                <a:srgbClr val="FFFF00"/>
              </a:solidFill>
              <a:effectLst>
                <a:outerShdw blurRad="50800" dist="38100" dir="2700000" algn="tl" rotWithShape="0">
                  <a:srgbClr val="000000"/>
                </a:outerShdw>
              </a:effectLst>
              <a:latin typeface="Arial" panose="020B0604020202020204" pitchFamily="34" charset="0"/>
              <a:cs typeface="Arial" panose="020B0604020202020204" pitchFamily="34" charset="0"/>
            </a:endParaRPr>
          </a:p>
        </p:txBody>
      </p:sp>
      <p:sp>
        <p:nvSpPr>
          <p:cNvPr id="14353" name="Rectangle 17"/>
          <p:cNvSpPr>
            <a:spLocks noChangeArrowheads="1"/>
          </p:cNvSpPr>
          <p:nvPr/>
        </p:nvSpPr>
        <p:spPr bwMode="auto">
          <a:xfrm>
            <a:off x="2795868" y="2582956"/>
            <a:ext cx="2462493" cy="458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567" tIns="38990" rIns="79567" bIns="38990">
            <a:spAutoFit/>
          </a:bodyPr>
          <a:lstStyle/>
          <a:p>
            <a:pPr algn="ctr" defTabSz="397830">
              <a:spcBef>
                <a:spcPts val="1544"/>
              </a:spcBef>
              <a:buClr>
                <a:srgbClr val="66FFFF"/>
              </a:buClr>
              <a:buSzPct val="100000"/>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471" b="1" u="sng" dirty="0">
                <a:solidFill>
                  <a:srgbClr val="66FFFF"/>
                </a:solidFill>
                <a:latin typeface="Arial" panose="020B0604020202020204" pitchFamily="34" charset="0"/>
                <a:cs typeface="Arial" panose="020B0604020202020204" pitchFamily="34" charset="0"/>
              </a:rPr>
              <a:t>الأناجيل:</a:t>
            </a:r>
            <a:endParaRPr lang="en-GB" sz="2471" b="1" u="sng" dirty="0">
              <a:solidFill>
                <a:srgbClr val="66FFFF"/>
              </a:solidFill>
              <a:latin typeface="Arial" panose="020B0604020202020204" pitchFamily="34" charset="0"/>
              <a:cs typeface="Arial" panose="020B0604020202020204" pitchFamily="34" charset="0"/>
            </a:endParaRPr>
          </a:p>
        </p:txBody>
      </p:sp>
      <p:sp>
        <p:nvSpPr>
          <p:cNvPr id="14354" name="Line 18"/>
          <p:cNvSpPr>
            <a:spLocks noChangeShapeType="1"/>
          </p:cNvSpPr>
          <p:nvPr/>
        </p:nvSpPr>
        <p:spPr bwMode="auto">
          <a:xfrm flipV="1">
            <a:off x="2482103" y="4108358"/>
            <a:ext cx="703169" cy="769003"/>
          </a:xfrm>
          <a:prstGeom prst="line">
            <a:avLst/>
          </a:prstGeom>
          <a:noFill/>
          <a:ln w="57240">
            <a:solidFill>
              <a:srgbClr val="FC0128"/>
            </a:solidFill>
            <a:miter lim="800000"/>
            <a:headEnd/>
            <a:tailEnd type="triangle" w="med" len="med"/>
          </a:ln>
          <a:effectLst>
            <a:outerShdw blurRad="63500" dist="71785" dir="2700000" algn="ctr" rotWithShape="0">
              <a:srgbClr val="000000"/>
            </a:outerShdw>
          </a:effectLst>
        </p:spPr>
        <p:txBody>
          <a:bodyPr lIns="80519" tIns="40258" rIns="80519" bIns="40258"/>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14355" name="Line 19"/>
          <p:cNvSpPr>
            <a:spLocks noChangeShapeType="1"/>
          </p:cNvSpPr>
          <p:nvPr/>
        </p:nvSpPr>
        <p:spPr bwMode="auto">
          <a:xfrm flipV="1">
            <a:off x="2482103" y="4584607"/>
            <a:ext cx="970710" cy="331974"/>
          </a:xfrm>
          <a:prstGeom prst="line">
            <a:avLst/>
          </a:prstGeom>
          <a:noFill/>
          <a:ln w="57240">
            <a:solidFill>
              <a:srgbClr val="FC0128"/>
            </a:solidFill>
            <a:miter lim="800000"/>
            <a:headEnd/>
            <a:tailEnd type="triangle" w="med" len="med"/>
          </a:ln>
          <a:effectLst>
            <a:outerShdw blurRad="63500" dist="71785" dir="2700000" algn="ctr" rotWithShape="0">
              <a:srgbClr val="000000"/>
            </a:outerShdw>
          </a:effectLst>
        </p:spPr>
        <p:txBody>
          <a:bodyPr lIns="80519" tIns="40258" rIns="80519" bIns="40258"/>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14356" name="Line 20"/>
          <p:cNvSpPr>
            <a:spLocks noChangeShapeType="1"/>
          </p:cNvSpPr>
          <p:nvPr/>
        </p:nvSpPr>
        <p:spPr bwMode="auto">
          <a:xfrm>
            <a:off x="2442883" y="4871757"/>
            <a:ext cx="1011331" cy="247931"/>
          </a:xfrm>
          <a:prstGeom prst="line">
            <a:avLst/>
          </a:prstGeom>
          <a:noFill/>
          <a:ln w="57240">
            <a:solidFill>
              <a:srgbClr val="FC0128"/>
            </a:solidFill>
            <a:miter lim="800000"/>
            <a:headEnd/>
            <a:tailEnd type="triangle" w="med" len="med"/>
          </a:ln>
          <a:effectLst>
            <a:outerShdw blurRad="63500" dist="71785" dir="2700000" algn="ctr" rotWithShape="0">
              <a:srgbClr val="000000"/>
            </a:outerShdw>
          </a:effectLst>
        </p:spPr>
        <p:txBody>
          <a:bodyPr lIns="80519" tIns="40258" rIns="80519" bIns="40258"/>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sp>
        <p:nvSpPr>
          <p:cNvPr id="29716" name="Text Box 21"/>
          <p:cNvSpPr txBox="1">
            <a:spLocks noChangeArrowheads="1"/>
          </p:cNvSpPr>
          <p:nvPr/>
        </p:nvSpPr>
        <p:spPr bwMode="auto">
          <a:xfrm>
            <a:off x="8584251" y="6480822"/>
            <a:ext cx="270654" cy="300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49" tIns="41205" rIns="79249" bIns="41205" anchor="ctr">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ctr" defTabSz="397830">
              <a:spcBef>
                <a:spcPts val="882"/>
              </a:spcBef>
              <a:buClr>
                <a:srgbClr val="FFFFFF"/>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en-GB" sz="1412" b="1">
                <a:solidFill>
                  <a:srgbClr val="FFFFFF"/>
                </a:solidFill>
                <a:latin typeface="Arial" panose="020B0604020202020204" pitchFamily="34" charset="0"/>
                <a:cs typeface="Arial" panose="020B0604020202020204" pitchFamily="34" charset="0"/>
              </a:rPr>
              <a:t>3</a:t>
            </a:r>
          </a:p>
        </p:txBody>
      </p:sp>
      <p:grpSp>
        <p:nvGrpSpPr>
          <p:cNvPr id="2" name="Group 22"/>
          <p:cNvGrpSpPr>
            <a:grpSpLocks/>
          </p:cNvGrpSpPr>
          <p:nvPr/>
        </p:nvGrpSpPr>
        <p:grpSpPr bwMode="auto">
          <a:xfrm>
            <a:off x="4756897" y="3731559"/>
            <a:ext cx="3895445" cy="1617850"/>
            <a:chOff x="3300" y="2664"/>
            <a:chExt cx="2781" cy="1155"/>
          </a:xfrm>
        </p:grpSpPr>
        <p:sp>
          <p:nvSpPr>
            <p:cNvPr id="29718" name="Text Box 23"/>
            <p:cNvSpPr txBox="1">
              <a:spLocks noChangeArrowheads="1"/>
            </p:cNvSpPr>
            <p:nvPr/>
          </p:nvSpPr>
          <p:spPr bwMode="auto">
            <a:xfrm>
              <a:off x="4090" y="3082"/>
              <a:ext cx="1991" cy="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412" tIns="41294" rIns="79412" bIns="41294">
              <a:spAutoFit/>
            </a:bodyPr>
            <a:lstStyle>
              <a:lvl1pPr>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cs typeface="ＭＳ Ｐゴシック" charset="0"/>
                </a:defRPr>
              </a:lvl1pPr>
              <a:lvl2pPr marL="742950" indent="-28575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2pPr>
              <a:lvl3pPr marL="11430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3pPr>
              <a:lvl4pPr marL="16002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4pPr>
              <a:lvl5pPr marL="2057400" indent="-22860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5pPr>
              <a:lvl6pPr marL="25146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6pPr>
              <a:lvl7pPr marL="29718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7pPr>
              <a:lvl8pPr marL="34290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8pPr>
              <a:lvl9pPr marL="3886200" indent="-228600" defTabSz="450850" eaLnBrk="0" fontAlgn="base" hangingPunct="0">
                <a:lnSpc>
                  <a:spcPct val="93000"/>
                </a:lnSpc>
                <a:spcBef>
                  <a:spcPct val="0"/>
                </a:spcBef>
                <a:spcAft>
                  <a:spcPct val="0"/>
                </a:spcAft>
                <a:buClr>
                  <a:srgbClr val="000000"/>
                </a:buClr>
                <a:buSzPct val="100000"/>
                <a:buFont typeface="Times New Roman" charset="0"/>
                <a:tabLst>
                  <a:tab pos="0" algn="l"/>
                  <a:tab pos="911225" algn="l"/>
                  <a:tab pos="1825625" algn="l"/>
                  <a:tab pos="2740025" algn="l"/>
                  <a:tab pos="3654425" algn="l"/>
                  <a:tab pos="4568825" algn="l"/>
                  <a:tab pos="5483225" algn="l"/>
                  <a:tab pos="6397625" algn="l"/>
                  <a:tab pos="7312025" algn="l"/>
                  <a:tab pos="8226425" algn="l"/>
                  <a:tab pos="9140825" algn="l"/>
                  <a:tab pos="10055225" algn="l"/>
                </a:tabLst>
                <a:defRPr sz="2500">
                  <a:solidFill>
                    <a:schemeClr val="bg1"/>
                  </a:solidFill>
                  <a:latin typeface="Times New Roman" charset="0"/>
                  <a:ea typeface="ＭＳ Ｐゴシック" charset="0"/>
                </a:defRPr>
              </a:lvl9pPr>
            </a:lstStyle>
            <a:p>
              <a:pPr algn="r" defTabSz="397830" rtl="1">
                <a:lnSpc>
                  <a:spcPct val="50000"/>
                </a:lnSpc>
                <a:spcBef>
                  <a:spcPts val="1544"/>
                </a:spcBef>
                <a:buClr>
                  <a:srgbClr val="00FF00"/>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en-GB" sz="2206" b="1" dirty="0">
                  <a:solidFill>
                    <a:srgbClr val="00FF00"/>
                  </a:solidFill>
                  <a:latin typeface="Arial" panose="020B0604020202020204" pitchFamily="34" charset="0"/>
                  <a:cs typeface="Arial" panose="020B0604020202020204" pitchFamily="34" charset="0"/>
                </a:rPr>
                <a:t>*</a:t>
              </a:r>
              <a:r>
                <a:rPr lang="ar-JO" sz="2206" b="1" dirty="0">
                  <a:solidFill>
                    <a:srgbClr val="00FF00"/>
                  </a:solidFill>
                  <a:latin typeface="Arial" panose="020B0604020202020204" pitchFamily="34" charset="0"/>
                  <a:cs typeface="Arial" panose="020B0604020202020204" pitchFamily="34" charset="0"/>
                </a:rPr>
                <a:t>الإزائية</a:t>
              </a:r>
              <a:endParaRPr lang="en-GB" sz="2206" b="1" dirty="0">
                <a:solidFill>
                  <a:srgbClr val="00FF00"/>
                </a:solidFill>
                <a:latin typeface="Arial" panose="020B0604020202020204" pitchFamily="34" charset="0"/>
                <a:cs typeface="Arial" panose="020B0604020202020204" pitchFamily="34" charset="0"/>
              </a:endParaRPr>
            </a:p>
            <a:p>
              <a:pPr algn="r" defTabSz="397830">
                <a:lnSpc>
                  <a:spcPct val="50000"/>
                </a:lnSpc>
                <a:spcBef>
                  <a:spcPts val="1544"/>
                </a:spcBef>
                <a:buClr>
                  <a:srgbClr val="00FF00"/>
                </a:buClr>
                <a:buSzPct val="100000"/>
                <a:tabLst>
                  <a:tab pos="0" algn="l"/>
                  <a:tab pos="804065" algn="l"/>
                  <a:tab pos="1610932" algn="l"/>
                  <a:tab pos="2417798" algn="l"/>
                  <a:tab pos="3224665" algn="l"/>
                  <a:tab pos="4031531" algn="l"/>
                  <a:tab pos="4838398" algn="l"/>
                  <a:tab pos="5645264" algn="l"/>
                  <a:tab pos="6452131" algn="l"/>
                  <a:tab pos="7258997" algn="l"/>
                  <a:tab pos="8065864" algn="l"/>
                  <a:tab pos="8872731" algn="l"/>
                </a:tabLst>
              </a:pPr>
              <a:r>
                <a:rPr lang="ar-JO" altLang="ja-JP" sz="2206" b="1" dirty="0">
                  <a:solidFill>
                    <a:srgbClr val="00FF00"/>
                  </a:solidFill>
                  <a:latin typeface="Arial" panose="020B0604020202020204" pitchFamily="34" charset="0"/>
                  <a:cs typeface="Arial" panose="020B0604020202020204" pitchFamily="34" charset="0"/>
                </a:rPr>
                <a:t>لنرى معًا</a:t>
              </a:r>
              <a:endParaRPr lang="en-GB" sz="2206" b="1" dirty="0">
                <a:solidFill>
                  <a:srgbClr val="00FF00"/>
                </a:solidFill>
                <a:latin typeface="Arial" panose="020B0604020202020204" pitchFamily="34" charset="0"/>
                <a:cs typeface="Arial" panose="020B0604020202020204" pitchFamily="34" charset="0"/>
              </a:endParaRPr>
            </a:p>
          </p:txBody>
        </p:sp>
        <p:sp>
          <p:nvSpPr>
            <p:cNvPr id="14360" name="AutoShape 24"/>
            <p:cNvSpPr>
              <a:spLocks noChangeArrowheads="1"/>
            </p:cNvSpPr>
            <p:nvPr/>
          </p:nvSpPr>
          <p:spPr bwMode="auto">
            <a:xfrm>
              <a:off x="3300" y="2664"/>
              <a:ext cx="719" cy="115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18FFD"/>
            </a:solidFill>
            <a:ln w="12600">
              <a:solidFill>
                <a:srgbClr val="FFFFFF"/>
              </a:solidFill>
              <a:miter lim="800000"/>
              <a:headEnd/>
              <a:tailEnd/>
            </a:ln>
            <a:effectLst>
              <a:outerShdw blurRad="63500" dist="71785" dir="2700000" algn="ctr" rotWithShape="0">
                <a:srgbClr val="000000"/>
              </a:outerShdw>
            </a:effectLst>
          </p:spPr>
          <p:txBody>
            <a:bodyPr wrap="none" anchor="ctr"/>
            <a:lstStyle/>
            <a:p>
              <a:pPr defTabSz="402584">
                <a:lnSpc>
                  <a:spcPct val="93000"/>
                </a:lnSpc>
                <a:buClr>
                  <a:srgbClr val="000000"/>
                </a:buClr>
                <a:buSzPct val="100000"/>
                <a:defRPr/>
              </a:pPr>
              <a:endParaRPr lang="en-US" sz="2206" dirty="0">
                <a:solidFill>
                  <a:srgbClr val="FFFFFF"/>
                </a:solidFill>
                <a:latin typeface="Arial" panose="020B0604020202020204" pitchFamily="34" charset="0"/>
                <a:ea typeface="MS Gothic"/>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14348"/>
                                        </p:tgtEl>
                                        <p:attrNameLst>
                                          <p:attrName>style.visibility</p:attrName>
                                        </p:attrNameLst>
                                      </p:cBhvr>
                                      <p:to>
                                        <p:strVal val="visible"/>
                                      </p:to>
                                    </p:set>
                                    <p:anim calcmode="lin" valueType="num">
                                      <p:cBhvr>
                                        <p:cTn id="7" dur="500" fill="hold"/>
                                        <p:tgtEl>
                                          <p:spTgt spid="14348"/>
                                        </p:tgtEl>
                                        <p:attrNameLst>
                                          <p:attrName>ppt_x</p:attrName>
                                        </p:attrNameLst>
                                      </p:cBhvr>
                                      <p:tavLst>
                                        <p:tav tm="100000">
                                          <p:val>
                                            <p:strVal val="#ppt_x"/>
                                          </p:val>
                                        </p:tav>
                                        <p:tav>
                                          <p:val>
                                            <p:strVal val="#ppt_x"/>
                                          </p:val>
                                        </p:tav>
                                      </p:tavLst>
                                    </p:anim>
                                    <p:anim calcmode="lin" valueType="num">
                                      <p:cBhvr>
                                        <p:cTn id="8" dur="500" fill="hold"/>
                                        <p:tgtEl>
                                          <p:spTgt spid="14348"/>
                                        </p:tgtEl>
                                        <p:attrNameLst>
                                          <p:attrName>ppt_y</p:attrName>
                                        </p:attrNameLst>
                                      </p:cBhvr>
                                      <p:tavLst>
                                        <p:tav tm="100000">
                                          <p:val>
                                            <p:strVal val="0-#ppt_h/2"/>
                                          </p:val>
                                        </p:tav>
                                        <p:tav>
                                          <p:val>
                                            <p:strVal val="#ppt_y"/>
                                          </p:val>
                                        </p:tav>
                                      </p:tavLst>
                                    </p:anim>
                                  </p:childTnLst>
                                </p:cTn>
                              </p:par>
                            </p:childTnLst>
                          </p:cTn>
                        </p:par>
                        <p:par>
                          <p:cTn id="9" fill="hold" nodeType="afterGroup">
                            <p:stCondLst>
                              <p:cond delay="0"/>
                            </p:stCondLst>
                            <p:childTnLst>
                              <p:par>
                                <p:cTn id="10" presetID="22" presetClass="entr" presetSubtype="1" fill="hold" grpId="0" nodeType="afterEffect">
                                  <p:stCondLst>
                                    <p:cond delay="0"/>
                                  </p:stCondLst>
                                  <p:childTnLst>
                                    <p:set>
                                      <p:cBhvr>
                                        <p:cTn id="11" dur="1" fill="hold">
                                          <p:stCondLst>
                                            <p:cond delay="0"/>
                                          </p:stCondLst>
                                        </p:cTn>
                                        <p:tgtEl>
                                          <p:spTgt spid="14349"/>
                                        </p:tgtEl>
                                        <p:attrNameLst>
                                          <p:attrName>style.visibility</p:attrName>
                                        </p:attrNameLst>
                                      </p:cBhvr>
                                      <p:to>
                                        <p:strVal val="visible"/>
                                      </p:to>
                                    </p:set>
                                    <p:animEffect transition="in" filter="wipe(up)">
                                      <p:cBhvr>
                                        <p:cTn id="12" dur="500"/>
                                        <p:tgtEl>
                                          <p:spTgt spid="14349"/>
                                        </p:tgtEl>
                                      </p:cBhvr>
                                    </p:animEffect>
                                  </p:childTnLst>
                                </p:cTn>
                              </p:par>
                            </p:childTnLst>
                          </p:cTn>
                        </p:par>
                        <p:par>
                          <p:cTn id="13" fill="hold" nodeType="afterGroup">
                            <p:stCondLst>
                              <p:cond delay="0"/>
                            </p:stCondLst>
                            <p:childTnLst>
                              <p:par>
                                <p:cTn id="14" presetID="10" presetClass="entr" fill="hold" nodeType="afterEffect">
                                  <p:stCondLst>
                                    <p:cond delay="0"/>
                                  </p:stCondLst>
                                  <p:childTnLst>
                                    <p:set>
                                      <p:cBhvr>
                                        <p:cTn id="15" dur="1" fill="hold">
                                          <p:stCondLst>
                                            <p:cond delay="0"/>
                                          </p:stCondLst>
                                        </p:cTn>
                                        <p:tgtEl>
                                          <p:spTgt spid="14350"/>
                                        </p:tgtEl>
                                        <p:attrNameLst>
                                          <p:attrName>style.visibility</p:attrName>
                                        </p:attrNameLst>
                                      </p:cBhvr>
                                      <p:to>
                                        <p:strVal val="visible"/>
                                      </p:to>
                                    </p:set>
                                    <p:animEffect transition="in" filter="fade">
                                      <p:cBhvr>
                                        <p:cTn id="16" dur="1000"/>
                                        <p:tgtEl>
                                          <p:spTgt spid="143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351"/>
                                        </p:tgtEl>
                                        <p:attrNameLst>
                                          <p:attrName>style.visibility</p:attrName>
                                        </p:attrNameLst>
                                      </p:cBhvr>
                                      <p:to>
                                        <p:strVal val="visible"/>
                                      </p:to>
                                    </p:set>
                                    <p:animEffect transition="in" filter="wipe(up)">
                                      <p:cBhvr>
                                        <p:cTn id="21" dur="500"/>
                                        <p:tgtEl>
                                          <p:spTgt spid="14351"/>
                                        </p:tgtEl>
                                      </p:cBhvr>
                                    </p:animEffect>
                                  </p:childTnLst>
                                </p:cTn>
                              </p:par>
                            </p:childTnLst>
                          </p:cTn>
                        </p:par>
                        <p:par>
                          <p:cTn id="22" fill="hold" nodeType="afterGroup">
                            <p:stCondLst>
                              <p:cond delay="0"/>
                            </p:stCondLst>
                            <p:childTnLst>
                              <p:par>
                                <p:cTn id="23" presetID="10" presetClass="entr" fill="hold" nodeType="afterEffect">
                                  <p:stCondLst>
                                    <p:cond delay="0"/>
                                  </p:stCondLst>
                                  <p:childTnLst>
                                    <p:set>
                                      <p:cBhvr>
                                        <p:cTn id="24" dur="1" fill="hold">
                                          <p:stCondLst>
                                            <p:cond delay="0"/>
                                          </p:stCondLst>
                                        </p:cTn>
                                        <p:tgtEl>
                                          <p:spTgt spid="14353"/>
                                        </p:tgtEl>
                                        <p:attrNameLst>
                                          <p:attrName>style.visibility</p:attrName>
                                        </p:attrNameLst>
                                      </p:cBhvr>
                                      <p:to>
                                        <p:strVal val="visible"/>
                                      </p:to>
                                    </p:set>
                                    <p:animEffect transition="in" filter="fade">
                                      <p:cBhvr>
                                        <p:cTn id="25" dur="1000"/>
                                        <p:tgtEl>
                                          <p:spTgt spid="14353"/>
                                        </p:tgtEl>
                                      </p:cBhvr>
                                    </p:animEffect>
                                  </p:childTnLst>
                                </p:cTn>
                              </p:par>
                            </p:childTnLst>
                          </p:cTn>
                        </p:par>
                        <p:par>
                          <p:cTn id="26" fill="hold" nodeType="afterGroup">
                            <p:stCondLst>
                              <p:cond delay="0"/>
                            </p:stCondLst>
                            <p:childTnLst>
                              <p:par>
                                <p:cTn id="27" presetID="4" presetClass="entr" presetSubtype="32" fill="hold" nodeType="afterEffect">
                                  <p:stCondLst>
                                    <p:cond delay="0"/>
                                  </p:stCondLst>
                                  <p:childTnLst>
                                    <p:set>
                                      <p:cBhvr>
                                        <p:cTn id="28" dur="1" fill="hold">
                                          <p:stCondLst>
                                            <p:cond delay="0"/>
                                          </p:stCondLst>
                                        </p:cTn>
                                        <p:tgtEl>
                                          <p:spTgt spid="14352">
                                            <p:txEl>
                                              <p:pRg st="0" end="0"/>
                                            </p:txEl>
                                          </p:spTgt>
                                        </p:tgtEl>
                                        <p:attrNameLst>
                                          <p:attrName>style.visibility</p:attrName>
                                        </p:attrNameLst>
                                      </p:cBhvr>
                                      <p:to>
                                        <p:strVal val="visible"/>
                                      </p:to>
                                    </p:set>
                                    <p:animEffect transition="in" filter="box(out)">
                                      <p:cBhvr>
                                        <p:cTn id="29" dur="500"/>
                                        <p:tgtEl>
                                          <p:spTgt spid="14352">
                                            <p:txEl>
                                              <p:pRg st="0" end="0"/>
                                            </p:txEl>
                                          </p:spTgt>
                                        </p:tgtEl>
                                      </p:cBhvr>
                                    </p:animEffect>
                                  </p:childTnLst>
                                </p:cTn>
                              </p:par>
                            </p:childTnLst>
                          </p:cTn>
                        </p:par>
                        <p:par>
                          <p:cTn id="30" fill="hold" nodeType="afterGroup">
                            <p:stCondLst>
                              <p:cond delay="0"/>
                            </p:stCondLst>
                            <p:childTnLst>
                              <p:par>
                                <p:cTn id="31" presetID="4" presetClass="entr" presetSubtype="32" fill="hold" nodeType="afterEffect">
                                  <p:stCondLst>
                                    <p:cond delay="0"/>
                                  </p:stCondLst>
                                  <p:childTnLst>
                                    <p:set>
                                      <p:cBhvr>
                                        <p:cTn id="32" dur="1" fill="hold">
                                          <p:stCondLst>
                                            <p:cond delay="0"/>
                                          </p:stCondLst>
                                        </p:cTn>
                                        <p:tgtEl>
                                          <p:spTgt spid="14352">
                                            <p:txEl>
                                              <p:pRg st="1" end="1"/>
                                            </p:txEl>
                                          </p:spTgt>
                                        </p:tgtEl>
                                        <p:attrNameLst>
                                          <p:attrName>style.visibility</p:attrName>
                                        </p:attrNameLst>
                                      </p:cBhvr>
                                      <p:to>
                                        <p:strVal val="visible"/>
                                      </p:to>
                                    </p:set>
                                    <p:animEffect transition="in" filter="box(out)">
                                      <p:cBhvr>
                                        <p:cTn id="33" dur="500"/>
                                        <p:tgtEl>
                                          <p:spTgt spid="14352">
                                            <p:txEl>
                                              <p:pRg st="1" end="1"/>
                                            </p:txEl>
                                          </p:spTgt>
                                        </p:tgtEl>
                                      </p:cBhvr>
                                    </p:animEffect>
                                  </p:childTnLst>
                                </p:cTn>
                              </p:par>
                            </p:childTnLst>
                          </p:cTn>
                        </p:par>
                        <p:par>
                          <p:cTn id="34" fill="hold" nodeType="afterGroup">
                            <p:stCondLst>
                              <p:cond delay="0"/>
                            </p:stCondLst>
                            <p:childTnLst>
                              <p:par>
                                <p:cTn id="35" presetID="4" presetClass="entr" presetSubtype="32" fill="hold" nodeType="afterEffect">
                                  <p:stCondLst>
                                    <p:cond delay="0"/>
                                  </p:stCondLst>
                                  <p:childTnLst>
                                    <p:set>
                                      <p:cBhvr>
                                        <p:cTn id="36" dur="1" fill="hold">
                                          <p:stCondLst>
                                            <p:cond delay="0"/>
                                          </p:stCondLst>
                                        </p:cTn>
                                        <p:tgtEl>
                                          <p:spTgt spid="14352">
                                            <p:txEl>
                                              <p:pRg st="2" end="2"/>
                                            </p:txEl>
                                          </p:spTgt>
                                        </p:tgtEl>
                                        <p:attrNameLst>
                                          <p:attrName>style.visibility</p:attrName>
                                        </p:attrNameLst>
                                      </p:cBhvr>
                                      <p:to>
                                        <p:strVal val="visible"/>
                                      </p:to>
                                    </p:set>
                                    <p:animEffect transition="in" filter="box(out)">
                                      <p:cBhvr>
                                        <p:cTn id="37" dur="500"/>
                                        <p:tgtEl>
                                          <p:spTgt spid="14352">
                                            <p:txEl>
                                              <p:pRg st="2" end="2"/>
                                            </p:txEl>
                                          </p:spTgt>
                                        </p:tgtEl>
                                      </p:cBhvr>
                                    </p:animEffect>
                                  </p:childTnLst>
                                </p:cTn>
                              </p:par>
                            </p:childTnLst>
                          </p:cTn>
                        </p:par>
                        <p:par>
                          <p:cTn id="38" fill="hold" nodeType="afterGroup">
                            <p:stCondLst>
                              <p:cond delay="0"/>
                            </p:stCondLst>
                            <p:childTnLst>
                              <p:par>
                                <p:cTn id="39" presetID="4" presetClass="entr" presetSubtype="32" fill="hold" nodeType="afterEffect">
                                  <p:stCondLst>
                                    <p:cond delay="0"/>
                                  </p:stCondLst>
                                  <p:childTnLst>
                                    <p:set>
                                      <p:cBhvr>
                                        <p:cTn id="40" dur="1" fill="hold">
                                          <p:stCondLst>
                                            <p:cond delay="0"/>
                                          </p:stCondLst>
                                        </p:cTn>
                                        <p:tgtEl>
                                          <p:spTgt spid="14352">
                                            <p:txEl>
                                              <p:pRg st="3" end="3"/>
                                            </p:txEl>
                                          </p:spTgt>
                                        </p:tgtEl>
                                        <p:attrNameLst>
                                          <p:attrName>style.visibility</p:attrName>
                                        </p:attrNameLst>
                                      </p:cBhvr>
                                      <p:to>
                                        <p:strVal val="visible"/>
                                      </p:to>
                                    </p:set>
                                    <p:animEffect transition="in" filter="box(out)">
                                      <p:cBhvr>
                                        <p:cTn id="41" dur="500"/>
                                        <p:tgtEl>
                                          <p:spTgt spid="14352">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14354"/>
                                        </p:tgtEl>
                                        <p:attrNameLst>
                                          <p:attrName>style.visibility</p:attrName>
                                        </p:attrNameLst>
                                      </p:cBhvr>
                                      <p:to>
                                        <p:strVal val="visible"/>
                                      </p:to>
                                    </p:set>
                                    <p:animEffect transition="in" filter="wipe(left)">
                                      <p:cBhvr>
                                        <p:cTn id="46" dur="500"/>
                                        <p:tgtEl>
                                          <p:spTgt spid="14354"/>
                                        </p:tgtEl>
                                      </p:cBhvr>
                                    </p:animEffect>
                                  </p:childTnLst>
                                </p:cTn>
                              </p:par>
                            </p:childTnLst>
                          </p:cTn>
                        </p:par>
                        <p:par>
                          <p:cTn id="47" fill="hold" nodeType="afterGroup">
                            <p:stCondLst>
                              <p:cond delay="0"/>
                            </p:stCondLst>
                            <p:childTnLst>
                              <p:par>
                                <p:cTn id="48" presetID="22" presetClass="entr" presetSubtype="8" fill="hold" nodeType="afterEffect">
                                  <p:stCondLst>
                                    <p:cond delay="0"/>
                                  </p:stCondLst>
                                  <p:childTnLst>
                                    <p:set>
                                      <p:cBhvr>
                                        <p:cTn id="49" dur="1" fill="hold">
                                          <p:stCondLst>
                                            <p:cond delay="0"/>
                                          </p:stCondLst>
                                        </p:cTn>
                                        <p:tgtEl>
                                          <p:spTgt spid="14355"/>
                                        </p:tgtEl>
                                        <p:attrNameLst>
                                          <p:attrName>style.visibility</p:attrName>
                                        </p:attrNameLst>
                                      </p:cBhvr>
                                      <p:to>
                                        <p:strVal val="visible"/>
                                      </p:to>
                                    </p:set>
                                    <p:animEffect transition="in" filter="wipe(left)">
                                      <p:cBhvr>
                                        <p:cTn id="50" dur="500"/>
                                        <p:tgtEl>
                                          <p:spTgt spid="14355"/>
                                        </p:tgtEl>
                                      </p:cBhvr>
                                    </p:animEffect>
                                  </p:childTnLst>
                                </p:cTn>
                              </p:par>
                            </p:childTnLst>
                          </p:cTn>
                        </p:par>
                        <p:par>
                          <p:cTn id="51" fill="hold" nodeType="afterGroup">
                            <p:stCondLst>
                              <p:cond delay="0"/>
                            </p:stCondLst>
                            <p:childTnLst>
                              <p:par>
                                <p:cTn id="52" presetID="22" presetClass="entr" presetSubtype="8" fill="hold" nodeType="afterEffect">
                                  <p:stCondLst>
                                    <p:cond delay="0"/>
                                  </p:stCondLst>
                                  <p:childTnLst>
                                    <p:set>
                                      <p:cBhvr>
                                        <p:cTn id="53" dur="1" fill="hold">
                                          <p:stCondLst>
                                            <p:cond delay="0"/>
                                          </p:stCondLst>
                                        </p:cTn>
                                        <p:tgtEl>
                                          <p:spTgt spid="14356"/>
                                        </p:tgtEl>
                                        <p:attrNameLst>
                                          <p:attrName>style.visibility</p:attrName>
                                        </p:attrNameLst>
                                      </p:cBhvr>
                                      <p:to>
                                        <p:strVal val="visible"/>
                                      </p:to>
                                    </p:set>
                                    <p:animEffect transition="in" filter="wipe(left)">
                                      <p:cBhvr>
                                        <p:cTn id="54" dur="500"/>
                                        <p:tgtEl>
                                          <p:spTgt spid="1435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left)">
                                      <p:cBhvr>
                                        <p:cTn id="5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animBg="1"/>
      <p:bldP spid="14351" grpId="0" animBg="1"/>
    </p:bldLst>
  </p:timing>
</p:sld>
</file>

<file path=ppt/theme/theme1.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rame">
  <a:themeElements>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fontScheme name="Fra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alm">
  <a:themeElements>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fontScheme name="Cal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untitled 2">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2004:Templates:Presentations:Designs:Alchemy</Template>
  <TotalTime>755</TotalTime>
  <Words>2429</Words>
  <Application>Microsoft Macintosh PowerPoint</Application>
  <PresentationFormat>On-screen Show (4:3)</PresentationFormat>
  <Paragraphs>427</Paragraphs>
  <Slides>24</Slides>
  <Notes>23</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24</vt:i4>
      </vt:variant>
    </vt:vector>
  </HeadingPairs>
  <TitlesOfParts>
    <vt:vector size="43" baseType="lpstr">
      <vt:lpstr>ＭＳ Ｐゴシック</vt:lpstr>
      <vt:lpstr>Times</vt:lpstr>
      <vt:lpstr>Arial</vt:lpstr>
      <vt:lpstr>Calibri</vt:lpstr>
      <vt:lpstr>Comic Sans MS</vt:lpstr>
      <vt:lpstr>Helvetica</vt:lpstr>
      <vt:lpstr>Monotype Sorts</vt:lpstr>
      <vt:lpstr>Times New Roman</vt:lpstr>
      <vt:lpstr>Wingdings</vt:lpstr>
      <vt:lpstr>untitled 1</vt:lpstr>
      <vt:lpstr>Frame</vt:lpstr>
      <vt:lpstr>Calm</vt:lpstr>
      <vt:lpstr>Default Design</vt:lpstr>
      <vt:lpstr>untitled 3</vt:lpstr>
      <vt:lpstr>3_Orbit</vt:lpstr>
      <vt:lpstr>untitled 2</vt:lpstr>
      <vt:lpstr>2_Blank Presentation</vt:lpstr>
      <vt:lpstr>Blank Presentation</vt:lpstr>
      <vt:lpstr>Orbit</vt:lpstr>
      <vt:lpstr>مصطلحات، طبيعة وموضوع الإنجيل</vt:lpstr>
      <vt:lpstr>ما هو         الإنجيل؟</vt:lpstr>
      <vt:lpstr>مصطلح إنجيل</vt:lpstr>
      <vt:lpstr>لماذا ليسوا سيرة ذاتية؟</vt:lpstr>
      <vt:lpstr>لماذا لدينا أربعة أناجيل؟</vt:lpstr>
      <vt:lpstr>PowerPoint Presentation</vt:lpstr>
      <vt:lpstr>PowerPoint Presentation</vt:lpstr>
      <vt:lpstr>PowerPoint Presentation</vt:lpstr>
      <vt:lpstr>PowerPoint Presentation</vt:lpstr>
      <vt:lpstr>صورة نهائية  للرب يسوع المسيح</vt:lpstr>
      <vt:lpstr>كان لكل كاتب إنجيل:</vt:lpstr>
      <vt:lpstr>أربع صور فردية...</vt:lpstr>
      <vt:lpstr>تأطير الأناجيل...</vt:lpstr>
      <vt:lpstr>جمهور الأناجيل...</vt:lpstr>
      <vt:lpstr>تصوير يسوع كـ ...</vt:lpstr>
      <vt:lpstr>الرسالة الموجزة...</vt:lpstr>
      <vt:lpstr>تلك الكلمة التي تبدو غريبة...</vt:lpstr>
      <vt:lpstr>PowerPoint Presentation</vt:lpstr>
      <vt:lpstr>PowerPoint Presentation</vt:lpstr>
      <vt:lpstr>PowerPoint Presentation</vt:lpstr>
      <vt:lpstr>PowerPoint Presentation</vt:lpstr>
      <vt:lpstr>PowerPoint Presentation</vt:lpstr>
      <vt:lpstr>Black</vt:lpstr>
      <vt:lpstr>الأناجيل  •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 4:17, 23</dc:title>
  <dc:creator>Rick Griffith</dc:creator>
  <cp:lastModifiedBy>Rick Griffith</cp:lastModifiedBy>
  <cp:revision>26</cp:revision>
  <dcterms:created xsi:type="dcterms:W3CDTF">2005-12-30T08:25:08Z</dcterms:created>
  <dcterms:modified xsi:type="dcterms:W3CDTF">2024-01-06T10:30:23Z</dcterms:modified>
</cp:coreProperties>
</file>