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theme/theme13.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4.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5.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6.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7.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8.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9.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0.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1.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2.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3.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4.xml" ContentType="application/vnd.openxmlformats-officedocument.theme+xml"/>
  <Override PartName="/ppt/slideLayouts/slideLayout255.xml" ContentType="application/vnd.openxmlformats-officedocument.presentationml.slideLayout+xml"/>
  <Override PartName="/ppt/theme/theme25.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37" r:id="rId2"/>
    <p:sldMasterId id="2147483762" r:id="rId3"/>
    <p:sldMasterId id="2147483775" r:id="rId4"/>
    <p:sldMasterId id="2147483789" r:id="rId5"/>
    <p:sldMasterId id="2147483813" r:id="rId6"/>
    <p:sldMasterId id="2147483825" r:id="rId7"/>
    <p:sldMasterId id="2147483837" r:id="rId8"/>
    <p:sldMasterId id="2147483849" r:id="rId9"/>
    <p:sldMasterId id="2147483861" r:id="rId10"/>
    <p:sldMasterId id="2147483921" r:id="rId11"/>
    <p:sldMasterId id="2147483926" r:id="rId12"/>
    <p:sldMasterId id="2147483950" r:id="rId13"/>
    <p:sldMasterId id="2147483954" r:id="rId14"/>
    <p:sldMasterId id="2147483966" r:id="rId15"/>
    <p:sldMasterId id="2147483980" r:id="rId16"/>
    <p:sldMasterId id="2147484006" r:id="rId17"/>
    <p:sldMasterId id="2147484018" r:id="rId18"/>
    <p:sldMasterId id="2147484030" r:id="rId19"/>
    <p:sldMasterId id="2147484042" r:id="rId20"/>
    <p:sldMasterId id="2147484054" r:id="rId21"/>
    <p:sldMasterId id="2147484066" r:id="rId22"/>
    <p:sldMasterId id="2147484078" r:id="rId23"/>
    <p:sldMasterId id="2147484090" r:id="rId24"/>
    <p:sldMasterId id="2147484102" r:id="rId25"/>
    <p:sldMasterId id="2147484104" r:id="rId26"/>
  </p:sldMasterIdLst>
  <p:notesMasterIdLst>
    <p:notesMasterId r:id="rId88"/>
  </p:notesMasterIdLst>
  <p:sldIdLst>
    <p:sldId id="435" r:id="rId27"/>
    <p:sldId id="2576" r:id="rId28"/>
    <p:sldId id="3683" r:id="rId29"/>
    <p:sldId id="4092" r:id="rId30"/>
    <p:sldId id="4093" r:id="rId31"/>
    <p:sldId id="4094" r:id="rId32"/>
    <p:sldId id="5362" r:id="rId33"/>
    <p:sldId id="5363" r:id="rId34"/>
    <p:sldId id="3686" r:id="rId35"/>
    <p:sldId id="3693" r:id="rId36"/>
    <p:sldId id="5365" r:id="rId37"/>
    <p:sldId id="5366" r:id="rId38"/>
    <p:sldId id="5367" r:id="rId39"/>
    <p:sldId id="549" r:id="rId40"/>
    <p:sldId id="5370" r:id="rId41"/>
    <p:sldId id="548" r:id="rId42"/>
    <p:sldId id="1782" r:id="rId43"/>
    <p:sldId id="2601" r:id="rId44"/>
    <p:sldId id="1179" r:id="rId45"/>
    <p:sldId id="445" r:id="rId46"/>
    <p:sldId id="5368" r:id="rId47"/>
    <p:sldId id="5216" r:id="rId48"/>
    <p:sldId id="5217" r:id="rId49"/>
    <p:sldId id="661" r:id="rId50"/>
    <p:sldId id="5371" r:id="rId51"/>
    <p:sldId id="613" r:id="rId52"/>
    <p:sldId id="4095" r:id="rId53"/>
    <p:sldId id="618" r:id="rId54"/>
    <p:sldId id="619" r:id="rId55"/>
    <p:sldId id="5249" r:id="rId56"/>
    <p:sldId id="4087" r:id="rId57"/>
    <p:sldId id="432" r:id="rId58"/>
    <p:sldId id="437" r:id="rId59"/>
    <p:sldId id="5212" r:id="rId60"/>
    <p:sldId id="668" r:id="rId61"/>
    <p:sldId id="5213" r:id="rId62"/>
    <p:sldId id="701" r:id="rId63"/>
    <p:sldId id="700" r:id="rId64"/>
    <p:sldId id="5375" r:id="rId65"/>
    <p:sldId id="5376" r:id="rId66"/>
    <p:sldId id="5377" r:id="rId67"/>
    <p:sldId id="5378" r:id="rId68"/>
    <p:sldId id="5379" r:id="rId69"/>
    <p:sldId id="5380" r:id="rId70"/>
    <p:sldId id="5381" r:id="rId71"/>
    <p:sldId id="5382" r:id="rId72"/>
    <p:sldId id="587" r:id="rId73"/>
    <p:sldId id="2580" r:id="rId74"/>
    <p:sldId id="487" r:id="rId75"/>
    <p:sldId id="5372" r:id="rId76"/>
    <p:sldId id="5373" r:id="rId77"/>
    <p:sldId id="2574" r:id="rId78"/>
    <p:sldId id="2571" r:id="rId79"/>
    <p:sldId id="5383" r:id="rId80"/>
    <p:sldId id="297" r:id="rId81"/>
    <p:sldId id="278" r:id="rId82"/>
    <p:sldId id="553" r:id="rId83"/>
    <p:sldId id="3673" r:id="rId84"/>
    <p:sldId id="5374" r:id="rId85"/>
    <p:sldId id="268" r:id="rId86"/>
    <p:sldId id="4050" r:id="rId8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338" autoAdjust="0"/>
    <p:restoredTop sz="94249" autoAdjust="0"/>
  </p:normalViewPr>
  <p:slideViewPr>
    <p:cSldViewPr snapToGrid="0" snapToObjects="1">
      <p:cViewPr varScale="1">
        <p:scale>
          <a:sx n="122" d="100"/>
          <a:sy n="122" d="100"/>
        </p:scale>
        <p:origin x="224" y="2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1" d="100"/>
        <a:sy n="51" d="100"/>
      </p:scale>
      <p:origin x="0" y="73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6.xml"/><Relationship Id="rId47" Type="http://schemas.openxmlformats.org/officeDocument/2006/relationships/slide" Target="slides/slide21.xml"/><Relationship Id="rId63" Type="http://schemas.openxmlformats.org/officeDocument/2006/relationships/slide" Target="slides/slide37.xml"/><Relationship Id="rId68" Type="http://schemas.openxmlformats.org/officeDocument/2006/relationships/slide" Target="slides/slide42.xml"/><Relationship Id="rId84" Type="http://schemas.openxmlformats.org/officeDocument/2006/relationships/slide" Target="slides/slide58.xml"/><Relationship Id="rId89" Type="http://schemas.openxmlformats.org/officeDocument/2006/relationships/presProps" Target="presProps.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6.xml"/><Relationship Id="rId37" Type="http://schemas.openxmlformats.org/officeDocument/2006/relationships/slide" Target="slides/slide11.xml"/><Relationship Id="rId53" Type="http://schemas.openxmlformats.org/officeDocument/2006/relationships/slide" Target="slides/slide27.xml"/><Relationship Id="rId58" Type="http://schemas.openxmlformats.org/officeDocument/2006/relationships/slide" Target="slides/slide32.xml"/><Relationship Id="rId74" Type="http://schemas.openxmlformats.org/officeDocument/2006/relationships/slide" Target="slides/slide48.xml"/><Relationship Id="rId79" Type="http://schemas.openxmlformats.org/officeDocument/2006/relationships/slide" Target="slides/slide53.xml"/><Relationship Id="rId5" Type="http://schemas.openxmlformats.org/officeDocument/2006/relationships/slideMaster" Target="slideMasters/slideMaster5.xml"/><Relationship Id="rId90" Type="http://schemas.openxmlformats.org/officeDocument/2006/relationships/viewProps" Target="viewProps.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slide" Target="slides/slide22.xml"/><Relationship Id="rId56" Type="http://schemas.openxmlformats.org/officeDocument/2006/relationships/slide" Target="slides/slide30.xml"/><Relationship Id="rId64" Type="http://schemas.openxmlformats.org/officeDocument/2006/relationships/slide" Target="slides/slide38.xml"/><Relationship Id="rId69" Type="http://schemas.openxmlformats.org/officeDocument/2006/relationships/slide" Target="slides/slide43.xml"/><Relationship Id="rId77" Type="http://schemas.openxmlformats.org/officeDocument/2006/relationships/slide" Target="slides/slide51.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80" Type="http://schemas.openxmlformats.org/officeDocument/2006/relationships/slide" Target="slides/slide54.xml"/><Relationship Id="rId85" Type="http://schemas.openxmlformats.org/officeDocument/2006/relationships/slide" Target="slides/slide5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slide" Target="slides/slide33.xml"/><Relationship Id="rId67" Type="http://schemas.openxmlformats.org/officeDocument/2006/relationships/slide" Target="slides/slide41.xml"/><Relationship Id="rId20" Type="http://schemas.openxmlformats.org/officeDocument/2006/relationships/slideMaster" Target="slideMasters/slideMaster20.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slide" Target="slides/slide36.xml"/><Relationship Id="rId70" Type="http://schemas.openxmlformats.org/officeDocument/2006/relationships/slide" Target="slides/slide44.xml"/><Relationship Id="rId75" Type="http://schemas.openxmlformats.org/officeDocument/2006/relationships/slide" Target="slides/slide49.xml"/><Relationship Id="rId83" Type="http://schemas.openxmlformats.org/officeDocument/2006/relationships/slide" Target="slides/slide57.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10" Type="http://schemas.openxmlformats.org/officeDocument/2006/relationships/slideMaster" Target="slideMasters/slideMaster10.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slide" Target="slides/slide47.xml"/><Relationship Id="rId78" Type="http://schemas.openxmlformats.org/officeDocument/2006/relationships/slide" Target="slides/slide52.xml"/><Relationship Id="rId81" Type="http://schemas.openxmlformats.org/officeDocument/2006/relationships/slide" Target="slides/slide55.xml"/><Relationship Id="rId86" Type="http://schemas.openxmlformats.org/officeDocument/2006/relationships/slide" Target="slides/slide6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7" Type="http://schemas.openxmlformats.org/officeDocument/2006/relationships/slideMaster" Target="slideMasters/slideMaster7.xml"/><Relationship Id="rId71" Type="http://schemas.openxmlformats.org/officeDocument/2006/relationships/slide" Target="slides/slide45.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3.xml"/><Relationship Id="rId24" Type="http://schemas.openxmlformats.org/officeDocument/2006/relationships/slideMaster" Target="slideMasters/slideMaster24.xml"/><Relationship Id="rId40" Type="http://schemas.openxmlformats.org/officeDocument/2006/relationships/slide" Target="slides/slide14.xml"/><Relationship Id="rId45" Type="http://schemas.openxmlformats.org/officeDocument/2006/relationships/slide" Target="slides/slide19.xml"/><Relationship Id="rId66" Type="http://schemas.openxmlformats.org/officeDocument/2006/relationships/slide" Target="slides/slide40.xml"/><Relationship Id="rId87" Type="http://schemas.openxmlformats.org/officeDocument/2006/relationships/slide" Target="slides/slide61.xml"/><Relationship Id="rId61" Type="http://schemas.openxmlformats.org/officeDocument/2006/relationships/slide" Target="slides/slide35.xml"/><Relationship Id="rId82" Type="http://schemas.openxmlformats.org/officeDocument/2006/relationships/slide" Target="slides/slide56.xml"/><Relationship Id="rId19" Type="http://schemas.openxmlformats.org/officeDocument/2006/relationships/slideMaster" Target="slideMasters/slideMaster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1/6/24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Slide Image Placeholder 1"/>
          <p:cNvSpPr>
            <a:spLocks noGrp="1" noRot="1" noChangeAspect="1"/>
          </p:cNvSpPr>
          <p:nvPr>
            <p:ph type="sldImg"/>
          </p:nvPr>
        </p:nvSpPr>
        <p:spPr>
          <a:xfrm>
            <a:off x="1143000" y="685800"/>
            <a:ext cx="4572000" cy="3429000"/>
          </a:xfrm>
          <a:ln/>
        </p:spPr>
      </p:sp>
      <p:sp>
        <p:nvSpPr>
          <p:cNvPr id="33689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One special joy is mentoring my students who serve with us at church and led ministries to youth, children, home groups, and the worship team.</a:t>
            </a:r>
          </a:p>
        </p:txBody>
      </p:sp>
      <p:sp>
        <p:nvSpPr>
          <p:cNvPr id="33689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9C0DE2-292C-E246-90CC-177BEF5CB6C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JO" dirty="0"/>
              <a:t>سلَّمنا الراية إلى عائلة هارملينج الذين خدموا معنا في آخَر سنتين لنا في سنغافورة.</a:t>
            </a:r>
            <a:endParaRPr lang="en-US" dirty="0"/>
          </a:p>
          <a:p>
            <a:r>
              <a:rPr lang="en-US" dirty="0"/>
              <a:t>____________</a:t>
            </a:r>
          </a:p>
          <a:p>
            <a:r>
              <a:rPr lang="en-US" dirty="0"/>
              <a:t>Common-80</a:t>
            </a:r>
          </a:p>
        </p:txBody>
      </p:sp>
    </p:spTree>
    <p:extLst>
      <p:ext uri="{BB962C8B-B14F-4D97-AF65-F5344CB8AC3E}">
        <p14:creationId xmlns:p14="http://schemas.microsoft.com/office/powerpoint/2010/main" val="3441823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Slide Image Placeholder 1"/>
          <p:cNvSpPr>
            <a:spLocks noGrp="1" noRot="1" noChangeAspect="1"/>
          </p:cNvSpPr>
          <p:nvPr>
            <p:ph type="sldImg"/>
          </p:nvPr>
        </p:nvSpPr>
        <p:spPr>
          <a:xfrm>
            <a:off x="1143000" y="685800"/>
            <a:ext cx="4572000" cy="3429000"/>
          </a:xfrm>
          <a:ln/>
        </p:spPr>
      </p:sp>
      <p:sp>
        <p:nvSpPr>
          <p:cNvPr id="33485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RICK: Yes, we helped start Crossroads International Church in 2006 and I serve as the pastor-teacher.</a:t>
            </a:r>
          </a:p>
        </p:txBody>
      </p:sp>
      <p:sp>
        <p:nvSpPr>
          <p:cNvPr id="33485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5BE98B-B463-8240-8A91-6EDA3C761D5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spcBef>
                <a:spcPts val="400"/>
              </a:spcBef>
              <a:spcAft>
                <a:spcPts val="0"/>
              </a:spcAft>
            </a:pPr>
            <a:r>
              <a:rPr lang="ar-JO" sz="1800" b="0" i="0" u="none" strike="noStrike" dirty="0">
                <a:solidFill>
                  <a:srgbClr val="000000"/>
                </a:solidFill>
                <a:effectLst/>
                <a:latin typeface="Arial" panose="020B0604020202020204" pitchFamily="34" charset="0"/>
              </a:rPr>
              <a:t>تدرس سلسلةُ الوعظ هذه كلَّ أسفار الكتاب المقدَّس، حيث تُغطِّي كلَّ سِفْرٍ في عظةٍ واحدةٍ مخصَّصةٍ لذلك السِفْر. وهكذا، تشتمل هذه السلسلة على 66 عظةً تعطي كلٌّ منها لمحةً عامَّةً عن كامل السِفْر الذي تتناوله. لقد قمتُ بتدريس الكتاب المقدَّس كاملًا 37 مرَّةً أكاديميًّا، ولكنَّني لم أُغطِّيه كاملًا بالوعظ لعاية الفترة ما بين 2017-2020م. بعد أن أنهيتُ 12 عظةً عن الأنبياء الصغار، وعظتُ عن الـ 54 سِفْرًا المتبقِّية. أشجِّعك على قراءة الكتاب المقدَّس في هذه السلسلة، سِفْرًا تلو الآحَر.</a:t>
            </a:r>
            <a:endParaRPr lang="ar-JO" b="0" dirty="0">
              <a:effectLst/>
            </a:endParaRPr>
          </a:p>
          <a:p>
            <a:r>
              <a:rPr lang="en-US" dirty="0">
                <a:cs typeface="ＭＳ Ｐゴシック" charset="0"/>
              </a:rPr>
              <a:t>_______</a:t>
            </a:r>
          </a:p>
          <a:p>
            <a:pPr eaLnBrk="1" hangingPunct="1"/>
            <a:r>
              <a:rPr lang="en-US" altLang="zh-CN" dirty="0">
                <a:latin typeface="Arial" panose="020B0604020202020204" pitchFamily="34" charset="0"/>
                <a:ea typeface="ＭＳ Ｐゴシック" charset="0"/>
                <a:cs typeface="Arial" panose="020B0604020202020204" pitchFamily="34" charset="0"/>
              </a:rPr>
              <a:t>Common Slides-48</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OP-01-Gen-06</a:t>
            </a:r>
          </a:p>
          <a:p>
            <a:pPr eaLnBrk="1" hangingPunct="1"/>
            <a:r>
              <a:rPr lang="en-US" dirty="0">
                <a:latin typeface="Arial" panose="020B0604020202020204" pitchFamily="34" charset="0"/>
                <a:ea typeface="ＭＳ Ｐゴシック" charset="0"/>
                <a:cs typeface="Arial" panose="020B0604020202020204" pitchFamily="34" charset="0"/>
              </a:rPr>
              <a:t>OP-02-Lev-05</a:t>
            </a:r>
          </a:p>
          <a:p>
            <a:pPr eaLnBrk="1" hangingPunct="1"/>
            <a:r>
              <a:rPr lang="en-US" dirty="0">
                <a:latin typeface="Arial" panose="020B0604020202020204" pitchFamily="34" charset="0"/>
                <a:ea typeface="ＭＳ Ｐゴシック" charset="0"/>
                <a:cs typeface="Arial" panose="020B0604020202020204" pitchFamily="34" charset="0"/>
              </a:rPr>
              <a:t>NP-2 Peter-18</a:t>
            </a:r>
          </a:p>
          <a:p>
            <a:pPr eaLnBrk="1" hangingPunct="1"/>
            <a:r>
              <a:rPr lang="en-US" dirty="0">
                <a:latin typeface="Arial" panose="020B0604020202020204" pitchFamily="34" charset="0"/>
                <a:ea typeface="ＭＳ Ｐゴシック" charset="0"/>
                <a:cs typeface="Arial" panose="020B0604020202020204" pitchFamily="34" charset="0"/>
              </a:rPr>
              <a:t>OS-09-1Sam-34</a:t>
            </a:r>
          </a:p>
          <a:p>
            <a:pPr eaLnBrk="1" hangingPunct="1"/>
            <a:r>
              <a:rPr lang="en-US" dirty="0">
                <a:latin typeface="Arial" panose="020B0604020202020204" pitchFamily="34" charset="0"/>
                <a:ea typeface="ＭＳ Ｐゴシック" charset="0"/>
                <a:cs typeface="Arial" panose="020B0604020202020204" pitchFamily="34" charset="0"/>
              </a:rPr>
              <a:t>OS-10-2Sam-48</a:t>
            </a:r>
          </a:p>
          <a:p>
            <a:pPr eaLnBrk="1" hangingPunct="1"/>
            <a:r>
              <a:rPr lang="en-US" dirty="0">
                <a:latin typeface="Arial" panose="020B0604020202020204" pitchFamily="34" charset="0"/>
                <a:ea typeface="ＭＳ Ｐゴシック" charset="0"/>
                <a:cs typeface="Arial" panose="020B0604020202020204" pitchFamily="34" charset="0"/>
              </a:rPr>
              <a:t>OS-12-2Kings-94</a:t>
            </a:r>
          </a:p>
          <a:p>
            <a:pPr eaLnBrk="1" hangingPunct="1"/>
            <a:r>
              <a:rPr lang="en-US" dirty="0">
                <a:latin typeface="Arial" panose="020B0604020202020204" pitchFamily="34" charset="0"/>
                <a:ea typeface="ＭＳ Ｐゴシック" charset="0"/>
                <a:cs typeface="Arial" panose="020B0604020202020204" pitchFamily="34" charset="0"/>
              </a:rPr>
              <a:t>OS-13-1Chron-41</a:t>
            </a:r>
          </a:p>
          <a:p>
            <a:pPr eaLnBrk="1" hangingPunct="1"/>
            <a:r>
              <a:rPr lang="en-US" dirty="0">
                <a:latin typeface="Arial" panose="020B0604020202020204" pitchFamily="34" charset="0"/>
                <a:ea typeface="ＭＳ Ｐゴシック" charset="0"/>
                <a:cs typeface="Arial" panose="020B0604020202020204" pitchFamily="34" charset="0"/>
              </a:rPr>
              <a:t>OS-14-2Chron-63</a:t>
            </a:r>
          </a:p>
          <a:p>
            <a:r>
              <a:rPr lang="en-US" dirty="0">
                <a:cs typeface="ＭＳ Ｐゴシック" charset="0"/>
              </a:rPr>
              <a:t>OS-20-Prov-112</a:t>
            </a:r>
          </a:p>
          <a:p>
            <a:endParaRPr lang="en-US" dirty="0">
              <a:cs typeface="ＭＳ Ｐゴシック" charset="0"/>
            </a:endParaRPr>
          </a:p>
        </p:txBody>
      </p:sp>
    </p:spTree>
    <p:extLst>
      <p:ext uri="{BB962C8B-B14F-4D97-AF65-F5344CB8AC3E}">
        <p14:creationId xmlns:p14="http://schemas.microsoft.com/office/powerpoint/2010/main" val="1781215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5" charset="-128"/>
                <a:cs typeface="Arial" panose="020B0604020202020204" pitchFamily="34" charset="0"/>
              </a:rPr>
              <a:t>Since we are human </a:t>
            </a:r>
            <a:r>
              <a:rPr lang="en-US" sz="1200" i="1" kern="1200" dirty="0">
                <a:solidFill>
                  <a:schemeClr val="tx1"/>
                </a:solidFill>
                <a:effectLst/>
                <a:latin typeface="Arial" panose="020B0604020202020204" pitchFamily="34" charset="0"/>
                <a:ea typeface="ＭＳ Ｐゴシック" pitchFamily="-105" charset="-128"/>
                <a:cs typeface="Arial" panose="020B0604020202020204" pitchFamily="34" charset="0"/>
              </a:rPr>
              <a:t>beings</a:t>
            </a:r>
            <a:r>
              <a:rPr lang="en-US" sz="1200" kern="1200" dirty="0">
                <a:solidFill>
                  <a:schemeClr val="tx1"/>
                </a:solidFill>
                <a:effectLst/>
                <a:latin typeface="Arial" panose="020B0604020202020204" pitchFamily="34" charset="0"/>
                <a:ea typeface="ＭＳ Ｐゴシック" pitchFamily="-105" charset="-128"/>
                <a:cs typeface="Arial" panose="020B0604020202020204" pitchFamily="34" charset="0"/>
              </a:rPr>
              <a:t> and not “human doings,” each sermon starts with the word “Be...” So the overview of Genesis is “Be Faithful”…</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…and so on all the way to Revelation entitled “Be Triumphant.”</a:t>
            </a:r>
          </a:p>
        </p:txBody>
      </p:sp>
    </p:spTree>
    <p:extLst>
      <p:ext uri="{BB962C8B-B14F-4D97-AF65-F5344CB8AC3E}">
        <p14:creationId xmlns:p14="http://schemas.microsoft.com/office/powerpoint/2010/main" val="3213655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8B5007-BA1E-0441-97AC-A30CA9D747B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9730" name="Rectangle 2"/>
          <p:cNvSpPr>
            <a:spLocks noGrp="1" noRot="1" noChangeAspect="1" noChangeArrowheads="1"/>
          </p:cNvSpPr>
          <p:nvPr>
            <p:ph type="sldImg"/>
          </p:nvPr>
        </p:nvSpPr>
        <p:spPr>
          <a:xfrm>
            <a:off x="1143000" y="685800"/>
            <a:ext cx="4572000" cy="3429000"/>
          </a:xfrm>
          <a:solidFill>
            <a:srgbClr val="FFFFFF"/>
          </a:solidFill>
          <a:ln/>
        </p:spPr>
      </p:sp>
      <p:sp>
        <p:nvSpPr>
          <p:cNvPr id="329731"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JO" altLang="ja-JP" dirty="0">
                <a:latin typeface="Times New Roman" charset="0"/>
                <a:ea typeface="ＭＳ Ｐゴシック" charset="0"/>
                <a:cs typeface="ＭＳ Ｐゴシック" charset="0"/>
              </a:rPr>
              <a:t>خدمتُ في الفترة ما بين </a:t>
            </a:r>
            <a:r>
              <a:rPr lang="ar-JO" altLang="ja-JP" sz="1200" kern="1200" dirty="0">
                <a:solidFill>
                  <a:srgbClr val="000000"/>
                </a:solidFill>
                <a:latin typeface="Times New Roman" charset="0"/>
                <a:ea typeface="ＭＳ Ｐゴシック" charset="0"/>
                <a:cs typeface="ＭＳ Ｐゴシック" charset="0"/>
              </a:rPr>
              <a:t>1991-2021م كأستاذٍ جامعيٍّ في كلِّيَّة اللاهوت صمن فريقٍ يتألَّف من 30 عضوًا من أعضاء الهيئة التدريسيَّة في أكبر كلِّيَّة للتدريس في سنغافورة وهي: </a:t>
            </a:r>
            <a:r>
              <a:rPr lang="ar-JO" sz="1200" kern="1200" dirty="0">
                <a:solidFill>
                  <a:srgbClr val="000000"/>
                </a:solidFill>
                <a:latin typeface="Times New Roman" charset="0"/>
                <a:ea typeface="ＭＳ Ｐゴシック" charset="0"/>
                <a:cs typeface="Traditional Arabic" panose="02020603050405020304" pitchFamily="18" charset="-78"/>
              </a:rPr>
              <a:t>كلِّيَّة سنغافورة للكتاب المقدَّس.</a:t>
            </a:r>
            <a:endParaRPr lang="ar-JO" altLang="ja-JP" sz="1200" kern="1200" dirty="0">
              <a:solidFill>
                <a:srgbClr val="000000"/>
              </a:solidFill>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Common-71</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F121D6-904E-BE4D-9CAD-E984C2EF1A8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JO" dirty="0">
                <a:latin typeface="Arial" charset="0"/>
                <a:ea typeface="ＭＳ Ｐゴシック" charset="0"/>
                <a:cs typeface="ＭＳ Ｐゴシック" charset="0"/>
              </a:rPr>
              <a:t>قمتُ أيضًا </a:t>
            </a:r>
            <a:r>
              <a:rPr lang="ar-JO" sz="1200" kern="1200" dirty="0">
                <a:solidFill>
                  <a:srgbClr val="000000"/>
                </a:solidFill>
                <a:latin typeface="Arial" charset="0"/>
                <a:ea typeface="ＭＳ Ｐゴシック" charset="0"/>
                <a:cs typeface="ＭＳ Ｐゴシック" charset="0"/>
              </a:rPr>
              <a:t>بإدارة برنامج الدكتوراه في </a:t>
            </a:r>
            <a:r>
              <a:rPr lang="ar-JO" sz="1200" kern="1200" dirty="0">
                <a:solidFill>
                  <a:srgbClr val="000000"/>
                </a:solidFill>
                <a:latin typeface="Arial" charset="0"/>
                <a:ea typeface="ＭＳ Ｐゴシック" charset="0"/>
                <a:cs typeface="Traditional Arabic" panose="02020603050405020304" pitchFamily="18" charset="-78"/>
              </a:rPr>
              <a:t>كلِّيَّة سنغافورة للكتاب المقدَّس– باللغتين الإنجليزيَّة والصينيَّة، وهو البرنامج الذي كان مسؤولًا عن تدريب 30 شخصًا من الأساتذة الجامعيِّين والرعاة في كلِّ قارَّة آسيا. كان هناك سنويًّا 4 تقريبًا من هؤلاء الأشخاص ممَّن كانوا يحصلون على شهادة الدكتوراه في الخدمة. </a:t>
            </a:r>
            <a:endParaRPr lang="en-US" sz="1200" kern="1200" dirty="0">
              <a:solidFill>
                <a:srgbClr val="000000"/>
              </a:solidFill>
              <a:latin typeface="Arial"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Common-72</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1" hangingPunct="1"/>
            <a:r>
              <a:rPr lang="ar-JO" dirty="0">
                <a:latin typeface="Arial" charset="0"/>
                <a:ea typeface="ＭＳ Ｐゴシック" charset="0"/>
                <a:cs typeface="ＭＳ Ｐゴシック" charset="0"/>
              </a:rPr>
              <a:t>كانت إدارة هذا البرنامج تتضمَّن الترتيب لإحضار أساتذة من الولايات المتَّحدة الأميركيَّة مرَّتين </a:t>
            </a:r>
            <a:r>
              <a:rPr lang="ar-JO" sz="1200" kern="1200" dirty="0">
                <a:solidFill>
                  <a:srgbClr val="000000"/>
                </a:solidFill>
                <a:latin typeface="Arial" charset="0"/>
                <a:ea typeface="ＭＳ Ｐゴシック" charset="0"/>
                <a:cs typeface="Traditional Arabic" panose="02020603050405020304" pitchFamily="18" charset="-78"/>
              </a:rPr>
              <a:t>سنويًّا. اشتمل الصفُّ الدراسيُّ الذي نراه في الصورة هنا على سبعة طلَّاب من سبع دولٍ: سريلانكا وسنغافورة ونيبال وتنزانيا وأندونيسيا ومنغوليا والفلبِّين. </a:t>
            </a:r>
            <a:endParaRPr lang="ar-JO" dirty="0">
              <a:latin typeface="Arial"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Common-73</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9534686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EE2AD9-E53D-3B4C-9813-B7D9EC4601F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dirty="0">
                <a:latin typeface="Arial" charset="0"/>
                <a:ea typeface="ＭＳ Ｐゴシック" charset="0"/>
                <a:cs typeface="ＭＳ Ｐゴシック" charset="0"/>
              </a:rPr>
              <a:t>كان </a:t>
            </a:r>
            <a:r>
              <a:rPr lang="ar-JO" sz="1200" kern="1200" dirty="0">
                <a:solidFill>
                  <a:srgbClr val="000000"/>
                </a:solidFill>
                <a:latin typeface="Arial" charset="0"/>
                <a:ea typeface="ＭＳ Ｐゴシック" charset="0"/>
                <a:cs typeface="ＭＳ Ｐゴシック" charset="0"/>
              </a:rPr>
              <a:t>معظم </a:t>
            </a:r>
            <a:r>
              <a:rPr lang="ar-JO" sz="1200" kern="1200" dirty="0">
                <a:solidFill>
                  <a:srgbClr val="000000"/>
                </a:solidFill>
                <a:latin typeface="Arial" charset="0"/>
                <a:ea typeface="ＭＳ Ｐゴシック" charset="0"/>
                <a:cs typeface="Traditional Arabic" panose="02020603050405020304" pitchFamily="18" charset="-78"/>
              </a:rPr>
              <a:t>طلَّابي في كلِّيَّة سنغافورة للكتاب المقدَّس من مسيحيِّي الجيل الأوَّل (أي أنَّ البيوت التي نشأوا فيها لم تكنْ مسيحيَّة)، وكانوا متحمِّسين لمشاركة رسالة الإنجيل مع شعبهم!</a:t>
            </a:r>
            <a:endParaRPr lang="ar-JO" sz="1200" kern="1200" dirty="0">
              <a:solidFill>
                <a:srgbClr val="000000"/>
              </a:solidFill>
              <a:latin typeface="Arial"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Common-74</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dirty="0"/>
              <a:t>أصبح أولادنا الثلاثة جميعهم بالغين الآن.</a:t>
            </a:r>
          </a:p>
          <a:p>
            <a:pPr algn="r" rtl="1"/>
            <a:endParaRPr lang="ar-JO" dirty="0"/>
          </a:p>
          <a:p>
            <a:r>
              <a:rPr lang="en-US" dirty="0"/>
              <a:t>The sons are all grown up now.</a:t>
            </a:r>
          </a:p>
          <a:p>
            <a:r>
              <a:rPr lang="en-US" dirty="0"/>
              <a:t>___________</a:t>
            </a:r>
          </a:p>
          <a:p>
            <a:r>
              <a:rPr lang="en-US" dirty="0"/>
              <a:t>Common-63</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420241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380CAD-754C-6A43-B9DA-D38F92BD114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6882" name="Rectangle 2"/>
          <p:cNvSpPr>
            <a:spLocks noGrp="1" noRot="1" noChangeAspect="1" noChangeArrowheads="1" noTextEdit="1"/>
          </p:cNvSpPr>
          <p:nvPr>
            <p:ph type="sldImg"/>
          </p:nvPr>
        </p:nvSpPr>
        <p:spPr>
          <a:xfrm>
            <a:off x="1150938" y="692150"/>
            <a:ext cx="4556125" cy="3416300"/>
          </a:xfrm>
          <a:ln/>
        </p:spPr>
      </p:sp>
      <p:sp>
        <p:nvSpPr>
          <p:cNvPr id="5068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algn="r" rtl="1" eaLnBrk="1" hangingPunct="1"/>
            <a:r>
              <a:rPr lang="ar-JO" noProof="1">
                <a:latin typeface="Times New Roman" charset="0"/>
                <a:ea typeface="ＭＳ Ｐゴシック" charset="0"/>
                <a:cs typeface="ＭＳ Ｐゴシック" charset="0"/>
              </a:rPr>
              <a:t>كنتُ أقوم بتعليم أولئك القادة كلَّ سِفْرٍ من الكتاب المقدَّس من المساقات التي تُقدِّم مسْحًا،  إضافةً إلى مساقات الخلفيَّات لكلٍّ من العهد القديم والعهد الجديد، ومساقاتٍ تتناول ستَّة جوانب من اللاهوت، ومساقاتٍ عن كيفيَّة الوعظ. </a:t>
            </a:r>
            <a:endParaRPr lang="en-US" noProof="1">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Common-75</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3485B0-9ED9-294F-9A71-1E2CD35024F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2354" name="Rectangle 2"/>
          <p:cNvSpPr>
            <a:spLocks noGrp="1" noRot="1" noChangeAspect="1" noChangeArrowheads="1"/>
          </p:cNvSpPr>
          <p:nvPr>
            <p:ph type="sldImg"/>
          </p:nvPr>
        </p:nvSpPr>
        <p:spPr>
          <a:solidFill>
            <a:srgbClr val="FFFFFF"/>
          </a:solidFill>
          <a:ln/>
        </p:spPr>
      </p:sp>
      <p:sp>
        <p:nvSpPr>
          <p:cNvPr id="612355"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JO" dirty="0">
                <a:latin typeface="Arial" charset="0"/>
                <a:ea typeface="ＭＳ Ｐゴシック" charset="0"/>
                <a:cs typeface="ＭＳ Ｐゴシック" charset="0"/>
              </a:rPr>
              <a:t>جاء أولئك القادة الأُمناء من 25 دولةً تقريبًا، وقد جاءوا إلينا في سنغافورة للحصول على شهاداتٍ على مسنوى الماجستير والدكتوراه. وقد قمنا بتدريبهم لكي يساعدوا بدورهم في بناء حياة آخَرين في بلادهم الأصليَّة.</a:t>
            </a:r>
          </a:p>
          <a:p>
            <a:pPr eaLnBrk="1" hangingPunct="1"/>
            <a:r>
              <a:rPr lang="en-US" dirty="0">
                <a:latin typeface="Arial" charset="0"/>
                <a:ea typeface="ＭＳ Ｐゴシック" charset="0"/>
                <a:cs typeface="ＭＳ Ｐゴシック" charset="0"/>
              </a:rPr>
              <a:t>___________</a:t>
            </a:r>
          </a:p>
          <a:p>
            <a:pPr eaLnBrk="1" hangingPunct="1"/>
            <a:r>
              <a:rPr lang="en-US" dirty="0">
                <a:latin typeface="Arial" charset="0"/>
                <a:ea typeface="ＭＳ Ｐゴシック" charset="0"/>
                <a:cs typeface="ＭＳ Ｐゴシック" charset="0"/>
              </a:rPr>
              <a:t>Common-76</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Slide Image Placeholder 1"/>
          <p:cNvSpPr>
            <a:spLocks noGrp="1" noRot="1" noChangeAspect="1"/>
          </p:cNvSpPr>
          <p:nvPr>
            <p:ph type="sldImg"/>
          </p:nvPr>
        </p:nvSpPr>
        <p:spPr>
          <a:xfrm>
            <a:off x="1143000" y="685800"/>
            <a:ext cx="4572000" cy="3429000"/>
          </a:xfrm>
          <a:ln/>
        </p:spPr>
      </p:sp>
      <p:sp>
        <p:nvSpPr>
          <p:cNvPr id="36864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eaLnBrk="1" hangingPunct="1"/>
            <a:r>
              <a:rPr lang="ar-JO" dirty="0">
                <a:latin typeface="Arial" charset="0"/>
                <a:ea typeface="ＭＳ Ｐゴシック" charset="0"/>
                <a:cs typeface="ＭＳ Ｐゴシック" charset="0"/>
              </a:rPr>
              <a:t>أنا</a:t>
            </a:r>
            <a:r>
              <a:rPr lang="ar-JO" baseline="0" dirty="0">
                <a:latin typeface="Arial" charset="0"/>
                <a:ea typeface="ＭＳ Ｐゴシック" charset="0"/>
                <a:cs typeface="ＭＳ Ｐゴシック" charset="0"/>
              </a:rPr>
              <a:t> أقود تعليم الكتاب المقدس للنساء في كنيستنا</a:t>
            </a:r>
            <a:endParaRPr lang="en-US" dirty="0">
              <a:latin typeface="Arial" charset="0"/>
              <a:ea typeface="ＭＳ Ｐゴシック" charset="0"/>
              <a:cs typeface="ＭＳ Ｐゴシック" charset="0"/>
            </a:endParaRPr>
          </a:p>
        </p:txBody>
      </p:sp>
      <p:sp>
        <p:nvSpPr>
          <p:cNvPr id="36864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982CA59-476C-C447-A28E-853EE0FA4BC7}"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1154101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9D292B-22B0-764D-B8DC-21E3F628980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5810" name="Rectangle 2"/>
          <p:cNvSpPr>
            <a:spLocks noGrp="1" noRot="1" noChangeAspect="1" noChangeArrowheads="1"/>
          </p:cNvSpPr>
          <p:nvPr>
            <p:ph type="sldImg"/>
          </p:nvPr>
        </p:nvSpPr>
        <p:spPr>
          <a:xfrm>
            <a:off x="1143000" y="685800"/>
            <a:ext cx="4572000" cy="3429000"/>
          </a:xfrm>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DEE2AD9-E53D-3B4C-9813-B7D9EC4601F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JO" dirty="0">
                <a:latin typeface="Arial" charset="0"/>
                <a:ea typeface="ＭＳ Ｐゴシック" charset="0"/>
                <a:cs typeface="ＭＳ Ｐゴシック" charset="0"/>
              </a:rPr>
              <a:t>من 1997-ديسمبر 2020 أعطاني الله الامتياز بأن أقوم بتدريب رعاةٍ في 12 دولةً مختلفةً في 73 رحلة، وكثيرًا ما ساعد في التعليم معي في هذه الرحلات رعاةٌ آخَرون. لكي أستطيع مساعدة الفقراء، اخترتُ أن أتجنَّب التعليم في الدول الغنيَّة التي يستطيع المستمعون فيها أن يعطوا تقدمة محبَّة، وعملْتُ بدلًا من ذلك على جمْعِ الدعم الماليِّ لدفع مصاريفي لأستطيع عندئذٍ التعليم مجَّانًا.</a:t>
            </a:r>
          </a:p>
          <a:p>
            <a:pPr eaLnBrk="1" hangingPunct="1"/>
            <a:r>
              <a:rPr lang="en-US" dirty="0">
                <a:latin typeface="Arial" charset="0"/>
                <a:ea typeface="ＭＳ Ｐゴシック" charset="0"/>
                <a:cs typeface="ＭＳ Ｐゴシック" charset="0"/>
              </a:rPr>
              <a:t>From</a:t>
            </a:r>
            <a:r>
              <a:rPr lang="en-US" baseline="0" dirty="0">
                <a:latin typeface="Arial" charset="0"/>
                <a:ea typeface="ＭＳ Ｐゴシック" charset="0"/>
                <a:cs typeface="ＭＳ Ｐゴシック" charset="0"/>
              </a:rPr>
              <a:t> 1997-Dec 2020 God privileged me to train pastors in 12 other countries on 73 trips.  Often pastors in the US taught with me on these trips. To help the poor, I avoided the wealthy countries where listeners can pay an honorarium but instead raised the funds to pay my own way and then teach for free.</a:t>
            </a:r>
          </a:p>
          <a:p>
            <a:pPr eaLnBrk="1" hangingPunct="1"/>
            <a:r>
              <a:rPr lang="en-US" baseline="0" dirty="0">
                <a:latin typeface="Arial" charset="0"/>
                <a:ea typeface="ＭＳ Ｐゴシック" charset="0"/>
                <a:cs typeface="ＭＳ Ｐゴシック" charset="0"/>
              </a:rPr>
              <a:t>______</a:t>
            </a:r>
          </a:p>
          <a:p>
            <a:pPr eaLnBrk="1" hangingPunct="1"/>
            <a:r>
              <a:rPr lang="en-US" baseline="0" dirty="0">
                <a:latin typeface="Arial" charset="0"/>
                <a:ea typeface="ＭＳ Ｐゴシック" charset="0"/>
                <a:cs typeface="ＭＳ Ｐゴシック" charset="0"/>
              </a:rPr>
              <a:t>Common-115</a:t>
            </a:r>
            <a:endParaRPr lang="en-US" dirty="0">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1D6780-08D3-2347-892B-88B314B83C1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15074" name="Rectangle 2"/>
          <p:cNvSpPr>
            <a:spLocks noGrp="1" noRot="1" noChangeAspect="1" noChangeArrowheads="1"/>
          </p:cNvSpPr>
          <p:nvPr>
            <p:ph type="sldImg"/>
          </p:nvPr>
        </p:nvSpPr>
        <p:spPr>
          <a:xfrm>
            <a:off x="1130300" y="674688"/>
            <a:ext cx="4597400" cy="3448050"/>
          </a:xfrm>
          <a:solidFill>
            <a:srgbClr val="FFFFFF"/>
          </a:solidFill>
          <a:ln/>
        </p:spPr>
      </p:sp>
      <p:sp>
        <p:nvSpPr>
          <p:cNvPr id="51507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EC871E1-5F9A-8B46-ADC5-EA825C19D20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9170" name="Rectangle 2"/>
          <p:cNvSpPr>
            <a:spLocks noGrp="1" noRot="1" noChangeAspect="1" noChangeArrowheads="1" noTextEdit="1"/>
          </p:cNvSpPr>
          <p:nvPr>
            <p:ph type="sldImg"/>
          </p:nvPr>
        </p:nvSpPr>
        <p:spPr>
          <a:xfrm>
            <a:off x="1130300" y="674688"/>
            <a:ext cx="4597400" cy="3448050"/>
          </a:xfrm>
          <a:ln/>
        </p:spPr>
      </p:sp>
      <p:sp>
        <p:nvSpPr>
          <p:cNvPr id="519171" name="Rectangle 3"/>
          <p:cNvSpPr>
            <a:spLocks noGrp="1" noChangeArrowheads="1"/>
          </p:cNvSpPr>
          <p:nvPr>
            <p:ph type="body" idx="1"/>
          </p:nvPr>
        </p:nvSpPr>
        <p:spPr>
          <a:xfrm>
            <a:off x="914400" y="4346575"/>
            <a:ext cx="5029200" cy="41227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Geneva"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28352EC-4CD0-CE46-AF0F-50726E7DFC4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p:cNvSpPr>
          <p:nvPr>
            <p:ph type="sldImg"/>
          </p:nvPr>
        </p:nvSpPr>
        <p:spPr>
          <a:xfrm>
            <a:off x="1130300" y="674688"/>
            <a:ext cx="4597400" cy="3448050"/>
          </a:xfrm>
          <a:solidFill>
            <a:srgbClr val="FFFFFF"/>
          </a:solidFill>
          <a:ln/>
        </p:spPr>
      </p:sp>
      <p:sp>
        <p:nvSpPr>
          <p:cNvPr id="183299"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There is no accident or evolution of trial-and-error in Genesis 1—God carefully made everything by his choice. As expected, he formed the world for three days before he filled it.</a:t>
            </a:r>
            <a:endParaRPr lang="zh-CN" altLang="en-US" dirty="0">
              <a:latin typeface="Times New Roman" charset="0"/>
              <a:ea typeface="ＭＳ Ｐゴシック" charset="0"/>
              <a:cs typeface="ＭＳ Ｐゴシック" charset="0"/>
            </a:endParaRPr>
          </a:p>
          <a:p>
            <a:pPr eaLnBrk="1" hangingPunct="1"/>
            <a:endParaRPr lang="en-US" dirty="0">
              <a:latin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r" defTabSz="914400" rtl="1" eaLnBrk="1" fontAlgn="base" latinLnBrk="0" hangingPunct="1">
              <a:lnSpc>
                <a:spcPct val="100000"/>
              </a:lnSpc>
              <a:spcBef>
                <a:spcPct val="30000"/>
              </a:spcBef>
              <a:spcAft>
                <a:spcPct val="0"/>
              </a:spcAft>
              <a:buClrTx/>
              <a:buSzTx/>
              <a:buFontTx/>
              <a:buNone/>
              <a:tabLst/>
              <a:defRPr/>
            </a:pPr>
            <a:r>
              <a:rPr lang="ar-JO" dirty="0">
                <a:latin typeface="Arial" panose="020B0604020202020204" pitchFamily="34" charset="0"/>
                <a:ea typeface="ＭＳ Ｐゴシック" charset="0"/>
                <a:cs typeface="Arial" panose="020B0604020202020204" pitchFamily="34" charset="0"/>
              </a:rPr>
              <a:t>أدَّت الترجمة التي قام بها 800 طالب منذ عام 2003م إلى وجود موادَّ تتناول تعليم الكتاب المقدَّس ودراسته- معظمها عروض تقديميَّة بالبوربوينت </a:t>
            </a:r>
            <a:r>
              <a:rPr lang="en-US" dirty="0">
                <a:latin typeface="Arial" panose="020B0604020202020204" pitchFamily="34" charset="0"/>
                <a:ea typeface="ＭＳ Ｐゴシック" charset="0"/>
                <a:cs typeface="Arial" panose="020B0604020202020204" pitchFamily="34" charset="0"/>
              </a:rPr>
              <a:t>PPT</a:t>
            </a:r>
            <a:r>
              <a:rPr lang="ar-JO" dirty="0">
                <a:latin typeface="Arial" panose="020B0604020202020204" pitchFamily="34" charset="0"/>
                <a:ea typeface="ＭＳ Ｐゴシック" charset="0"/>
                <a:cs typeface="Arial" panose="020B0604020202020204" pitchFamily="34" charset="0"/>
              </a:rPr>
              <a:t>- متاحة في 54 لغة! كلُّ ما يحتاج أيُّ معلِّمٍ أن يفعله هو أن ينقر على الملف في الموقع الإلكترونيِّ ويقوم بتنزيله مجَّانًا ليستطيع تعليم أيِّ سِفْرٍ من أسفار الكتاب المقدَّس إضافةً إلى الكثير من المواضيع الأُخرى. </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Student translation since 2003 with 800 translators has resulted in Bible teaching and study materials—mostly PowerPoint—in 54 languages!  All a teacher needs to do</a:t>
            </a:r>
            <a:r>
              <a:rPr lang="en-US" baseline="0" dirty="0">
                <a:latin typeface="Arial" panose="020B0604020202020204" pitchFamily="34" charset="0"/>
                <a:ea typeface="ＭＳ Ｐゴシック" charset="0"/>
                <a:cs typeface="Arial" panose="020B0604020202020204" pitchFamily="34" charset="0"/>
              </a:rPr>
              <a:t> is click on a file and it downloads for free to teach any book of the Bible and many other subjects.</a:t>
            </a:r>
            <a:endParaRPr lang="en-US" sz="1200" b="0" dirty="0">
              <a:solidFill>
                <a:srgbClr val="FFFFFF"/>
              </a:solidFill>
              <a:latin typeface="Arial" panose="020B0604020202020204" pitchFamily="34" charset="0"/>
              <a:ea typeface="ＭＳ Ｐゴシック" charset="0"/>
              <a:cs typeface="Arial" panose="020B0604020202020204" pitchFamily="34" charset="0"/>
            </a:endParaRPr>
          </a:p>
          <a:p>
            <a:pPr eaLnBrk="1" hangingPunct="1"/>
            <a:r>
              <a:rPr lang="en-US" sz="1200" b="0" dirty="0">
                <a:solidFill>
                  <a:srgbClr val="FFFFFF"/>
                </a:solidFill>
                <a:latin typeface="Arial" panose="020B0604020202020204" pitchFamily="34" charset="0"/>
                <a:ea typeface="ＭＳ Ｐゴシック" charset="0"/>
                <a:cs typeface="Arial" panose="020B0604020202020204" pitchFamily="34" charset="0"/>
              </a:rPr>
              <a:t>_____________</a:t>
            </a:r>
          </a:p>
          <a:p>
            <a:pPr eaLnBrk="1" hangingPunct="1"/>
            <a:r>
              <a:rPr lang="en-US" sz="1200" b="0" dirty="0">
                <a:solidFill>
                  <a:srgbClr val="FFFFFF"/>
                </a:solidFill>
                <a:latin typeface="Arial" panose="020B0604020202020204" pitchFamily="34" charset="0"/>
                <a:ea typeface="ＭＳ Ｐゴシック" charset="0"/>
                <a:cs typeface="Arial" panose="020B0604020202020204" pitchFamily="34" charset="0"/>
              </a:rPr>
              <a:t>Common-100</a:t>
            </a:r>
          </a:p>
          <a:p>
            <a:pPr eaLnBrk="1" hangingPunct="1"/>
            <a:r>
              <a:rPr lang="en-US" sz="1200" b="0" dirty="0">
                <a:solidFill>
                  <a:srgbClr val="FFFFFF"/>
                </a:solidFill>
                <a:latin typeface="Arial" charset="0"/>
                <a:ea typeface="ＭＳ Ｐゴシック" charset="0"/>
              </a:rPr>
              <a:t>NT Survey (ns) Arabic</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3FBF7B-F2C1-C44B-8232-747C0ED3C2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0" name="Rectangle 2"/>
          <p:cNvSpPr>
            <a:spLocks noGrp="1" noRot="1" noChangeAspect="1" noChangeArrowheads="1"/>
          </p:cNvSpPr>
          <p:nvPr>
            <p:ph type="sldImg"/>
          </p:nvPr>
        </p:nvSpPr>
        <p:spPr>
          <a:xfrm>
            <a:off x="1143000" y="685800"/>
            <a:ext cx="4572000" cy="3429000"/>
          </a:xfrm>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JO" dirty="0"/>
              <a:t>جميع أولادنا متزوِّجون الآن.</a:t>
            </a:r>
          </a:p>
          <a:p>
            <a:r>
              <a:rPr lang="en-US" dirty="0"/>
              <a:t>___________</a:t>
            </a:r>
          </a:p>
          <a:p>
            <a:r>
              <a:rPr lang="en-US" dirty="0"/>
              <a:t>Common-64</a:t>
            </a:r>
          </a:p>
          <a:p>
            <a:pPr lvl="3" eaLnBrk="1" hangingPunct="1">
              <a:spcBef>
                <a:spcPts val="1200"/>
              </a:spcBef>
              <a:spcAft>
                <a:spcPts val="300"/>
              </a:spcAft>
            </a:pP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847546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r" defTabSz="914400" rtl="1" eaLnBrk="1" fontAlgn="base" latinLnBrk="0" hangingPunct="1">
              <a:lnSpc>
                <a:spcPct val="100000"/>
              </a:lnSpc>
              <a:spcBef>
                <a:spcPct val="30000"/>
              </a:spcBef>
              <a:spcAft>
                <a:spcPct val="0"/>
              </a:spcAft>
              <a:buClrTx/>
              <a:buSzTx/>
              <a:buFontTx/>
              <a:buNone/>
              <a:tabLst/>
              <a:defRPr/>
            </a:pPr>
            <a:r>
              <a:rPr lang="ar-JO" dirty="0">
                <a:latin typeface="Arial" panose="020B0604020202020204" pitchFamily="34" charset="0"/>
                <a:ea typeface="ＭＳ Ｐゴシック" charset="0"/>
                <a:cs typeface="Arial" panose="020B0604020202020204" pitchFamily="34" charset="0"/>
              </a:rPr>
              <a:t>التعليم الذي كنتُ أقوم به منذ أن كان عمري 15 سنةً أدَّى إلى وجود موادَّ تتناول تعليم الكتاب المقدَّس ودراسته- معظمها عروض تقديميَّة بالبوربوينت </a:t>
            </a:r>
            <a:r>
              <a:rPr lang="en-US" dirty="0">
                <a:latin typeface="Arial" panose="020B0604020202020204" pitchFamily="34" charset="0"/>
                <a:ea typeface="ＭＳ Ｐゴシック" charset="0"/>
                <a:cs typeface="Arial" panose="020B0604020202020204" pitchFamily="34" charset="0"/>
              </a:rPr>
              <a:t>PPT</a:t>
            </a:r>
            <a:r>
              <a:rPr lang="ar-JO" dirty="0">
                <a:latin typeface="Arial" panose="020B0604020202020204" pitchFamily="34" charset="0"/>
                <a:ea typeface="ＭＳ Ｐゴシック" charset="0"/>
                <a:cs typeface="Arial" panose="020B0604020202020204" pitchFamily="34" charset="0"/>
              </a:rPr>
              <a:t>- متاحة في 54 لغة! توجد لكلِّ مساقٍ صورةٌ مُرفَقَةٌ به.</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My teaching since age 15 has resulted in Bible teaching and study materials—mostly PowerPoint—in 54 languages!  The courses each have a picture associated with them.</a:t>
            </a:r>
            <a:endParaRPr lang="en-US" sz="1200" b="0" dirty="0">
              <a:solidFill>
                <a:srgbClr val="FFFFFF"/>
              </a:solidFill>
              <a:latin typeface="Arial" panose="020B0604020202020204" pitchFamily="34" charset="0"/>
              <a:ea typeface="ＭＳ Ｐゴシック" charset="0"/>
              <a:cs typeface="Arial" panose="020B0604020202020204" pitchFamily="34" charset="0"/>
            </a:endParaRPr>
          </a:p>
          <a:p>
            <a:pPr eaLnBrk="1" hangingPunct="1"/>
            <a:r>
              <a:rPr lang="en-US" sz="1200" b="0" dirty="0">
                <a:solidFill>
                  <a:srgbClr val="FFFFFF"/>
                </a:solidFill>
                <a:latin typeface="Arial" panose="020B0604020202020204" pitchFamily="34" charset="0"/>
                <a:ea typeface="ＭＳ Ｐゴシック" charset="0"/>
                <a:cs typeface="Arial" panose="020B0604020202020204" pitchFamily="34" charset="0"/>
              </a:rPr>
              <a:t>_____________</a:t>
            </a:r>
          </a:p>
          <a:p>
            <a:pPr eaLnBrk="1" hangingPunct="1"/>
            <a:r>
              <a:rPr lang="en-US" sz="1200" b="0" dirty="0">
                <a:solidFill>
                  <a:srgbClr val="FFFFFF"/>
                </a:solidFill>
                <a:latin typeface="Arial" panose="020B0604020202020204" pitchFamily="34" charset="0"/>
                <a:ea typeface="ＭＳ Ｐゴシック" charset="0"/>
                <a:cs typeface="Arial" panose="020B0604020202020204" pitchFamily="34" charset="0"/>
              </a:rPr>
              <a:t>Common-101</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911776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r" defTabSz="914400" rtl="1" eaLnBrk="1" fontAlgn="base" latinLnBrk="0" hangingPunct="1">
              <a:lnSpc>
                <a:spcPct val="100000"/>
              </a:lnSpc>
              <a:spcBef>
                <a:spcPct val="30000"/>
              </a:spcBef>
              <a:spcAft>
                <a:spcPct val="0"/>
              </a:spcAft>
              <a:buClrTx/>
              <a:buSzTx/>
              <a:buFontTx/>
              <a:buNone/>
              <a:tabLst/>
              <a:defRPr/>
            </a:pPr>
            <a:r>
              <a:rPr lang="ar-JO" dirty="0">
                <a:latin typeface="Arial" panose="020B0604020202020204" pitchFamily="34" charset="0"/>
                <a:ea typeface="ＭＳ Ｐゴシック" charset="0"/>
                <a:cs typeface="Arial" panose="020B0604020202020204" pitchFamily="34" charset="0"/>
              </a:rPr>
              <a:t>جميع اللغات للترجمة موجودة ضمن العمود الذي على يسار الصفحة.</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All languages for translation are listed in the left column.</a:t>
            </a:r>
            <a:endParaRPr lang="en-US" sz="1200" b="0" dirty="0">
              <a:solidFill>
                <a:srgbClr val="FFFFFF"/>
              </a:solidFill>
              <a:latin typeface="Arial" panose="020B0604020202020204" pitchFamily="34" charset="0"/>
              <a:ea typeface="ＭＳ Ｐゴシック" charset="0"/>
              <a:cs typeface="Arial" panose="020B0604020202020204" pitchFamily="34" charset="0"/>
            </a:endParaRPr>
          </a:p>
          <a:p>
            <a:pPr eaLnBrk="1" hangingPunct="1"/>
            <a:r>
              <a:rPr lang="en-US" sz="1200" b="0" dirty="0">
                <a:solidFill>
                  <a:srgbClr val="FFFFFF"/>
                </a:solidFill>
                <a:latin typeface="Arial" panose="020B0604020202020204" pitchFamily="34" charset="0"/>
                <a:ea typeface="ＭＳ Ｐゴシック" charset="0"/>
                <a:cs typeface="Arial" panose="020B0604020202020204" pitchFamily="34" charset="0"/>
              </a:rPr>
              <a:t>_____________</a:t>
            </a:r>
          </a:p>
          <a:p>
            <a:pPr eaLnBrk="1" hangingPunct="1"/>
            <a:r>
              <a:rPr lang="en-US" sz="1200" b="0" dirty="0">
                <a:solidFill>
                  <a:srgbClr val="FFFFFF"/>
                </a:solidFill>
                <a:latin typeface="Arial" panose="020B0604020202020204" pitchFamily="34" charset="0"/>
                <a:ea typeface="ＭＳ Ｐゴシック" charset="0"/>
                <a:cs typeface="Arial" panose="020B0604020202020204" pitchFamily="34" charset="0"/>
              </a:rPr>
              <a:t>Common-102</a:t>
            </a:r>
          </a:p>
        </p:txBody>
      </p:sp>
    </p:spTree>
    <p:extLst>
      <p:ext uri="{BB962C8B-B14F-4D97-AF65-F5344CB8AC3E}">
        <p14:creationId xmlns:p14="http://schemas.microsoft.com/office/powerpoint/2010/main" val="31765829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dirty="0">
                <a:latin typeface="Arial" panose="020B0604020202020204" pitchFamily="34" charset="0"/>
                <a:ea typeface="ＭＳ Ｐゴシック" charset="0"/>
                <a:cs typeface="Arial" panose="020B0604020202020204" pitchFamily="34" charset="0"/>
              </a:rPr>
              <a:t>لدينا حاليًّا 42 مساقًا متاحًا باللغة الإنجليزيَّة- و33 مساقًا باللغة العربيَّة.</a:t>
            </a:r>
          </a:p>
          <a:p>
            <a:pPr eaLnBrk="1" hangingPunct="1"/>
            <a:r>
              <a:rPr lang="en-US" dirty="0">
                <a:latin typeface="Arial" panose="020B0604020202020204" pitchFamily="34" charset="0"/>
                <a:ea typeface="ＭＳ Ｐゴシック" charset="0"/>
                <a:cs typeface="Arial" panose="020B0604020202020204" pitchFamily="34" charset="0"/>
              </a:rPr>
              <a:t>At present, we have 42 English courses offered—with 33 in Arabic.</a:t>
            </a:r>
          </a:p>
          <a:p>
            <a:pPr eaLnBrk="1" hangingPunct="1"/>
            <a:r>
              <a:rPr lang="en-US" dirty="0">
                <a:latin typeface="Arial" panose="020B0604020202020204" pitchFamily="34" charset="0"/>
                <a:ea typeface="ＭＳ Ｐゴシック" charset="0"/>
                <a:cs typeface="Arial" panose="020B0604020202020204" pitchFamily="34" charset="0"/>
              </a:rPr>
              <a:t>__________</a:t>
            </a:r>
          </a:p>
          <a:p>
            <a:pPr eaLnBrk="1" hangingPunct="1"/>
            <a:r>
              <a:rPr lang="en-US" dirty="0">
                <a:latin typeface="Arial" panose="020B0604020202020204" pitchFamily="34" charset="0"/>
                <a:ea typeface="ＭＳ Ｐゴシック" charset="0"/>
                <a:cs typeface="Arial" panose="020B0604020202020204" pitchFamily="34" charset="0"/>
              </a:rPr>
              <a:t>Common-103</a:t>
            </a:r>
          </a:p>
        </p:txBody>
      </p:sp>
    </p:spTree>
    <p:extLst>
      <p:ext uri="{BB962C8B-B14F-4D97-AF65-F5344CB8AC3E}">
        <p14:creationId xmlns:p14="http://schemas.microsoft.com/office/powerpoint/2010/main" val="41355676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dirty="0">
                <a:latin typeface="Arial" panose="020B0604020202020204" pitchFamily="34" charset="0"/>
                <a:ea typeface="ＭＳ Ｐゴシック" charset="0"/>
                <a:cs typeface="Arial" panose="020B0604020202020204" pitchFamily="34" charset="0"/>
              </a:rPr>
              <a:t>مثلًا، إذا نقرْتَ على مساق "مسْح العهد الجديد" الذي يظهر داخل الدائرة الحمراء في الصورة، سيأخذك ذلك إلى الموادِّ الخاصَّة بالمساق. وينطبق الأمر ذاته على جميع اللغات.</a:t>
            </a:r>
          </a:p>
          <a:p>
            <a:pPr algn="r" rtl="1" eaLnBrk="1" hangingPunct="1"/>
            <a:endParaRPr lang="ar-JO"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For example, if you click on this NT Survey course in the red circle, it will bring you to the course materials. This works in any language.</a:t>
            </a:r>
          </a:p>
          <a:p>
            <a:pPr eaLnBrk="1" hangingPunct="1"/>
            <a:r>
              <a:rPr lang="en-US" dirty="0">
                <a:latin typeface="Arial" panose="020B0604020202020204" pitchFamily="34" charset="0"/>
                <a:ea typeface="ＭＳ Ｐゴシック" charset="0"/>
                <a:cs typeface="Arial" panose="020B0604020202020204" pitchFamily="34" charset="0"/>
              </a:rPr>
              <a:t>_______</a:t>
            </a:r>
          </a:p>
          <a:p>
            <a:pPr eaLnBrk="1" hangingPunct="1"/>
            <a:r>
              <a:rPr lang="en-US" dirty="0">
                <a:latin typeface="Arial" panose="020B0604020202020204" pitchFamily="34" charset="0"/>
                <a:ea typeface="ＭＳ Ｐゴシック" charset="0"/>
                <a:cs typeface="Arial" panose="020B0604020202020204" pitchFamily="34" charset="0"/>
              </a:rPr>
              <a:t>Common-104</a:t>
            </a:r>
          </a:p>
        </p:txBody>
      </p:sp>
    </p:spTree>
    <p:extLst>
      <p:ext uri="{BB962C8B-B14F-4D97-AF65-F5344CB8AC3E}">
        <p14:creationId xmlns:p14="http://schemas.microsoft.com/office/powerpoint/2010/main" val="31205394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dirty="0">
                <a:latin typeface="Arial" panose="020B0604020202020204" pitchFamily="34" charset="0"/>
                <a:ea typeface="ＭＳ Ｐゴシック" charset="0"/>
                <a:cs typeface="Arial" panose="020B0604020202020204" pitchFamily="34" charset="0"/>
              </a:rPr>
              <a:t>إذا أكملنا في المثال ذاته الذي ذكرناه في الشريحة السابقة، سنرى على الرابط الإلكترونيِّ الخاصِّ بمساق "مسْح العهد الجديد" الذي اخترناه أنَّه يوجد الكثير من العروض التقديميَّة بالبوربوينت (</a:t>
            </a:r>
            <a:r>
              <a:rPr lang="en-US" dirty="0">
                <a:latin typeface="Arial" panose="020B0604020202020204" pitchFamily="34" charset="0"/>
                <a:ea typeface="ＭＳ Ｐゴシック" charset="0"/>
                <a:cs typeface="Arial" panose="020B0604020202020204" pitchFamily="34" charset="0"/>
              </a:rPr>
              <a:t>PPT</a:t>
            </a:r>
            <a:r>
              <a:rPr lang="ar-JO" dirty="0">
                <a:latin typeface="Arial" panose="020B0604020202020204" pitchFamily="34" charset="0"/>
                <a:ea typeface="ＭＳ Ｐゴシック" charset="0"/>
                <a:cs typeface="Arial" panose="020B0604020202020204" pitchFamily="34" charset="0"/>
              </a:rPr>
              <a:t>) متاحةٌ لك لكلِّ سِفْرٍ من أسفار العهد الجديد.</a:t>
            </a:r>
          </a:p>
          <a:p>
            <a:pPr eaLnBrk="1" hangingPunct="1"/>
            <a:r>
              <a:rPr lang="en-US" dirty="0">
                <a:latin typeface="Arial" panose="020B0604020202020204" pitchFamily="34" charset="0"/>
                <a:ea typeface="ＭＳ Ｐゴシック" charset="0"/>
                <a:cs typeface="Arial" panose="020B0604020202020204" pitchFamily="34" charset="0"/>
              </a:rPr>
              <a:t>At the course link, many PPT presentations are available in every NT book.</a:t>
            </a:r>
          </a:p>
          <a:p>
            <a:pPr eaLnBrk="1" hangingPunct="1"/>
            <a:r>
              <a:rPr lang="en-US" dirty="0">
                <a:latin typeface="Arial" panose="020B0604020202020204" pitchFamily="34" charset="0"/>
                <a:ea typeface="ＭＳ Ｐゴシック" charset="0"/>
                <a:cs typeface="Arial" panose="020B0604020202020204" pitchFamily="34" charset="0"/>
              </a:rPr>
              <a:t>____________</a:t>
            </a:r>
          </a:p>
          <a:p>
            <a:pPr eaLnBrk="1" hangingPunct="1"/>
            <a:r>
              <a:rPr lang="en-US" dirty="0">
                <a:latin typeface="Arial" panose="020B0604020202020204" pitchFamily="34" charset="0"/>
                <a:ea typeface="ＭＳ Ｐゴシック" charset="0"/>
                <a:cs typeface="Arial" panose="020B0604020202020204" pitchFamily="34" charset="0"/>
              </a:rPr>
              <a:t>Common-105</a:t>
            </a:r>
          </a:p>
        </p:txBody>
      </p:sp>
    </p:spTree>
    <p:extLst>
      <p:ext uri="{BB962C8B-B14F-4D97-AF65-F5344CB8AC3E}">
        <p14:creationId xmlns:p14="http://schemas.microsoft.com/office/powerpoint/2010/main" val="1242612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dirty="0">
                <a:latin typeface="Arial" panose="020B0604020202020204" pitchFamily="34" charset="0"/>
                <a:ea typeface="ＭＳ Ｐゴシック" charset="0"/>
                <a:cs typeface="Arial" panose="020B0604020202020204" pitchFamily="34" charset="0"/>
              </a:rPr>
              <a:t>توجد مئات الصفحات من </a:t>
            </a:r>
            <a:r>
              <a:rPr lang="ar-JO" sz="1200" kern="1200" dirty="0">
                <a:solidFill>
                  <a:srgbClr val="000000"/>
                </a:solidFill>
                <a:latin typeface="Arial" panose="020B0604020202020204" pitchFamily="34" charset="0"/>
                <a:ea typeface="ＭＳ Ｐゴシック" charset="0"/>
                <a:cs typeface="Arial" panose="020B0604020202020204" pitchFamily="34" charset="0"/>
              </a:rPr>
              <a:t>ملاحظات </a:t>
            </a:r>
            <a:r>
              <a:rPr lang="ar-JO" sz="1200" kern="1200" noProof="0" dirty="0">
                <a:solidFill>
                  <a:srgbClr val="000000"/>
                </a:solidFill>
                <a:latin typeface="Arial" panose="020B0604020202020204" pitchFamily="34" charset="0"/>
                <a:ea typeface="ＭＳ Ｐゴシック" charset="0"/>
                <a:cs typeface="Arial" panose="020B0604020202020204" pitchFamily="34" charset="0"/>
              </a:rPr>
              <a:t>الصفِّ</a:t>
            </a:r>
            <a:r>
              <a:rPr lang="ar-JO" sz="1200" kern="1200" dirty="0">
                <a:solidFill>
                  <a:srgbClr val="000000"/>
                </a:solidFill>
                <a:latin typeface="Arial" panose="020B0604020202020204" pitchFamily="34" charset="0"/>
                <a:ea typeface="ＭＳ Ｐゴシック" charset="0"/>
                <a:cs typeface="Arial" panose="020B0604020202020204" pitchFamily="34" charset="0"/>
              </a:rPr>
              <a:t> التي تُقدِّم التعليم على مدى أسفار العهد الجديد أيضًا.</a:t>
            </a:r>
          </a:p>
          <a:p>
            <a:pPr eaLnBrk="1" hangingPunct="1"/>
            <a:r>
              <a:rPr lang="en-US" dirty="0">
                <a:latin typeface="Arial" panose="020B0604020202020204" pitchFamily="34" charset="0"/>
                <a:ea typeface="ＭＳ Ｐゴシック" charset="0"/>
                <a:cs typeface="Arial" panose="020B0604020202020204" pitchFamily="34" charset="0"/>
              </a:rPr>
              <a:t>Hundreds of pages of class notes provide teaching through the NT also.</a:t>
            </a:r>
          </a:p>
          <a:p>
            <a:pPr eaLnBrk="1" hangingPunct="1"/>
            <a:r>
              <a:rPr lang="en-US" dirty="0">
                <a:latin typeface="Arial" panose="020B0604020202020204" pitchFamily="34" charset="0"/>
                <a:ea typeface="ＭＳ Ｐゴシック" charset="0"/>
                <a:cs typeface="Arial" panose="020B0604020202020204" pitchFamily="34" charset="0"/>
              </a:rPr>
              <a:t>____________</a:t>
            </a:r>
          </a:p>
          <a:p>
            <a:pPr eaLnBrk="1" hangingPunct="1"/>
            <a:r>
              <a:rPr lang="en-US" dirty="0">
                <a:latin typeface="Arial" panose="020B0604020202020204" pitchFamily="34" charset="0"/>
                <a:ea typeface="ＭＳ Ｐゴシック" charset="0"/>
                <a:cs typeface="Arial" panose="020B0604020202020204" pitchFamily="34" charset="0"/>
              </a:rPr>
              <a:t>Common-106</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560225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dirty="0">
                <a:latin typeface="Arial" panose="020B0604020202020204" pitchFamily="34" charset="0"/>
                <a:ea typeface="ＭＳ Ｐゴシック" charset="0"/>
                <a:cs typeface="Arial" panose="020B0604020202020204" pitchFamily="34" charset="0"/>
              </a:rPr>
              <a:t>نُقدِّم هنا 9 لغاتٍ متاحةٍ للمساقات.</a:t>
            </a:r>
          </a:p>
          <a:p>
            <a:pPr eaLnBrk="1" hangingPunct="1"/>
            <a:r>
              <a:rPr lang="en-US" dirty="0">
                <a:latin typeface="Arial" panose="020B0604020202020204" pitchFamily="34" charset="0"/>
                <a:ea typeface="ＭＳ Ｐゴシック" charset="0"/>
                <a:cs typeface="Arial" panose="020B0604020202020204" pitchFamily="34" charset="0"/>
              </a:rPr>
              <a:t>Here are 9 languages featured. </a:t>
            </a:r>
            <a:endParaRPr lang="ar-JO"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_____________</a:t>
            </a:r>
          </a:p>
          <a:p>
            <a:pPr eaLnBrk="1" hangingPunct="1"/>
            <a:r>
              <a:rPr lang="en-US" dirty="0">
                <a:latin typeface="Arial" panose="020B0604020202020204" pitchFamily="34" charset="0"/>
                <a:ea typeface="ＭＳ Ｐゴシック" charset="0"/>
                <a:cs typeface="Arial" panose="020B0604020202020204" pitchFamily="34" charset="0"/>
              </a:rPr>
              <a:t>Common-107</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290741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449263" rtl="1" eaLnBrk="1" fontAlgn="base" latinLnBrk="0" hangingPunct="1">
              <a:lnSpc>
                <a:spcPct val="100000"/>
              </a:lnSpc>
              <a:spcBef>
                <a:spcPct val="30000"/>
              </a:spcBef>
              <a:spcAft>
                <a:spcPct val="0"/>
              </a:spcAft>
              <a:buClr>
                <a:srgbClr val="000000"/>
              </a:buClr>
              <a:buSzPct val="100000"/>
              <a:buFont typeface="Times New Roman" charset="0"/>
              <a:buNone/>
              <a:tabLst/>
              <a:defRPr/>
            </a:pPr>
            <a:r>
              <a:rPr lang="ar-JO" dirty="0">
                <a:rtl/>
              </a:rPr>
              <a:t>تتضمَّن العروض التقديميَّة المتاحة باللغة الصينيَّة أكثر من 37000 شريحة (سلايد)، وهذا الرقم هو حتَّى كانون الثاني 2020.</a:t>
            </a:r>
          </a:p>
          <a:p>
            <a:pPr algn="r" rtl="1" eaLnBrk="1" hangingPunct="1"/>
            <a:endParaRPr lang="ar-JO"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Chinese downloads include more than 37,000 slides as of Jan 2020.</a:t>
            </a:r>
          </a:p>
          <a:p>
            <a:pPr eaLnBrk="1" hangingPunct="1"/>
            <a:r>
              <a:rPr lang="en-US" dirty="0">
                <a:latin typeface="Arial" panose="020B0604020202020204" pitchFamily="34" charset="0"/>
                <a:ea typeface="ＭＳ Ｐゴシック" charset="0"/>
                <a:cs typeface="Arial" panose="020B0604020202020204" pitchFamily="34" charset="0"/>
              </a:rPr>
              <a:t>_____________</a:t>
            </a:r>
          </a:p>
          <a:p>
            <a:pPr eaLnBrk="1" hangingPunct="1"/>
            <a:r>
              <a:rPr lang="en-US" dirty="0">
                <a:latin typeface="Arial" panose="020B0604020202020204" pitchFamily="34" charset="0"/>
                <a:ea typeface="ＭＳ Ｐゴシック" charset="0"/>
                <a:cs typeface="Arial" panose="020B0604020202020204" pitchFamily="34" charset="0"/>
              </a:rPr>
              <a:t>Common-108</a:t>
            </a:r>
          </a:p>
        </p:txBody>
      </p:sp>
    </p:spTree>
    <p:extLst>
      <p:ext uri="{BB962C8B-B14F-4D97-AF65-F5344CB8AC3E}">
        <p14:creationId xmlns:p14="http://schemas.microsoft.com/office/powerpoint/2010/main" val="20135238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dirty="0">
                <a:rtl/>
              </a:rPr>
              <a:t>تتضمَّن العروض التقديميَّة المتاحة </a:t>
            </a:r>
            <a:r>
              <a:rPr lang="ar-JO" sz="1200" kern="1200" dirty="0">
                <a:solidFill>
                  <a:srgbClr val="000000"/>
                </a:solidFill>
                <a:latin typeface="Times New Roman" pitchFamily="16" charset="0"/>
                <a:ea typeface="ＭＳ Ｐゴシック" charset="-128"/>
                <a:rtl/>
              </a:rPr>
              <a:t>باللغة </a:t>
            </a:r>
            <a:r>
              <a:rPr lang="ar-JO" sz="1200" kern="1200" dirty="0">
                <a:solidFill>
                  <a:srgbClr val="000000"/>
                </a:solidFill>
                <a:latin typeface="Times New Roman" pitchFamily="16" charset="0"/>
                <a:ea typeface="ＭＳ Ｐゴシック" charset="-128"/>
                <a:cs typeface="+mn-cs"/>
                <a:rtl/>
              </a:rPr>
              <a:t>الأندونيسيَّة</a:t>
            </a:r>
            <a:r>
              <a:rPr lang="ar-JO" sz="1200" kern="1200" dirty="0">
                <a:solidFill>
                  <a:srgbClr val="000000"/>
                </a:solidFill>
                <a:latin typeface="Times New Roman" pitchFamily="16" charset="0"/>
                <a:ea typeface="ＭＳ Ｐゴシック" charset="-128"/>
                <a:rtl/>
              </a:rPr>
              <a:t> أكثر</a:t>
            </a:r>
            <a:r>
              <a:rPr lang="ar-JO" dirty="0">
                <a:rtl/>
              </a:rPr>
              <a:t> من 14000 شريحة (سلايد)، وهذا الرقم هو حتَّى كانون الثاني 2020.</a:t>
            </a:r>
            <a:endParaRPr lang="ar-JO"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Indonesian downloads include more than 14,000 slides as of Jan 2020.</a:t>
            </a:r>
          </a:p>
          <a:p>
            <a:pPr eaLnBrk="1" hangingPunct="1"/>
            <a:r>
              <a:rPr lang="en-US" dirty="0">
                <a:latin typeface="Arial" panose="020B0604020202020204" pitchFamily="34" charset="0"/>
                <a:ea typeface="ＭＳ Ｐゴシック" charset="0"/>
                <a:cs typeface="Arial" panose="020B0604020202020204" pitchFamily="34" charset="0"/>
              </a:rPr>
              <a:t>_____________</a:t>
            </a:r>
          </a:p>
          <a:p>
            <a:pPr eaLnBrk="1" hangingPunct="1"/>
            <a:r>
              <a:rPr lang="en-US" dirty="0">
                <a:latin typeface="Arial" panose="020B0604020202020204" pitchFamily="34" charset="0"/>
                <a:ea typeface="ＭＳ Ｐゴシック" charset="0"/>
                <a:cs typeface="Arial" panose="020B0604020202020204" pitchFamily="34" charset="0"/>
              </a:rPr>
              <a:t>Common-109</a:t>
            </a:r>
          </a:p>
        </p:txBody>
      </p:sp>
    </p:spTree>
    <p:extLst>
      <p:ext uri="{BB962C8B-B14F-4D97-AF65-F5344CB8AC3E}">
        <p14:creationId xmlns:p14="http://schemas.microsoft.com/office/powerpoint/2010/main" val="33235877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dirty="0">
                <a:rtl/>
              </a:rPr>
              <a:t>تتضمَّن العروض التقديميَّة المتاحة </a:t>
            </a:r>
            <a:r>
              <a:rPr lang="ar-JO" sz="1200" kern="1200" dirty="0">
                <a:solidFill>
                  <a:srgbClr val="000000"/>
                </a:solidFill>
                <a:latin typeface="Times New Roman" pitchFamily="16" charset="0"/>
                <a:ea typeface="ＭＳ Ｐゴシック" charset="-128"/>
                <a:rtl/>
              </a:rPr>
              <a:t>باللغة </a:t>
            </a:r>
            <a:r>
              <a:rPr lang="ar-JO" sz="1200" kern="1200" dirty="0">
                <a:solidFill>
                  <a:srgbClr val="000000"/>
                </a:solidFill>
                <a:latin typeface="Times New Roman" pitchFamily="16" charset="0"/>
                <a:ea typeface="ＭＳ Ｐゴシック" charset="-128"/>
                <a:cs typeface="+mn-cs"/>
                <a:rtl/>
              </a:rPr>
              <a:t>المنغوليَّة</a:t>
            </a:r>
            <a:r>
              <a:rPr lang="ar-JO" sz="1200" kern="1200" dirty="0">
                <a:solidFill>
                  <a:srgbClr val="000000"/>
                </a:solidFill>
                <a:latin typeface="Times New Roman" pitchFamily="16" charset="0"/>
                <a:ea typeface="ＭＳ Ｐゴシック" charset="-128"/>
                <a:rtl/>
              </a:rPr>
              <a:t> أكثر</a:t>
            </a:r>
            <a:r>
              <a:rPr lang="ar-JO" dirty="0">
                <a:rtl/>
              </a:rPr>
              <a:t> من 3000 شريحة (سلايد)، وهذا الرقم هو حتَّى كانون الثاني 2020.</a:t>
            </a:r>
            <a:endParaRPr lang="ar-JO"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Mongolian downloads include more than 3,000 slides as of Jan 2020.</a:t>
            </a:r>
          </a:p>
          <a:p>
            <a:pPr eaLnBrk="1" hangingPunct="1"/>
            <a:r>
              <a:rPr lang="en-US" dirty="0">
                <a:latin typeface="Arial" panose="020B0604020202020204" pitchFamily="34" charset="0"/>
                <a:ea typeface="ＭＳ Ｐゴシック" charset="0"/>
                <a:cs typeface="Arial" panose="020B0604020202020204" pitchFamily="34" charset="0"/>
              </a:rPr>
              <a:t>_____________</a:t>
            </a:r>
          </a:p>
          <a:p>
            <a:pPr eaLnBrk="1" hangingPunct="1"/>
            <a:r>
              <a:rPr lang="en-US" dirty="0">
                <a:latin typeface="Arial" panose="020B0604020202020204" pitchFamily="34" charset="0"/>
                <a:ea typeface="ＭＳ Ｐゴシック" charset="0"/>
                <a:cs typeface="Arial" panose="020B0604020202020204" pitchFamily="34" charset="0"/>
              </a:rPr>
              <a:t>Common-110</a:t>
            </a:r>
          </a:p>
        </p:txBody>
      </p:sp>
    </p:spTree>
    <p:extLst>
      <p:ext uri="{BB962C8B-B14F-4D97-AF65-F5344CB8AC3E}">
        <p14:creationId xmlns:p14="http://schemas.microsoft.com/office/powerpoint/2010/main" val="1767881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lgn="r" rtl="1"/>
            <a:r>
              <a:rPr lang="ar-JO" dirty="0"/>
              <a:t>كيرت</a:t>
            </a:r>
            <a:r>
              <a:rPr lang="ar-JO" baseline="0" dirty="0"/>
              <a:t> وزوجته كارا في مدينة سياتل.</a:t>
            </a:r>
            <a:endParaRPr lang="en-US" baseline="0" dirty="0"/>
          </a:p>
          <a:p>
            <a:r>
              <a:rPr lang="en-US" dirty="0"/>
              <a:t>Kurt and his wife Cara are in Seattle.</a:t>
            </a:r>
          </a:p>
          <a:p>
            <a:r>
              <a:rPr lang="en-US" dirty="0"/>
              <a:t>__________</a:t>
            </a:r>
          </a:p>
          <a:p>
            <a:r>
              <a:rPr lang="en-US" dirty="0"/>
              <a:t>Common-65</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439759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dirty="0">
                <a:rtl/>
              </a:rPr>
              <a:t>تتضمَّن العروض التقديميَّة المتاحة </a:t>
            </a:r>
            <a:r>
              <a:rPr lang="ar-JO" sz="1200" kern="1200" dirty="0">
                <a:solidFill>
                  <a:srgbClr val="000000"/>
                </a:solidFill>
                <a:latin typeface="Times New Roman" pitchFamily="16" charset="0"/>
                <a:ea typeface="ＭＳ Ｐゴシック" charset="-128"/>
                <a:rtl/>
              </a:rPr>
              <a:t>باللغة </a:t>
            </a:r>
            <a:r>
              <a:rPr lang="ar-JO" sz="1200" kern="1200" dirty="0">
                <a:solidFill>
                  <a:srgbClr val="000000"/>
                </a:solidFill>
                <a:latin typeface="Times New Roman" pitchFamily="16" charset="0"/>
                <a:ea typeface="ＭＳ Ｐゴシック" charset="-128"/>
                <a:cs typeface="+mn-cs"/>
                <a:rtl/>
              </a:rPr>
              <a:t>الفيتناميَّة</a:t>
            </a:r>
            <a:r>
              <a:rPr lang="ar-JO" sz="1200" kern="1200" dirty="0">
                <a:solidFill>
                  <a:srgbClr val="000000"/>
                </a:solidFill>
                <a:latin typeface="Times New Roman" pitchFamily="16" charset="0"/>
                <a:ea typeface="ＭＳ Ｐゴシック" charset="-128"/>
                <a:rtl/>
              </a:rPr>
              <a:t> أكثر</a:t>
            </a:r>
            <a:r>
              <a:rPr lang="ar-JO" dirty="0">
                <a:rtl/>
              </a:rPr>
              <a:t> من 8000 شريحة (سلايد)، وهذا الرقم هو حتَّى كانون الثاني 2020.</a:t>
            </a:r>
            <a:endParaRPr lang="ar-JO"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Vietnamese downloads include more than 8,000 slides as of Jan 2020.</a:t>
            </a:r>
          </a:p>
          <a:p>
            <a:pPr eaLnBrk="1" hangingPunct="1"/>
            <a:r>
              <a:rPr lang="en-US" dirty="0">
                <a:latin typeface="Arial" panose="020B0604020202020204" pitchFamily="34" charset="0"/>
                <a:ea typeface="ＭＳ Ｐゴシック" charset="0"/>
                <a:cs typeface="Arial" panose="020B0604020202020204" pitchFamily="34" charset="0"/>
              </a:rPr>
              <a:t>_____________</a:t>
            </a:r>
          </a:p>
          <a:p>
            <a:pPr eaLnBrk="1" hangingPunct="1"/>
            <a:r>
              <a:rPr lang="en-US" dirty="0">
                <a:latin typeface="Arial" panose="020B0604020202020204" pitchFamily="34" charset="0"/>
                <a:ea typeface="ＭＳ Ｐゴシック" charset="0"/>
                <a:cs typeface="Arial" panose="020B0604020202020204" pitchFamily="34" charset="0"/>
              </a:rPr>
              <a:t>Common-111</a:t>
            </a:r>
          </a:p>
        </p:txBody>
      </p:sp>
    </p:spTree>
    <p:extLst>
      <p:ext uri="{BB962C8B-B14F-4D97-AF65-F5344CB8AC3E}">
        <p14:creationId xmlns:p14="http://schemas.microsoft.com/office/powerpoint/2010/main" val="13038473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JO" dirty="0">
                <a:rtl/>
              </a:rPr>
              <a:t>تتضمَّن العروض التقديميَّة المتاحة </a:t>
            </a:r>
            <a:r>
              <a:rPr lang="ar-JO" sz="1200" kern="1200" dirty="0">
                <a:solidFill>
                  <a:srgbClr val="000000"/>
                </a:solidFill>
                <a:latin typeface="Times New Roman" pitchFamily="16" charset="0"/>
                <a:ea typeface="ＭＳ Ｐゴシック" charset="-128"/>
                <a:rtl/>
              </a:rPr>
              <a:t>باللغة </a:t>
            </a:r>
            <a:r>
              <a:rPr lang="ar-JO" sz="1200" kern="1200" dirty="0">
                <a:solidFill>
                  <a:srgbClr val="000000"/>
                </a:solidFill>
                <a:latin typeface="Times New Roman" pitchFamily="16" charset="0"/>
                <a:ea typeface="ＭＳ Ｐゴシック" charset="-128"/>
                <a:cs typeface="+mn-cs"/>
                <a:rtl/>
              </a:rPr>
              <a:t>العربيَّة</a:t>
            </a:r>
            <a:r>
              <a:rPr lang="ar-JO" sz="1200" kern="1200" dirty="0">
                <a:solidFill>
                  <a:srgbClr val="000000"/>
                </a:solidFill>
                <a:latin typeface="Times New Roman" pitchFamily="16" charset="0"/>
                <a:ea typeface="ＭＳ Ｐゴシック" charset="-128"/>
                <a:rtl/>
              </a:rPr>
              <a:t> أكثر</a:t>
            </a:r>
            <a:r>
              <a:rPr lang="ar-JO" dirty="0">
                <a:rtl/>
              </a:rPr>
              <a:t> من 47000 شريحة (سلايد)، وهذا الرقم هو حتَّى كانون الثاني 2020.</a:t>
            </a:r>
            <a:endParaRPr lang="ar-JO"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Arabic downloads include more than 47,000 slides as of May 2022.</a:t>
            </a:r>
          </a:p>
          <a:p>
            <a:pPr eaLnBrk="1" hangingPunct="1"/>
            <a:r>
              <a:rPr lang="en-US" dirty="0">
                <a:latin typeface="Arial" panose="020B0604020202020204" pitchFamily="34" charset="0"/>
                <a:ea typeface="ＭＳ Ｐゴシック" charset="0"/>
                <a:cs typeface="Arial" panose="020B0604020202020204" pitchFamily="34" charset="0"/>
              </a:rPr>
              <a:t>_____________</a:t>
            </a:r>
          </a:p>
          <a:p>
            <a:pPr eaLnBrk="1" hangingPunct="1"/>
            <a:r>
              <a:rPr lang="en-US" dirty="0">
                <a:latin typeface="Arial" panose="020B0604020202020204" pitchFamily="34" charset="0"/>
                <a:ea typeface="ＭＳ Ｐゴシック" charset="0"/>
                <a:cs typeface="Arial" panose="020B0604020202020204" pitchFamily="34" charset="0"/>
              </a:rPr>
              <a:t>Common-112</a:t>
            </a:r>
          </a:p>
        </p:txBody>
      </p:sp>
    </p:spTree>
    <p:extLst>
      <p:ext uri="{BB962C8B-B14F-4D97-AF65-F5344CB8AC3E}">
        <p14:creationId xmlns:p14="http://schemas.microsoft.com/office/powerpoint/2010/main" val="34026358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dirty="0">
                <a:latin typeface="Times New Roman" charset="0"/>
                <a:ea typeface="ＭＳ Ｐゴシック" charset="0"/>
                <a:cs typeface="ＭＳ Ｐゴシック" charset="0"/>
              </a:rPr>
              <a:t>يشمل الرابط الإلكترونيُّ 66 عظة- تُغطِّي كلُّ عظةٍ منها أحد أسفار الكتاب المقدَّس بواسطة عرْضٍ تقديميٍّ على البوربوينت (</a:t>
            </a:r>
            <a:r>
              <a:rPr lang="en-US" dirty="0">
                <a:latin typeface="Times New Roman" charset="0"/>
                <a:ea typeface="ＭＳ Ｐゴシック" charset="0"/>
                <a:cs typeface="ＭＳ Ｐゴシック" charset="0"/>
              </a:rPr>
              <a:t>PTT</a:t>
            </a:r>
            <a:r>
              <a:rPr lang="ar-JO" dirty="0">
                <a:latin typeface="Times New Roman" charset="0"/>
                <a:ea typeface="ＭＳ Ｐゴシック" charset="0"/>
                <a:cs typeface="ＭＳ Ｐゴシック" charset="0"/>
              </a:rPr>
              <a:t>)، ونصٍّ للعظة، ونشرةٍ عن السِّفْر تُوزَّع على شكل وثيقةٍ على برنامج ميكروسوفت وورد (</a:t>
            </a:r>
            <a:r>
              <a:rPr lang="en-US" dirty="0">
                <a:latin typeface="Times New Roman" charset="0"/>
                <a:ea typeface="ＭＳ Ｐゴシック" charset="0"/>
                <a:cs typeface="ＭＳ Ｐゴシック" charset="0"/>
              </a:rPr>
              <a:t>Word document</a:t>
            </a:r>
            <a:r>
              <a:rPr lang="ar-JO" dirty="0">
                <a:latin typeface="Times New Roman" charset="0"/>
                <a:ea typeface="ＭＳ Ｐゴシック" charset="0"/>
                <a:cs typeface="ＭＳ Ｐゴシック" charset="0"/>
              </a:rPr>
              <a:t>)، ونشرةٍ عن السِّفْر تُوزَّع على شكل وثيقةٍ على برنامج بي. دي. إف (</a:t>
            </a:r>
            <a:r>
              <a:rPr lang="en-US" dirty="0">
                <a:latin typeface="Times New Roman" charset="0"/>
                <a:ea typeface="ＭＳ Ｐゴシック" charset="0"/>
                <a:cs typeface="ＭＳ Ｐゴシック" charset="0"/>
              </a:rPr>
              <a:t>PDF document</a:t>
            </a:r>
            <a:r>
              <a:rPr lang="ar-JO" dirty="0">
                <a:latin typeface="Times New Roman" charset="0"/>
                <a:ea typeface="ＭＳ Ｐゴシック" charset="0"/>
                <a:cs typeface="ＭＳ Ｐゴシック" charset="0"/>
              </a:rPr>
              <a:t>)، وملفٍّ صوتيّ، وغيرها من الملفَّات الكثيرة على شكل فيديوهات.</a:t>
            </a:r>
          </a:p>
          <a:p>
            <a:pPr eaLnBrk="1" hangingPunct="1"/>
            <a:r>
              <a:rPr lang="en-US" dirty="0">
                <a:latin typeface="Times New Roman" charset="0"/>
                <a:ea typeface="ＭＳ Ｐゴシック" charset="0"/>
                <a:cs typeface="ＭＳ Ｐゴシック" charset="0"/>
              </a:rPr>
              <a:t>The Bible Exposition link has 66 sermons—each covering one whole book of the Bible in PPT, sermon manuscript, book handout in Word, book handout in PDF, audio, and many in a video. </a:t>
            </a:r>
          </a:p>
          <a:p>
            <a:pPr eaLnBrk="1" hangingPunct="1"/>
            <a:r>
              <a:rPr lang="en-US" dirty="0">
                <a:latin typeface="Times New Roman" charset="0"/>
                <a:ea typeface="ＭＳ Ｐゴシック" charset="0"/>
                <a:cs typeface="ＭＳ Ｐゴシック" charset="0"/>
              </a:rPr>
              <a:t>____________</a:t>
            </a:r>
          </a:p>
          <a:p>
            <a:pPr eaLnBrk="1" hangingPunct="1"/>
            <a:r>
              <a:rPr lang="en-US" dirty="0">
                <a:latin typeface="Times New Roman" charset="0"/>
                <a:ea typeface="ＭＳ Ｐゴシック" charset="0"/>
                <a:cs typeface="ＭＳ Ｐゴシック" charset="0"/>
              </a:rPr>
              <a:t>Common-113</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4439F-7CED-CB42-B544-350FABE6AA7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45794"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545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112288" tIns="56144" rIns="112288" bIns="56144"/>
          <a:lstStyle/>
          <a:p>
            <a:pPr marL="0" marR="0" lvl="0" indent="0" algn="r" defTabSz="449263" rtl="1" eaLnBrk="0" fontAlgn="base" latinLnBrk="0" hangingPunct="0">
              <a:lnSpc>
                <a:spcPct val="100000"/>
              </a:lnSpc>
              <a:spcBef>
                <a:spcPct val="0"/>
              </a:spcBef>
              <a:spcAft>
                <a:spcPct val="0"/>
              </a:spcAft>
              <a:buClr>
                <a:srgbClr val="000000"/>
              </a:buClr>
              <a:buSzPct val="100000"/>
              <a:buFont typeface="Times New Roman" charset="0"/>
              <a:buNone/>
              <a:tabLst/>
              <a:defRPr/>
            </a:pPr>
            <a:r>
              <a:rPr lang="ar-JO" sz="4400" dirty="0">
                <a:rtl/>
              </a:rPr>
              <a:t>لقد أتاح لنا الربُّ بأمانته فرصًا للخدمة في الكثير من المجالات. </a:t>
            </a:r>
            <a:endParaRPr lang="ar-JO" sz="2400" dirty="0">
              <a:latin typeface="Arial" charset="0"/>
              <a:ea typeface="ＭＳ Ｐゴシック" charset="0"/>
              <a:cs typeface="ＭＳ Ｐゴシック" charset="0"/>
            </a:endParaRPr>
          </a:p>
          <a:p>
            <a:pPr>
              <a:spcBef>
                <a:spcPct val="0"/>
              </a:spcBef>
            </a:pPr>
            <a:r>
              <a:rPr lang="en-US" sz="2400" dirty="0">
                <a:latin typeface="Arial" charset="0"/>
                <a:ea typeface="ＭＳ Ｐゴシック" charset="0"/>
                <a:cs typeface="ＭＳ Ｐゴシック" charset="0"/>
              </a:rPr>
              <a:t>The Lord has faithfully brought opportunities to us to serve in many capacities. </a:t>
            </a:r>
          </a:p>
          <a:p>
            <a:pPr>
              <a:spcBef>
                <a:spcPct val="0"/>
              </a:spcBef>
            </a:pPr>
            <a:r>
              <a:rPr lang="en-US" sz="2400" dirty="0">
                <a:latin typeface="Arial" charset="0"/>
                <a:ea typeface="ＭＳ Ｐゴシック" charset="0"/>
                <a:cs typeface="ＭＳ Ｐゴシック" charset="0"/>
              </a:rPr>
              <a:t>___________</a:t>
            </a:r>
          </a:p>
          <a:p>
            <a:pPr>
              <a:spcBef>
                <a:spcPct val="0"/>
              </a:spcBef>
            </a:pPr>
            <a:r>
              <a:rPr lang="en-US" sz="2400" dirty="0">
                <a:latin typeface="Arial" charset="0"/>
                <a:ea typeface="ＭＳ Ｐゴシック" charset="0"/>
                <a:cs typeface="ＭＳ Ｐゴシック" charset="0"/>
              </a:rPr>
              <a:t>Common-113</a:t>
            </a:r>
          </a:p>
          <a:p>
            <a:pPr marL="0" marR="0" lvl="0" indent="0" algn="r" defTabSz="449263" rtl="1" eaLnBrk="0" fontAlgn="base" latinLnBrk="0" hangingPunct="0">
              <a:lnSpc>
                <a:spcPct val="100000"/>
              </a:lnSpc>
              <a:spcBef>
                <a:spcPct val="0"/>
              </a:spcBef>
              <a:spcAft>
                <a:spcPct val="0"/>
              </a:spcAft>
              <a:buClr>
                <a:srgbClr val="000000"/>
              </a:buClr>
              <a:buSzPct val="100000"/>
              <a:buFont typeface="Times New Roman" charset="0"/>
              <a:buNone/>
              <a:tabLst/>
              <a:defRPr/>
            </a:pPr>
            <a:r>
              <a:rPr lang="ar-JO" sz="4400" dirty="0">
                <a:rtl/>
              </a:rPr>
              <a:t>جرى التحديث في أيَّار 2023:</a:t>
            </a:r>
            <a:endParaRPr lang="en-US" sz="2400" dirty="0">
              <a:latin typeface="Arial" charset="0"/>
              <a:ea typeface="ＭＳ Ｐゴシック" charset="0"/>
              <a:cs typeface="ＭＳ Ｐゴシック" charset="0"/>
            </a:endParaRPr>
          </a:p>
          <a:p>
            <a:pPr>
              <a:spcBef>
                <a:spcPct val="0"/>
              </a:spcBef>
            </a:pPr>
            <a:r>
              <a:rPr lang="en-US" sz="2400" dirty="0">
                <a:latin typeface="Arial" charset="0"/>
                <a:ea typeface="ＭＳ Ｐゴシック" charset="0"/>
                <a:cs typeface="ＭＳ Ｐゴシック" charset="0"/>
              </a:rPr>
              <a:t>Updated in May 2023:</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WorldVenture</a:t>
            </a:r>
            <a:r>
              <a:rPr kumimoji="0" lang="en-US" sz="24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overseas worker</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JETS</a:t>
            </a:r>
            <a:r>
              <a:rPr kumimoji="0" lang="en-US" sz="24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Bible </a:t>
            </a:r>
            <a:r>
              <a:rPr lang="en-US" sz="2400" b="0" dirty="0">
                <a:solidFill>
                  <a:srgbClr val="FFFFFF"/>
                </a:solidFill>
                <a:effectLst>
                  <a:outerShdw blurRad="50800" dist="38100" dir="2700000" algn="tl" rotWithShape="0">
                    <a:srgbClr val="000000"/>
                  </a:outerShdw>
                </a:effectLst>
                <a:latin typeface="Arial" charset="0"/>
                <a:ea typeface="ＭＳ Ｐゴシック" charset="0"/>
                <a:cs typeface="Arial" charset="0"/>
              </a:rPr>
              <a:t>Exposition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professor</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Adjunct Professor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teaching in 12 nations</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The Bible…Basically</a:t>
            </a:r>
            <a:r>
              <a:rPr kumimoji="0" lang="en-US" sz="24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translation director</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BibleStudyDownloads.org</a:t>
            </a:r>
            <a:r>
              <a:rPr kumimoji="0" lang="en-US" sz="24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web author</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Amman International Church</a:t>
            </a:r>
            <a:r>
              <a:rPr kumimoji="0" lang="en-US" sz="24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occasional preacher</a:t>
            </a:r>
          </a:p>
          <a:p>
            <a:pPr>
              <a:spcBef>
                <a:spcPct val="0"/>
              </a:spcBef>
            </a:pPr>
            <a:endParaRPr lang="en-US" sz="2400" dirty="0">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87E50C-F11F-0E42-BD77-FFCF26E04A1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08898" name="Rectangle 2"/>
          <p:cNvSpPr>
            <a:spLocks noGrp="1" noRot="1" noChangeAspect="1" noChangeArrowheads="1"/>
          </p:cNvSpPr>
          <p:nvPr>
            <p:ph type="sldImg"/>
          </p:nvPr>
        </p:nvSpPr>
        <p:spPr>
          <a:xfrm>
            <a:off x="1143000" y="685800"/>
            <a:ext cx="4572000" cy="3429000"/>
          </a:xfrm>
          <a:solidFill>
            <a:srgbClr val="FFFFFF"/>
          </a:solidFill>
          <a:ln/>
        </p:spPr>
      </p:sp>
      <p:sp>
        <p:nvSpPr>
          <p:cNvPr id="208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dirty="0">
                <a:latin typeface="Times New Roman" charset="0"/>
                <a:ea typeface="ＭＳ Ｐゴシック" charset="0"/>
                <a:cs typeface="ＭＳ Ｐゴシック" charset="0"/>
              </a:rPr>
              <a:t>منذ عام 1990م، خدمنا مع إرساليَّة "وورلد فنتشر" (</a:t>
            </a:r>
            <a:r>
              <a:rPr lang="en-US" dirty="0" err="1">
                <a:latin typeface="Times New Roman" charset="0"/>
                <a:ea typeface="ＭＳ Ｐゴシック" charset="0"/>
                <a:cs typeface="ＭＳ Ｐゴシック" charset="0"/>
              </a:rPr>
              <a:t>WorldVenture</a:t>
            </a:r>
            <a:r>
              <a:rPr lang="ar-JO" dirty="0">
                <a:latin typeface="Times New Roman" charset="0"/>
                <a:ea typeface="ＭＳ Ｐゴシック" charset="0"/>
                <a:cs typeface="ＭＳ Ｐゴシック" charset="0"/>
              </a:rPr>
              <a:t>) والتي لديها أكثر من 500 خادم حول العالم.</a:t>
            </a:r>
          </a:p>
          <a:p>
            <a:pPr algn="r" rtl="1" eaLnBrk="1" hangingPunct="1"/>
            <a:endParaRPr lang="ar-JO"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Since 1990, we have served with WorldVenture which has 500+ workers around the globe.</a:t>
            </a:r>
          </a:p>
          <a:p>
            <a:pPr eaLnBrk="1" hangingPunct="1"/>
            <a:r>
              <a:rPr lang="en-US" dirty="0">
                <a:latin typeface="Times New Roman" charset="0"/>
                <a:ea typeface="ＭＳ Ｐゴシック" charset="0"/>
                <a:cs typeface="ＭＳ Ｐゴシック" charset="0"/>
              </a:rPr>
              <a:t>_____________</a:t>
            </a:r>
          </a:p>
          <a:p>
            <a:pPr eaLnBrk="1" hangingPunct="1"/>
            <a:r>
              <a:rPr lang="en-US" dirty="0">
                <a:latin typeface="Times New Roman" charset="0"/>
                <a:ea typeface="ＭＳ Ｐゴシック" charset="0"/>
                <a:cs typeface="ＭＳ Ｐゴシック" charset="0"/>
              </a:rPr>
              <a:t>Common-86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JO" dirty="0"/>
              <a:t>قد تساعد هذه البطاقة في تذكيرك بالصلاة لأجلنا!</a:t>
            </a:r>
          </a:p>
          <a:p>
            <a:r>
              <a:rPr lang="en-US" dirty="0"/>
              <a:t>This little card may help remind you to pray for us!</a:t>
            </a:r>
          </a:p>
          <a:p>
            <a:r>
              <a:rPr lang="en-US" dirty="0"/>
              <a:t>____________</a:t>
            </a:r>
          </a:p>
          <a:p>
            <a:r>
              <a:rPr lang="en-US" dirty="0"/>
              <a:t>Common-116</a:t>
            </a:r>
          </a:p>
          <a:p>
            <a:endParaRPr lang="en-US" dirty="0"/>
          </a:p>
        </p:txBody>
      </p:sp>
    </p:spTree>
    <p:extLst>
      <p:ext uri="{BB962C8B-B14F-4D97-AF65-F5344CB8AC3E}">
        <p14:creationId xmlns:p14="http://schemas.microsoft.com/office/powerpoint/2010/main" val="12852294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JO" dirty="0"/>
              <a:t>كان هذا التغيير من المنطقة الصينيَّة إلى المنطقة العربيَّة مُنعِشًا.</a:t>
            </a:r>
          </a:p>
          <a:p>
            <a:r>
              <a:rPr lang="en-US" dirty="0"/>
              <a:t>It was a refreshing change from the Chinese world to the Arab world.</a:t>
            </a:r>
          </a:p>
          <a:p>
            <a:r>
              <a:rPr lang="en-US" dirty="0"/>
              <a:t>___________</a:t>
            </a:r>
          </a:p>
          <a:p>
            <a:r>
              <a:rPr lang="en-US" dirty="0"/>
              <a:t>Common-117</a:t>
            </a:r>
          </a:p>
          <a:p>
            <a:endParaRPr lang="en-US" dirty="0"/>
          </a:p>
        </p:txBody>
      </p:sp>
    </p:spTree>
    <p:extLst>
      <p:ext uri="{BB962C8B-B14F-4D97-AF65-F5344CB8AC3E}">
        <p14:creationId xmlns:p14="http://schemas.microsoft.com/office/powerpoint/2010/main" val="9776152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I will need to be translated into Arabic—but I did learn this Arabic. Do you know what it says?</a:t>
            </a:r>
          </a:p>
          <a:p>
            <a:r>
              <a:rPr lang="en-US" sz="1200" kern="1200" dirty="0">
                <a:solidFill>
                  <a:schemeClr val="tx1"/>
                </a:solidFill>
                <a:effectLst/>
                <a:latin typeface="+mn-lt"/>
                <a:ea typeface="+mn-ea"/>
                <a:cs typeface="+mn-cs"/>
              </a:rPr>
              <a:t>• Here is the translation—my name!</a:t>
            </a:r>
            <a:endParaRPr lang="en-US" dirty="0"/>
          </a:p>
        </p:txBody>
      </p:sp>
    </p:spTree>
    <p:extLst>
      <p:ext uri="{BB962C8B-B14F-4D97-AF65-F5344CB8AC3E}">
        <p14:creationId xmlns:p14="http://schemas.microsoft.com/office/powerpoint/2010/main" val="1680846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647662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Our granddaughter joined the family on 31 July 2021 but why would God take us now? I don’t know.</a:t>
            </a:r>
            <a:endParaRPr lang="en-US" dirty="0"/>
          </a:p>
        </p:txBody>
      </p:sp>
    </p:spTree>
    <p:extLst>
      <p:ext uri="{BB962C8B-B14F-4D97-AF65-F5344CB8AC3E}">
        <p14:creationId xmlns:p14="http://schemas.microsoft.com/office/powerpoint/2010/main" val="29607580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B10725-A00D-5045-A372-DCFCEDF9B47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49890" name="Rectangle 2"/>
          <p:cNvSpPr>
            <a:spLocks noGrp="1" noRot="1" noChangeAspect="1" noChangeArrowheads="1" noTextEdit="1"/>
          </p:cNvSpPr>
          <p:nvPr>
            <p:ph type="sldImg"/>
          </p:nvPr>
        </p:nvSpPr>
        <p:spPr>
          <a:ln/>
        </p:spPr>
      </p:sp>
      <p:sp>
        <p:nvSpPr>
          <p:cNvPr id="5498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F5145D2-C2EC-2841-A31B-CE9A11840A2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F5145D2-C2EC-2841-A31B-CE9A11840A2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09BF50C-236A-6A4C-828F-ED3837D96E8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4451" name="Rectangle 1026"/>
          <p:cNvSpPr>
            <a:spLocks noGrp="1" noRot="1" noChangeAspect="1" noChangeArrowheads="1"/>
          </p:cNvSpPr>
          <p:nvPr>
            <p:ph type="sldImg"/>
          </p:nvPr>
        </p:nvSpPr>
        <p:spPr>
          <a:solidFill>
            <a:srgbClr val="FFFFFF"/>
          </a:solidFill>
          <a:ln/>
        </p:spPr>
      </p:sp>
      <p:sp>
        <p:nvSpPr>
          <p:cNvPr id="10445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9421217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NC NT Criticism (</a:t>
            </a:r>
            <a:r>
              <a:rPr lang="en-US" sz="1200" b="0" dirty="0" err="1">
                <a:solidFill>
                  <a:srgbClr val="FFFFFF"/>
                </a:solidFill>
                <a:latin typeface="Arial" charset="0"/>
                <a:ea typeface="ＭＳ Ｐゴシック" charset="0"/>
              </a:rPr>
              <a:t>nc</a:t>
            </a:r>
            <a:r>
              <a:rPr lang="en-US" sz="1200" b="0" dirty="0">
                <a:solidFill>
                  <a:srgbClr val="FFFFFF"/>
                </a:solidFill>
                <a:latin typeface="Arial" charset="0"/>
                <a:ea typeface="ＭＳ Ｐゴシック" charset="0"/>
              </a:rPr>
              <a:t>) Arabic</a:t>
            </a:r>
          </a:p>
          <a:p>
            <a:r>
              <a:rPr lang="en-US" dirty="0"/>
              <a:t>_____________</a:t>
            </a:r>
          </a:p>
          <a:p>
            <a:r>
              <a:rPr lang="en-US" dirty="0"/>
              <a:t>Common-</a:t>
            </a:r>
            <a:r>
              <a:rPr lang="en-US" dirty="0">
                <a:latin typeface="Arial" charset="0"/>
                <a:ea typeface="ＭＳ Ｐゴシック" charset="0"/>
              </a:rPr>
              <a:t>3</a:t>
            </a:r>
            <a:r>
              <a:rPr lang="en-US" sz="1200" b="0" dirty="0">
                <a:solidFill>
                  <a:srgbClr val="FFFFFF"/>
                </a:solidFill>
                <a:latin typeface="Arial" charset="0"/>
                <a:ea typeface="ＭＳ Ｐゴシック" charset="0"/>
              </a:rPr>
              <a:t>2</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699602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lgn="r" rtl="1"/>
            <a:r>
              <a:rPr lang="ar-JO" dirty="0"/>
              <a:t>يقوم ستيفن أيضًا بقيادة الطائرة في رحلةٍ دوليَّةٍ مرَّةً واحدةً في الشهر.</a:t>
            </a:r>
          </a:p>
          <a:p>
            <a:pPr algn="r" rtl="1"/>
            <a:endParaRPr lang="en-US" dirty="0"/>
          </a:p>
          <a:p>
            <a:r>
              <a:rPr lang="en-US" dirty="0"/>
              <a:t>Stephen also takes an international trip monthly.</a:t>
            </a:r>
          </a:p>
          <a:p>
            <a:r>
              <a:rPr lang="en-US" dirty="0"/>
              <a:t>__________</a:t>
            </a:r>
          </a:p>
          <a:p>
            <a:r>
              <a:rPr lang="en-US" dirty="0"/>
              <a:t>Common-69</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760489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John and his wife Chloe met at </a:t>
            </a:r>
            <a:r>
              <a:rPr lang="en-US" baseline="0" dirty="0">
                <a:latin typeface="Arial" panose="020B0604020202020204" pitchFamily="34" charset="0"/>
                <a:cs typeface="Arial" panose="020B0604020202020204" pitchFamily="34" charset="0"/>
              </a:rPr>
              <a:t>ESRI—Environmental Systems Research Institute—doing web design and graphics for this digital software company.</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862093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181942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8D6314-62CF-694B-A0E8-330E8719FDC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8402" name="Rectangle 2"/>
          <p:cNvSpPr>
            <a:spLocks noGrp="1" noRot="1" noChangeAspect="1" noChangeArrowheads="1"/>
          </p:cNvSpPr>
          <p:nvPr>
            <p:ph type="sldImg"/>
          </p:nvPr>
        </p:nvSpPr>
        <p:spPr>
          <a:xfrm>
            <a:off x="1143000" y="685800"/>
            <a:ext cx="4572000" cy="3429000"/>
          </a:xfrm>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algn="just" eaLnBrk="1" hangingPunct="1"/>
            <a:r>
              <a:rPr lang="ar-JO" dirty="0">
                <a:latin typeface="Arial" charset="0"/>
                <a:ea typeface="ＭＳ Ｐゴシック" charset="0"/>
                <a:cs typeface="ＭＳ Ｐゴシック" charset="0"/>
              </a:rPr>
              <a:t>لدينا حوالي 20% من الهنود في كنيستنا, نقدم الشكر للقديس توما</a:t>
            </a:r>
            <a:r>
              <a:rPr lang="ar-JO" baseline="0" dirty="0">
                <a:latin typeface="Arial" charset="0"/>
                <a:ea typeface="ＭＳ Ｐゴシック" charset="0"/>
                <a:cs typeface="ＭＳ Ｐゴシック" charset="0"/>
              </a:rPr>
              <a:t> الذي تغلب على شكه ليشهد ليسوع في الهند</a:t>
            </a:r>
            <a:endParaRPr lang="en-US" dirty="0">
              <a:latin typeface="Arial" charset="0"/>
              <a:ea typeface="ＭＳ Ｐゴシック" charset="0"/>
              <a:cs typeface="ＭＳ Ｐゴシック" charset="0"/>
            </a:endParaRPr>
          </a:p>
          <a:p>
            <a:pPr algn="just" eaLnBrk="1" hangingPunct="1"/>
            <a:r>
              <a:rPr lang="en-US" dirty="0">
                <a:latin typeface="Arial" charset="0"/>
                <a:ea typeface="ＭＳ Ｐゴシック" charset="0"/>
                <a:cs typeface="ＭＳ Ｐゴシック" charset="0"/>
              </a:rPr>
              <a:t>Our June 2021 church of 90 people stem from 16 different countries around the world: Australia (David &amp; Fiona), China (</a:t>
            </a:r>
            <a:r>
              <a:rPr lang="en-US" dirty="0" err="1">
                <a:latin typeface="Arial" charset="0"/>
                <a:ea typeface="ＭＳ Ｐゴシック" charset="0"/>
                <a:cs typeface="ＭＳ Ｐゴシック" charset="0"/>
              </a:rPr>
              <a:t>Jianji</a:t>
            </a:r>
            <a:r>
              <a:rPr lang="en-US" dirty="0">
                <a:latin typeface="Arial" charset="0"/>
                <a:ea typeface="ＭＳ Ｐゴシック" charset="0"/>
                <a:cs typeface="ＭＳ Ｐゴシック" charset="0"/>
              </a:rPr>
              <a:t>), Egypt (Tamara), France (Valentin), </a:t>
            </a:r>
            <a:r>
              <a:rPr lang="en-US" baseline="0" dirty="0">
                <a:latin typeface="Arial" charset="0"/>
                <a:ea typeface="ＭＳ Ｐゴシック" charset="0"/>
                <a:cs typeface="ＭＳ Ｐゴシック" charset="0"/>
              </a:rPr>
              <a:t>Korea (Grace Kim), </a:t>
            </a:r>
            <a:r>
              <a:rPr lang="en-US" dirty="0">
                <a:latin typeface="Arial" charset="0"/>
                <a:ea typeface="ＭＳ Ｐゴシック" charset="0"/>
                <a:cs typeface="ＭＳ Ｐゴシック" charset="0"/>
              </a:rPr>
              <a:t>India (Cynthia), </a:t>
            </a:r>
            <a:r>
              <a:rPr lang="en-US" baseline="0" dirty="0">
                <a:latin typeface="Arial" charset="0"/>
                <a:ea typeface="ＭＳ Ｐゴシック" charset="0"/>
                <a:cs typeface="ＭＳ Ｐゴシック" charset="0"/>
              </a:rPr>
              <a:t>Indonesia (</a:t>
            </a:r>
            <a:r>
              <a:rPr lang="en-US" dirty="0">
                <a:latin typeface="Arial" charset="0"/>
                <a:ea typeface="ＭＳ Ｐゴシック" charset="0"/>
                <a:cs typeface="ＭＳ Ｐゴシック" charset="0"/>
              </a:rPr>
              <a:t>Rena</a:t>
            </a:r>
            <a:r>
              <a:rPr lang="en-US" baseline="0" dirty="0">
                <a:latin typeface="Arial" charset="0"/>
                <a:ea typeface="ＭＳ Ｐゴシック" charset="0"/>
                <a:cs typeface="ＭＳ Ｐゴシック" charset="0"/>
              </a:rPr>
              <a:t>), Kenya (Jacqueline </a:t>
            </a:r>
            <a:r>
              <a:rPr lang="en-US" baseline="0" dirty="0" err="1">
                <a:latin typeface="Arial" charset="0"/>
                <a:ea typeface="ＭＳ Ｐゴシック" charset="0"/>
                <a:cs typeface="ＭＳ Ｐゴシック" charset="0"/>
              </a:rPr>
              <a:t>Ngare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Nepal (Joshua Limbu), Netherlands (Toes), Singapore (Albina), South Africa (Melody </a:t>
            </a:r>
            <a:r>
              <a:rPr lang="en-US" dirty="0" err="1">
                <a:latin typeface="Arial" charset="0"/>
                <a:ea typeface="ＭＳ Ｐゴシック" charset="0"/>
                <a:cs typeface="ＭＳ Ｐゴシック" charset="0"/>
              </a:rPr>
              <a:t>Hertenberger</a:t>
            </a:r>
            <a:r>
              <a:rPr lang="en-US" dirty="0">
                <a:latin typeface="Arial" charset="0"/>
                <a:ea typeface="ＭＳ Ｐゴシック" charset="0"/>
                <a:cs typeface="ＭＳ Ｐゴシック" charset="0"/>
              </a:rPr>
              <a:t>), Taiwan (Maple), Thailand (Mae), UK (James &amp; Gabi), USA (Jim &amp; Jacqui).</a:t>
            </a: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This does not include people who have recently attended only once: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Nor does it include missionaries living back in their countries but still are members of CIC: Maple (Taiwan), Budmaa (Mongolia)</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Previous: </a:t>
            </a:r>
            <a:r>
              <a:rPr lang="en-US" dirty="0">
                <a:latin typeface="Arial" charset="0"/>
                <a:ea typeface="ＭＳ Ｐゴシック" charset="0"/>
                <a:cs typeface="ＭＳ Ｐゴシック" charset="0"/>
              </a:rPr>
              <a:t>Canada</a:t>
            </a:r>
            <a:r>
              <a:rPr lang="en-US" baseline="0" dirty="0">
                <a:latin typeface="Arial" charset="0"/>
                <a:ea typeface="ＭＳ Ｐゴシック" charset="0"/>
                <a:cs typeface="ＭＳ Ｐゴシック" charset="0"/>
              </a:rPr>
              <a:t> (Gloria Lee), Ethiopia (Lele), Malaysia (Aston, </a:t>
            </a:r>
            <a:r>
              <a:rPr lang="en-US" dirty="0">
                <a:latin typeface="Arial" charset="0"/>
                <a:ea typeface="ＭＳ Ｐゴシック" charset="0"/>
                <a:cs typeface="ＭＳ Ｐゴシック" charset="0"/>
              </a:rPr>
              <a:t>Naomi</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Netherlands (Dies &amp; Desiree)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Philippines (Micah), South Africa (Melody),</a:t>
            </a:r>
          </a:p>
        </p:txBody>
      </p:sp>
    </p:spTree>
    <p:extLst>
      <p:ext uri="{BB962C8B-B14F-4D97-AF65-F5344CB8AC3E}">
        <p14:creationId xmlns:p14="http://schemas.microsoft.com/office/powerpoint/2010/main" val="3420798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D8C8140-A513-C944-A977-81F629041E6E}" type="slidenum">
              <a:rPr lang="en-US"/>
              <a:pPr>
                <a:defRPr/>
              </a:pPr>
              <a:t>‹#›</a:t>
            </a:fld>
            <a:endParaRPr lang="en-US"/>
          </a:p>
        </p:txBody>
      </p:sp>
    </p:spTree>
    <p:extLst>
      <p:ext uri="{BB962C8B-B14F-4D97-AF65-F5344CB8AC3E}">
        <p14:creationId xmlns:p14="http://schemas.microsoft.com/office/powerpoint/2010/main" val="26438880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54CD57C-A9CF-1F48-B67D-A42872574A08}" type="slidenum">
              <a:rPr lang="en-US"/>
              <a:pPr>
                <a:defRPr/>
              </a:pPr>
              <a:t>‹#›</a:t>
            </a:fld>
            <a:endParaRPr lang="en-US"/>
          </a:p>
        </p:txBody>
      </p:sp>
    </p:spTree>
    <p:extLst>
      <p:ext uri="{BB962C8B-B14F-4D97-AF65-F5344CB8AC3E}">
        <p14:creationId xmlns:p14="http://schemas.microsoft.com/office/powerpoint/2010/main" val="39455145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09958B7-F678-9843-907F-6414F74F733F}" type="slidenum">
              <a:rPr lang="en-US"/>
              <a:pPr>
                <a:defRPr/>
              </a:pPr>
              <a:t>‹#›</a:t>
            </a:fld>
            <a:endParaRPr lang="en-US"/>
          </a:p>
        </p:txBody>
      </p:sp>
    </p:spTree>
    <p:extLst>
      <p:ext uri="{BB962C8B-B14F-4D97-AF65-F5344CB8AC3E}">
        <p14:creationId xmlns:p14="http://schemas.microsoft.com/office/powerpoint/2010/main" val="10760136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60B9033-E0B2-294F-9808-757FABE72D97}" type="slidenum">
              <a:rPr lang="en-US"/>
              <a:pPr>
                <a:defRPr/>
              </a:pPr>
              <a:t>‹#›</a:t>
            </a:fld>
            <a:endParaRPr lang="en-US"/>
          </a:p>
        </p:txBody>
      </p:sp>
    </p:spTree>
    <p:extLst>
      <p:ext uri="{BB962C8B-B14F-4D97-AF65-F5344CB8AC3E}">
        <p14:creationId xmlns:p14="http://schemas.microsoft.com/office/powerpoint/2010/main" val="7407303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55EFFE-3236-AE48-B74B-D48E0788F9D2}" type="slidenum">
              <a:rPr lang="en-US"/>
              <a:pPr>
                <a:defRPr/>
              </a:pPr>
              <a:t>‹#›</a:t>
            </a:fld>
            <a:endParaRPr lang="en-US"/>
          </a:p>
        </p:txBody>
      </p:sp>
    </p:spTree>
    <p:extLst>
      <p:ext uri="{BB962C8B-B14F-4D97-AF65-F5344CB8AC3E}">
        <p14:creationId xmlns:p14="http://schemas.microsoft.com/office/powerpoint/2010/main" val="31467142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243245-6523-E04F-B7AC-B5B6B2EAFEF7}" type="slidenum">
              <a:rPr lang="en-US"/>
              <a:pPr>
                <a:defRPr/>
              </a:pPr>
              <a:t>‹#›</a:t>
            </a:fld>
            <a:endParaRPr lang="en-US"/>
          </a:p>
        </p:txBody>
      </p:sp>
    </p:spTree>
    <p:extLst>
      <p:ext uri="{BB962C8B-B14F-4D97-AF65-F5344CB8AC3E}">
        <p14:creationId xmlns:p14="http://schemas.microsoft.com/office/powerpoint/2010/main" val="316342990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922627"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a:lvl1pPr>
          </a:lstStyle>
          <a:p>
            <a:r>
              <a:rPr lang="en-US"/>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1029"/>
          <p:cNvSpPr>
            <a:spLocks noGrp="1" noChangeArrowheads="1"/>
          </p:cNvSpPr>
          <p:nvPr>
            <p:ph type="ftr" sz="quarter" idx="11"/>
          </p:nvPr>
        </p:nvSpPr>
        <p:spPr>
          <a:xfrm>
            <a:off x="3124200" y="6248400"/>
            <a:ext cx="3276600" cy="457200"/>
          </a:xfrm>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a:xfrm>
            <a:off x="6934200" y="6248400"/>
            <a:ext cx="1905000" cy="457200"/>
          </a:xfrm>
        </p:spPr>
        <p:txBody>
          <a:bodyPr/>
          <a:lstStyle>
            <a:lvl1pPr>
              <a:defRPr/>
            </a:lvl1pPr>
          </a:lstStyle>
          <a:p>
            <a:pPr>
              <a:defRPr/>
            </a:pPr>
            <a:fld id="{572F3A46-0821-0F47-BC2C-6694E41C2028}" type="slidenum">
              <a:rPr lang="en-US"/>
              <a:pPr>
                <a:defRPr/>
              </a:pPr>
              <a:t>‹#›</a:t>
            </a:fld>
            <a:endParaRPr lang="en-US"/>
          </a:p>
        </p:txBody>
      </p:sp>
    </p:spTree>
    <p:extLst>
      <p:ext uri="{BB962C8B-B14F-4D97-AF65-F5344CB8AC3E}">
        <p14:creationId xmlns:p14="http://schemas.microsoft.com/office/powerpoint/2010/main" val="2104120794"/>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3227E552-0C97-2C48-BCA9-205C2AF46A52}" type="slidenum">
              <a:rPr lang="en-US"/>
              <a:pPr>
                <a:defRPr/>
              </a:pPr>
              <a:t>‹#›</a:t>
            </a:fld>
            <a:endParaRPr lang="en-US"/>
          </a:p>
        </p:txBody>
      </p:sp>
    </p:spTree>
    <p:extLst>
      <p:ext uri="{BB962C8B-B14F-4D97-AF65-F5344CB8AC3E}">
        <p14:creationId xmlns:p14="http://schemas.microsoft.com/office/powerpoint/2010/main" val="3209220345"/>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4AD43375-28E5-FD47-AB88-FC7AA516821E}" type="slidenum">
              <a:rPr lang="en-US"/>
              <a:pPr>
                <a:defRPr/>
              </a:pPr>
              <a:t>‹#›</a:t>
            </a:fld>
            <a:endParaRPr lang="en-US"/>
          </a:p>
        </p:txBody>
      </p:sp>
    </p:spTree>
    <p:extLst>
      <p:ext uri="{BB962C8B-B14F-4D97-AF65-F5344CB8AC3E}">
        <p14:creationId xmlns:p14="http://schemas.microsoft.com/office/powerpoint/2010/main" val="2259347568"/>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B1356484-D6D8-AD4C-9C0E-C338B041B0FE}" type="slidenum">
              <a:rPr lang="en-US"/>
              <a:pPr>
                <a:defRPr/>
              </a:pPr>
              <a:t>‹#›</a:t>
            </a:fld>
            <a:endParaRPr lang="en-US"/>
          </a:p>
        </p:txBody>
      </p:sp>
    </p:spTree>
    <p:extLst>
      <p:ext uri="{BB962C8B-B14F-4D97-AF65-F5344CB8AC3E}">
        <p14:creationId xmlns:p14="http://schemas.microsoft.com/office/powerpoint/2010/main" val="373491029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lgn="l">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lvl1pPr>
          </a:lstStyle>
          <a:p>
            <a:pPr>
              <a:defRPr/>
            </a:pPr>
            <a:fld id="{8525BA08-4325-2A49-8F17-CB36CFEC8B1C}" type="slidenum">
              <a:rPr lang="en-US"/>
              <a:pPr>
                <a:defRPr/>
              </a:pPr>
              <a:t>‹#›</a:t>
            </a:fld>
            <a:endParaRPr lang="en-US"/>
          </a:p>
        </p:txBody>
      </p:sp>
    </p:spTree>
    <p:extLst>
      <p:ext uri="{BB962C8B-B14F-4D97-AF65-F5344CB8AC3E}">
        <p14:creationId xmlns:p14="http://schemas.microsoft.com/office/powerpoint/2010/main" val="69749940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lgn="l">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lvl1pPr>
          </a:lstStyle>
          <a:p>
            <a:pPr>
              <a:defRPr/>
            </a:pPr>
            <a:fld id="{E47E3018-3F42-414E-9577-851D4BC46275}" type="slidenum">
              <a:rPr lang="en-US"/>
              <a:pPr>
                <a:defRPr/>
              </a:pPr>
              <a:t>‹#›</a:t>
            </a:fld>
            <a:endParaRPr lang="en-US"/>
          </a:p>
        </p:txBody>
      </p:sp>
    </p:spTree>
    <p:extLst>
      <p:ext uri="{BB962C8B-B14F-4D97-AF65-F5344CB8AC3E}">
        <p14:creationId xmlns:p14="http://schemas.microsoft.com/office/powerpoint/2010/main" val="4223806188"/>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lgn="l">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lvl1pPr>
          </a:lstStyle>
          <a:p>
            <a:pPr>
              <a:defRPr/>
            </a:pPr>
            <a:fld id="{D6604D93-8A0D-824E-9490-B24562CDB1E1}" type="slidenum">
              <a:rPr lang="en-US"/>
              <a:pPr>
                <a:defRPr/>
              </a:pPr>
              <a:t>‹#›</a:t>
            </a:fld>
            <a:endParaRPr lang="en-US"/>
          </a:p>
        </p:txBody>
      </p:sp>
    </p:spTree>
    <p:extLst>
      <p:ext uri="{BB962C8B-B14F-4D97-AF65-F5344CB8AC3E}">
        <p14:creationId xmlns:p14="http://schemas.microsoft.com/office/powerpoint/2010/main" val="701901565"/>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0246AC23-37FE-EA4B-B83D-8985F7056407}" type="slidenum">
              <a:rPr lang="en-US"/>
              <a:pPr>
                <a:defRPr/>
              </a:pPr>
              <a:t>‹#›</a:t>
            </a:fld>
            <a:endParaRPr lang="en-US"/>
          </a:p>
        </p:txBody>
      </p:sp>
    </p:spTree>
    <p:extLst>
      <p:ext uri="{BB962C8B-B14F-4D97-AF65-F5344CB8AC3E}">
        <p14:creationId xmlns:p14="http://schemas.microsoft.com/office/powerpoint/2010/main" val="449950256"/>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C30551B5-1B83-DC4F-A4F2-A766472CC1D6}" type="slidenum">
              <a:rPr lang="en-US"/>
              <a:pPr>
                <a:defRPr/>
              </a:pPr>
              <a:t>‹#›</a:t>
            </a:fld>
            <a:endParaRPr lang="en-US"/>
          </a:p>
        </p:txBody>
      </p:sp>
    </p:spTree>
    <p:extLst>
      <p:ext uri="{BB962C8B-B14F-4D97-AF65-F5344CB8AC3E}">
        <p14:creationId xmlns:p14="http://schemas.microsoft.com/office/powerpoint/2010/main" val="4266159197"/>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DE05CC64-E897-7842-AD9F-BC6A527E0544}" type="slidenum">
              <a:rPr lang="en-US"/>
              <a:pPr>
                <a:defRPr/>
              </a:pPr>
              <a:t>‹#›</a:t>
            </a:fld>
            <a:endParaRPr lang="en-US"/>
          </a:p>
        </p:txBody>
      </p:sp>
    </p:spTree>
    <p:extLst>
      <p:ext uri="{BB962C8B-B14F-4D97-AF65-F5344CB8AC3E}">
        <p14:creationId xmlns:p14="http://schemas.microsoft.com/office/powerpoint/2010/main" val="2377883372"/>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523E45B4-9DA5-C747-9576-7158D3EDE56C}" type="slidenum">
              <a:rPr lang="en-US"/>
              <a:pPr>
                <a:defRPr/>
              </a:pPr>
              <a:t>‹#›</a:t>
            </a:fld>
            <a:endParaRPr lang="en-US"/>
          </a:p>
        </p:txBody>
      </p:sp>
    </p:spTree>
    <p:extLst>
      <p:ext uri="{BB962C8B-B14F-4D97-AF65-F5344CB8AC3E}">
        <p14:creationId xmlns:p14="http://schemas.microsoft.com/office/powerpoint/2010/main" val="3673120573"/>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98EC77-2AD5-C94C-975E-B6AEFA1375CB}" type="slidenum">
              <a:rPr lang="en-US"/>
              <a:pPr>
                <a:defRPr/>
              </a:pPr>
              <a:t>‹#›</a:t>
            </a:fld>
            <a:endParaRPr lang="en-US"/>
          </a:p>
        </p:txBody>
      </p:sp>
    </p:spTree>
    <p:extLst>
      <p:ext uri="{BB962C8B-B14F-4D97-AF65-F5344CB8AC3E}">
        <p14:creationId xmlns:p14="http://schemas.microsoft.com/office/powerpoint/2010/main" val="389753386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69985142-D7A1-7540-B2E7-DE963484C2D0}" type="slidenum">
              <a:rPr lang="en-US"/>
              <a:pPr>
                <a:defRPr/>
              </a:pPr>
              <a:t>‹#›</a:t>
            </a:fld>
            <a:endParaRPr lang="en-US"/>
          </a:p>
        </p:txBody>
      </p:sp>
    </p:spTree>
    <p:extLst>
      <p:ext uri="{BB962C8B-B14F-4D97-AF65-F5344CB8AC3E}">
        <p14:creationId xmlns:p14="http://schemas.microsoft.com/office/powerpoint/2010/main" val="358053844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D2DA9BF-996A-864C-9CEB-36E5FC590A93}" type="slidenum">
              <a:rPr lang="en-US"/>
              <a:pPr>
                <a:defRPr/>
              </a:pPr>
              <a:t>‹#›</a:t>
            </a:fld>
            <a:endParaRPr lang="en-US"/>
          </a:p>
        </p:txBody>
      </p:sp>
    </p:spTree>
    <p:extLst>
      <p:ext uri="{BB962C8B-B14F-4D97-AF65-F5344CB8AC3E}">
        <p14:creationId xmlns:p14="http://schemas.microsoft.com/office/powerpoint/2010/main" val="2313145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980A6EBE-77EC-4644-99CD-AE7DBAD4C345}" type="slidenum">
              <a:rPr lang="en-US"/>
              <a:pPr>
                <a:defRPr/>
              </a:pPr>
              <a:t>‹#›</a:t>
            </a:fld>
            <a:endParaRPr lang="en-US"/>
          </a:p>
        </p:txBody>
      </p:sp>
    </p:spTree>
    <p:extLst>
      <p:ext uri="{BB962C8B-B14F-4D97-AF65-F5344CB8AC3E}">
        <p14:creationId xmlns:p14="http://schemas.microsoft.com/office/powerpoint/2010/main" val="38937110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FF64F935-3D42-8D48-BFC2-70E2BF1F7EAF}" type="slidenum">
              <a:rPr lang="en-US"/>
              <a:pPr>
                <a:defRPr/>
              </a:pPr>
              <a:t>‹#›</a:t>
            </a:fld>
            <a:endParaRPr lang="en-US"/>
          </a:p>
        </p:txBody>
      </p:sp>
    </p:spTree>
    <p:extLst>
      <p:ext uri="{BB962C8B-B14F-4D97-AF65-F5344CB8AC3E}">
        <p14:creationId xmlns:p14="http://schemas.microsoft.com/office/powerpoint/2010/main" val="263130055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0E5AD52C-E487-9546-8828-B02BC4C91A6A}" type="slidenum">
              <a:rPr lang="en-US"/>
              <a:pPr>
                <a:defRPr/>
              </a:pPr>
              <a:t>‹#›</a:t>
            </a:fld>
            <a:endParaRPr lang="en-US"/>
          </a:p>
        </p:txBody>
      </p:sp>
    </p:spTree>
    <p:extLst>
      <p:ext uri="{BB962C8B-B14F-4D97-AF65-F5344CB8AC3E}">
        <p14:creationId xmlns:p14="http://schemas.microsoft.com/office/powerpoint/2010/main" val="414517587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C4DCE528-A709-1644-A973-46444AEF3502}" type="slidenum">
              <a:rPr lang="en-US"/>
              <a:pPr>
                <a:defRPr/>
              </a:pPr>
              <a:t>‹#›</a:t>
            </a:fld>
            <a:endParaRPr lang="en-US"/>
          </a:p>
        </p:txBody>
      </p:sp>
    </p:spTree>
    <p:extLst>
      <p:ext uri="{BB962C8B-B14F-4D97-AF65-F5344CB8AC3E}">
        <p14:creationId xmlns:p14="http://schemas.microsoft.com/office/powerpoint/2010/main" val="289561043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3C5B2B0A-4FFB-504D-B400-FEC11F036E1D}" type="slidenum">
              <a:rPr lang="en-US"/>
              <a:pPr>
                <a:defRPr/>
              </a:pPr>
              <a:t>‹#›</a:t>
            </a:fld>
            <a:endParaRPr lang="en-US"/>
          </a:p>
        </p:txBody>
      </p:sp>
    </p:spTree>
    <p:extLst>
      <p:ext uri="{BB962C8B-B14F-4D97-AF65-F5344CB8AC3E}">
        <p14:creationId xmlns:p14="http://schemas.microsoft.com/office/powerpoint/2010/main" val="273954324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1A943EE7-6765-5E47-9D7D-DE1AF49BD342}" type="slidenum">
              <a:rPr lang="en-US"/>
              <a:pPr>
                <a:defRPr/>
              </a:pPr>
              <a:t>‹#›</a:t>
            </a:fld>
            <a:endParaRPr lang="en-US"/>
          </a:p>
        </p:txBody>
      </p:sp>
    </p:spTree>
    <p:extLst>
      <p:ext uri="{BB962C8B-B14F-4D97-AF65-F5344CB8AC3E}">
        <p14:creationId xmlns:p14="http://schemas.microsoft.com/office/powerpoint/2010/main" val="364717871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30D67284-8A1F-DE41-919A-4F04C4AE66E0}" type="slidenum">
              <a:rPr lang="en-US"/>
              <a:pPr>
                <a:defRPr/>
              </a:pPr>
              <a:t>‹#›</a:t>
            </a:fld>
            <a:endParaRPr lang="en-US"/>
          </a:p>
        </p:txBody>
      </p:sp>
    </p:spTree>
    <p:extLst>
      <p:ext uri="{BB962C8B-B14F-4D97-AF65-F5344CB8AC3E}">
        <p14:creationId xmlns:p14="http://schemas.microsoft.com/office/powerpoint/2010/main" val="357775579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73113D12-6D27-9A4A-8D0E-5CD22396E208}" type="slidenum">
              <a:rPr lang="en-US"/>
              <a:pPr>
                <a:defRPr/>
              </a:pPr>
              <a:t>‹#›</a:t>
            </a:fld>
            <a:endParaRPr lang="en-US"/>
          </a:p>
        </p:txBody>
      </p:sp>
    </p:spTree>
    <p:extLst>
      <p:ext uri="{BB962C8B-B14F-4D97-AF65-F5344CB8AC3E}">
        <p14:creationId xmlns:p14="http://schemas.microsoft.com/office/powerpoint/2010/main" val="369503699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969AED1C-7165-9444-BC10-3FE4A8ADB9BB}" type="slidenum">
              <a:rPr lang="en-US"/>
              <a:pPr>
                <a:defRPr/>
              </a:pPr>
              <a:t>‹#›</a:t>
            </a:fld>
            <a:endParaRPr lang="en-US"/>
          </a:p>
        </p:txBody>
      </p:sp>
    </p:spTree>
    <p:extLst>
      <p:ext uri="{BB962C8B-B14F-4D97-AF65-F5344CB8AC3E}">
        <p14:creationId xmlns:p14="http://schemas.microsoft.com/office/powerpoint/2010/main" val="72579974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1A19C15-DD51-334D-B108-CB5C8980062D}" type="slidenum">
              <a:rPr lang="en-US"/>
              <a:pPr>
                <a:defRPr/>
              </a:pPr>
              <a:t>‹#›</a:t>
            </a:fld>
            <a:endParaRPr lang="en-US"/>
          </a:p>
        </p:txBody>
      </p:sp>
    </p:spTree>
    <p:extLst>
      <p:ext uri="{BB962C8B-B14F-4D97-AF65-F5344CB8AC3E}">
        <p14:creationId xmlns:p14="http://schemas.microsoft.com/office/powerpoint/2010/main" val="56405732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ffectLst/>
        </p:spPr>
        <p:txBody>
          <a:bodyPr/>
          <a:lstStyle/>
          <a:p>
            <a:pPr>
              <a:defRPr/>
            </a:pPr>
            <a:endParaRPr lang="en-US">
              <a:latin typeface="Arial" pitchFamily="-109" charset="0"/>
              <a:ea typeface="+mn-ea"/>
              <a:cs typeface="+mn-cs"/>
            </a:endParaRPr>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w="9525">
              <a:noFill/>
              <a:miter lim="800000"/>
              <a:headEnd/>
              <a:tailEnd/>
            </a:ln>
          </p:spPr>
          <p:txBody>
            <a:bodyPr/>
            <a:lstStyle/>
            <a:p>
              <a:pPr>
                <a:defRPr/>
              </a:pPr>
              <a:endParaRPr lang="en-US">
                <a:latin typeface="Arial" pitchFamily="-112" charset="0"/>
                <a:ea typeface="+mn-ea"/>
                <a:cs typeface="+mn-cs"/>
              </a:endParaRPr>
            </a:p>
          </p:txBody>
        </p:sp>
        <p:sp>
          <p:nvSpPr>
            <p:cNvPr id="7" name="Rectangle 10"/>
            <p:cNvSpPr>
              <a:spLocks noChangeArrowheads="1"/>
            </p:cNvSpPr>
            <p:nvPr/>
          </p:nvSpPr>
          <p:spPr bwMode="auto">
            <a:xfrm>
              <a:off x="844" y="912"/>
              <a:ext cx="52" cy="861"/>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8" name="Rectangle 11"/>
            <p:cNvSpPr>
              <a:spLocks noChangeArrowheads="1"/>
            </p:cNvSpPr>
            <p:nvPr/>
          </p:nvSpPr>
          <p:spPr bwMode="auto">
            <a:xfrm>
              <a:off x="727" y="912"/>
              <a:ext cx="52" cy="736"/>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9" name="Rectangle 12"/>
            <p:cNvSpPr>
              <a:spLocks noChangeArrowheads="1"/>
            </p:cNvSpPr>
            <p:nvPr/>
          </p:nvSpPr>
          <p:spPr bwMode="auto">
            <a:xfrm>
              <a:off x="610" y="912"/>
              <a:ext cx="52" cy="612"/>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10" name="Rectangle 13"/>
            <p:cNvSpPr>
              <a:spLocks noChangeArrowheads="1"/>
            </p:cNvSpPr>
            <p:nvPr/>
          </p:nvSpPr>
          <p:spPr bwMode="auto">
            <a:xfrm>
              <a:off x="494" y="912"/>
              <a:ext cx="52" cy="493"/>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11" name="Rectangle 14"/>
            <p:cNvSpPr>
              <a:spLocks noChangeArrowheads="1"/>
            </p:cNvSpPr>
            <p:nvPr/>
          </p:nvSpPr>
          <p:spPr bwMode="auto">
            <a:xfrm>
              <a:off x="377" y="912"/>
              <a:ext cx="52" cy="361"/>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12" name="Rectangle 15"/>
            <p:cNvSpPr>
              <a:spLocks noChangeArrowheads="1"/>
            </p:cNvSpPr>
            <p:nvPr/>
          </p:nvSpPr>
          <p:spPr bwMode="auto">
            <a:xfrm>
              <a:off x="260" y="912"/>
              <a:ext cx="52" cy="249"/>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13" name="Rectangle 16"/>
            <p:cNvSpPr>
              <a:spLocks noChangeArrowheads="1"/>
            </p:cNvSpPr>
            <p:nvPr/>
          </p:nvSpPr>
          <p:spPr bwMode="auto">
            <a:xfrm>
              <a:off x="144" y="912"/>
              <a:ext cx="52" cy="125"/>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14" name="Rectangle 17"/>
            <p:cNvSpPr>
              <a:spLocks noChangeArrowheads="1"/>
            </p:cNvSpPr>
            <p:nvPr/>
          </p:nvSpPr>
          <p:spPr bwMode="auto">
            <a:xfrm>
              <a:off x="1077" y="912"/>
              <a:ext cx="49" cy="1098"/>
            </a:xfrm>
            <a:prstGeom prst="rect">
              <a:avLst/>
            </a:prstGeom>
            <a:solidFill>
              <a:schemeClr val="accent2"/>
            </a:solidFill>
            <a:ln w="9525">
              <a:noFill/>
              <a:miter lim="800000"/>
              <a:headEnd/>
              <a:tailEnd/>
            </a:ln>
          </p:spPr>
          <p:txBody>
            <a:bodyPr/>
            <a:lstStyle/>
            <a:p>
              <a:pPr>
                <a:defRPr/>
              </a:pPr>
              <a:endParaRPr lang="en-US">
                <a:latin typeface="Arial" pitchFamily="-112" charset="0"/>
                <a:ea typeface="+mn-ea"/>
                <a:cs typeface="+mn-cs"/>
              </a:endParaRPr>
            </a:p>
          </p:txBody>
        </p:sp>
        <p:sp>
          <p:nvSpPr>
            <p:cNvPr id="15" name="Rectangle 18"/>
            <p:cNvSpPr>
              <a:spLocks noChangeArrowheads="1"/>
            </p:cNvSpPr>
            <p:nvPr/>
          </p:nvSpPr>
          <p:spPr bwMode="auto">
            <a:xfrm>
              <a:off x="1191" y="912"/>
              <a:ext cx="49" cy="1223"/>
            </a:xfrm>
            <a:prstGeom prst="rect">
              <a:avLst/>
            </a:prstGeom>
            <a:solidFill>
              <a:schemeClr val="accent2"/>
            </a:solidFill>
            <a:ln w="9525">
              <a:noFill/>
              <a:miter lim="800000"/>
              <a:headEnd/>
              <a:tailEnd/>
            </a:ln>
          </p:spPr>
          <p:txBody>
            <a:bodyPr/>
            <a:lstStyle/>
            <a:p>
              <a:pPr>
                <a:defRPr/>
              </a:pPr>
              <a:endParaRPr lang="en-US">
                <a:latin typeface="Arial" pitchFamily="-112" charset="0"/>
                <a:ea typeface="+mn-ea"/>
                <a:cs typeface="+mn-cs"/>
              </a:endParaRPr>
            </a:p>
          </p:txBody>
        </p:sp>
        <p:sp>
          <p:nvSpPr>
            <p:cNvPr id="16" name="Rectangle 19"/>
            <p:cNvSpPr>
              <a:spLocks noChangeArrowheads="1"/>
            </p:cNvSpPr>
            <p:nvPr/>
          </p:nvSpPr>
          <p:spPr bwMode="auto">
            <a:xfrm>
              <a:off x="1304" y="912"/>
              <a:ext cx="49" cy="1341"/>
            </a:xfrm>
            <a:prstGeom prst="rect">
              <a:avLst/>
            </a:prstGeom>
            <a:solidFill>
              <a:schemeClr val="accent1"/>
            </a:solidFill>
            <a:ln w="9525">
              <a:noFill/>
              <a:miter lim="800000"/>
              <a:headEnd/>
              <a:tailEnd/>
            </a:ln>
          </p:spPr>
          <p:txBody>
            <a:bodyPr/>
            <a:lstStyle/>
            <a:p>
              <a:pPr>
                <a:defRPr/>
              </a:pPr>
              <a:endParaRPr lang="en-US">
                <a:latin typeface="Arial" pitchFamily="-112" charset="0"/>
                <a:ea typeface="+mn-ea"/>
                <a:cs typeface="+mn-cs"/>
              </a:endParaRPr>
            </a:p>
          </p:txBody>
        </p:sp>
        <p:sp>
          <p:nvSpPr>
            <p:cNvPr id="17" name="Rectangle 20"/>
            <p:cNvSpPr>
              <a:spLocks noChangeArrowheads="1"/>
            </p:cNvSpPr>
            <p:nvPr/>
          </p:nvSpPr>
          <p:spPr bwMode="auto">
            <a:xfrm>
              <a:off x="1418" y="912"/>
              <a:ext cx="52" cy="1466"/>
            </a:xfrm>
            <a:prstGeom prst="rect">
              <a:avLst/>
            </a:prstGeom>
            <a:solidFill>
              <a:schemeClr val="accent1"/>
            </a:solidFill>
            <a:ln w="9525">
              <a:noFill/>
              <a:miter lim="800000"/>
              <a:headEnd/>
              <a:tailEnd/>
            </a:ln>
          </p:spPr>
          <p:txBody>
            <a:bodyPr/>
            <a:lstStyle/>
            <a:p>
              <a:pPr>
                <a:defRPr/>
              </a:pPr>
              <a:endParaRPr lang="en-US">
                <a:latin typeface="Arial" pitchFamily="-112" charset="0"/>
                <a:ea typeface="+mn-ea"/>
                <a:cs typeface="+mn-cs"/>
              </a:endParaRPr>
            </a:p>
          </p:txBody>
        </p:sp>
        <p:sp>
          <p:nvSpPr>
            <p:cNvPr id="18" name="Rectangle 21"/>
            <p:cNvSpPr>
              <a:spLocks noChangeArrowheads="1"/>
            </p:cNvSpPr>
            <p:nvPr/>
          </p:nvSpPr>
          <p:spPr bwMode="auto">
            <a:xfrm>
              <a:off x="1535" y="912"/>
              <a:ext cx="49" cy="1584"/>
            </a:xfrm>
            <a:prstGeom prst="rect">
              <a:avLst/>
            </a:prstGeom>
            <a:solidFill>
              <a:schemeClr val="accent1"/>
            </a:solidFill>
            <a:ln w="9525">
              <a:noFill/>
              <a:miter lim="800000"/>
              <a:headEnd/>
              <a:tailEnd/>
            </a:ln>
          </p:spPr>
          <p:txBody>
            <a:bodyPr/>
            <a:lstStyle/>
            <a:p>
              <a:pPr>
                <a:defRPr/>
              </a:pPr>
              <a:endParaRPr lang="en-US">
                <a:latin typeface="Arial" pitchFamily="-112" charset="0"/>
                <a:ea typeface="+mn-ea"/>
                <a:cs typeface="+mn-cs"/>
              </a:endParaRPr>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ffectLst/>
        </p:spPr>
        <p:txBody>
          <a:bodyPr/>
          <a:lstStyle/>
          <a:p>
            <a:pPr>
              <a:defRPr/>
            </a:pPr>
            <a:endParaRPr lang="en-US">
              <a:latin typeface="Arial" pitchFamily="-109" charset="0"/>
              <a:ea typeface="+mn-ea"/>
              <a:cs typeface="+mn-cs"/>
            </a:endParaRPr>
          </a:p>
        </p:txBody>
      </p:sp>
      <p:sp>
        <p:nvSpPr>
          <p:cNvPr id="5122" name="Rectangle 2"/>
          <p:cNvSpPr>
            <a:spLocks noGrp="1" noChangeArrowheads="1"/>
          </p:cNvSpPr>
          <p:nvPr>
            <p:ph type="ctrTitle"/>
          </p:nvPr>
        </p:nvSpPr>
        <p:spPr>
          <a:xfrm>
            <a:off x="2895600" y="1371600"/>
            <a:ext cx="5867400" cy="2286000"/>
          </a:xfrm>
        </p:spPr>
        <p:txBody>
          <a:bodyPr/>
          <a:lstStyle>
            <a:lvl1pPr>
              <a:defRPr sz="4500"/>
            </a:lvl1pPr>
          </a:lstStyle>
          <a:p>
            <a:r>
              <a:rPr lang="en-US"/>
              <a:t>Click to edit Master title style</a:t>
            </a:r>
          </a:p>
        </p:txBody>
      </p:sp>
      <p:sp>
        <p:nvSpPr>
          <p:cNvPr id="5123" name="Rectangle 3"/>
          <p:cNvSpPr>
            <a:spLocks noGrp="1" noChangeArrowheads="1"/>
          </p:cNvSpPr>
          <p:nvPr>
            <p:ph type="subTitle" idx="1"/>
          </p:nvPr>
        </p:nvSpPr>
        <p:spPr>
          <a:xfrm>
            <a:off x="2971800" y="4267200"/>
            <a:ext cx="5791200" cy="1447800"/>
          </a:xfrm>
        </p:spPr>
        <p:txBody>
          <a:bodyPr/>
          <a:lstStyle>
            <a:lvl1pPr marL="0" indent="0">
              <a:buFont typeface="Wingdings" pitchFamily="-109" charset="2"/>
              <a:buNone/>
              <a:defRPr sz="2600" b="1"/>
            </a:lvl1pPr>
          </a:lstStyle>
          <a:p>
            <a:r>
              <a:rPr lang="en-US"/>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a:lvl1pPr>
          </a:lstStyle>
          <a:p>
            <a:pPr>
              <a:defRPr/>
            </a:pPr>
            <a:endParaRPr lang="en-US"/>
          </a:p>
        </p:txBody>
      </p:sp>
      <p:sp>
        <p:nvSpPr>
          <p:cNvPr id="21" name="Rectangle 5"/>
          <p:cNvSpPr>
            <a:spLocks noGrp="1" noChangeArrowheads="1"/>
          </p:cNvSpPr>
          <p:nvPr>
            <p:ph type="ftr" sz="quarter" idx="11"/>
          </p:nvPr>
        </p:nvSpPr>
        <p:spPr/>
        <p:txBody>
          <a:bodyPr/>
          <a:lstStyle>
            <a:lvl1pPr>
              <a:defRPr/>
            </a:lvl1pPr>
          </a:lstStyle>
          <a:p>
            <a:pPr>
              <a:defRPr/>
            </a:pPr>
            <a:endParaRPr lang="en-US"/>
          </a:p>
        </p:txBody>
      </p:sp>
      <p:sp>
        <p:nvSpPr>
          <p:cNvPr id="22" name="Rectangle 6"/>
          <p:cNvSpPr>
            <a:spLocks noGrp="1" noChangeArrowheads="1"/>
          </p:cNvSpPr>
          <p:nvPr>
            <p:ph type="sldNum" sz="quarter" idx="12"/>
          </p:nvPr>
        </p:nvSpPr>
        <p:spPr/>
        <p:txBody>
          <a:bodyPr/>
          <a:lstStyle>
            <a:lvl1pPr>
              <a:defRPr/>
            </a:lvl1pPr>
          </a:lstStyle>
          <a:p>
            <a:fld id="{82F944A0-2451-C944-B400-9390AF58052A}" type="slidenum">
              <a:rPr lang="en-US"/>
              <a:pPr/>
              <a:t>‹#›</a:t>
            </a:fld>
            <a:endParaRPr lang="en-US"/>
          </a:p>
        </p:txBody>
      </p:sp>
    </p:spTree>
    <p:extLst>
      <p:ext uri="{BB962C8B-B14F-4D97-AF65-F5344CB8AC3E}">
        <p14:creationId xmlns:p14="http://schemas.microsoft.com/office/powerpoint/2010/main" val="356834508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fld id="{FDC10732-F77A-144C-9B44-760469DF0979}" type="slidenum">
              <a:rPr lang="en-US"/>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9246209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fld id="{593DD237-75FA-4342-A959-B0C1AABA4896}" type="slidenum">
              <a:rPr lang="en-US"/>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3075795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fld id="{25BF9BAB-FCC4-9F4F-81E1-4428B5E17816}" type="slidenum">
              <a:rPr lang="en-US"/>
              <a:pPr/>
              <a:t>‹#›</a:t>
            </a:fld>
            <a:endParaRPr lang="en-US"/>
          </a:p>
        </p:txBody>
      </p:sp>
      <p:sp>
        <p:nvSpPr>
          <p:cNvPr id="7"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2148353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en-US"/>
          </a:p>
        </p:txBody>
      </p:sp>
      <p:sp>
        <p:nvSpPr>
          <p:cNvPr id="8" name="Rectangle 5"/>
          <p:cNvSpPr>
            <a:spLocks noGrp="1" noChangeArrowheads="1"/>
          </p:cNvSpPr>
          <p:nvPr>
            <p:ph type="sldNum" sz="quarter" idx="11"/>
          </p:nvPr>
        </p:nvSpPr>
        <p:spPr>
          <a:ln/>
        </p:spPr>
        <p:txBody>
          <a:bodyPr/>
          <a:lstStyle>
            <a:lvl1pPr>
              <a:defRPr/>
            </a:lvl1pPr>
          </a:lstStyle>
          <a:p>
            <a:fld id="{14D9E0A8-3828-0D42-B704-8E619598106B}" type="slidenum">
              <a:rPr lang="en-US"/>
              <a:pPr/>
              <a:t>‹#›</a:t>
            </a:fld>
            <a:endParaRPr lang="en-US"/>
          </a:p>
        </p:txBody>
      </p:sp>
      <p:sp>
        <p:nvSpPr>
          <p:cNvPr id="9"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4520313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en-US"/>
          </a:p>
        </p:txBody>
      </p:sp>
      <p:sp>
        <p:nvSpPr>
          <p:cNvPr id="4" name="Rectangle 5"/>
          <p:cNvSpPr>
            <a:spLocks noGrp="1" noChangeArrowheads="1"/>
          </p:cNvSpPr>
          <p:nvPr>
            <p:ph type="sldNum" sz="quarter" idx="11"/>
          </p:nvPr>
        </p:nvSpPr>
        <p:spPr>
          <a:ln/>
        </p:spPr>
        <p:txBody>
          <a:bodyPr/>
          <a:lstStyle>
            <a:lvl1pPr>
              <a:defRPr/>
            </a:lvl1pPr>
          </a:lstStyle>
          <a:p>
            <a:fld id="{96134E76-2A83-4945-97EF-8C0A36D06BA0}" type="slidenum">
              <a:rPr lang="en-US"/>
              <a:pPr/>
              <a:t>‹#›</a:t>
            </a:fld>
            <a:endParaRPr lang="en-US"/>
          </a:p>
        </p:txBody>
      </p:sp>
      <p:sp>
        <p:nvSpPr>
          <p:cNvPr id="5"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6536771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p>
        </p:txBody>
      </p:sp>
      <p:sp>
        <p:nvSpPr>
          <p:cNvPr id="3" name="Rectangle 5"/>
          <p:cNvSpPr>
            <a:spLocks noGrp="1" noChangeArrowheads="1"/>
          </p:cNvSpPr>
          <p:nvPr>
            <p:ph type="sldNum" sz="quarter" idx="11"/>
          </p:nvPr>
        </p:nvSpPr>
        <p:spPr>
          <a:ln/>
        </p:spPr>
        <p:txBody>
          <a:bodyPr/>
          <a:lstStyle>
            <a:lvl1pPr>
              <a:defRPr/>
            </a:lvl1pPr>
          </a:lstStyle>
          <a:p>
            <a:fld id="{CFBDC6A7-2538-7E41-8E82-9E8A5422FF0C}" type="slidenum">
              <a:rPr lang="en-US"/>
              <a:pPr/>
              <a:t>‹#›</a:t>
            </a:fld>
            <a:endParaRPr lang="en-US"/>
          </a:p>
        </p:txBody>
      </p:sp>
      <p:sp>
        <p:nvSpPr>
          <p:cNvPr id="4"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807850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fld id="{B1888511-2787-3C4A-95BB-1F905B737F24}" type="slidenum">
              <a:rPr lang="en-US"/>
              <a:pPr/>
              <a:t>‹#›</a:t>
            </a:fld>
            <a:endParaRPr lang="en-US"/>
          </a:p>
        </p:txBody>
      </p:sp>
      <p:sp>
        <p:nvSpPr>
          <p:cNvPr id="7"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1681279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fld id="{A65CA6D8-6973-2448-978D-B70C5C04227A}" type="slidenum">
              <a:rPr lang="en-US"/>
              <a:pPr/>
              <a:t>‹#›</a:t>
            </a:fld>
            <a:endParaRPr lang="en-US"/>
          </a:p>
        </p:txBody>
      </p:sp>
      <p:sp>
        <p:nvSpPr>
          <p:cNvPr id="7"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7577592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fld id="{2A266662-A5E1-5445-B5B6-4368ED865967}" type="slidenum">
              <a:rPr lang="en-US"/>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998074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8D361DC-EC87-B949-946C-0E6568EEC020}" type="slidenum">
              <a:rPr lang="en-US"/>
              <a:pPr>
                <a:defRPr/>
              </a:pPr>
              <a:t>‹#›</a:t>
            </a:fld>
            <a:endParaRPr lang="en-US"/>
          </a:p>
        </p:txBody>
      </p:sp>
    </p:spTree>
    <p:extLst>
      <p:ext uri="{BB962C8B-B14F-4D97-AF65-F5344CB8AC3E}">
        <p14:creationId xmlns:p14="http://schemas.microsoft.com/office/powerpoint/2010/main" val="181799410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fld id="{FA426985-D265-6B46-B6A3-5636A7E39D79}" type="slidenum">
              <a:rPr lang="en-US"/>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7464480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9BAF9F38-5833-9840-A609-D1E998F7941B}" type="slidenum">
              <a:rPr lang="en-US" altLang="zh-TW"/>
              <a:pPr>
                <a:defRPr/>
              </a:pPr>
              <a:t>‹#›</a:t>
            </a:fld>
            <a:endParaRPr lang="en-US" altLang="zh-TW"/>
          </a:p>
        </p:txBody>
      </p:sp>
    </p:spTree>
    <p:extLst>
      <p:ext uri="{BB962C8B-B14F-4D97-AF65-F5344CB8AC3E}">
        <p14:creationId xmlns:p14="http://schemas.microsoft.com/office/powerpoint/2010/main" val="3636306869"/>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74C5B019-8EA6-2C4F-B3B9-F27BDE136277}" type="slidenum">
              <a:rPr lang="en-US" altLang="zh-TW"/>
              <a:pPr>
                <a:defRPr/>
              </a:pPr>
              <a:t>‹#›</a:t>
            </a:fld>
            <a:endParaRPr lang="en-US" altLang="zh-TW"/>
          </a:p>
        </p:txBody>
      </p:sp>
    </p:spTree>
    <p:extLst>
      <p:ext uri="{BB962C8B-B14F-4D97-AF65-F5344CB8AC3E}">
        <p14:creationId xmlns:p14="http://schemas.microsoft.com/office/powerpoint/2010/main" val="123083590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524039F8-9DDC-9A48-B4E4-14CBC9141B3D}" type="slidenum">
              <a:rPr lang="en-US" altLang="zh-TW"/>
              <a:pPr>
                <a:defRPr/>
              </a:pPr>
              <a:t>‹#›</a:t>
            </a:fld>
            <a:endParaRPr lang="en-US" altLang="zh-TW"/>
          </a:p>
        </p:txBody>
      </p:sp>
    </p:spTree>
    <p:extLst>
      <p:ext uri="{BB962C8B-B14F-4D97-AF65-F5344CB8AC3E}">
        <p14:creationId xmlns:p14="http://schemas.microsoft.com/office/powerpoint/2010/main" val="3382516769"/>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E0C039B-4BD4-F54A-A128-B04075423D54}" type="slidenum">
              <a:rPr lang="en-US" altLang="zh-TW"/>
              <a:pPr>
                <a:defRPr/>
              </a:pPr>
              <a:t>‹#›</a:t>
            </a:fld>
            <a:endParaRPr lang="en-US" altLang="zh-TW"/>
          </a:p>
        </p:txBody>
      </p:sp>
    </p:spTree>
    <p:extLst>
      <p:ext uri="{BB962C8B-B14F-4D97-AF65-F5344CB8AC3E}">
        <p14:creationId xmlns:p14="http://schemas.microsoft.com/office/powerpoint/2010/main" val="2447647240"/>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AEF56D3C-8936-1848-B1A2-79CC21C883E1}" type="slidenum">
              <a:rPr lang="en-US" altLang="zh-TW"/>
              <a:pPr>
                <a:defRPr/>
              </a:pPr>
              <a:t>‹#›</a:t>
            </a:fld>
            <a:endParaRPr lang="en-US" altLang="zh-TW"/>
          </a:p>
        </p:txBody>
      </p:sp>
    </p:spTree>
    <p:extLst>
      <p:ext uri="{BB962C8B-B14F-4D97-AF65-F5344CB8AC3E}">
        <p14:creationId xmlns:p14="http://schemas.microsoft.com/office/powerpoint/2010/main" val="3274855581"/>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B30B7BF9-D4C0-D149-BD18-454F0C7A0A59}" type="slidenum">
              <a:rPr lang="en-US" altLang="zh-TW"/>
              <a:pPr>
                <a:defRPr/>
              </a:pPr>
              <a:t>‹#›</a:t>
            </a:fld>
            <a:endParaRPr lang="en-US" altLang="zh-TW"/>
          </a:p>
        </p:txBody>
      </p:sp>
    </p:spTree>
    <p:extLst>
      <p:ext uri="{BB962C8B-B14F-4D97-AF65-F5344CB8AC3E}">
        <p14:creationId xmlns:p14="http://schemas.microsoft.com/office/powerpoint/2010/main" val="380927649"/>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8E3662BB-7A72-3A4F-98A8-CF4AB203EC59}" type="slidenum">
              <a:rPr lang="en-US" altLang="zh-TW"/>
              <a:pPr>
                <a:defRPr/>
              </a:pPr>
              <a:t>‹#›</a:t>
            </a:fld>
            <a:endParaRPr lang="en-US" altLang="zh-TW"/>
          </a:p>
        </p:txBody>
      </p:sp>
    </p:spTree>
    <p:extLst>
      <p:ext uri="{BB962C8B-B14F-4D97-AF65-F5344CB8AC3E}">
        <p14:creationId xmlns:p14="http://schemas.microsoft.com/office/powerpoint/2010/main" val="1934438561"/>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F08F1E18-F88B-1840-850F-9C4A6E8A6526}" type="slidenum">
              <a:rPr lang="en-US" altLang="zh-TW"/>
              <a:pPr>
                <a:defRPr/>
              </a:pPr>
              <a:t>‹#›</a:t>
            </a:fld>
            <a:endParaRPr lang="en-US" altLang="zh-TW"/>
          </a:p>
        </p:txBody>
      </p:sp>
    </p:spTree>
    <p:extLst>
      <p:ext uri="{BB962C8B-B14F-4D97-AF65-F5344CB8AC3E}">
        <p14:creationId xmlns:p14="http://schemas.microsoft.com/office/powerpoint/2010/main" val="788024360"/>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A6DDB79-19B3-1E47-B593-5B227EDA92E3}" type="slidenum">
              <a:rPr lang="en-US" altLang="zh-TW"/>
              <a:pPr>
                <a:defRPr/>
              </a:pPr>
              <a:t>‹#›</a:t>
            </a:fld>
            <a:endParaRPr lang="en-US" altLang="zh-TW"/>
          </a:p>
        </p:txBody>
      </p:sp>
    </p:spTree>
    <p:extLst>
      <p:ext uri="{BB962C8B-B14F-4D97-AF65-F5344CB8AC3E}">
        <p14:creationId xmlns:p14="http://schemas.microsoft.com/office/powerpoint/2010/main" val="352987581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36CF214-0029-5145-B7D9-1AD3DE546FC3}" type="slidenum">
              <a:rPr lang="en-US"/>
              <a:pPr>
                <a:defRPr/>
              </a:pPr>
              <a:t>‹#›</a:t>
            </a:fld>
            <a:endParaRPr lang="en-US"/>
          </a:p>
        </p:txBody>
      </p:sp>
    </p:spTree>
    <p:extLst>
      <p:ext uri="{BB962C8B-B14F-4D97-AF65-F5344CB8AC3E}">
        <p14:creationId xmlns:p14="http://schemas.microsoft.com/office/powerpoint/2010/main" val="237797758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1B4D9908-CC89-5B4D-A30C-48752A9051F6}" type="slidenum">
              <a:rPr lang="en-US" altLang="zh-TW"/>
              <a:pPr>
                <a:defRPr/>
              </a:pPr>
              <a:t>‹#›</a:t>
            </a:fld>
            <a:endParaRPr lang="en-US" altLang="zh-TW"/>
          </a:p>
        </p:txBody>
      </p:sp>
    </p:spTree>
    <p:extLst>
      <p:ext uri="{BB962C8B-B14F-4D97-AF65-F5344CB8AC3E}">
        <p14:creationId xmlns:p14="http://schemas.microsoft.com/office/powerpoint/2010/main" val="4230966312"/>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4D2F3C7A-EE17-7B4B-8987-7B110A5D8887}" type="slidenum">
              <a:rPr lang="en-US" altLang="zh-TW"/>
              <a:pPr>
                <a:defRPr/>
              </a:pPr>
              <a:t>‹#›</a:t>
            </a:fld>
            <a:endParaRPr lang="en-US" altLang="zh-TW"/>
          </a:p>
        </p:txBody>
      </p:sp>
    </p:spTree>
    <p:extLst>
      <p:ext uri="{BB962C8B-B14F-4D97-AF65-F5344CB8AC3E}">
        <p14:creationId xmlns:p14="http://schemas.microsoft.com/office/powerpoint/2010/main" val="72677704"/>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C1D020ED-1621-8043-A81B-450E32126D73}" type="slidenum">
              <a:rPr lang="en-US" altLang="zh-TW"/>
              <a:pPr>
                <a:defRPr/>
              </a:pPr>
              <a:t>‹#›</a:t>
            </a:fld>
            <a:endParaRPr lang="en-US" altLang="zh-TW"/>
          </a:p>
        </p:txBody>
      </p:sp>
    </p:spTree>
    <p:extLst>
      <p:ext uri="{BB962C8B-B14F-4D97-AF65-F5344CB8AC3E}">
        <p14:creationId xmlns:p14="http://schemas.microsoft.com/office/powerpoint/2010/main" val="476768421"/>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6"/>
          <p:cNvSpPr>
            <a:spLocks noGrp="1" noChangeArrowheads="1"/>
          </p:cNvSpPr>
          <p:nvPr>
            <p:ph type="sldNum" sz="quarter" idx="12"/>
          </p:nvPr>
        </p:nvSpPr>
        <p:spPr>
          <a:ln/>
        </p:spPr>
        <p:txBody>
          <a:bodyPr/>
          <a:lstStyle>
            <a:lvl1pPr>
              <a:defRPr/>
            </a:lvl1pPr>
          </a:lstStyle>
          <a:p>
            <a:pPr>
              <a:defRPr/>
            </a:pPr>
            <a:fld id="{B9B694E1-38B1-C84E-AC57-787291F592D3}" type="slidenum">
              <a:rPr lang="en-US" altLang="zh-TW"/>
              <a:pPr>
                <a:defRPr/>
              </a:pPr>
              <a:t>‹#›</a:t>
            </a:fld>
            <a:endParaRPr lang="en-US" altLang="zh-TW"/>
          </a:p>
        </p:txBody>
      </p:sp>
    </p:spTree>
    <p:extLst>
      <p:ext uri="{BB962C8B-B14F-4D97-AF65-F5344CB8AC3E}">
        <p14:creationId xmlns:p14="http://schemas.microsoft.com/office/powerpoint/2010/main" val="1197195169"/>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B021D8A3-28B0-A147-AD5E-8E41CA538C32}" type="slidenum">
              <a:rPr lang="en-US"/>
              <a:pPr>
                <a:defRPr/>
              </a:pPr>
              <a:t>‹#›</a:t>
            </a:fld>
            <a:endParaRPr lang="en-US"/>
          </a:p>
        </p:txBody>
      </p:sp>
    </p:spTree>
    <p:extLst>
      <p:ext uri="{BB962C8B-B14F-4D97-AF65-F5344CB8AC3E}">
        <p14:creationId xmlns:p14="http://schemas.microsoft.com/office/powerpoint/2010/main" val="260815329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BDF2D3F-B6DD-9D46-AB3E-3EE4E2B5893C}" type="slidenum">
              <a:rPr lang="en-US"/>
              <a:pPr>
                <a:defRPr/>
              </a:pPr>
              <a:t>‹#›</a:t>
            </a:fld>
            <a:endParaRPr lang="en-US"/>
          </a:p>
        </p:txBody>
      </p:sp>
    </p:spTree>
    <p:extLst>
      <p:ext uri="{BB962C8B-B14F-4D97-AF65-F5344CB8AC3E}">
        <p14:creationId xmlns:p14="http://schemas.microsoft.com/office/powerpoint/2010/main" val="396394627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6F906E2-B73D-8141-8F55-705455DBF9BA}" type="slidenum">
              <a:rPr lang="en-US"/>
              <a:pPr>
                <a:defRPr/>
              </a:pPr>
              <a:t>‹#›</a:t>
            </a:fld>
            <a:endParaRPr lang="en-US"/>
          </a:p>
        </p:txBody>
      </p:sp>
    </p:spTree>
    <p:extLst>
      <p:ext uri="{BB962C8B-B14F-4D97-AF65-F5344CB8AC3E}">
        <p14:creationId xmlns:p14="http://schemas.microsoft.com/office/powerpoint/2010/main" val="46328567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5079131D-C5A0-0748-AA36-050C2BF8BB9A}" type="slidenum">
              <a:rPr lang="en-US"/>
              <a:pPr>
                <a:defRPr/>
              </a:pPr>
              <a:t>‹#›</a:t>
            </a:fld>
            <a:endParaRPr lang="en-US"/>
          </a:p>
        </p:txBody>
      </p:sp>
    </p:spTree>
    <p:extLst>
      <p:ext uri="{BB962C8B-B14F-4D97-AF65-F5344CB8AC3E}">
        <p14:creationId xmlns:p14="http://schemas.microsoft.com/office/powerpoint/2010/main" val="53438907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3D252150-1963-F14B-A1C0-6872FC704E62}" type="slidenum">
              <a:rPr lang="en-US"/>
              <a:pPr>
                <a:defRPr/>
              </a:pPr>
              <a:t>‹#›</a:t>
            </a:fld>
            <a:endParaRPr lang="en-US"/>
          </a:p>
        </p:txBody>
      </p:sp>
    </p:spTree>
    <p:extLst>
      <p:ext uri="{BB962C8B-B14F-4D97-AF65-F5344CB8AC3E}">
        <p14:creationId xmlns:p14="http://schemas.microsoft.com/office/powerpoint/2010/main" val="53349911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3EFA99E6-9FAE-5743-B290-365D856EF265}" type="slidenum">
              <a:rPr lang="en-US"/>
              <a:pPr>
                <a:defRPr/>
              </a:pPr>
              <a:t>‹#›</a:t>
            </a:fld>
            <a:endParaRPr lang="en-US"/>
          </a:p>
        </p:txBody>
      </p:sp>
    </p:spTree>
    <p:extLst>
      <p:ext uri="{BB962C8B-B14F-4D97-AF65-F5344CB8AC3E}">
        <p14:creationId xmlns:p14="http://schemas.microsoft.com/office/powerpoint/2010/main" val="3447069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EF8BAD1-C988-AF45-90DA-FEDA1C9782AF}" type="slidenum">
              <a:rPr lang="en-US"/>
              <a:pPr>
                <a:defRPr/>
              </a:pPr>
              <a:t>‹#›</a:t>
            </a:fld>
            <a:endParaRPr lang="en-US"/>
          </a:p>
        </p:txBody>
      </p:sp>
    </p:spTree>
    <p:extLst>
      <p:ext uri="{BB962C8B-B14F-4D97-AF65-F5344CB8AC3E}">
        <p14:creationId xmlns:p14="http://schemas.microsoft.com/office/powerpoint/2010/main" val="331078390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F6122A4B-B618-8C45-8BD7-FB5FB59D4CC9}" type="slidenum">
              <a:rPr lang="en-US"/>
              <a:pPr>
                <a:defRPr/>
              </a:pPr>
              <a:t>‹#›</a:t>
            </a:fld>
            <a:endParaRPr lang="en-US"/>
          </a:p>
        </p:txBody>
      </p:sp>
    </p:spTree>
    <p:extLst>
      <p:ext uri="{BB962C8B-B14F-4D97-AF65-F5344CB8AC3E}">
        <p14:creationId xmlns:p14="http://schemas.microsoft.com/office/powerpoint/2010/main" val="11164993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99ADBFD-9684-E143-8E5D-24E73C866223}" type="slidenum">
              <a:rPr lang="en-US"/>
              <a:pPr>
                <a:defRPr/>
              </a:pPr>
              <a:t>‹#›</a:t>
            </a:fld>
            <a:endParaRPr lang="en-US"/>
          </a:p>
        </p:txBody>
      </p:sp>
    </p:spTree>
    <p:extLst>
      <p:ext uri="{BB962C8B-B14F-4D97-AF65-F5344CB8AC3E}">
        <p14:creationId xmlns:p14="http://schemas.microsoft.com/office/powerpoint/2010/main" val="340556595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B12CBCB-85D8-6B4A-AE59-6AF12C574392}" type="slidenum">
              <a:rPr lang="en-US"/>
              <a:pPr>
                <a:defRPr/>
              </a:pPr>
              <a:t>‹#›</a:t>
            </a:fld>
            <a:endParaRPr lang="en-US"/>
          </a:p>
        </p:txBody>
      </p:sp>
    </p:spTree>
    <p:extLst>
      <p:ext uri="{BB962C8B-B14F-4D97-AF65-F5344CB8AC3E}">
        <p14:creationId xmlns:p14="http://schemas.microsoft.com/office/powerpoint/2010/main" val="323267941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02173B1-C462-DE4A-8DE7-2A4FFD9DD9D8}" type="slidenum">
              <a:rPr lang="en-US"/>
              <a:pPr>
                <a:defRPr/>
              </a:pPr>
              <a:t>‹#›</a:t>
            </a:fld>
            <a:endParaRPr lang="en-US"/>
          </a:p>
        </p:txBody>
      </p:sp>
    </p:spTree>
    <p:extLst>
      <p:ext uri="{BB962C8B-B14F-4D97-AF65-F5344CB8AC3E}">
        <p14:creationId xmlns:p14="http://schemas.microsoft.com/office/powerpoint/2010/main" val="18978922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FCFAA04-8466-684D-80C6-95AF7202D872}" type="slidenum">
              <a:rPr lang="en-US"/>
              <a:pPr>
                <a:defRPr/>
              </a:pPr>
              <a:t>‹#›</a:t>
            </a:fld>
            <a:endParaRPr lang="en-US"/>
          </a:p>
        </p:txBody>
      </p:sp>
    </p:spTree>
    <p:extLst>
      <p:ext uri="{BB962C8B-B14F-4D97-AF65-F5344CB8AC3E}">
        <p14:creationId xmlns:p14="http://schemas.microsoft.com/office/powerpoint/2010/main" val="355716508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948C13A-579F-EA45-86A4-CC9DBB430EE1}" type="slidenum">
              <a:rPr lang="en-US"/>
              <a:pPr>
                <a:defRPr/>
              </a:pPr>
              <a:t>‹#›</a:t>
            </a:fld>
            <a:endParaRPr lang="en-US"/>
          </a:p>
        </p:txBody>
      </p:sp>
    </p:spTree>
    <p:extLst>
      <p:ext uri="{BB962C8B-B14F-4D97-AF65-F5344CB8AC3E}">
        <p14:creationId xmlns:p14="http://schemas.microsoft.com/office/powerpoint/2010/main" val="400056085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p>
        </p:txBody>
      </p:sp>
      <p:sp>
        <p:nvSpPr>
          <p:cNvPr id="7" name="Rectangle 9"/>
          <p:cNvSpPr>
            <a:spLocks noGrp="1" noChangeArrowheads="1"/>
          </p:cNvSpPr>
          <p:nvPr>
            <p:ph type="ftr" sz="quarter" idx="11"/>
          </p:nvPr>
        </p:nvSpPr>
        <p:spPr>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ln/>
        </p:spPr>
        <p:txBody>
          <a:bodyPr/>
          <a:lstStyle>
            <a:lvl1pPr>
              <a:defRPr/>
            </a:lvl1pPr>
          </a:lstStyle>
          <a:p>
            <a:pPr>
              <a:defRPr/>
            </a:pPr>
            <a:fld id="{1D1295E2-7093-AA4E-8A4C-C87A853F079C}" type="slidenum">
              <a:rPr lang="en-US"/>
              <a:pPr>
                <a:defRPr/>
              </a:pPr>
              <a:t>‹#›</a:t>
            </a:fld>
            <a:endParaRPr lang="en-US"/>
          </a:p>
        </p:txBody>
      </p:sp>
    </p:spTree>
    <p:extLst>
      <p:ext uri="{BB962C8B-B14F-4D97-AF65-F5344CB8AC3E}">
        <p14:creationId xmlns:p14="http://schemas.microsoft.com/office/powerpoint/2010/main" val="408872767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ffectLst/>
        </p:spPr>
        <p:txBody>
          <a:bodyPr/>
          <a:lstStyle/>
          <a:p>
            <a:pPr>
              <a:defRPr/>
            </a:pPr>
            <a:endParaRPr lang="en-US">
              <a:solidFill>
                <a:srgbClr val="FFFFFF"/>
              </a:solidFill>
              <a:latin typeface="Arial" pitchFamily="-109" charset="0"/>
            </a:endParaRPr>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w="9525">
              <a:noFill/>
              <a:miter lim="800000"/>
              <a:headEnd/>
              <a:tailEnd/>
            </a:ln>
          </p:spPr>
          <p:txBody>
            <a:bodyPr/>
            <a:lstStyle/>
            <a:p>
              <a:pPr>
                <a:defRPr/>
              </a:pPr>
              <a:endParaRPr lang="en-US">
                <a:solidFill>
                  <a:srgbClr val="FFFFFF"/>
                </a:solidFill>
                <a:latin typeface="Arial" pitchFamily="-112" charset="0"/>
              </a:endParaRPr>
            </a:p>
          </p:txBody>
        </p:sp>
        <p:sp>
          <p:nvSpPr>
            <p:cNvPr id="7" name="Rectangle 10"/>
            <p:cNvSpPr>
              <a:spLocks noChangeArrowheads="1"/>
            </p:cNvSpPr>
            <p:nvPr/>
          </p:nvSpPr>
          <p:spPr bwMode="auto">
            <a:xfrm>
              <a:off x="844" y="912"/>
              <a:ext cx="52" cy="861"/>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8" name="Rectangle 11"/>
            <p:cNvSpPr>
              <a:spLocks noChangeArrowheads="1"/>
            </p:cNvSpPr>
            <p:nvPr/>
          </p:nvSpPr>
          <p:spPr bwMode="auto">
            <a:xfrm>
              <a:off x="727" y="912"/>
              <a:ext cx="52" cy="736"/>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9" name="Rectangle 12"/>
            <p:cNvSpPr>
              <a:spLocks noChangeArrowheads="1"/>
            </p:cNvSpPr>
            <p:nvPr/>
          </p:nvSpPr>
          <p:spPr bwMode="auto">
            <a:xfrm>
              <a:off x="610" y="912"/>
              <a:ext cx="52" cy="612"/>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10" name="Rectangle 13"/>
            <p:cNvSpPr>
              <a:spLocks noChangeArrowheads="1"/>
            </p:cNvSpPr>
            <p:nvPr/>
          </p:nvSpPr>
          <p:spPr bwMode="auto">
            <a:xfrm>
              <a:off x="494" y="912"/>
              <a:ext cx="52" cy="493"/>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11" name="Rectangle 14"/>
            <p:cNvSpPr>
              <a:spLocks noChangeArrowheads="1"/>
            </p:cNvSpPr>
            <p:nvPr/>
          </p:nvSpPr>
          <p:spPr bwMode="auto">
            <a:xfrm>
              <a:off x="377" y="912"/>
              <a:ext cx="52" cy="361"/>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12" name="Rectangle 15"/>
            <p:cNvSpPr>
              <a:spLocks noChangeArrowheads="1"/>
            </p:cNvSpPr>
            <p:nvPr/>
          </p:nvSpPr>
          <p:spPr bwMode="auto">
            <a:xfrm>
              <a:off x="260" y="912"/>
              <a:ext cx="52" cy="249"/>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13" name="Rectangle 16"/>
            <p:cNvSpPr>
              <a:spLocks noChangeArrowheads="1"/>
            </p:cNvSpPr>
            <p:nvPr/>
          </p:nvSpPr>
          <p:spPr bwMode="auto">
            <a:xfrm>
              <a:off x="144" y="912"/>
              <a:ext cx="52" cy="125"/>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14" name="Rectangle 17"/>
            <p:cNvSpPr>
              <a:spLocks noChangeArrowheads="1"/>
            </p:cNvSpPr>
            <p:nvPr/>
          </p:nvSpPr>
          <p:spPr bwMode="auto">
            <a:xfrm>
              <a:off x="1077" y="912"/>
              <a:ext cx="49" cy="1098"/>
            </a:xfrm>
            <a:prstGeom prst="rect">
              <a:avLst/>
            </a:prstGeom>
            <a:solidFill>
              <a:schemeClr val="accent2"/>
            </a:solidFill>
            <a:ln w="9525">
              <a:noFill/>
              <a:miter lim="800000"/>
              <a:headEnd/>
              <a:tailEnd/>
            </a:ln>
          </p:spPr>
          <p:txBody>
            <a:bodyPr/>
            <a:lstStyle/>
            <a:p>
              <a:pPr>
                <a:defRPr/>
              </a:pPr>
              <a:endParaRPr lang="en-US">
                <a:solidFill>
                  <a:srgbClr val="FFFFFF"/>
                </a:solidFill>
                <a:latin typeface="Arial" pitchFamily="-112" charset="0"/>
              </a:endParaRPr>
            </a:p>
          </p:txBody>
        </p:sp>
        <p:sp>
          <p:nvSpPr>
            <p:cNvPr id="15" name="Rectangle 18"/>
            <p:cNvSpPr>
              <a:spLocks noChangeArrowheads="1"/>
            </p:cNvSpPr>
            <p:nvPr/>
          </p:nvSpPr>
          <p:spPr bwMode="auto">
            <a:xfrm>
              <a:off x="1191" y="912"/>
              <a:ext cx="49" cy="1223"/>
            </a:xfrm>
            <a:prstGeom prst="rect">
              <a:avLst/>
            </a:prstGeom>
            <a:solidFill>
              <a:schemeClr val="accent2"/>
            </a:solidFill>
            <a:ln w="9525">
              <a:noFill/>
              <a:miter lim="800000"/>
              <a:headEnd/>
              <a:tailEnd/>
            </a:ln>
          </p:spPr>
          <p:txBody>
            <a:bodyPr/>
            <a:lstStyle/>
            <a:p>
              <a:pPr>
                <a:defRPr/>
              </a:pPr>
              <a:endParaRPr lang="en-US">
                <a:solidFill>
                  <a:srgbClr val="FFFFFF"/>
                </a:solidFill>
                <a:latin typeface="Arial" pitchFamily="-112" charset="0"/>
              </a:endParaRPr>
            </a:p>
          </p:txBody>
        </p:sp>
        <p:sp>
          <p:nvSpPr>
            <p:cNvPr id="16" name="Rectangle 19"/>
            <p:cNvSpPr>
              <a:spLocks noChangeArrowheads="1"/>
            </p:cNvSpPr>
            <p:nvPr/>
          </p:nvSpPr>
          <p:spPr bwMode="auto">
            <a:xfrm>
              <a:off x="1304" y="912"/>
              <a:ext cx="49" cy="1341"/>
            </a:xfrm>
            <a:prstGeom prst="rect">
              <a:avLst/>
            </a:prstGeom>
            <a:solidFill>
              <a:schemeClr val="accent1"/>
            </a:solidFill>
            <a:ln w="9525">
              <a:noFill/>
              <a:miter lim="800000"/>
              <a:headEnd/>
              <a:tailEnd/>
            </a:ln>
          </p:spPr>
          <p:txBody>
            <a:bodyPr/>
            <a:lstStyle/>
            <a:p>
              <a:pPr>
                <a:defRPr/>
              </a:pPr>
              <a:endParaRPr lang="en-US">
                <a:solidFill>
                  <a:srgbClr val="FFFFFF"/>
                </a:solidFill>
                <a:latin typeface="Arial" pitchFamily="-112" charset="0"/>
              </a:endParaRPr>
            </a:p>
          </p:txBody>
        </p:sp>
        <p:sp>
          <p:nvSpPr>
            <p:cNvPr id="17" name="Rectangle 20"/>
            <p:cNvSpPr>
              <a:spLocks noChangeArrowheads="1"/>
            </p:cNvSpPr>
            <p:nvPr/>
          </p:nvSpPr>
          <p:spPr bwMode="auto">
            <a:xfrm>
              <a:off x="1418" y="912"/>
              <a:ext cx="52" cy="1466"/>
            </a:xfrm>
            <a:prstGeom prst="rect">
              <a:avLst/>
            </a:prstGeom>
            <a:solidFill>
              <a:schemeClr val="accent1"/>
            </a:solidFill>
            <a:ln w="9525">
              <a:noFill/>
              <a:miter lim="800000"/>
              <a:headEnd/>
              <a:tailEnd/>
            </a:ln>
          </p:spPr>
          <p:txBody>
            <a:bodyPr/>
            <a:lstStyle/>
            <a:p>
              <a:pPr>
                <a:defRPr/>
              </a:pPr>
              <a:endParaRPr lang="en-US">
                <a:solidFill>
                  <a:srgbClr val="FFFFFF"/>
                </a:solidFill>
                <a:latin typeface="Arial" pitchFamily="-112" charset="0"/>
              </a:endParaRPr>
            </a:p>
          </p:txBody>
        </p:sp>
        <p:sp>
          <p:nvSpPr>
            <p:cNvPr id="18" name="Rectangle 21"/>
            <p:cNvSpPr>
              <a:spLocks noChangeArrowheads="1"/>
            </p:cNvSpPr>
            <p:nvPr/>
          </p:nvSpPr>
          <p:spPr bwMode="auto">
            <a:xfrm>
              <a:off x="1535" y="912"/>
              <a:ext cx="49" cy="1584"/>
            </a:xfrm>
            <a:prstGeom prst="rect">
              <a:avLst/>
            </a:prstGeom>
            <a:solidFill>
              <a:schemeClr val="accent1"/>
            </a:solidFill>
            <a:ln w="9525">
              <a:noFill/>
              <a:miter lim="800000"/>
              <a:headEnd/>
              <a:tailEnd/>
            </a:ln>
          </p:spPr>
          <p:txBody>
            <a:bodyPr/>
            <a:lstStyle/>
            <a:p>
              <a:pPr>
                <a:defRPr/>
              </a:pPr>
              <a:endParaRPr lang="en-US">
                <a:solidFill>
                  <a:srgbClr val="FFFFFF"/>
                </a:solidFill>
                <a:latin typeface="Arial" pitchFamily="-112" charset="0"/>
              </a:endParaRPr>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ffectLst/>
        </p:spPr>
        <p:txBody>
          <a:bodyPr/>
          <a:lstStyle/>
          <a:p>
            <a:pPr>
              <a:defRPr/>
            </a:pPr>
            <a:endParaRPr lang="en-US">
              <a:solidFill>
                <a:srgbClr val="FFFFFF"/>
              </a:solidFill>
              <a:latin typeface="Arial" pitchFamily="-109" charset="0"/>
            </a:endParaRPr>
          </a:p>
        </p:txBody>
      </p:sp>
      <p:sp>
        <p:nvSpPr>
          <p:cNvPr id="5122" name="Rectangle 2"/>
          <p:cNvSpPr>
            <a:spLocks noGrp="1" noChangeArrowheads="1"/>
          </p:cNvSpPr>
          <p:nvPr>
            <p:ph type="ctrTitle"/>
          </p:nvPr>
        </p:nvSpPr>
        <p:spPr>
          <a:xfrm>
            <a:off x="2895600" y="1371600"/>
            <a:ext cx="5867400" cy="2286000"/>
          </a:xfrm>
        </p:spPr>
        <p:txBody>
          <a:bodyPr/>
          <a:lstStyle>
            <a:lvl1pPr>
              <a:defRPr sz="4500"/>
            </a:lvl1pPr>
          </a:lstStyle>
          <a:p>
            <a:r>
              <a:rPr lang="en-US"/>
              <a:t>Click to edit Master title style</a:t>
            </a:r>
          </a:p>
        </p:txBody>
      </p:sp>
      <p:sp>
        <p:nvSpPr>
          <p:cNvPr id="5123" name="Rectangle 3"/>
          <p:cNvSpPr>
            <a:spLocks noGrp="1" noChangeArrowheads="1"/>
          </p:cNvSpPr>
          <p:nvPr>
            <p:ph type="subTitle" idx="1"/>
          </p:nvPr>
        </p:nvSpPr>
        <p:spPr>
          <a:xfrm>
            <a:off x="2971800" y="4267200"/>
            <a:ext cx="5791200" cy="1447800"/>
          </a:xfrm>
        </p:spPr>
        <p:txBody>
          <a:bodyPr/>
          <a:lstStyle>
            <a:lvl1pPr marL="0" indent="0">
              <a:buFont typeface="Wingdings" pitchFamily="-109" charset="2"/>
              <a:buNone/>
              <a:defRPr sz="2600" b="1"/>
            </a:lvl1pPr>
          </a:lstStyle>
          <a:p>
            <a:r>
              <a:rPr lang="en-US"/>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a:lvl1pPr>
          </a:lstStyle>
          <a:p>
            <a:pPr>
              <a:defRPr/>
            </a:pPr>
            <a:endParaRPr lang="en-US">
              <a:solidFill>
                <a:srgbClr val="FFFFFF"/>
              </a:solidFill>
            </a:endParaRPr>
          </a:p>
        </p:txBody>
      </p:sp>
      <p:sp>
        <p:nvSpPr>
          <p:cNvPr id="21"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22" name="Rectangle 6"/>
          <p:cNvSpPr>
            <a:spLocks noGrp="1" noChangeArrowheads="1"/>
          </p:cNvSpPr>
          <p:nvPr>
            <p:ph type="sldNum" sz="quarter" idx="12"/>
          </p:nvPr>
        </p:nvSpPr>
        <p:spPr/>
        <p:txBody>
          <a:bodyPr/>
          <a:lstStyle>
            <a:lvl1pPr>
              <a:defRPr/>
            </a:lvl1pPr>
          </a:lstStyle>
          <a:p>
            <a:fld id="{82F944A0-2451-C944-B400-9390AF58052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0417426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FDC10732-F77A-144C-9B44-760469DF0979}" type="slidenum">
              <a:rPr lang="en-US">
                <a:solidFill>
                  <a:srgbClr val="FFFFFF"/>
                </a:solidFill>
              </a:rPr>
              <a:pPr/>
              <a:t>‹#›</a:t>
            </a:fld>
            <a:endParaRPr lang="en-US">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6049974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593DD237-75FA-4342-A959-B0C1AABA4896}" type="slidenum">
              <a:rPr lang="en-US">
                <a:solidFill>
                  <a:srgbClr val="FFFFFF"/>
                </a:solidFill>
              </a:rPr>
              <a:pPr/>
              <a:t>‹#›</a:t>
            </a:fld>
            <a:endParaRPr lang="en-US">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832845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936A6B5-5683-A348-8287-BDE0B5F760F4}" type="slidenum">
              <a:rPr lang="en-US"/>
              <a:pPr>
                <a:defRPr/>
              </a:pPr>
              <a:t>‹#›</a:t>
            </a:fld>
            <a:endParaRPr lang="en-US"/>
          </a:p>
        </p:txBody>
      </p:sp>
    </p:spTree>
    <p:extLst>
      <p:ext uri="{BB962C8B-B14F-4D97-AF65-F5344CB8AC3E}">
        <p14:creationId xmlns:p14="http://schemas.microsoft.com/office/powerpoint/2010/main" val="382989995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fld id="{25BF9BAB-FCC4-9F4F-81E1-4428B5E17816}" type="slidenum">
              <a:rPr lang="en-US">
                <a:solidFill>
                  <a:srgbClr val="FFFFFF"/>
                </a:solidFill>
              </a:rPr>
              <a:pPr/>
              <a:t>‹#›</a:t>
            </a:fld>
            <a:endParaRPr lang="en-US">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9491704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sldNum" sz="quarter" idx="11"/>
          </p:nvPr>
        </p:nvSpPr>
        <p:spPr>
          <a:ln/>
        </p:spPr>
        <p:txBody>
          <a:bodyPr/>
          <a:lstStyle>
            <a:lvl1pPr>
              <a:defRPr/>
            </a:lvl1pPr>
          </a:lstStyle>
          <a:p>
            <a:fld id="{14D9E0A8-3828-0D42-B704-8E619598106B}" type="slidenum">
              <a:rPr lang="en-US">
                <a:solidFill>
                  <a:srgbClr val="FFFFFF"/>
                </a:solidFill>
              </a:rPr>
              <a:pPr/>
              <a:t>‹#›</a:t>
            </a:fld>
            <a:endParaRPr lang="en-US">
              <a:solidFill>
                <a:srgbClr val="FFFFFF"/>
              </a:solidFill>
            </a:endParaRPr>
          </a:p>
        </p:txBody>
      </p:sp>
      <p:sp>
        <p:nvSpPr>
          <p:cNvPr id="9"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1748512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sldNum" sz="quarter" idx="11"/>
          </p:nvPr>
        </p:nvSpPr>
        <p:spPr>
          <a:ln/>
        </p:spPr>
        <p:txBody>
          <a:bodyPr/>
          <a:lstStyle>
            <a:lvl1pPr>
              <a:defRPr/>
            </a:lvl1pPr>
          </a:lstStyle>
          <a:p>
            <a:fld id="{96134E76-2A83-4945-97EF-8C0A36D06BA0}" type="slidenum">
              <a:rPr lang="en-US">
                <a:solidFill>
                  <a:srgbClr val="FFFFFF"/>
                </a:solidFill>
              </a:rPr>
              <a:pPr/>
              <a:t>‹#›</a:t>
            </a:fld>
            <a:endParaRPr lang="en-US">
              <a:solidFill>
                <a:srgbClr val="FFFFFF"/>
              </a:solidFill>
            </a:endParaRPr>
          </a:p>
        </p:txBody>
      </p:sp>
      <p:sp>
        <p:nvSpPr>
          <p:cNvPr id="5"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1339477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sldNum" sz="quarter" idx="11"/>
          </p:nvPr>
        </p:nvSpPr>
        <p:spPr>
          <a:ln/>
        </p:spPr>
        <p:txBody>
          <a:bodyPr/>
          <a:lstStyle>
            <a:lvl1pPr>
              <a:defRPr/>
            </a:lvl1pPr>
          </a:lstStyle>
          <a:p>
            <a:fld id="{CFBDC6A7-2538-7E41-8E82-9E8A5422FF0C}" type="slidenum">
              <a:rPr lang="en-US">
                <a:solidFill>
                  <a:srgbClr val="FFFFFF"/>
                </a:solidFill>
              </a:rPr>
              <a:pPr/>
              <a:t>‹#›</a:t>
            </a:fld>
            <a:endParaRPr lang="en-US">
              <a:solidFill>
                <a:srgbClr val="FFFFFF"/>
              </a:solidFill>
            </a:endParaRPr>
          </a:p>
        </p:txBody>
      </p:sp>
      <p:sp>
        <p:nvSpPr>
          <p:cNvPr id="4"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9566295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fld id="{B1888511-2787-3C4A-95BB-1F905B737F24}" type="slidenum">
              <a:rPr lang="en-US">
                <a:solidFill>
                  <a:srgbClr val="FFFFFF"/>
                </a:solidFill>
              </a:rPr>
              <a:pPr/>
              <a:t>‹#›</a:t>
            </a:fld>
            <a:endParaRPr lang="en-US">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6342335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fld id="{A65CA6D8-6973-2448-978D-B70C5C04227A}" type="slidenum">
              <a:rPr lang="en-US">
                <a:solidFill>
                  <a:srgbClr val="FFFFFF"/>
                </a:solidFill>
              </a:rPr>
              <a:pPr/>
              <a:t>‹#›</a:t>
            </a:fld>
            <a:endParaRPr lang="en-US">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4245869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2A266662-A5E1-5445-B5B6-4368ED865967}" type="slidenum">
              <a:rPr lang="en-US">
                <a:solidFill>
                  <a:srgbClr val="FFFFFF"/>
                </a:solidFill>
              </a:rPr>
              <a:pPr/>
              <a:t>‹#›</a:t>
            </a:fld>
            <a:endParaRPr lang="en-US">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524769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FA426985-D265-6B46-B6A3-5636A7E39D79}" type="slidenum">
              <a:rPr lang="en-US">
                <a:solidFill>
                  <a:srgbClr val="FFFFFF"/>
                </a:solidFill>
              </a:rPr>
              <a:pPr/>
              <a:t>‹#›</a:t>
            </a:fld>
            <a:endParaRPr lang="en-US">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334114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50422091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7773767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B32643E-F11D-2746-BFF5-8FBD58D4FC5B}" type="slidenum">
              <a:rPr lang="en-US"/>
              <a:pPr>
                <a:defRPr/>
              </a:pPr>
              <a:t>‹#›</a:t>
            </a:fld>
            <a:endParaRPr lang="en-US"/>
          </a:p>
        </p:txBody>
      </p:sp>
    </p:spTree>
    <p:extLst>
      <p:ext uri="{BB962C8B-B14F-4D97-AF65-F5344CB8AC3E}">
        <p14:creationId xmlns:p14="http://schemas.microsoft.com/office/powerpoint/2010/main" val="359298544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03022181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59387677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73542500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46099370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69183539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85338813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0103509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41193466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53528822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36679906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DAFBB99-11F7-C74C-B5CB-A38110C4EF56}" type="slidenum">
              <a:rPr lang="en-US"/>
              <a:pPr>
                <a:defRPr/>
              </a:pPr>
              <a:t>‹#›</a:t>
            </a:fld>
            <a:endParaRPr lang="en-US"/>
          </a:p>
        </p:txBody>
      </p:sp>
    </p:spTree>
    <p:extLst>
      <p:ext uri="{BB962C8B-B14F-4D97-AF65-F5344CB8AC3E}">
        <p14:creationId xmlns:p14="http://schemas.microsoft.com/office/powerpoint/2010/main" val="372984459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600665377"/>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52520544"/>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832834823"/>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94432809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307218483"/>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81063333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528015343"/>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350363660"/>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180882033"/>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429377367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416B12-381F-574C-8C8E-19D5E222D5BE}" type="slidenum">
              <a:rPr lang="en-US"/>
              <a:pPr>
                <a:defRPr/>
              </a:pPr>
              <a:t>‹#›</a:t>
            </a:fld>
            <a:endParaRPr lang="en-US"/>
          </a:p>
        </p:txBody>
      </p:sp>
    </p:spTree>
    <p:extLst>
      <p:ext uri="{BB962C8B-B14F-4D97-AF65-F5344CB8AC3E}">
        <p14:creationId xmlns:p14="http://schemas.microsoft.com/office/powerpoint/2010/main" val="43165572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0A1FB6A-4465-4442-B567-5774C33B3DF3}" type="slidenum">
              <a:rPr lang="en-US"/>
              <a:pPr>
                <a:defRPr/>
              </a:pPr>
              <a:t>‹#›</a:t>
            </a:fld>
            <a:endParaRPr lang="en-US"/>
          </a:p>
        </p:txBody>
      </p:sp>
    </p:spTree>
    <p:extLst>
      <p:ext uri="{BB962C8B-B14F-4D97-AF65-F5344CB8AC3E}">
        <p14:creationId xmlns:p14="http://schemas.microsoft.com/office/powerpoint/2010/main" val="297287312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C788259-6F81-DE48-82BE-8CBA2874279D}" type="slidenum">
              <a:rPr lang="en-US"/>
              <a:pPr>
                <a:defRPr/>
              </a:pPr>
              <a:t>‹#›</a:t>
            </a:fld>
            <a:endParaRPr lang="en-US"/>
          </a:p>
        </p:txBody>
      </p:sp>
    </p:spTree>
    <p:extLst>
      <p:ext uri="{BB962C8B-B14F-4D97-AF65-F5344CB8AC3E}">
        <p14:creationId xmlns:p14="http://schemas.microsoft.com/office/powerpoint/2010/main" val="4135279454"/>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CD0BC67D-2B38-BE47-A685-94475BC09C98}" type="slidenum">
              <a:rPr lang="en-US"/>
              <a:pPr>
                <a:defRPr/>
              </a:pPr>
              <a:t>‹#›</a:t>
            </a:fld>
            <a:endParaRPr lang="en-US"/>
          </a:p>
        </p:txBody>
      </p:sp>
    </p:spTree>
    <p:extLst>
      <p:ext uri="{BB962C8B-B14F-4D97-AF65-F5344CB8AC3E}">
        <p14:creationId xmlns:p14="http://schemas.microsoft.com/office/powerpoint/2010/main" val="915149990"/>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D0076D8-3D21-8842-A67E-2D516BDCF5B9}" type="slidenum">
              <a:rPr lang="en-US"/>
              <a:pPr>
                <a:defRPr/>
              </a:pPr>
              <a:t>‹#›</a:t>
            </a:fld>
            <a:endParaRPr lang="en-US"/>
          </a:p>
        </p:txBody>
      </p:sp>
    </p:spTree>
    <p:extLst>
      <p:ext uri="{BB962C8B-B14F-4D97-AF65-F5344CB8AC3E}">
        <p14:creationId xmlns:p14="http://schemas.microsoft.com/office/powerpoint/2010/main" val="866781522"/>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150D881-81D6-6945-B6BD-5CF2376C959E}" type="slidenum">
              <a:rPr lang="en-US"/>
              <a:pPr>
                <a:defRPr/>
              </a:pPr>
              <a:t>‹#›</a:t>
            </a:fld>
            <a:endParaRPr lang="en-US"/>
          </a:p>
        </p:txBody>
      </p:sp>
    </p:spTree>
    <p:extLst>
      <p:ext uri="{BB962C8B-B14F-4D97-AF65-F5344CB8AC3E}">
        <p14:creationId xmlns:p14="http://schemas.microsoft.com/office/powerpoint/2010/main" val="1234692554"/>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5BF7A23-1BEC-4247-B51F-932E810094EB}" type="slidenum">
              <a:rPr lang="en-US"/>
              <a:pPr>
                <a:defRPr/>
              </a:pPr>
              <a:t>‹#›</a:t>
            </a:fld>
            <a:endParaRPr lang="en-US"/>
          </a:p>
        </p:txBody>
      </p:sp>
    </p:spTree>
    <p:extLst>
      <p:ext uri="{BB962C8B-B14F-4D97-AF65-F5344CB8AC3E}">
        <p14:creationId xmlns:p14="http://schemas.microsoft.com/office/powerpoint/2010/main" val="4294531011"/>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7AC01C5-12E9-DE47-AEB9-935C3A8E7ECE}" type="slidenum">
              <a:rPr lang="en-US"/>
              <a:pPr>
                <a:defRPr/>
              </a:pPr>
              <a:t>‹#›</a:t>
            </a:fld>
            <a:endParaRPr lang="en-US"/>
          </a:p>
        </p:txBody>
      </p:sp>
    </p:spTree>
    <p:extLst>
      <p:ext uri="{BB962C8B-B14F-4D97-AF65-F5344CB8AC3E}">
        <p14:creationId xmlns:p14="http://schemas.microsoft.com/office/powerpoint/2010/main" val="2125750210"/>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0FBAE74-AC64-0E45-858A-517E63EF2C83}" type="slidenum">
              <a:rPr lang="en-US"/>
              <a:pPr>
                <a:defRPr/>
              </a:pPr>
              <a:t>‹#›</a:t>
            </a:fld>
            <a:endParaRPr lang="en-US"/>
          </a:p>
        </p:txBody>
      </p:sp>
    </p:spTree>
    <p:extLst>
      <p:ext uri="{BB962C8B-B14F-4D97-AF65-F5344CB8AC3E}">
        <p14:creationId xmlns:p14="http://schemas.microsoft.com/office/powerpoint/2010/main" val="2328747482"/>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091D284-79BB-AC47-880C-DB1F9F2AE728}" type="slidenum">
              <a:rPr lang="en-US"/>
              <a:pPr>
                <a:defRPr/>
              </a:pPr>
              <a:t>‹#›</a:t>
            </a:fld>
            <a:endParaRPr lang="en-US"/>
          </a:p>
        </p:txBody>
      </p:sp>
    </p:spTree>
    <p:extLst>
      <p:ext uri="{BB962C8B-B14F-4D97-AF65-F5344CB8AC3E}">
        <p14:creationId xmlns:p14="http://schemas.microsoft.com/office/powerpoint/2010/main" val="927452642"/>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5E8B7EB2-4A59-4D4B-8530-C77F84C6CA8E}" type="slidenum">
              <a:rPr lang="en-US"/>
              <a:pPr>
                <a:defRPr/>
              </a:pPr>
              <a:t>‹#›</a:t>
            </a:fld>
            <a:endParaRPr lang="en-US"/>
          </a:p>
        </p:txBody>
      </p:sp>
    </p:spTree>
    <p:extLst>
      <p:ext uri="{BB962C8B-B14F-4D97-AF65-F5344CB8AC3E}">
        <p14:creationId xmlns:p14="http://schemas.microsoft.com/office/powerpoint/2010/main" val="127618330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6A72C84-35EC-6144-877F-DC9301F7843E}" type="slidenum">
              <a:rPr lang="en-US"/>
              <a:pPr>
                <a:defRPr/>
              </a:pPr>
              <a:t>‹#›</a:t>
            </a:fld>
            <a:endParaRPr lang="en-US"/>
          </a:p>
        </p:txBody>
      </p:sp>
    </p:spTree>
    <p:extLst>
      <p:ext uri="{BB962C8B-B14F-4D97-AF65-F5344CB8AC3E}">
        <p14:creationId xmlns:p14="http://schemas.microsoft.com/office/powerpoint/2010/main" val="274942861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6FED61D-6636-074C-83F3-2E0CAD620D54}" type="slidenum">
              <a:rPr lang="en-US"/>
              <a:pPr>
                <a:defRPr/>
              </a:pPr>
              <a:t>‹#›</a:t>
            </a:fld>
            <a:endParaRPr lang="en-US"/>
          </a:p>
        </p:txBody>
      </p:sp>
    </p:spTree>
    <p:extLst>
      <p:ext uri="{BB962C8B-B14F-4D97-AF65-F5344CB8AC3E}">
        <p14:creationId xmlns:p14="http://schemas.microsoft.com/office/powerpoint/2010/main" val="2513063185"/>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8"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0"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1"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3"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7"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6273B50-3254-6C41-9A1B-C5F34824E714}" type="slidenum">
              <a:rPr lang="en-US"/>
              <a:pPr>
                <a:defRPr/>
              </a:pPr>
              <a:t>‹#›</a:t>
            </a:fld>
            <a:endParaRPr lang="en-US"/>
          </a:p>
        </p:txBody>
      </p:sp>
    </p:spTree>
    <p:extLst>
      <p:ext uri="{BB962C8B-B14F-4D97-AF65-F5344CB8AC3E}">
        <p14:creationId xmlns:p14="http://schemas.microsoft.com/office/powerpoint/2010/main" val="201576760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D9B4B16-FEC8-A94B-8336-D16060447914}" type="slidenum">
              <a:rPr lang="en-US"/>
              <a:pPr>
                <a:defRPr/>
              </a:pPr>
              <a:t>‹#›</a:t>
            </a:fld>
            <a:endParaRPr lang="en-US"/>
          </a:p>
        </p:txBody>
      </p:sp>
    </p:spTree>
    <p:extLst>
      <p:ext uri="{BB962C8B-B14F-4D97-AF65-F5344CB8AC3E}">
        <p14:creationId xmlns:p14="http://schemas.microsoft.com/office/powerpoint/2010/main" val="343208355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ACE0451-1E07-314C-8FB3-897FA06FC45A}" type="slidenum">
              <a:rPr lang="en-US"/>
              <a:pPr>
                <a:defRPr/>
              </a:pPr>
              <a:t>‹#›</a:t>
            </a:fld>
            <a:endParaRPr lang="en-US"/>
          </a:p>
        </p:txBody>
      </p:sp>
    </p:spTree>
    <p:extLst>
      <p:ext uri="{BB962C8B-B14F-4D97-AF65-F5344CB8AC3E}">
        <p14:creationId xmlns:p14="http://schemas.microsoft.com/office/powerpoint/2010/main" val="146009904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3133183-51AC-204E-B6F0-A8907F00D7E9}" type="slidenum">
              <a:rPr lang="en-US"/>
              <a:pPr>
                <a:defRPr/>
              </a:pPr>
              <a:t>‹#›</a:t>
            </a:fld>
            <a:endParaRPr lang="en-US"/>
          </a:p>
        </p:txBody>
      </p:sp>
    </p:spTree>
    <p:extLst>
      <p:ext uri="{BB962C8B-B14F-4D97-AF65-F5344CB8AC3E}">
        <p14:creationId xmlns:p14="http://schemas.microsoft.com/office/powerpoint/2010/main" val="25490197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7A0A76E-FC05-7345-B299-8F71F3086463}" type="slidenum">
              <a:rPr lang="en-US"/>
              <a:pPr>
                <a:defRPr/>
              </a:pPr>
              <a:t>‹#›</a:t>
            </a:fld>
            <a:endParaRPr lang="en-US"/>
          </a:p>
        </p:txBody>
      </p:sp>
    </p:spTree>
    <p:extLst>
      <p:ext uri="{BB962C8B-B14F-4D97-AF65-F5344CB8AC3E}">
        <p14:creationId xmlns:p14="http://schemas.microsoft.com/office/powerpoint/2010/main" val="174531866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383DEE5-BC9D-1C43-8350-B9C8C3293769}" type="slidenum">
              <a:rPr lang="en-US"/>
              <a:pPr>
                <a:defRPr/>
              </a:pPr>
              <a:t>‹#›</a:t>
            </a:fld>
            <a:endParaRPr lang="en-US"/>
          </a:p>
        </p:txBody>
      </p:sp>
    </p:spTree>
    <p:extLst>
      <p:ext uri="{BB962C8B-B14F-4D97-AF65-F5344CB8AC3E}">
        <p14:creationId xmlns:p14="http://schemas.microsoft.com/office/powerpoint/2010/main" val="257638812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C5F974E-73A0-F048-B98F-2AA881860BB1}" type="slidenum">
              <a:rPr lang="en-US"/>
              <a:pPr>
                <a:defRPr/>
              </a:pPr>
              <a:t>‹#›</a:t>
            </a:fld>
            <a:endParaRPr lang="en-US"/>
          </a:p>
        </p:txBody>
      </p:sp>
    </p:spTree>
    <p:extLst>
      <p:ext uri="{BB962C8B-B14F-4D97-AF65-F5344CB8AC3E}">
        <p14:creationId xmlns:p14="http://schemas.microsoft.com/office/powerpoint/2010/main" val="72103229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4337162-BA12-7D46-B512-7EDF3B6E70BC}" type="slidenum">
              <a:rPr lang="en-US"/>
              <a:pPr>
                <a:defRPr/>
              </a:pPr>
              <a:t>‹#›</a:t>
            </a:fld>
            <a:endParaRPr lang="en-US"/>
          </a:p>
        </p:txBody>
      </p:sp>
    </p:spTree>
    <p:extLst>
      <p:ext uri="{BB962C8B-B14F-4D97-AF65-F5344CB8AC3E}">
        <p14:creationId xmlns:p14="http://schemas.microsoft.com/office/powerpoint/2010/main" val="203279555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BDED647-7812-D84C-A297-34CA10ABD84F}" type="slidenum">
              <a:rPr lang="en-US"/>
              <a:pPr>
                <a:defRPr/>
              </a:pPr>
              <a:t>‹#›</a:t>
            </a:fld>
            <a:endParaRPr lang="en-US"/>
          </a:p>
        </p:txBody>
      </p:sp>
    </p:spTree>
    <p:extLst>
      <p:ext uri="{BB962C8B-B14F-4D97-AF65-F5344CB8AC3E}">
        <p14:creationId xmlns:p14="http://schemas.microsoft.com/office/powerpoint/2010/main" val="16178545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EC94394-CAEA-8349-8AC5-F7BF3922E97C}" type="slidenum">
              <a:rPr lang="en-US"/>
              <a:pPr>
                <a:defRPr/>
              </a:pPr>
              <a:t>‹#›</a:t>
            </a:fld>
            <a:endParaRPr lang="en-US"/>
          </a:p>
        </p:txBody>
      </p:sp>
    </p:spTree>
    <p:extLst>
      <p:ext uri="{BB962C8B-B14F-4D97-AF65-F5344CB8AC3E}">
        <p14:creationId xmlns:p14="http://schemas.microsoft.com/office/powerpoint/2010/main" val="43652503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942A2D4-5F29-9D4D-9521-017A32F33EB3}" type="slidenum">
              <a:rPr lang="en-US"/>
              <a:pPr>
                <a:defRPr/>
              </a:pPr>
              <a:t>‹#›</a:t>
            </a:fld>
            <a:endParaRPr lang="en-US"/>
          </a:p>
        </p:txBody>
      </p:sp>
    </p:spTree>
    <p:extLst>
      <p:ext uri="{BB962C8B-B14F-4D97-AF65-F5344CB8AC3E}">
        <p14:creationId xmlns:p14="http://schemas.microsoft.com/office/powerpoint/2010/main" val="69554176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E183593-447B-8241-9447-2CC22756FC93}" type="slidenum">
              <a:rPr lang="en-US"/>
              <a:pPr>
                <a:defRPr/>
              </a:pPr>
              <a:t>‹#›</a:t>
            </a:fld>
            <a:endParaRPr lang="en-US"/>
          </a:p>
        </p:txBody>
      </p:sp>
    </p:spTree>
    <p:extLst>
      <p:ext uri="{BB962C8B-B14F-4D97-AF65-F5344CB8AC3E}">
        <p14:creationId xmlns:p14="http://schemas.microsoft.com/office/powerpoint/2010/main" val="62155649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6E9F273E-5441-8C47-98A5-2041B708EAEC}" type="slidenum">
              <a:rPr lang="en-US"/>
              <a:pPr>
                <a:defRPr/>
              </a:pPr>
              <a:t>‹#›</a:t>
            </a:fld>
            <a:endParaRPr lang="en-US"/>
          </a:p>
        </p:txBody>
      </p:sp>
    </p:spTree>
    <p:extLst>
      <p:ext uri="{BB962C8B-B14F-4D97-AF65-F5344CB8AC3E}">
        <p14:creationId xmlns:p14="http://schemas.microsoft.com/office/powerpoint/2010/main" val="44352452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CE4765FF-89C6-FB40-9ACA-F1C1CAAD6E10}" type="slidenum">
              <a:rPr lang="en-US"/>
              <a:pPr>
                <a:defRPr/>
              </a:pPr>
              <a:t>‹#›</a:t>
            </a:fld>
            <a:endParaRPr lang="en-US"/>
          </a:p>
        </p:txBody>
      </p:sp>
    </p:spTree>
    <p:extLst>
      <p:ext uri="{BB962C8B-B14F-4D97-AF65-F5344CB8AC3E}">
        <p14:creationId xmlns:p14="http://schemas.microsoft.com/office/powerpoint/2010/main" val="336909272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B205D67F-29D6-944C-99AC-C00EA7DC2120}" type="slidenum">
              <a:rPr lang="en-US"/>
              <a:pPr>
                <a:defRPr/>
              </a:pPr>
              <a:t>‹#›</a:t>
            </a:fld>
            <a:endParaRPr lang="en-US"/>
          </a:p>
        </p:txBody>
      </p:sp>
    </p:spTree>
    <p:extLst>
      <p:ext uri="{BB962C8B-B14F-4D97-AF65-F5344CB8AC3E}">
        <p14:creationId xmlns:p14="http://schemas.microsoft.com/office/powerpoint/2010/main" val="332757744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F285D5B2-665D-834B-8B45-380B2F9F381A}" type="slidenum">
              <a:rPr lang="en-US"/>
              <a:pPr>
                <a:defRPr/>
              </a:pPr>
              <a:t>‹#›</a:t>
            </a:fld>
            <a:endParaRPr lang="en-US"/>
          </a:p>
        </p:txBody>
      </p:sp>
    </p:spTree>
    <p:extLst>
      <p:ext uri="{BB962C8B-B14F-4D97-AF65-F5344CB8AC3E}">
        <p14:creationId xmlns:p14="http://schemas.microsoft.com/office/powerpoint/2010/main" val="215267432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defRPr>
            </a:lvl1pPr>
          </a:lstStyle>
          <a:p>
            <a:pPr>
              <a:defRPr/>
            </a:pPr>
            <a:fld id="{1DE7849B-4B21-D54C-9AF1-8B3206B5050A}" type="slidenum">
              <a:rPr lang="en-US"/>
              <a:pPr>
                <a:defRPr/>
              </a:pPr>
              <a:t>‹#›</a:t>
            </a:fld>
            <a:endParaRPr lang="en-US"/>
          </a:p>
        </p:txBody>
      </p:sp>
    </p:spTree>
    <p:extLst>
      <p:ext uri="{BB962C8B-B14F-4D97-AF65-F5344CB8AC3E}">
        <p14:creationId xmlns:p14="http://schemas.microsoft.com/office/powerpoint/2010/main" val="72106235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3B65BAC-95EA-C94A-9426-7CD4B5BBFE2B}" type="slidenum">
              <a:rPr lang="en-US"/>
              <a:pPr>
                <a:defRPr/>
              </a:pPr>
              <a:t>‹#›</a:t>
            </a:fld>
            <a:endParaRPr lang="en-US"/>
          </a:p>
        </p:txBody>
      </p:sp>
    </p:spTree>
    <p:extLst>
      <p:ext uri="{BB962C8B-B14F-4D97-AF65-F5344CB8AC3E}">
        <p14:creationId xmlns:p14="http://schemas.microsoft.com/office/powerpoint/2010/main" val="368555291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423C2272-E4FA-3340-9826-CB82E55E1560}" type="slidenum">
              <a:rPr lang="en-US"/>
              <a:pPr>
                <a:defRPr/>
              </a:pPr>
              <a:t>‹#›</a:t>
            </a:fld>
            <a:endParaRPr lang="en-US"/>
          </a:p>
        </p:txBody>
      </p:sp>
    </p:spTree>
    <p:extLst>
      <p:ext uri="{BB962C8B-B14F-4D97-AF65-F5344CB8AC3E}">
        <p14:creationId xmlns:p14="http://schemas.microsoft.com/office/powerpoint/2010/main" val="201874276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79838EF5-A717-DB45-8272-7370A6A125BF}" type="slidenum">
              <a:rPr lang="en-US"/>
              <a:pPr>
                <a:defRPr/>
              </a:pPr>
              <a:t>‹#›</a:t>
            </a:fld>
            <a:endParaRPr lang="en-US"/>
          </a:p>
        </p:txBody>
      </p:sp>
    </p:spTree>
    <p:extLst>
      <p:ext uri="{BB962C8B-B14F-4D97-AF65-F5344CB8AC3E}">
        <p14:creationId xmlns:p14="http://schemas.microsoft.com/office/powerpoint/2010/main" val="3810657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76C61F8-41F0-9546-B645-64E4266A324C}" type="slidenum">
              <a:rPr lang="en-US"/>
              <a:pPr>
                <a:defRPr/>
              </a:pPr>
              <a:t>‹#›</a:t>
            </a:fld>
            <a:endParaRPr lang="en-US"/>
          </a:p>
        </p:txBody>
      </p:sp>
    </p:spTree>
    <p:extLst>
      <p:ext uri="{BB962C8B-B14F-4D97-AF65-F5344CB8AC3E}">
        <p14:creationId xmlns:p14="http://schemas.microsoft.com/office/powerpoint/2010/main" val="150129796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5AF0535-9133-1D47-ABCA-EAA5883C974E}" type="slidenum">
              <a:rPr lang="en-US"/>
              <a:pPr>
                <a:defRPr/>
              </a:pPr>
              <a:t>‹#›</a:t>
            </a:fld>
            <a:endParaRPr lang="en-US"/>
          </a:p>
        </p:txBody>
      </p:sp>
    </p:spTree>
    <p:extLst>
      <p:ext uri="{BB962C8B-B14F-4D97-AF65-F5344CB8AC3E}">
        <p14:creationId xmlns:p14="http://schemas.microsoft.com/office/powerpoint/2010/main" val="31604584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7DB90F9-0863-7D41-A425-497617BEECEB}" type="slidenum">
              <a:rPr lang="en-US"/>
              <a:pPr>
                <a:defRPr/>
              </a:pPr>
              <a:t>‹#›</a:t>
            </a:fld>
            <a:endParaRPr lang="en-US"/>
          </a:p>
        </p:txBody>
      </p:sp>
    </p:spTree>
    <p:extLst>
      <p:ext uri="{BB962C8B-B14F-4D97-AF65-F5344CB8AC3E}">
        <p14:creationId xmlns:p14="http://schemas.microsoft.com/office/powerpoint/2010/main" val="95763294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65C802F6-77BA-A544-B795-48743C94144D}" type="slidenum">
              <a:rPr lang="en-US"/>
              <a:pPr>
                <a:defRPr/>
              </a:pPr>
              <a:t>‹#›</a:t>
            </a:fld>
            <a:endParaRPr lang="en-US"/>
          </a:p>
        </p:txBody>
      </p:sp>
    </p:spTree>
    <p:extLst>
      <p:ext uri="{BB962C8B-B14F-4D97-AF65-F5344CB8AC3E}">
        <p14:creationId xmlns:p14="http://schemas.microsoft.com/office/powerpoint/2010/main" val="94059264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83E7972-2268-184B-8DEF-0E1AA723E59A}" type="slidenum">
              <a:rPr lang="en-US"/>
              <a:pPr>
                <a:defRPr/>
              </a:pPr>
              <a:t>‹#›</a:t>
            </a:fld>
            <a:endParaRPr lang="en-US"/>
          </a:p>
        </p:txBody>
      </p:sp>
    </p:spTree>
    <p:extLst>
      <p:ext uri="{BB962C8B-B14F-4D97-AF65-F5344CB8AC3E}">
        <p14:creationId xmlns:p14="http://schemas.microsoft.com/office/powerpoint/2010/main" val="360026315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86B7F73-E8D0-9B49-B323-85D1F50450D7}" type="slidenum">
              <a:rPr lang="en-US"/>
              <a:pPr>
                <a:defRPr/>
              </a:pPr>
              <a:t>‹#›</a:t>
            </a:fld>
            <a:endParaRPr lang="en-US"/>
          </a:p>
        </p:txBody>
      </p:sp>
    </p:spTree>
    <p:extLst>
      <p:ext uri="{BB962C8B-B14F-4D97-AF65-F5344CB8AC3E}">
        <p14:creationId xmlns:p14="http://schemas.microsoft.com/office/powerpoint/2010/main" val="189284742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7F84453-A41C-1A40-A02B-6997E0E77919}" type="slidenum">
              <a:rPr lang="en-US"/>
              <a:pPr>
                <a:defRPr/>
              </a:pPr>
              <a:t>‹#›</a:t>
            </a:fld>
            <a:endParaRPr lang="en-US"/>
          </a:p>
        </p:txBody>
      </p:sp>
    </p:spTree>
    <p:extLst>
      <p:ext uri="{BB962C8B-B14F-4D97-AF65-F5344CB8AC3E}">
        <p14:creationId xmlns:p14="http://schemas.microsoft.com/office/powerpoint/2010/main" val="354629762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8FEBE5E-1AF4-9448-A0D0-1DAADDBDB51F}" type="slidenum">
              <a:rPr lang="en-US"/>
              <a:pPr>
                <a:defRPr/>
              </a:pPr>
              <a:t>‹#›</a:t>
            </a:fld>
            <a:endParaRPr lang="en-US"/>
          </a:p>
        </p:txBody>
      </p:sp>
    </p:spTree>
    <p:extLst>
      <p:ext uri="{BB962C8B-B14F-4D97-AF65-F5344CB8AC3E}">
        <p14:creationId xmlns:p14="http://schemas.microsoft.com/office/powerpoint/2010/main" val="54030431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0719DA0-7291-2643-9D9D-DEABA4C2C1A0}" type="slidenum">
              <a:rPr lang="en-US"/>
              <a:pPr>
                <a:defRPr/>
              </a:pPr>
              <a:t>‹#›</a:t>
            </a:fld>
            <a:endParaRPr lang="en-US"/>
          </a:p>
        </p:txBody>
      </p:sp>
    </p:spTree>
    <p:extLst>
      <p:ext uri="{BB962C8B-B14F-4D97-AF65-F5344CB8AC3E}">
        <p14:creationId xmlns:p14="http://schemas.microsoft.com/office/powerpoint/2010/main" val="186977313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86E74D-9C59-6841-8316-0C9C1C8241B3}" type="slidenum">
              <a:rPr lang="en-US"/>
              <a:pPr>
                <a:defRPr/>
              </a:pPr>
              <a:t>‹#›</a:t>
            </a:fld>
            <a:endParaRPr lang="en-US"/>
          </a:p>
        </p:txBody>
      </p:sp>
    </p:spTree>
    <p:extLst>
      <p:ext uri="{BB962C8B-B14F-4D97-AF65-F5344CB8AC3E}">
        <p14:creationId xmlns:p14="http://schemas.microsoft.com/office/powerpoint/2010/main" val="324660614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5ADC0F5-76FA-9147-B341-F7B5529F12A5}" type="slidenum">
              <a:rPr lang="en-US"/>
              <a:pPr>
                <a:defRPr/>
              </a:pPr>
              <a:t>‹#›</a:t>
            </a:fld>
            <a:endParaRPr lang="en-US"/>
          </a:p>
        </p:txBody>
      </p:sp>
    </p:spTree>
    <p:extLst>
      <p:ext uri="{BB962C8B-B14F-4D97-AF65-F5344CB8AC3E}">
        <p14:creationId xmlns:p14="http://schemas.microsoft.com/office/powerpoint/2010/main" val="7585206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49B9AA7-15FC-E94A-AAA4-8CFAF6977AE3}" type="slidenum">
              <a:rPr lang="en-US"/>
              <a:pPr>
                <a:defRPr/>
              </a:pPr>
              <a:t>‹#›</a:t>
            </a:fld>
            <a:endParaRPr lang="en-US"/>
          </a:p>
        </p:txBody>
      </p:sp>
    </p:spTree>
    <p:extLst>
      <p:ext uri="{BB962C8B-B14F-4D97-AF65-F5344CB8AC3E}">
        <p14:creationId xmlns:p14="http://schemas.microsoft.com/office/powerpoint/2010/main" val="179049820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AC01C11-AF11-DA45-83E8-6D6EDE361A73}" type="slidenum">
              <a:rPr lang="en-US"/>
              <a:pPr>
                <a:defRPr/>
              </a:pPr>
              <a:t>‹#›</a:t>
            </a:fld>
            <a:endParaRPr lang="en-US"/>
          </a:p>
        </p:txBody>
      </p:sp>
    </p:spTree>
    <p:extLst>
      <p:ext uri="{BB962C8B-B14F-4D97-AF65-F5344CB8AC3E}">
        <p14:creationId xmlns:p14="http://schemas.microsoft.com/office/powerpoint/2010/main" val="155752338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A5380F9-1CFF-8347-9990-CE4E1ADD7E2E}" type="slidenum">
              <a:rPr lang="en-US"/>
              <a:pPr>
                <a:defRPr/>
              </a:pPr>
              <a:t>‹#›</a:t>
            </a:fld>
            <a:endParaRPr lang="en-US"/>
          </a:p>
        </p:txBody>
      </p:sp>
    </p:spTree>
    <p:extLst>
      <p:ext uri="{BB962C8B-B14F-4D97-AF65-F5344CB8AC3E}">
        <p14:creationId xmlns:p14="http://schemas.microsoft.com/office/powerpoint/2010/main" val="216168856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BD44E6C9-6A6C-DB4B-AC2E-008900415069}" type="slidenum">
              <a:rPr lang="en-US"/>
              <a:pPr>
                <a:defRPr/>
              </a:pPr>
              <a:t>‹#›</a:t>
            </a:fld>
            <a:endParaRPr lang="en-US"/>
          </a:p>
        </p:txBody>
      </p:sp>
    </p:spTree>
    <p:extLst>
      <p:ext uri="{BB962C8B-B14F-4D97-AF65-F5344CB8AC3E}">
        <p14:creationId xmlns:p14="http://schemas.microsoft.com/office/powerpoint/2010/main" val="312730121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A396AF2-6D44-D441-BBD3-248CCE9EE20F}" type="slidenum">
              <a:rPr lang="en-US"/>
              <a:pPr>
                <a:defRPr/>
              </a:pPr>
              <a:t>‹#›</a:t>
            </a:fld>
            <a:endParaRPr lang="en-US"/>
          </a:p>
        </p:txBody>
      </p:sp>
    </p:spTree>
    <p:extLst>
      <p:ext uri="{BB962C8B-B14F-4D97-AF65-F5344CB8AC3E}">
        <p14:creationId xmlns:p14="http://schemas.microsoft.com/office/powerpoint/2010/main" val="186609004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532284124"/>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192761990"/>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973711676"/>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881442580"/>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073039268"/>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424343587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714162A-6733-EA46-80A5-F047D30DCDAE}" type="slidenum">
              <a:rPr lang="en-US"/>
              <a:pPr>
                <a:defRPr/>
              </a:pPr>
              <a:t>‹#›</a:t>
            </a:fld>
            <a:endParaRPr lang="en-US"/>
          </a:p>
        </p:txBody>
      </p:sp>
    </p:spTree>
    <p:extLst>
      <p:ext uri="{BB962C8B-B14F-4D97-AF65-F5344CB8AC3E}">
        <p14:creationId xmlns:p14="http://schemas.microsoft.com/office/powerpoint/2010/main" val="763919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542941435"/>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142888343"/>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302511207"/>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636839989"/>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233755220"/>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FF3937C2-4C1F-394D-8DD8-673F81D850A8}" type="slidenum">
              <a:rPr lang="en-US"/>
              <a:pPr>
                <a:defRPr/>
              </a:pPr>
              <a:t>‹#›</a:t>
            </a:fld>
            <a:endParaRPr lang="en-US"/>
          </a:p>
        </p:txBody>
      </p:sp>
    </p:spTree>
    <p:extLst>
      <p:ext uri="{BB962C8B-B14F-4D97-AF65-F5344CB8AC3E}">
        <p14:creationId xmlns:p14="http://schemas.microsoft.com/office/powerpoint/2010/main" val="3871670894"/>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85084A-9126-C048-9E5E-59CDA5614B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021923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8798BF-70EA-6C42-8DE4-76FA05920C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553118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F8B33B-5C34-744D-B42C-14172AE2C7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194233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F6B634-39E0-9940-BEB5-068ED6E6A1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86178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A0F19D-B45D-004F-9FFF-D948E11C3AE3}" type="slidenum">
              <a:rPr lang="en-US"/>
              <a:pPr>
                <a:defRPr/>
              </a:pPr>
              <a:t>‹#›</a:t>
            </a:fld>
            <a:endParaRPr lang="en-US"/>
          </a:p>
        </p:txBody>
      </p:sp>
    </p:spTree>
    <p:extLst>
      <p:ext uri="{BB962C8B-B14F-4D97-AF65-F5344CB8AC3E}">
        <p14:creationId xmlns:p14="http://schemas.microsoft.com/office/powerpoint/2010/main" val="407512001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94E3774-7D3D-0542-B023-752444BB48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788831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51A172D-D410-3748-89B4-933139B0DA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321532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7C217F-927C-7141-98AE-6AEB886E7F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058923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5D6C9A-F325-E541-B647-8948E41020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472885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B3542F-3334-E14C-9029-D96CEDD776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013925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043061-A685-2F40-8438-237532A93D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21432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D138C6-C116-804F-8741-1B61C4D19E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77823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2F35E5-6F3E-E84B-8D81-78B684BA13BD}" type="slidenum">
              <a:rPr lang="en-US"/>
              <a:pPr>
                <a:defRPr/>
              </a:pPr>
              <a:t>‹#›</a:t>
            </a:fld>
            <a:endParaRPr lang="en-US"/>
          </a:p>
        </p:txBody>
      </p:sp>
    </p:spTree>
    <p:extLst>
      <p:ext uri="{BB962C8B-B14F-4D97-AF65-F5344CB8AC3E}">
        <p14:creationId xmlns:p14="http://schemas.microsoft.com/office/powerpoint/2010/main" val="22173807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36570D-41C5-504F-A7AB-B66D9B2BC24F}" type="slidenum">
              <a:rPr lang="en-US"/>
              <a:pPr>
                <a:defRPr/>
              </a:pPr>
              <a:t>‹#›</a:t>
            </a:fld>
            <a:endParaRPr lang="en-US"/>
          </a:p>
        </p:txBody>
      </p:sp>
    </p:spTree>
    <p:extLst>
      <p:ext uri="{BB962C8B-B14F-4D97-AF65-F5344CB8AC3E}">
        <p14:creationId xmlns:p14="http://schemas.microsoft.com/office/powerpoint/2010/main" val="9965089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D13EEF-F7E5-8645-8F40-871C6A52688C}" type="slidenum">
              <a:rPr lang="en-US"/>
              <a:pPr>
                <a:defRPr/>
              </a:pPr>
              <a:t>‹#›</a:t>
            </a:fld>
            <a:endParaRPr lang="en-US"/>
          </a:p>
        </p:txBody>
      </p:sp>
    </p:spTree>
    <p:extLst>
      <p:ext uri="{BB962C8B-B14F-4D97-AF65-F5344CB8AC3E}">
        <p14:creationId xmlns:p14="http://schemas.microsoft.com/office/powerpoint/2010/main" val="99318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5C7345-C3ED-784A-89E0-3F09D8B634B9}" type="slidenum">
              <a:rPr lang="en-US"/>
              <a:pPr>
                <a:defRPr/>
              </a:pPr>
              <a:t>‹#›</a:t>
            </a:fld>
            <a:endParaRPr lang="en-US"/>
          </a:p>
        </p:txBody>
      </p:sp>
    </p:spTree>
    <p:extLst>
      <p:ext uri="{BB962C8B-B14F-4D97-AF65-F5344CB8AC3E}">
        <p14:creationId xmlns:p14="http://schemas.microsoft.com/office/powerpoint/2010/main" val="29902666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F9C5AA-6538-1F4D-877F-12378B4AC2E5}" type="slidenum">
              <a:rPr lang="en-US"/>
              <a:pPr>
                <a:defRPr/>
              </a:pPr>
              <a:t>‹#›</a:t>
            </a:fld>
            <a:endParaRPr lang="en-US"/>
          </a:p>
        </p:txBody>
      </p:sp>
    </p:spTree>
    <p:extLst>
      <p:ext uri="{BB962C8B-B14F-4D97-AF65-F5344CB8AC3E}">
        <p14:creationId xmlns:p14="http://schemas.microsoft.com/office/powerpoint/2010/main" val="39524037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4CD030-5215-904F-9EC3-05199928787B}" type="slidenum">
              <a:rPr lang="en-US"/>
              <a:pPr>
                <a:defRPr/>
              </a:pPr>
              <a:t>‹#›</a:t>
            </a:fld>
            <a:endParaRPr lang="en-US"/>
          </a:p>
        </p:txBody>
      </p:sp>
    </p:spTree>
    <p:extLst>
      <p:ext uri="{BB962C8B-B14F-4D97-AF65-F5344CB8AC3E}">
        <p14:creationId xmlns:p14="http://schemas.microsoft.com/office/powerpoint/2010/main" val="20337788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F1EA77-AB1B-3743-B5E0-DCAB2E3BF653}" type="slidenum">
              <a:rPr lang="en-US"/>
              <a:pPr>
                <a:defRPr/>
              </a:pPr>
              <a:t>‹#›</a:t>
            </a:fld>
            <a:endParaRPr lang="en-US"/>
          </a:p>
        </p:txBody>
      </p:sp>
    </p:spTree>
    <p:extLst>
      <p:ext uri="{BB962C8B-B14F-4D97-AF65-F5344CB8AC3E}">
        <p14:creationId xmlns:p14="http://schemas.microsoft.com/office/powerpoint/2010/main" val="15250131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5899D4-C76B-EE45-968D-FDA6D4EDEB63}" type="slidenum">
              <a:rPr lang="en-US"/>
              <a:pPr>
                <a:defRPr/>
              </a:pPr>
              <a:t>‹#›</a:t>
            </a:fld>
            <a:endParaRPr lang="en-US"/>
          </a:p>
        </p:txBody>
      </p:sp>
    </p:spTree>
    <p:extLst>
      <p:ext uri="{BB962C8B-B14F-4D97-AF65-F5344CB8AC3E}">
        <p14:creationId xmlns:p14="http://schemas.microsoft.com/office/powerpoint/2010/main" val="29617053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F1F7C3-6849-8C42-9AA7-73D1A0098510}" type="slidenum">
              <a:rPr lang="en-US"/>
              <a:pPr>
                <a:defRPr/>
              </a:pPr>
              <a:t>‹#›</a:t>
            </a:fld>
            <a:endParaRPr lang="en-US"/>
          </a:p>
        </p:txBody>
      </p:sp>
    </p:spTree>
    <p:extLst>
      <p:ext uri="{BB962C8B-B14F-4D97-AF65-F5344CB8AC3E}">
        <p14:creationId xmlns:p14="http://schemas.microsoft.com/office/powerpoint/2010/main" val="34832601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0E6234-C5F4-FC42-B855-D79B4E72149E}" type="slidenum">
              <a:rPr lang="en-US"/>
              <a:pPr>
                <a:defRPr/>
              </a:pPr>
              <a:t>‹#›</a:t>
            </a:fld>
            <a:endParaRPr lang="en-US"/>
          </a:p>
        </p:txBody>
      </p:sp>
    </p:spTree>
    <p:extLst>
      <p:ext uri="{BB962C8B-B14F-4D97-AF65-F5344CB8AC3E}">
        <p14:creationId xmlns:p14="http://schemas.microsoft.com/office/powerpoint/2010/main" val="39553475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BCB09F6-1969-2D43-8296-05F1FAFCAEE9}" type="slidenum">
              <a:rPr lang="en-US"/>
              <a:pPr>
                <a:defRPr/>
              </a:pPr>
              <a:t>‹#›</a:t>
            </a:fld>
            <a:endParaRPr lang="en-US"/>
          </a:p>
        </p:txBody>
      </p:sp>
    </p:spTree>
    <p:extLst>
      <p:ext uri="{BB962C8B-B14F-4D97-AF65-F5344CB8AC3E}">
        <p14:creationId xmlns:p14="http://schemas.microsoft.com/office/powerpoint/2010/main" val="15248255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1334004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19397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7301961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9003139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4279647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3793933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7294799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6834876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3972846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9727901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7421641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904025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7021659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2997E859-6D2B-4842-8540-5FB09A3FCECD}" type="slidenum">
              <a:rPr lang="en-US"/>
              <a:pPr>
                <a:defRPr/>
              </a:pPr>
              <a:t>‹#›</a:t>
            </a:fld>
            <a:endParaRPr lang="en-US"/>
          </a:p>
        </p:txBody>
      </p:sp>
    </p:spTree>
    <p:extLst>
      <p:ext uri="{BB962C8B-B14F-4D97-AF65-F5344CB8AC3E}">
        <p14:creationId xmlns:p14="http://schemas.microsoft.com/office/powerpoint/2010/main" val="1561658678"/>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365AC834-915D-E247-9DFE-221EF70DD69F}" type="slidenum">
              <a:rPr lang="en-US"/>
              <a:pPr>
                <a:defRPr/>
              </a:pPr>
              <a:t>‹#›</a:t>
            </a:fld>
            <a:endParaRPr lang="en-US"/>
          </a:p>
        </p:txBody>
      </p:sp>
    </p:spTree>
    <p:extLst>
      <p:ext uri="{BB962C8B-B14F-4D97-AF65-F5344CB8AC3E}">
        <p14:creationId xmlns:p14="http://schemas.microsoft.com/office/powerpoint/2010/main" val="3637861055"/>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D14EFDF0-62EF-474A-B67C-77C14F59B7CD}" type="slidenum">
              <a:rPr lang="en-US"/>
              <a:pPr>
                <a:defRPr/>
              </a:pPr>
              <a:t>‹#›</a:t>
            </a:fld>
            <a:endParaRPr lang="en-US"/>
          </a:p>
        </p:txBody>
      </p:sp>
    </p:spTree>
    <p:extLst>
      <p:ext uri="{BB962C8B-B14F-4D97-AF65-F5344CB8AC3E}">
        <p14:creationId xmlns:p14="http://schemas.microsoft.com/office/powerpoint/2010/main" val="743497725"/>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BE286F4-4F20-4546-AB3D-6C798423913B}" type="slidenum">
              <a:rPr lang="en-US"/>
              <a:pPr>
                <a:defRPr/>
              </a:pPr>
              <a:t>‹#›</a:t>
            </a:fld>
            <a:endParaRPr lang="en-US"/>
          </a:p>
        </p:txBody>
      </p:sp>
    </p:spTree>
    <p:extLst>
      <p:ext uri="{BB962C8B-B14F-4D97-AF65-F5344CB8AC3E}">
        <p14:creationId xmlns:p14="http://schemas.microsoft.com/office/powerpoint/2010/main" val="2158114302"/>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8F9FC373-B2E2-3D40-9F71-09E6100848D3}" type="slidenum">
              <a:rPr lang="en-US"/>
              <a:pPr>
                <a:defRPr/>
              </a:pPr>
              <a:t>‹#›</a:t>
            </a:fld>
            <a:endParaRPr lang="en-US"/>
          </a:p>
        </p:txBody>
      </p:sp>
    </p:spTree>
    <p:extLst>
      <p:ext uri="{BB962C8B-B14F-4D97-AF65-F5344CB8AC3E}">
        <p14:creationId xmlns:p14="http://schemas.microsoft.com/office/powerpoint/2010/main" val="3826156047"/>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06BBE4CD-9575-9A40-95E7-FDC85A8A69B5}" type="slidenum">
              <a:rPr lang="en-US"/>
              <a:pPr>
                <a:defRPr/>
              </a:pPr>
              <a:t>‹#›</a:t>
            </a:fld>
            <a:endParaRPr lang="en-US"/>
          </a:p>
        </p:txBody>
      </p:sp>
    </p:spTree>
    <p:extLst>
      <p:ext uri="{BB962C8B-B14F-4D97-AF65-F5344CB8AC3E}">
        <p14:creationId xmlns:p14="http://schemas.microsoft.com/office/powerpoint/2010/main" val="702955796"/>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0EFA73A-0C54-3B41-BE92-C6866499EDAE}" type="slidenum">
              <a:rPr lang="en-US"/>
              <a:pPr>
                <a:defRPr/>
              </a:pPr>
              <a:t>‹#›</a:t>
            </a:fld>
            <a:endParaRPr lang="en-US"/>
          </a:p>
        </p:txBody>
      </p:sp>
    </p:spTree>
    <p:extLst>
      <p:ext uri="{BB962C8B-B14F-4D97-AF65-F5344CB8AC3E}">
        <p14:creationId xmlns:p14="http://schemas.microsoft.com/office/powerpoint/2010/main" val="538500441"/>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7A65F41-E8FE-6441-AE81-6FC7CECDAB5A}" type="slidenum">
              <a:rPr lang="en-US"/>
              <a:pPr>
                <a:defRPr/>
              </a:pPr>
              <a:t>‹#›</a:t>
            </a:fld>
            <a:endParaRPr lang="en-US"/>
          </a:p>
        </p:txBody>
      </p:sp>
    </p:spTree>
    <p:extLst>
      <p:ext uri="{BB962C8B-B14F-4D97-AF65-F5344CB8AC3E}">
        <p14:creationId xmlns:p14="http://schemas.microsoft.com/office/powerpoint/2010/main" val="44657815"/>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AF95528-4EFC-EC41-BBBF-574B868B074A}" type="slidenum">
              <a:rPr lang="en-US"/>
              <a:pPr>
                <a:defRPr/>
              </a:pPr>
              <a:t>‹#›</a:t>
            </a:fld>
            <a:endParaRPr lang="en-US"/>
          </a:p>
        </p:txBody>
      </p:sp>
    </p:spTree>
    <p:extLst>
      <p:ext uri="{BB962C8B-B14F-4D97-AF65-F5344CB8AC3E}">
        <p14:creationId xmlns:p14="http://schemas.microsoft.com/office/powerpoint/2010/main" val="1764805255"/>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03F9A86-C789-8C4B-ADF9-1948F1A92A33}" type="slidenum">
              <a:rPr lang="en-US"/>
              <a:pPr>
                <a:defRPr/>
              </a:pPr>
              <a:t>‹#›</a:t>
            </a:fld>
            <a:endParaRPr lang="en-US"/>
          </a:p>
        </p:txBody>
      </p:sp>
    </p:spTree>
    <p:extLst>
      <p:ext uri="{BB962C8B-B14F-4D97-AF65-F5344CB8AC3E}">
        <p14:creationId xmlns:p14="http://schemas.microsoft.com/office/powerpoint/2010/main" val="3644395706"/>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66718BB9-7B56-4842-BA87-948D9B94374B}" type="slidenum">
              <a:rPr lang="en-US"/>
              <a:pPr>
                <a:defRPr/>
              </a:pPr>
              <a:t>‹#›</a:t>
            </a:fld>
            <a:endParaRPr lang="en-US"/>
          </a:p>
        </p:txBody>
      </p:sp>
    </p:spTree>
    <p:extLst>
      <p:ext uri="{BB962C8B-B14F-4D97-AF65-F5344CB8AC3E}">
        <p14:creationId xmlns:p14="http://schemas.microsoft.com/office/powerpoint/2010/main" val="1125196967"/>
      </p:ext>
    </p:extLst>
  </p:cSld>
  <p:clrMapOvr>
    <a:masterClrMapping/>
  </p:clrMapOvr>
  <p:transitio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15F27B7-F7D8-554F-8CEF-D31F0005C0A2}" type="slidenum">
              <a:rPr lang="en-US"/>
              <a:pPr>
                <a:defRPr/>
              </a:pPr>
              <a:t>‹#›</a:t>
            </a:fld>
            <a:endParaRPr lang="en-US"/>
          </a:p>
        </p:txBody>
      </p:sp>
    </p:spTree>
    <p:extLst>
      <p:ext uri="{BB962C8B-B14F-4D97-AF65-F5344CB8AC3E}">
        <p14:creationId xmlns:p14="http://schemas.microsoft.com/office/powerpoint/2010/main" val="6791947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62A4D37-6D7E-D44E-9103-D611F0ED5498}" type="slidenum">
              <a:rPr lang="en-US"/>
              <a:pPr>
                <a:defRPr/>
              </a:pPr>
              <a:t>‹#›</a:t>
            </a:fld>
            <a:endParaRPr lang="en-US"/>
          </a:p>
        </p:txBody>
      </p:sp>
    </p:spTree>
    <p:extLst>
      <p:ext uri="{BB962C8B-B14F-4D97-AF65-F5344CB8AC3E}">
        <p14:creationId xmlns:p14="http://schemas.microsoft.com/office/powerpoint/2010/main" val="5580355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F8A4805-485B-E249-B2B3-E2024527E6A8}" type="slidenum">
              <a:rPr lang="en-US"/>
              <a:pPr>
                <a:defRPr/>
              </a:pPr>
              <a:t>‹#›</a:t>
            </a:fld>
            <a:endParaRPr lang="en-US"/>
          </a:p>
        </p:txBody>
      </p:sp>
    </p:spTree>
    <p:extLst>
      <p:ext uri="{BB962C8B-B14F-4D97-AF65-F5344CB8AC3E}">
        <p14:creationId xmlns:p14="http://schemas.microsoft.com/office/powerpoint/2010/main" val="20763280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DCB11EF-7A50-C44D-AD6D-D5774FE7AF37}" type="slidenum">
              <a:rPr lang="en-US"/>
              <a:pPr>
                <a:defRPr/>
              </a:pPr>
              <a:t>‹#›</a:t>
            </a:fld>
            <a:endParaRPr lang="en-US"/>
          </a:p>
        </p:txBody>
      </p:sp>
    </p:spTree>
    <p:extLst>
      <p:ext uri="{BB962C8B-B14F-4D97-AF65-F5344CB8AC3E}">
        <p14:creationId xmlns:p14="http://schemas.microsoft.com/office/powerpoint/2010/main" val="9925311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BDF6545-186C-A442-A08E-6136B74609F0}" type="slidenum">
              <a:rPr lang="en-US"/>
              <a:pPr>
                <a:defRPr/>
              </a:pPr>
              <a:t>‹#›</a:t>
            </a:fld>
            <a:endParaRPr lang="en-US"/>
          </a:p>
        </p:txBody>
      </p:sp>
    </p:spTree>
    <p:extLst>
      <p:ext uri="{BB962C8B-B14F-4D97-AF65-F5344CB8AC3E}">
        <p14:creationId xmlns:p14="http://schemas.microsoft.com/office/powerpoint/2010/main" val="8651707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913880B-FDAF-DD4F-9C19-D936A5A61B35}" type="slidenum">
              <a:rPr lang="en-US"/>
              <a:pPr>
                <a:defRPr/>
              </a:pPr>
              <a:t>‹#›</a:t>
            </a:fld>
            <a:endParaRPr lang="en-US"/>
          </a:p>
        </p:txBody>
      </p:sp>
    </p:spTree>
    <p:extLst>
      <p:ext uri="{BB962C8B-B14F-4D97-AF65-F5344CB8AC3E}">
        <p14:creationId xmlns:p14="http://schemas.microsoft.com/office/powerpoint/2010/main" val="5901399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D1A7FFB-A845-B44D-A286-360B09EEF58B}" type="slidenum">
              <a:rPr lang="en-US"/>
              <a:pPr>
                <a:defRPr/>
              </a:pPr>
              <a:t>‹#›</a:t>
            </a:fld>
            <a:endParaRPr lang="en-US"/>
          </a:p>
        </p:txBody>
      </p:sp>
    </p:spTree>
    <p:extLst>
      <p:ext uri="{BB962C8B-B14F-4D97-AF65-F5344CB8AC3E}">
        <p14:creationId xmlns:p14="http://schemas.microsoft.com/office/powerpoint/2010/main" val="36550118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CA79EAF-C55B-7842-8E51-7158B23DD353}" type="slidenum">
              <a:rPr lang="en-US"/>
              <a:pPr>
                <a:defRPr/>
              </a:pPr>
              <a:t>‹#›</a:t>
            </a:fld>
            <a:endParaRPr lang="en-US"/>
          </a:p>
        </p:txBody>
      </p:sp>
    </p:spTree>
    <p:extLst>
      <p:ext uri="{BB962C8B-B14F-4D97-AF65-F5344CB8AC3E}">
        <p14:creationId xmlns:p14="http://schemas.microsoft.com/office/powerpoint/2010/main" val="3621450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8AE0AD5-47E4-BD49-8AF8-E39AF75FAFAE}" type="slidenum">
              <a:rPr lang="en-US"/>
              <a:pPr>
                <a:defRPr/>
              </a:pPr>
              <a:t>‹#›</a:t>
            </a:fld>
            <a:endParaRPr lang="en-US"/>
          </a:p>
        </p:txBody>
      </p:sp>
    </p:spTree>
    <p:extLst>
      <p:ext uri="{BB962C8B-B14F-4D97-AF65-F5344CB8AC3E}">
        <p14:creationId xmlns:p14="http://schemas.microsoft.com/office/powerpoint/2010/main" val="28227628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C8EAD8-3FFE-ED4A-8ADF-12E495E90F73}" type="slidenum">
              <a:rPr lang="en-US"/>
              <a:pPr>
                <a:defRPr/>
              </a:pPr>
              <a:t>‹#›</a:t>
            </a:fld>
            <a:endParaRPr lang="en-US"/>
          </a:p>
        </p:txBody>
      </p:sp>
    </p:spTree>
    <p:extLst>
      <p:ext uri="{BB962C8B-B14F-4D97-AF65-F5344CB8AC3E}">
        <p14:creationId xmlns:p14="http://schemas.microsoft.com/office/powerpoint/2010/main" val="18435814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3BF56D8-C456-C940-BC3C-363AA7063F20}" type="slidenum">
              <a:rPr lang="en-US"/>
              <a:pPr>
                <a:defRPr/>
              </a:pPr>
              <a:t>‹#›</a:t>
            </a:fld>
            <a:endParaRPr lang="en-US"/>
          </a:p>
        </p:txBody>
      </p:sp>
    </p:spTree>
    <p:extLst>
      <p:ext uri="{BB962C8B-B14F-4D97-AF65-F5344CB8AC3E}">
        <p14:creationId xmlns:p14="http://schemas.microsoft.com/office/powerpoint/2010/main" val="24870591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78"/>
            <a:ext cx="9144000" cy="1470025"/>
          </a:xfrm>
        </p:spPr>
        <p:txBody>
          <a:bodyPr/>
          <a:lstStyle/>
          <a:p>
            <a:r>
              <a:rPr lang="en-US"/>
              <a:t>Click to edit Master title style</a:t>
            </a:r>
          </a:p>
        </p:txBody>
      </p:sp>
      <p:sp>
        <p:nvSpPr>
          <p:cNvPr id="3" name="Subtitle 2"/>
          <p:cNvSpPr>
            <a:spLocks noGrp="1"/>
          </p:cNvSpPr>
          <p:nvPr>
            <p:ph type="subTitle" idx="1" hasCustomPrompt="1"/>
          </p:nvPr>
        </p:nvSpPr>
        <p:spPr>
          <a:xfrm>
            <a:off x="0" y="5157192"/>
            <a:ext cx="9144000" cy="1700808"/>
          </a:xfrm>
        </p:spPr>
        <p:txBody>
          <a:bodyPr/>
          <a:lstStyle>
            <a:lvl1pPr marL="0" indent="0" algn="ctr">
              <a:lnSpc>
                <a:spcPct val="90000"/>
              </a:lnSpc>
              <a:buNone/>
              <a:defRPr sz="32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Dr. Rick Griffith</a:t>
            </a:r>
          </a:p>
          <a:p>
            <a:r>
              <a:rPr lang="en-US" dirty="0"/>
              <a:t>Singapore Bible College</a:t>
            </a:r>
          </a:p>
          <a:p>
            <a:r>
              <a:rPr lang="en-US" dirty="0" err="1"/>
              <a:t>Biblestudydownloads.com</a:t>
            </a:r>
            <a:endParaRPr lang="en-US" dirty="0"/>
          </a:p>
        </p:txBody>
      </p:sp>
    </p:spTree>
    <p:extLst>
      <p:ext uri="{BB962C8B-B14F-4D97-AF65-F5344CB8AC3E}">
        <p14:creationId xmlns:p14="http://schemas.microsoft.com/office/powerpoint/2010/main" val="27051169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0F0E62B9-4F3A-2144-B353-DDC02D27F08E}"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37113069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AD3F50D6-A74F-EA4E-8BAA-614C687E3159}"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35082411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FE0E9A73-D6F3-FB4B-B676-AB2D6ACB3033}"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15161205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21B05C86-5CA8-C640-83F6-0464EF60335F}"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41549881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CCBC2C85-5B23-2743-8351-2458AC3B1C6F}"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14617712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4668B637-F1B0-CD4B-945A-E1B24BE0055F}"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1995177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9DDB0FBA-1AA2-7A41-A7E8-827850B26E1B}"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35412145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0474792B-817A-344D-BDC3-98766AAD8EB6}"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19935996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D80BDE67-5EFE-FF4D-AC25-976BBC3D78DA}"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28563508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A4114420-13EE-2946-AB89-0A59875297C0}"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7317729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457C91-7507-524D-970D-D07E79665CDF}" type="slidenum">
              <a:rPr lang="en-US"/>
              <a:pPr>
                <a:defRPr/>
              </a:pPr>
              <a:t>‹#›</a:t>
            </a:fld>
            <a:endParaRPr lang="en-US"/>
          </a:p>
        </p:txBody>
      </p:sp>
    </p:spTree>
    <p:extLst>
      <p:ext uri="{BB962C8B-B14F-4D97-AF65-F5344CB8AC3E}">
        <p14:creationId xmlns:p14="http://schemas.microsoft.com/office/powerpoint/2010/main" val="41389661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1903E6-150B-DF4C-87C9-2852D5C4227D}" type="slidenum">
              <a:rPr lang="en-US"/>
              <a:pPr>
                <a:defRPr/>
              </a:pPr>
              <a:t>‹#›</a:t>
            </a:fld>
            <a:endParaRPr lang="en-US"/>
          </a:p>
        </p:txBody>
      </p:sp>
    </p:spTree>
    <p:extLst>
      <p:ext uri="{BB962C8B-B14F-4D97-AF65-F5344CB8AC3E}">
        <p14:creationId xmlns:p14="http://schemas.microsoft.com/office/powerpoint/2010/main" val="19998688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22A33C-5B02-FE40-896E-EAC2D7FBA23E}" type="slidenum">
              <a:rPr lang="en-US"/>
              <a:pPr>
                <a:defRPr/>
              </a:pPr>
              <a:t>‹#›</a:t>
            </a:fld>
            <a:endParaRPr lang="en-US"/>
          </a:p>
        </p:txBody>
      </p:sp>
    </p:spTree>
    <p:extLst>
      <p:ext uri="{BB962C8B-B14F-4D97-AF65-F5344CB8AC3E}">
        <p14:creationId xmlns:p14="http://schemas.microsoft.com/office/powerpoint/2010/main" val="21449963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C30AEF-1A47-E842-B89C-5B2978D701B3}" type="slidenum">
              <a:rPr lang="en-US"/>
              <a:pPr>
                <a:defRPr/>
              </a:pPr>
              <a:t>‹#›</a:t>
            </a:fld>
            <a:endParaRPr lang="en-US"/>
          </a:p>
        </p:txBody>
      </p:sp>
    </p:spTree>
    <p:extLst>
      <p:ext uri="{BB962C8B-B14F-4D97-AF65-F5344CB8AC3E}">
        <p14:creationId xmlns:p14="http://schemas.microsoft.com/office/powerpoint/2010/main" val="39555737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EC1F34D-1BB3-F14C-A3A6-1D1DC26F72A8}" type="slidenum">
              <a:rPr lang="en-US"/>
              <a:pPr>
                <a:defRPr/>
              </a:pPr>
              <a:t>‹#›</a:t>
            </a:fld>
            <a:endParaRPr lang="en-US"/>
          </a:p>
        </p:txBody>
      </p:sp>
    </p:spTree>
    <p:extLst>
      <p:ext uri="{BB962C8B-B14F-4D97-AF65-F5344CB8AC3E}">
        <p14:creationId xmlns:p14="http://schemas.microsoft.com/office/powerpoint/2010/main" val="9509377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BCB766C-EAA2-B74F-A348-BF466DA091E1}" type="slidenum">
              <a:rPr lang="en-US"/>
              <a:pPr>
                <a:defRPr/>
              </a:pPr>
              <a:t>‹#›</a:t>
            </a:fld>
            <a:endParaRPr lang="en-US"/>
          </a:p>
        </p:txBody>
      </p:sp>
    </p:spTree>
    <p:extLst>
      <p:ext uri="{BB962C8B-B14F-4D97-AF65-F5344CB8AC3E}">
        <p14:creationId xmlns:p14="http://schemas.microsoft.com/office/powerpoint/2010/main" val="2614583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2D25DF8-0291-084D-BA25-47CF3E82EA7A}" type="slidenum">
              <a:rPr lang="en-US"/>
              <a:pPr>
                <a:defRPr/>
              </a:pPr>
              <a:t>‹#›</a:t>
            </a:fld>
            <a:endParaRPr lang="en-US"/>
          </a:p>
        </p:txBody>
      </p:sp>
    </p:spTree>
    <p:extLst>
      <p:ext uri="{BB962C8B-B14F-4D97-AF65-F5344CB8AC3E}">
        <p14:creationId xmlns:p14="http://schemas.microsoft.com/office/powerpoint/2010/main" val="7109886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8E6AD7-B133-9F49-9C5B-94147AB2C52A}" type="slidenum">
              <a:rPr lang="en-US"/>
              <a:pPr>
                <a:defRPr/>
              </a:pPr>
              <a:t>‹#›</a:t>
            </a:fld>
            <a:endParaRPr lang="en-US"/>
          </a:p>
        </p:txBody>
      </p:sp>
    </p:spTree>
    <p:extLst>
      <p:ext uri="{BB962C8B-B14F-4D97-AF65-F5344CB8AC3E}">
        <p14:creationId xmlns:p14="http://schemas.microsoft.com/office/powerpoint/2010/main" val="40528062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311025-9D54-5F4C-9945-9A53D999EDA2}" type="slidenum">
              <a:rPr lang="en-US"/>
              <a:pPr>
                <a:defRPr/>
              </a:pPr>
              <a:t>‹#›</a:t>
            </a:fld>
            <a:endParaRPr lang="en-US"/>
          </a:p>
        </p:txBody>
      </p:sp>
    </p:spTree>
    <p:extLst>
      <p:ext uri="{BB962C8B-B14F-4D97-AF65-F5344CB8AC3E}">
        <p14:creationId xmlns:p14="http://schemas.microsoft.com/office/powerpoint/2010/main" val="1599631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D9D72D-8C07-8648-87C1-F45C285748FD}" type="slidenum">
              <a:rPr lang="en-US"/>
              <a:pPr>
                <a:defRPr/>
              </a:pPr>
              <a:t>‹#›</a:t>
            </a:fld>
            <a:endParaRPr lang="en-US"/>
          </a:p>
        </p:txBody>
      </p:sp>
    </p:spTree>
    <p:extLst>
      <p:ext uri="{BB962C8B-B14F-4D97-AF65-F5344CB8AC3E}">
        <p14:creationId xmlns:p14="http://schemas.microsoft.com/office/powerpoint/2010/main" val="22577270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EA9DB7-60AF-5246-99E5-10A6A1580BB3}" type="slidenum">
              <a:rPr lang="en-US"/>
              <a:pPr>
                <a:defRPr/>
              </a:pPr>
              <a:t>‹#›</a:t>
            </a:fld>
            <a:endParaRPr lang="en-US"/>
          </a:p>
        </p:txBody>
      </p:sp>
    </p:spTree>
    <p:extLst>
      <p:ext uri="{BB962C8B-B14F-4D97-AF65-F5344CB8AC3E}">
        <p14:creationId xmlns:p14="http://schemas.microsoft.com/office/powerpoint/2010/main" val="33839419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9218EC4-0D93-4C48-9285-29016603D01D}" type="slidenum">
              <a:rPr lang="en-US"/>
              <a:pPr>
                <a:defRPr/>
              </a:pPr>
              <a:t>‹#›</a:t>
            </a:fld>
            <a:endParaRPr lang="en-US"/>
          </a:p>
        </p:txBody>
      </p:sp>
    </p:spTree>
    <p:extLst>
      <p:ext uri="{BB962C8B-B14F-4D97-AF65-F5344CB8AC3E}">
        <p14:creationId xmlns:p14="http://schemas.microsoft.com/office/powerpoint/2010/main" val="30503634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CA56BD0-F032-5443-82C9-023E2E71F99A}" type="slidenum">
              <a:rPr lang="en-US"/>
              <a:pPr>
                <a:defRPr/>
              </a:pPr>
              <a:t>‹#›</a:t>
            </a:fld>
            <a:endParaRPr lang="en-US"/>
          </a:p>
        </p:txBody>
      </p:sp>
    </p:spTree>
    <p:extLst>
      <p:ext uri="{BB962C8B-B14F-4D97-AF65-F5344CB8AC3E}">
        <p14:creationId xmlns:p14="http://schemas.microsoft.com/office/powerpoint/2010/main" val="33875005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9031A93-7400-1441-BA19-0C73E5E5AFE0}" type="slidenum">
              <a:rPr lang="en-US"/>
              <a:pPr>
                <a:defRPr/>
              </a:pPr>
              <a:t>‹#›</a:t>
            </a:fld>
            <a:endParaRPr lang="en-US"/>
          </a:p>
        </p:txBody>
      </p:sp>
    </p:spTree>
    <p:extLst>
      <p:ext uri="{BB962C8B-B14F-4D97-AF65-F5344CB8AC3E}">
        <p14:creationId xmlns:p14="http://schemas.microsoft.com/office/powerpoint/2010/main" val="212092028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ABB84D7-F75F-3A4B-9FCD-BA1F45DF2728}" type="slidenum">
              <a:rPr lang="en-US"/>
              <a:pPr>
                <a:defRPr/>
              </a:pPr>
              <a:t>‹#›</a:t>
            </a:fld>
            <a:endParaRPr lang="en-US"/>
          </a:p>
        </p:txBody>
      </p:sp>
    </p:spTree>
    <p:extLst>
      <p:ext uri="{BB962C8B-B14F-4D97-AF65-F5344CB8AC3E}">
        <p14:creationId xmlns:p14="http://schemas.microsoft.com/office/powerpoint/2010/main" val="272134747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399D1BF-2E70-CC47-A4BE-EAC67858B7F8}" type="slidenum">
              <a:rPr lang="en-US"/>
              <a:pPr>
                <a:defRPr/>
              </a:pPr>
              <a:t>‹#›</a:t>
            </a:fld>
            <a:endParaRPr lang="en-US"/>
          </a:p>
        </p:txBody>
      </p:sp>
    </p:spTree>
    <p:extLst>
      <p:ext uri="{BB962C8B-B14F-4D97-AF65-F5344CB8AC3E}">
        <p14:creationId xmlns:p14="http://schemas.microsoft.com/office/powerpoint/2010/main" val="2752679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image" Target="../media/image4.jpeg"/><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2.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2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4.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image" Target="../media/image5.jpeg"/><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7.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8.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9.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20.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image" Target="../media/image1.png"/><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1.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5" Type="http://schemas.openxmlformats.org/officeDocument/2006/relationships/image" Target="../media/image3.png"/><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image" Target="../media/image2.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2.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image" Target="../media/image1.png"/><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3.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5" Type="http://schemas.openxmlformats.org/officeDocument/2006/relationships/image" Target="../media/image3.png"/><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image" Target="../media/image2.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4.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25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6.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1.pn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image" Target="../media/image3.png"/><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image" Target="../media/image1.png"/><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image" Target="../media/image3.png"/><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5234"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04" name="Rectangle 1028"/>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5"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F545878A-AC4C-CD42-97F5-6ABF71E5AB85}" type="slidenum">
              <a:rPr lang="en-US"/>
              <a:pPr>
                <a:defRPr/>
              </a:pPr>
              <a:t>‹#›</a:t>
            </a:fld>
            <a:endParaRPr lang="en-US"/>
          </a:p>
        </p:txBody>
      </p:sp>
    </p:spTree>
    <p:extLst>
      <p:ext uri="{BB962C8B-B14F-4D97-AF65-F5344CB8AC3E}">
        <p14:creationId xmlns:p14="http://schemas.microsoft.com/office/powerpoint/2010/main" val="441140504"/>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73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98F40E84-38DE-A14F-899A-3CB3925A8359}" type="slidenum">
              <a:rPr lang="en-US"/>
              <a:pPr>
                <a:defRPr/>
              </a:pPr>
              <a:t>‹#›</a:t>
            </a:fld>
            <a:endParaRPr lang="en-US"/>
          </a:p>
        </p:txBody>
      </p:sp>
    </p:spTree>
    <p:extLst>
      <p:ext uri="{BB962C8B-B14F-4D97-AF65-F5344CB8AC3E}">
        <p14:creationId xmlns:p14="http://schemas.microsoft.com/office/powerpoint/2010/main" val="2311698775"/>
      </p:ext>
    </p:extLst>
  </p:cSld>
  <p:clrMap bg1="lt1" tx1="dk1" bg2="lt2" tx2="dk2" accent1="accent1" accent2="accent2" accent3="accent3" accent4="accent4" accent5="accent5" accent6="accent6" hlink="hlink" folHlink="folHlink"/>
  <p:sldLayoutIdLst>
    <p:sldLayoutId id="2147483922"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96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2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2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F61826D8-F130-D74B-8652-E21A9DCAE161}" type="slidenum">
              <a:rPr lang="en-US"/>
              <a:pPr>
                <a:defRPr/>
              </a:pPr>
              <a:t>‹#›</a:t>
            </a:fld>
            <a:endParaRPr lang="en-US"/>
          </a:p>
        </p:txBody>
      </p:sp>
    </p:spTree>
    <p:extLst>
      <p:ext uri="{BB962C8B-B14F-4D97-AF65-F5344CB8AC3E}">
        <p14:creationId xmlns:p14="http://schemas.microsoft.com/office/powerpoint/2010/main" val="2561639291"/>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01F188CD-86E3-6947-AEC7-7A4BC9D46F7C}" type="slidenum">
              <a:rPr lang="en-US"/>
              <a:pPr>
                <a:defRPr/>
              </a:pPr>
              <a:t>‹#›</a:t>
            </a:fld>
            <a:endParaRPr lang="en-US"/>
          </a:p>
        </p:txBody>
      </p:sp>
    </p:spTree>
    <p:extLst>
      <p:ext uri="{BB962C8B-B14F-4D97-AF65-F5344CB8AC3E}">
        <p14:creationId xmlns:p14="http://schemas.microsoft.com/office/powerpoint/2010/main" val="2079553461"/>
      </p:ext>
    </p:extLst>
  </p:cSld>
  <p:clrMap bg1="lt1" tx1="dk1" bg2="lt2" tx2="dk2" accent1="accent1" accent2="accent2" accent3="accent3" accent4="accent4" accent5="accent5" accent6="accent6" hlink="hlink" folHlink="folHlink"/>
  <p:sldLayoutIdLst>
    <p:sldLayoutId id="2147483951"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chemeClr val="tx2"/>
                </a:solidFill>
                <a:latin typeface="Arial" pitchFamily="-112" charset="0"/>
                <a:ea typeface="+mn-ea"/>
                <a:cs typeface="+mn-cs"/>
              </a:defRPr>
            </a:lvl1pPr>
          </a:lstStyle>
          <a:p>
            <a:pPr>
              <a:defRPr/>
            </a:pPr>
            <a:endParaRPr lang="en-US"/>
          </a:p>
        </p:txBody>
      </p:sp>
      <p:sp>
        <p:nvSpPr>
          <p:cNvPr id="4101"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2"/>
                </a:solidFill>
              </a:defRPr>
            </a:lvl1pPr>
          </a:lstStyle>
          <a:p>
            <a:fld id="{6F44F5F7-0ED2-FD45-80B0-2DDA99F2ED59}" type="slidenum">
              <a:rPr lang="en-US"/>
              <a:pPr/>
              <a:t>‹#›</a:t>
            </a:fld>
            <a:endParaRPr lang="en-US"/>
          </a:p>
        </p:txBody>
      </p:sp>
      <p:sp>
        <p:nvSpPr>
          <p:cNvPr id="4102" name="Line 6"/>
          <p:cNvSpPr>
            <a:spLocks noChangeShapeType="1"/>
          </p:cNvSpPr>
          <p:nvPr/>
        </p:nvSpPr>
        <p:spPr bwMode="auto">
          <a:xfrm>
            <a:off x="266700" y="6172200"/>
            <a:ext cx="8610600" cy="0"/>
          </a:xfrm>
          <a:prstGeom prst="line">
            <a:avLst/>
          </a:prstGeom>
          <a:noFill/>
          <a:ln w="12700">
            <a:solidFill>
              <a:schemeClr val="tx2"/>
            </a:solidFill>
            <a:round/>
            <a:headEnd/>
            <a:tailEnd/>
          </a:ln>
          <a:effectLst/>
        </p:spPr>
        <p:txBody>
          <a:bodyPr/>
          <a:lstStyle/>
          <a:p>
            <a:pPr>
              <a:defRPr/>
            </a:pPr>
            <a:endParaRPr lang="en-US">
              <a:latin typeface="Arial" pitchFamily="-109" charset="0"/>
              <a:ea typeface="+mn-ea"/>
              <a:cs typeface="+mn-cs"/>
            </a:endParaRPr>
          </a:p>
        </p:txBody>
      </p:sp>
      <p:sp>
        <p:nvSpPr>
          <p:cNvPr id="4103" name="Line 7"/>
          <p:cNvSpPr>
            <a:spLocks noChangeShapeType="1"/>
          </p:cNvSpPr>
          <p:nvPr/>
        </p:nvSpPr>
        <p:spPr bwMode="auto">
          <a:xfrm>
            <a:off x="228600" y="304800"/>
            <a:ext cx="8610600" cy="0"/>
          </a:xfrm>
          <a:prstGeom prst="line">
            <a:avLst/>
          </a:prstGeom>
          <a:noFill/>
          <a:ln w="76200">
            <a:solidFill>
              <a:schemeClr val="tx2"/>
            </a:solidFill>
            <a:round/>
            <a:headEnd/>
            <a:tailEnd/>
          </a:ln>
          <a:effectLst/>
        </p:spPr>
        <p:txBody>
          <a:bodyPr/>
          <a:lstStyle/>
          <a:p>
            <a:pPr>
              <a:defRPr/>
            </a:pPr>
            <a:endParaRPr lang="en-US">
              <a:latin typeface="Arial" pitchFamily="-109" charset="0"/>
              <a:ea typeface="+mn-ea"/>
              <a:cs typeface="+mn-cs"/>
            </a:endParaRPr>
          </a:p>
        </p:txBody>
      </p:sp>
      <p:grpSp>
        <p:nvGrpSpPr>
          <p:cNvPr id="1032" name="Group 8"/>
          <p:cNvGrpSpPr>
            <a:grpSpLocks/>
          </p:cNvGrpSpPr>
          <p:nvPr/>
        </p:nvGrpSpPr>
        <p:grpSpPr bwMode="auto">
          <a:xfrm>
            <a:off x="228600" y="457200"/>
            <a:ext cx="1246188" cy="1371600"/>
            <a:chOff x="144" y="288"/>
            <a:chExt cx="785" cy="864"/>
          </a:xfrm>
        </p:grpSpPr>
        <p:sp>
          <p:nvSpPr>
            <p:cNvPr id="4105"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lstStyle/>
            <a:p>
              <a:pPr>
                <a:defRPr/>
              </a:pPr>
              <a:endParaRPr lang="en-US">
                <a:latin typeface="Arial" pitchFamily="-112" charset="0"/>
                <a:ea typeface="+mn-ea"/>
                <a:cs typeface="+mn-cs"/>
              </a:endParaRPr>
            </a:p>
          </p:txBody>
        </p:sp>
        <p:sp>
          <p:nvSpPr>
            <p:cNvPr id="4106"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4107"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4108"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4109"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4110"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4111"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4112"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4113"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lstStyle/>
            <a:p>
              <a:pPr>
                <a:defRPr/>
              </a:pPr>
              <a:endParaRPr lang="en-US">
                <a:latin typeface="Arial" pitchFamily="-112" charset="0"/>
                <a:ea typeface="+mn-ea"/>
                <a:cs typeface="+mn-cs"/>
              </a:endParaRPr>
            </a:p>
          </p:txBody>
        </p:sp>
        <p:sp>
          <p:nvSpPr>
            <p:cNvPr id="4114"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lstStyle/>
            <a:p>
              <a:pPr>
                <a:defRPr/>
              </a:pPr>
              <a:endParaRPr lang="en-US">
                <a:latin typeface="Arial" pitchFamily="-112" charset="0"/>
                <a:ea typeface="+mn-ea"/>
                <a:cs typeface="+mn-cs"/>
              </a:endParaRPr>
            </a:p>
          </p:txBody>
        </p:sp>
        <p:sp>
          <p:nvSpPr>
            <p:cNvPr id="4115"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lstStyle/>
            <a:p>
              <a:pPr>
                <a:defRPr/>
              </a:pPr>
              <a:endParaRPr lang="en-US">
                <a:latin typeface="Arial" pitchFamily="-112" charset="0"/>
                <a:ea typeface="+mn-ea"/>
                <a:cs typeface="+mn-cs"/>
              </a:endParaRPr>
            </a:p>
          </p:txBody>
        </p:sp>
        <p:sp>
          <p:nvSpPr>
            <p:cNvPr id="4116"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lstStyle/>
            <a:p>
              <a:pPr>
                <a:defRPr/>
              </a:pPr>
              <a:endParaRPr lang="en-US">
                <a:latin typeface="Arial" pitchFamily="-112" charset="0"/>
                <a:ea typeface="+mn-ea"/>
                <a:cs typeface="+mn-cs"/>
              </a:endParaRPr>
            </a:p>
          </p:txBody>
        </p:sp>
        <p:sp>
          <p:nvSpPr>
            <p:cNvPr id="4117"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lstStyle/>
            <a:p>
              <a:pPr>
                <a:defRPr/>
              </a:pPr>
              <a:endParaRPr lang="en-US">
                <a:latin typeface="Arial" pitchFamily="-112" charset="0"/>
                <a:ea typeface="+mn-ea"/>
                <a:cs typeface="+mn-cs"/>
              </a:endParaRPr>
            </a:p>
          </p:txBody>
        </p:sp>
      </p:grpSp>
      <p:sp>
        <p:nvSpPr>
          <p:cNvPr id="4118"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2"/>
                </a:solidFill>
                <a:latin typeface="Arial" pitchFamily="-112" charset="0"/>
                <a:ea typeface="+mn-ea"/>
                <a:cs typeface="+mn-cs"/>
              </a:defRPr>
            </a:lvl1pPr>
          </a:lstStyle>
          <a:p>
            <a:pPr>
              <a:defRPr/>
            </a:pPr>
            <a:endParaRPr lang="en-US"/>
          </a:p>
        </p:txBody>
      </p:sp>
    </p:spTree>
    <p:extLst>
      <p:ext uri="{BB962C8B-B14F-4D97-AF65-F5344CB8AC3E}">
        <p14:creationId xmlns:p14="http://schemas.microsoft.com/office/powerpoint/2010/main" val="3555887685"/>
      </p:ext>
    </p:extLst>
  </p:cSld>
  <p:clrMap bg1="dk2" tx1="lt1" bg2="dk1" tx2="lt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xStyles>
    <p:titleStyle>
      <a:lvl1pPr algn="l"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2pPr>
      <a:lvl3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3pPr>
      <a:lvl4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4pPr>
      <a:lvl5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5pPr>
      <a:lvl6pPr marL="457200" algn="l" rtl="0" fontAlgn="base">
        <a:spcBef>
          <a:spcPct val="0"/>
        </a:spcBef>
        <a:spcAft>
          <a:spcPct val="0"/>
        </a:spcAft>
        <a:defRPr sz="3900">
          <a:solidFill>
            <a:schemeClr val="tx2"/>
          </a:solidFill>
          <a:latin typeface="Arial" pitchFamily="-109" charset="0"/>
        </a:defRPr>
      </a:lvl6pPr>
      <a:lvl7pPr marL="914400" algn="l" rtl="0" fontAlgn="base">
        <a:spcBef>
          <a:spcPct val="0"/>
        </a:spcBef>
        <a:spcAft>
          <a:spcPct val="0"/>
        </a:spcAft>
        <a:defRPr sz="3900">
          <a:solidFill>
            <a:schemeClr val="tx2"/>
          </a:solidFill>
          <a:latin typeface="Arial" pitchFamily="-109" charset="0"/>
        </a:defRPr>
      </a:lvl7pPr>
      <a:lvl8pPr marL="1371600" algn="l" rtl="0" fontAlgn="base">
        <a:spcBef>
          <a:spcPct val="0"/>
        </a:spcBef>
        <a:spcAft>
          <a:spcPct val="0"/>
        </a:spcAft>
        <a:defRPr sz="3900">
          <a:solidFill>
            <a:schemeClr val="tx2"/>
          </a:solidFill>
          <a:latin typeface="Arial" pitchFamily="-109" charset="0"/>
        </a:defRPr>
      </a:lvl8pPr>
      <a:lvl9pPr marL="1828800" algn="l" rtl="0" fontAlgn="base">
        <a:spcBef>
          <a:spcPct val="0"/>
        </a:spcBef>
        <a:spcAft>
          <a:spcPct val="0"/>
        </a:spcAft>
        <a:defRPr sz="3900">
          <a:solidFill>
            <a:schemeClr val="tx2"/>
          </a:solidFill>
          <a:latin typeface="Arial" pitchFamily="-109"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09"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pitchFamily="-109"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ＭＳ Ｐゴシック" pitchFamily="-109" charset="-128"/>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ＭＳ Ｐゴシック" pitchFamily="-109" charset="-128"/>
        </a:defRPr>
      </a:lvl5pPr>
      <a:lvl6pPr marL="25146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6pPr>
      <a:lvl7pPr marL="29718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7pPr>
      <a:lvl8pPr marL="34290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8pPr>
      <a:lvl9pPr marL="38862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9728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a:defRPr/>
            </a:pPr>
            <a:fld id="{2993EF7C-1EAE-0D44-9E73-13745B69FB9C}" type="slidenum">
              <a:rPr lang="en-US" altLang="zh-TW"/>
              <a:pPr>
                <a:defRPr/>
              </a:pPr>
              <a:t>‹#›</a:t>
            </a:fld>
            <a:endParaRPr lang="en-US" altLang="zh-TW"/>
          </a:p>
        </p:txBody>
      </p:sp>
    </p:spTree>
    <p:extLst>
      <p:ext uri="{BB962C8B-B14F-4D97-AF65-F5344CB8AC3E}">
        <p14:creationId xmlns:p14="http://schemas.microsoft.com/office/powerpoint/2010/main" val="1703885556"/>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 id="2147483978" r:id="rId12"/>
    <p:sldLayoutId id="2147483979" r:id="rId13"/>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FBC3F885-4EF5-8942-A71E-1717EDB16E86}" type="slidenum">
              <a:rPr lang="en-US"/>
              <a:pPr>
                <a:defRPr/>
              </a:pPr>
              <a:t>‹#›</a:t>
            </a:fld>
            <a:endParaRPr lang="en-US"/>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0971524"/>
      </p:ext>
    </p:extLst>
  </p:cSld>
  <p:clrMap bg1="dk2" tx1="lt1" bg2="dk1" tx2="lt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 id="2147483993"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chemeClr val="tx2"/>
                </a:solidFill>
                <a:latin typeface="Arial" pitchFamily="-112" charset="0"/>
                <a:ea typeface="+mn-ea"/>
                <a:cs typeface="+mn-cs"/>
              </a:defRPr>
            </a:lvl1pPr>
          </a:lstStyle>
          <a:p>
            <a:pPr>
              <a:defRPr/>
            </a:pPr>
            <a:endParaRPr lang="en-US">
              <a:solidFill>
                <a:srgbClr val="FFFFFF"/>
              </a:solidFill>
            </a:endParaRPr>
          </a:p>
        </p:txBody>
      </p:sp>
      <p:sp>
        <p:nvSpPr>
          <p:cNvPr id="4101"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2"/>
                </a:solidFill>
              </a:defRPr>
            </a:lvl1pPr>
          </a:lstStyle>
          <a:p>
            <a:fld id="{6F44F5F7-0ED2-FD45-80B0-2DDA99F2ED59}" type="slidenum">
              <a:rPr lang="en-US">
                <a:solidFill>
                  <a:srgbClr val="FFFFFF"/>
                </a:solidFill>
              </a:rPr>
              <a:pPr/>
              <a:t>‹#›</a:t>
            </a:fld>
            <a:endParaRPr lang="en-US">
              <a:solidFill>
                <a:srgbClr val="FFFFFF"/>
              </a:solidFill>
            </a:endParaRPr>
          </a:p>
        </p:txBody>
      </p:sp>
      <p:sp>
        <p:nvSpPr>
          <p:cNvPr id="4102" name="Line 6"/>
          <p:cNvSpPr>
            <a:spLocks noChangeShapeType="1"/>
          </p:cNvSpPr>
          <p:nvPr/>
        </p:nvSpPr>
        <p:spPr bwMode="auto">
          <a:xfrm>
            <a:off x="266700" y="6172200"/>
            <a:ext cx="8610600" cy="0"/>
          </a:xfrm>
          <a:prstGeom prst="line">
            <a:avLst/>
          </a:prstGeom>
          <a:noFill/>
          <a:ln w="12700">
            <a:solidFill>
              <a:schemeClr val="tx2"/>
            </a:solidFill>
            <a:round/>
            <a:headEnd/>
            <a:tailEnd/>
          </a:ln>
          <a:effectLst/>
        </p:spPr>
        <p:txBody>
          <a:bodyPr/>
          <a:lstStyle/>
          <a:p>
            <a:pPr>
              <a:defRPr/>
            </a:pPr>
            <a:endParaRPr lang="en-US">
              <a:solidFill>
                <a:srgbClr val="FFFFFF"/>
              </a:solidFill>
              <a:latin typeface="Arial" pitchFamily="-109" charset="0"/>
            </a:endParaRPr>
          </a:p>
        </p:txBody>
      </p:sp>
      <p:sp>
        <p:nvSpPr>
          <p:cNvPr id="4103" name="Line 7"/>
          <p:cNvSpPr>
            <a:spLocks noChangeShapeType="1"/>
          </p:cNvSpPr>
          <p:nvPr/>
        </p:nvSpPr>
        <p:spPr bwMode="auto">
          <a:xfrm>
            <a:off x="228600" y="304800"/>
            <a:ext cx="8610600" cy="0"/>
          </a:xfrm>
          <a:prstGeom prst="line">
            <a:avLst/>
          </a:prstGeom>
          <a:noFill/>
          <a:ln w="76200">
            <a:solidFill>
              <a:schemeClr val="tx2"/>
            </a:solidFill>
            <a:round/>
            <a:headEnd/>
            <a:tailEnd/>
          </a:ln>
          <a:effectLst/>
        </p:spPr>
        <p:txBody>
          <a:bodyPr/>
          <a:lstStyle/>
          <a:p>
            <a:pPr>
              <a:defRPr/>
            </a:pPr>
            <a:endParaRPr lang="en-US">
              <a:solidFill>
                <a:srgbClr val="FFFFFF"/>
              </a:solidFill>
              <a:latin typeface="Arial" pitchFamily="-109" charset="0"/>
            </a:endParaRPr>
          </a:p>
        </p:txBody>
      </p:sp>
      <p:grpSp>
        <p:nvGrpSpPr>
          <p:cNvPr id="1032" name="Group 8"/>
          <p:cNvGrpSpPr>
            <a:grpSpLocks/>
          </p:cNvGrpSpPr>
          <p:nvPr/>
        </p:nvGrpSpPr>
        <p:grpSpPr bwMode="auto">
          <a:xfrm>
            <a:off x="228600" y="457200"/>
            <a:ext cx="1246188" cy="1371600"/>
            <a:chOff x="144" y="288"/>
            <a:chExt cx="785" cy="864"/>
          </a:xfrm>
        </p:grpSpPr>
        <p:sp>
          <p:nvSpPr>
            <p:cNvPr id="4105"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lstStyle/>
            <a:p>
              <a:pPr>
                <a:defRPr/>
              </a:pPr>
              <a:endParaRPr lang="en-US">
                <a:solidFill>
                  <a:srgbClr val="FFFFFF"/>
                </a:solidFill>
                <a:latin typeface="Arial" pitchFamily="-112" charset="0"/>
              </a:endParaRPr>
            </a:p>
          </p:txBody>
        </p:sp>
        <p:sp>
          <p:nvSpPr>
            <p:cNvPr id="4106"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4107"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4108"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4109"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4110"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4111"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4112"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4113"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lstStyle/>
            <a:p>
              <a:pPr>
                <a:defRPr/>
              </a:pPr>
              <a:endParaRPr lang="en-US">
                <a:solidFill>
                  <a:srgbClr val="FFFFFF"/>
                </a:solidFill>
                <a:latin typeface="Arial" pitchFamily="-112" charset="0"/>
              </a:endParaRPr>
            </a:p>
          </p:txBody>
        </p:sp>
        <p:sp>
          <p:nvSpPr>
            <p:cNvPr id="4114"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lstStyle/>
            <a:p>
              <a:pPr>
                <a:defRPr/>
              </a:pPr>
              <a:endParaRPr lang="en-US">
                <a:solidFill>
                  <a:srgbClr val="FFFFFF"/>
                </a:solidFill>
                <a:latin typeface="Arial" pitchFamily="-112" charset="0"/>
              </a:endParaRPr>
            </a:p>
          </p:txBody>
        </p:sp>
        <p:sp>
          <p:nvSpPr>
            <p:cNvPr id="4115"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lstStyle/>
            <a:p>
              <a:pPr>
                <a:defRPr/>
              </a:pPr>
              <a:endParaRPr lang="en-US">
                <a:solidFill>
                  <a:srgbClr val="FFFFFF"/>
                </a:solidFill>
                <a:latin typeface="Arial" pitchFamily="-112" charset="0"/>
              </a:endParaRPr>
            </a:p>
          </p:txBody>
        </p:sp>
        <p:sp>
          <p:nvSpPr>
            <p:cNvPr id="4116"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lstStyle/>
            <a:p>
              <a:pPr>
                <a:defRPr/>
              </a:pPr>
              <a:endParaRPr lang="en-US">
                <a:solidFill>
                  <a:srgbClr val="FFFFFF"/>
                </a:solidFill>
                <a:latin typeface="Arial" pitchFamily="-112" charset="0"/>
              </a:endParaRPr>
            </a:p>
          </p:txBody>
        </p:sp>
        <p:sp>
          <p:nvSpPr>
            <p:cNvPr id="4117"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lstStyle/>
            <a:p>
              <a:pPr>
                <a:defRPr/>
              </a:pPr>
              <a:endParaRPr lang="en-US">
                <a:solidFill>
                  <a:srgbClr val="FFFFFF"/>
                </a:solidFill>
                <a:latin typeface="Arial" pitchFamily="-112" charset="0"/>
              </a:endParaRPr>
            </a:p>
          </p:txBody>
        </p:sp>
      </p:grpSp>
      <p:sp>
        <p:nvSpPr>
          <p:cNvPr id="4118"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2"/>
                </a:solidFill>
                <a:latin typeface="Arial" pitchFamily="-112" charset="0"/>
                <a:ea typeface="+mn-ea"/>
                <a:cs typeface="+mn-cs"/>
              </a:defRPr>
            </a:lvl1pPr>
          </a:lstStyle>
          <a:p>
            <a:pPr>
              <a:defRPr/>
            </a:pPr>
            <a:endParaRPr lang="en-US">
              <a:solidFill>
                <a:srgbClr val="FFFFFF"/>
              </a:solidFill>
            </a:endParaRPr>
          </a:p>
        </p:txBody>
      </p:sp>
    </p:spTree>
    <p:extLst>
      <p:ext uri="{BB962C8B-B14F-4D97-AF65-F5344CB8AC3E}">
        <p14:creationId xmlns:p14="http://schemas.microsoft.com/office/powerpoint/2010/main" val="4058243615"/>
      </p:ext>
    </p:extLst>
  </p:cSld>
  <p:clrMap bg1="dk2" tx1="lt1" bg2="dk1" tx2="lt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Lst>
  <p:txStyles>
    <p:titleStyle>
      <a:lvl1pPr algn="l"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2pPr>
      <a:lvl3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3pPr>
      <a:lvl4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4pPr>
      <a:lvl5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5pPr>
      <a:lvl6pPr marL="457200" algn="l" rtl="0" fontAlgn="base">
        <a:spcBef>
          <a:spcPct val="0"/>
        </a:spcBef>
        <a:spcAft>
          <a:spcPct val="0"/>
        </a:spcAft>
        <a:defRPr sz="3900">
          <a:solidFill>
            <a:schemeClr val="tx2"/>
          </a:solidFill>
          <a:latin typeface="Arial" pitchFamily="-109" charset="0"/>
        </a:defRPr>
      </a:lvl6pPr>
      <a:lvl7pPr marL="914400" algn="l" rtl="0" fontAlgn="base">
        <a:spcBef>
          <a:spcPct val="0"/>
        </a:spcBef>
        <a:spcAft>
          <a:spcPct val="0"/>
        </a:spcAft>
        <a:defRPr sz="3900">
          <a:solidFill>
            <a:schemeClr val="tx2"/>
          </a:solidFill>
          <a:latin typeface="Arial" pitchFamily="-109" charset="0"/>
        </a:defRPr>
      </a:lvl7pPr>
      <a:lvl8pPr marL="1371600" algn="l" rtl="0" fontAlgn="base">
        <a:spcBef>
          <a:spcPct val="0"/>
        </a:spcBef>
        <a:spcAft>
          <a:spcPct val="0"/>
        </a:spcAft>
        <a:defRPr sz="3900">
          <a:solidFill>
            <a:schemeClr val="tx2"/>
          </a:solidFill>
          <a:latin typeface="Arial" pitchFamily="-109" charset="0"/>
        </a:defRPr>
      </a:lvl8pPr>
      <a:lvl9pPr marL="1828800" algn="l" rtl="0" fontAlgn="base">
        <a:spcBef>
          <a:spcPct val="0"/>
        </a:spcBef>
        <a:spcAft>
          <a:spcPct val="0"/>
        </a:spcAft>
        <a:defRPr sz="3900">
          <a:solidFill>
            <a:schemeClr val="tx2"/>
          </a:solidFill>
          <a:latin typeface="Arial" pitchFamily="-109"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09"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pitchFamily="-109"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ＭＳ Ｐゴシック" pitchFamily="-109" charset="-128"/>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ＭＳ Ｐゴシック" pitchFamily="-109" charset="-128"/>
        </a:defRPr>
      </a:lvl5pPr>
      <a:lvl6pPr marL="25146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6pPr>
      <a:lvl7pPr marL="29718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7pPr>
      <a:lvl8pPr marL="34290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8pPr>
      <a:lvl9pPr marL="38862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98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98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69860" name="Rectangle 4"/>
          <p:cNvSpPr>
            <a:spLocks noGrp="1" noChangeArrowheads="1"/>
          </p:cNvSpPr>
          <p:nvPr>
            <p:ph type="dt" sz="half" idx="2"/>
          </p:nvPr>
        </p:nvSpPr>
        <p:spPr bwMode="auto">
          <a:xfrm>
            <a:off x="76200" y="6305550"/>
            <a:ext cx="2895600"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spcBef>
                <a:spcPct val="0"/>
              </a:spcBef>
              <a:defRPr sz="1600" b="0" i="1">
                <a:solidFill>
                  <a:srgbClr val="FFFFFF"/>
                </a:solidFill>
                <a:latin typeface="Times New Roman" charset="0"/>
                <a:cs typeface="+mn-cs"/>
              </a:defRPr>
            </a:lvl1pPr>
          </a:lstStyle>
          <a:p>
            <a:pPr defTabSz="914400" fontAlgn="base">
              <a:spcAft>
                <a:spcPct val="0"/>
              </a:spcAft>
              <a:defRPr/>
            </a:pPr>
            <a:r>
              <a:rPr lang="en-US">
                <a:ea typeface="ＭＳ Ｐゴシック" charset="0"/>
              </a:rPr>
              <a:t>Words &amp; Music: Marc Byrd,</a:t>
            </a:r>
          </a:p>
          <a:p>
            <a:pPr defTabSz="914400" fontAlgn="base">
              <a:spcAft>
                <a:spcPct val="0"/>
              </a:spcAft>
              <a:defRPr/>
            </a:pPr>
            <a:r>
              <a:rPr lang="en-US">
                <a:ea typeface="ＭＳ Ｐゴシック" charset="0"/>
              </a:rPr>
              <a:t>Steve Hindalong</a:t>
            </a:r>
          </a:p>
        </p:txBody>
      </p:sp>
      <p:sp>
        <p:nvSpPr>
          <p:cNvPr id="2169861" name="Text Box 5"/>
          <p:cNvSpPr txBox="1">
            <a:spLocks noChangeArrowheads="1"/>
          </p:cNvSpPr>
          <p:nvPr/>
        </p:nvSpPr>
        <p:spPr bwMode="auto">
          <a:xfrm>
            <a:off x="5410200" y="6477000"/>
            <a:ext cx="3733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defTabSz="914400" fontAlgn="base">
              <a:spcBef>
                <a:spcPct val="50000"/>
              </a:spcBef>
              <a:spcAft>
                <a:spcPct val="0"/>
              </a:spcAft>
              <a:defRPr/>
            </a:pPr>
            <a:r>
              <a:rPr lang="en-US" sz="1600" i="1">
                <a:solidFill>
                  <a:srgbClr val="FFFFFF"/>
                </a:solidFill>
                <a:latin typeface="Times New Roman" charset="0"/>
                <a:ea typeface="ＭＳ Ｐゴシック" charset="0"/>
                <a:cs typeface="ＭＳ Ｐゴシック" charset="0"/>
              </a:rPr>
              <a:t>Worship in Song – Tom Anderson</a:t>
            </a:r>
          </a:p>
        </p:txBody>
      </p:sp>
    </p:spTree>
    <p:extLst>
      <p:ext uri="{BB962C8B-B14F-4D97-AF65-F5344CB8AC3E}">
        <p14:creationId xmlns:p14="http://schemas.microsoft.com/office/powerpoint/2010/main" val="3724073559"/>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124898825"/>
      </p:ext>
    </p:extLst>
  </p:cSld>
  <p:clrMap bg1="dk2" tx1="lt1" bg2="dk1" tx2="lt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F5056FE8-D165-9948-828B-BC6E174C315C}" type="slidenum">
              <a:rPr lang="en-US"/>
              <a:pPr>
                <a:defRPr/>
              </a:pPr>
              <a:t>‹#›</a:t>
            </a:fld>
            <a:endParaRPr lang="en-US"/>
          </a:p>
        </p:txBody>
      </p:sp>
    </p:spTree>
    <p:extLst>
      <p:ext uri="{BB962C8B-B14F-4D97-AF65-F5344CB8AC3E}">
        <p14:creationId xmlns:p14="http://schemas.microsoft.com/office/powerpoint/2010/main" val="63452118"/>
      </p:ext>
    </p:extLst>
  </p:cSld>
  <p:clrMap bg1="dk2" tx1="lt1" bg2="dk1"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97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7D8B65D0-0E33-6E42-B90F-D702B886089A}" type="slidenum">
              <a:rPr lang="en-US"/>
              <a:pPr>
                <a:defRPr/>
              </a:pPr>
              <a:t>‹#›</a:t>
            </a:fld>
            <a:endParaRPr lang="en-US"/>
          </a:p>
        </p:txBody>
      </p:sp>
    </p:spTree>
    <p:extLst>
      <p:ext uri="{BB962C8B-B14F-4D97-AF65-F5344CB8AC3E}">
        <p14:creationId xmlns:p14="http://schemas.microsoft.com/office/powerpoint/2010/main" val="4244769968"/>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0" y="1"/>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21867"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21869"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1870"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21872"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21874"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21876"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2188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2188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2188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21889"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2189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nvGrpSpPr>
            <p:cNvPr id="121900"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1"/>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07445FE6-8F5F-B445-9B38-75D61F8283CB}" type="slidenum">
              <a:rPr lang="en-US"/>
              <a:pPr>
                <a:defRPr/>
              </a:pPr>
              <a:t>‹#›</a:t>
            </a:fld>
            <a:endParaRPr lang="en-US"/>
          </a:p>
        </p:txBody>
      </p:sp>
    </p:spTree>
    <p:extLst>
      <p:ext uri="{BB962C8B-B14F-4D97-AF65-F5344CB8AC3E}">
        <p14:creationId xmlns:p14="http://schemas.microsoft.com/office/powerpoint/2010/main" val="2847325830"/>
      </p:ext>
    </p:extLst>
  </p:cSld>
  <p:clrMap bg1="dk2" tx1="lt1" bg2="dk1" tx2="lt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 id="2147484060" r:id="rId6"/>
    <p:sldLayoutId id="2147484061" r:id="rId7"/>
    <p:sldLayoutId id="2147484062" r:id="rId8"/>
    <p:sldLayoutId id="2147484063" r:id="rId9"/>
    <p:sldLayoutId id="2147484064" r:id="rId10"/>
    <p:sldLayoutId id="214748406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5F536B9-2D56-D945-AE3B-D9693CDC2E0B}" type="slidenum">
              <a:rPr lang="en-US"/>
              <a:pPr>
                <a:defRPr/>
              </a:pPr>
              <a:t>‹#›</a:t>
            </a:fld>
            <a:endParaRPr lang="en-US"/>
          </a:p>
        </p:txBody>
      </p:sp>
    </p:spTree>
    <p:extLst>
      <p:ext uri="{BB962C8B-B14F-4D97-AF65-F5344CB8AC3E}">
        <p14:creationId xmlns:p14="http://schemas.microsoft.com/office/powerpoint/2010/main" val="1433400660"/>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63170"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79"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3181"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63182"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84"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86"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88"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9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9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9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201"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20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263212"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0F441EA5-53B7-CF40-9490-162FDAB89A60}" type="slidenum">
              <a:rPr lang="en-US"/>
              <a:pPr>
                <a:defRPr/>
              </a:pPr>
              <a:t>‹#›</a:t>
            </a:fld>
            <a:endParaRPr lang="en-US"/>
          </a:p>
        </p:txBody>
      </p:sp>
    </p:spTree>
    <p:extLst>
      <p:ext uri="{BB962C8B-B14F-4D97-AF65-F5344CB8AC3E}">
        <p14:creationId xmlns:p14="http://schemas.microsoft.com/office/powerpoint/2010/main" val="2389074972"/>
      </p:ext>
    </p:extLst>
  </p:cSld>
  <p:clrMap bg1="dk2" tx1="lt1" bg2="dk1" tx2="lt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2764541564"/>
      </p:ext>
    </p:extLst>
  </p:cSld>
  <p:clrMap bg1="dk2" tx1="lt1" bg2="dk1" tx2="lt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53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D2B61E63-2D9D-2A42-BE44-0A780397CB07}" type="slidenum">
              <a:rPr lang="en-US"/>
              <a:pPr>
                <a:defRPr/>
              </a:pPr>
              <a:t>‹#›</a:t>
            </a:fld>
            <a:endParaRPr lang="en-US"/>
          </a:p>
        </p:txBody>
      </p:sp>
    </p:spTree>
    <p:extLst>
      <p:ext uri="{BB962C8B-B14F-4D97-AF65-F5344CB8AC3E}">
        <p14:creationId xmlns:p14="http://schemas.microsoft.com/office/powerpoint/2010/main" val="3892203892"/>
      </p:ext>
    </p:extLst>
  </p:cSld>
  <p:clrMap bg1="lt1" tx1="dk1" bg2="lt2" tx2="dk2" accent1="accent1" accent2="accent2" accent3="accent3" accent4="accent4" accent5="accent5" accent6="accent6" hlink="hlink" folHlink="folHlink"/>
  <p:sldLayoutIdLst>
    <p:sldLayoutId id="2147484103"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4576A3F5-517B-2C4E-8D9B-82684AFDC7C1}"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4255988277"/>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defRPr>
            </a:lvl1pPr>
          </a:lstStyle>
          <a:p>
            <a:pPr>
              <a:defRPr/>
            </a:pPr>
            <a:fld id="{D1676332-2FEB-0143-A8CC-7B37BF4AD214}" type="slidenum">
              <a:rPr lang="en-US"/>
              <a:pPr>
                <a:defRPr/>
              </a:pPr>
              <a:t>‹#›</a:t>
            </a:fld>
            <a:endParaRPr lang="en-US"/>
          </a:p>
        </p:txBody>
      </p:sp>
    </p:spTree>
    <p:extLst>
      <p:ext uri="{BB962C8B-B14F-4D97-AF65-F5344CB8AC3E}">
        <p14:creationId xmlns:p14="http://schemas.microsoft.com/office/powerpoint/2010/main" val="106356972"/>
      </p:ext>
    </p:extLst>
  </p:cSld>
  <p:clrMap bg1="dk2" tx1="lt1" bg2="dk1"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871346781"/>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solidFill>
                  <a:srgbClr val="000000"/>
                </a:solidFill>
                <a:latin typeface="Times New Roman"/>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solidFill>
                  <a:srgbClr val="000000"/>
                </a:solidFill>
                <a:latin typeface="Times New Roman"/>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solidFill>
                  <a:srgbClr val="000000"/>
                </a:solidFill>
                <a:latin typeface="Times New Roman" charset="0"/>
              </a:defRPr>
            </a:lvl1pPr>
          </a:lstStyle>
          <a:p>
            <a:pPr>
              <a:defRPr/>
            </a:pPr>
            <a:fld id="{A44C4530-8D25-7249-9946-C5C7DA6267EA}" type="slidenum">
              <a:rPr lang="en-US"/>
              <a:pPr>
                <a:defRPr/>
              </a:pPr>
              <a:t>‹#›</a:t>
            </a:fld>
            <a:endParaRPr lang="en-US"/>
          </a:p>
        </p:txBody>
      </p:sp>
    </p:spTree>
    <p:extLst>
      <p:ext uri="{BB962C8B-B14F-4D97-AF65-F5344CB8AC3E}">
        <p14:creationId xmlns:p14="http://schemas.microsoft.com/office/powerpoint/2010/main" val="765664514"/>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619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03"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36205"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36206"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08"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0"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2"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5"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13623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5F0147BE-B8C6-D344-A893-741E9858A35E}" type="slidenum">
              <a:rPr lang="en-US"/>
              <a:pPr>
                <a:defRPr/>
              </a:pPr>
              <a:t>‹#›</a:t>
            </a:fld>
            <a:endParaRPr lang="en-US"/>
          </a:p>
        </p:txBody>
      </p:sp>
    </p:spTree>
    <p:extLst>
      <p:ext uri="{BB962C8B-B14F-4D97-AF65-F5344CB8AC3E}">
        <p14:creationId xmlns:p14="http://schemas.microsoft.com/office/powerpoint/2010/main" val="426526742"/>
      </p:ext>
    </p:extLst>
  </p:cSld>
  <p:clrMap bg1="dk2" tx1="lt1" bg2="dk1" tx2="lt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3280499"/>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har char="•"/>
        <a:defRPr sz="3200" b="1">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b="1">
          <a:solidFill>
            <a:schemeClr val="bg1"/>
          </a:solidFill>
          <a:latin typeface="+mn-lt"/>
          <a:ea typeface="+mn-ea"/>
        </a:defRPr>
      </a:lvl2pPr>
      <a:lvl3pPr marL="1143000" indent="-228600" algn="l" rtl="0" eaLnBrk="1" fontAlgn="base" hangingPunct="1">
        <a:spcBef>
          <a:spcPct val="20000"/>
        </a:spcBef>
        <a:spcAft>
          <a:spcPct val="0"/>
        </a:spcAft>
        <a:buChar char="•"/>
        <a:defRPr sz="2400" b="1">
          <a:solidFill>
            <a:schemeClr val="bg1"/>
          </a:solidFill>
          <a:latin typeface="+mn-lt"/>
          <a:ea typeface="+mn-ea"/>
        </a:defRPr>
      </a:lvl3pPr>
      <a:lvl4pPr marL="1600200" indent="-228600" algn="l" rtl="0" eaLnBrk="1" fontAlgn="base" hangingPunct="1">
        <a:spcBef>
          <a:spcPct val="20000"/>
        </a:spcBef>
        <a:spcAft>
          <a:spcPct val="0"/>
        </a:spcAft>
        <a:buChar char="–"/>
        <a:defRPr sz="2000" b="1">
          <a:solidFill>
            <a:schemeClr val="bg1"/>
          </a:solidFill>
          <a:latin typeface="+mn-lt"/>
          <a:ea typeface="+mn-ea"/>
        </a:defRPr>
      </a:lvl4pPr>
      <a:lvl5pPr marL="2057400" indent="-228600" algn="l" rtl="0" eaLnBrk="1" fontAlgn="base" hangingPunct="1">
        <a:spcBef>
          <a:spcPct val="20000"/>
        </a:spcBef>
        <a:spcAft>
          <a:spcPct val="0"/>
        </a:spcAft>
        <a:buChar char="»"/>
        <a:defRPr sz="2000" b="1">
          <a:solidFill>
            <a:schemeClr val="bg1"/>
          </a:solidFill>
          <a:latin typeface="+mn-lt"/>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3C66E19-9CD0-224A-9094-37324153C567}" type="slidenum">
              <a:rPr lang="en-US"/>
              <a:pPr>
                <a:defRPr/>
              </a:pPr>
              <a:t>‹#›</a:t>
            </a:fld>
            <a:endParaRPr lang="en-US"/>
          </a:p>
        </p:txBody>
      </p:sp>
    </p:spTree>
    <p:extLst>
      <p:ext uri="{BB962C8B-B14F-4D97-AF65-F5344CB8AC3E}">
        <p14:creationId xmlns:p14="http://schemas.microsoft.com/office/powerpoint/2010/main" val="449684923"/>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defRPr>
            </a:lvl1pPr>
          </a:lstStyle>
          <a:p>
            <a:pPr>
              <a:defRPr/>
            </a:pPr>
            <a:endParaRPr lang="en-US">
              <a:latin typeface="Arial"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defRPr>
            </a:lvl1pPr>
          </a:lstStyle>
          <a:p>
            <a:pPr>
              <a:defRPr/>
            </a:pPr>
            <a:endParaRPr lang="en-US">
              <a:latin typeface="Arial"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defRPr>
            </a:lvl1pPr>
          </a:lstStyle>
          <a:p>
            <a:pPr>
              <a:defRPr/>
            </a:pPr>
            <a:fld id="{EA7662A3-20FC-F142-973D-72572742F9FD}" type="slidenum">
              <a:rPr lang="en-US">
                <a:latin typeface="Arial" charset="0"/>
              </a:rPr>
              <a:pPr>
                <a:defRPr/>
              </a:pPr>
              <a:t>‹#›</a:t>
            </a:fld>
            <a:endParaRPr lang="en-US">
              <a:latin typeface="Arial" charset="0"/>
            </a:endParaRPr>
          </a:p>
        </p:txBody>
      </p:sp>
    </p:spTree>
    <p:extLst>
      <p:ext uri="{BB962C8B-B14F-4D97-AF65-F5344CB8AC3E}">
        <p14:creationId xmlns:p14="http://schemas.microsoft.com/office/powerpoint/2010/main" val="2272517300"/>
      </p:ext>
    </p:extLst>
  </p:cSld>
  <p:clrMap bg1="dk2" tx1="lt1" bg2="dk1" tx2="lt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22.gif"/></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00.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38.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00.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upload.wikimedia.org/wikipedia/commons/9/94/Skyline_of_the_Central_Business_District_of_Singapore_with_Esplanade_Bridge_in_the_evening.jpg" TargetMode="Externa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2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63.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73.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9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6.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34.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00.xml"/><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9.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2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117.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124.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184.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54.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129.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129.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129.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129.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129.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129.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129.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129.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129.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9.xml"/><Relationship Id="rId1" Type="http://schemas.openxmlformats.org/officeDocument/2006/relationships/slideLayout" Target="../slideLayouts/slideLayout129.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129.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129.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25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5.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4.xml"/><Relationship Id="rId1" Type="http://schemas.openxmlformats.org/officeDocument/2006/relationships/slideLayout" Target="../slideLayouts/slideLayout256.xml"/><Relationship Id="rId4" Type="http://schemas.openxmlformats.org/officeDocument/2006/relationships/image" Target="../media/image61.emf"/></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5.xml"/><Relationship Id="rId1" Type="http://schemas.openxmlformats.org/officeDocument/2006/relationships/slideLayout" Target="../slideLayouts/slideLayout38.xml"/><Relationship Id="rId4" Type="http://schemas.openxmlformats.org/officeDocument/2006/relationships/image" Target="../media/image63.jpeg"/></Relationships>
</file>

<file path=ppt/slides/_rels/slide5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6.xml"/><Relationship Id="rId1"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7.xml"/><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8.xml"/><Relationship Id="rId1" Type="http://schemas.openxmlformats.org/officeDocument/2006/relationships/slideLayout" Target="../slideLayouts/slideLayout38.xml"/><Relationship Id="rId4" Type="http://schemas.openxmlformats.org/officeDocument/2006/relationships/image" Target="../media/image67.jpg"/></Relationships>
</file>

<file path=ppt/slides/_rels/slide5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55.xml"/></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1.xml"/><Relationship Id="rId1" Type="http://schemas.openxmlformats.org/officeDocument/2006/relationships/slideLayout" Target="../slideLayouts/slideLayout131.xml"/></Relationships>
</file>

<file path=ppt/slides/_rels/slide5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2.xml"/><Relationship Id="rId1" Type="http://schemas.openxmlformats.org/officeDocument/2006/relationships/slideLayout" Target="../slideLayouts/slideLayout131.xml"/></Relationships>
</file>

<file path=ppt/slides/_rels/slide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3.xml"/><Relationship Id="rId1" Type="http://schemas.openxmlformats.org/officeDocument/2006/relationships/slideLayout" Target="../slideLayouts/slideLayout168.xml"/></Relationships>
</file>

<file path=ppt/slides/_rels/slide5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46.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4.xml"/><Relationship Id="rId1" Type="http://schemas.openxmlformats.org/officeDocument/2006/relationships/slideLayout" Target="../slideLayouts/slideLayout199.xml"/><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400,000 Variants in the NT Greek Manuscript - Outreach Judaism">
            <a:extLst>
              <a:ext uri="{FF2B5EF4-FFF2-40B4-BE49-F238E27FC236}">
                <a16:creationId xmlns:a16="http://schemas.microsoft.com/office/drawing/2014/main" id="{5E358DC3-A1F7-E6FE-1A2B-963A94D296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7675"/>
            <a:ext cx="9144000" cy="59626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00306"/>
            <a:ext cx="9144000" cy="16943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dirty="0">
                <a:solidFill>
                  <a:srgbClr val="FFFFFF"/>
                </a:solidFill>
                <a:effectLst>
                  <a:glow rad="228600">
                    <a:schemeClr val="accent4">
                      <a:satMod val="175000"/>
                    </a:schemeClr>
                  </a:glow>
                </a:effectLst>
                <a:latin typeface="Arial" panose="020B0604020202020204" pitchFamily="34" charset="0"/>
                <a:ea typeface="ＭＳ Ｐゴシック" charset="0"/>
                <a:cs typeface="Arial" panose="020B0604020202020204" pitchFamily="34" charset="0"/>
              </a:rPr>
              <a:t>دراسات نقدية في العهد الجديد</a:t>
            </a:r>
            <a:endParaRPr lang="en-US" sz="4800" b="1" dirty="0">
              <a:solidFill>
                <a:srgbClr val="FFFFFF"/>
              </a:solidFill>
              <a:effectLst>
                <a:glow rad="228600">
                  <a:schemeClr val="accent4">
                    <a:satMod val="175000"/>
                  </a:schemeClr>
                </a:glow>
              </a:effectLst>
              <a:latin typeface="Arial" panose="020B0604020202020204" pitchFamily="34" charset="0"/>
              <a:ea typeface="ＭＳ Ｐゴシック" charset="0"/>
              <a:cs typeface="Arial" panose="020B0604020202020204" pitchFamily="34" charset="0"/>
            </a:endParaRPr>
          </a:p>
          <a:p>
            <a:pPr defTabSz="914400">
              <a:defRPr/>
            </a:pPr>
            <a:endParaRPr lang="en-US" sz="4800" b="1" dirty="0">
              <a:solidFill>
                <a:srgbClr val="FFFFFF"/>
              </a:solidFill>
              <a:effectLst>
                <a:glow rad="228600">
                  <a:schemeClr val="accent4">
                    <a:satMod val="175000"/>
                  </a:schemeClr>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712249"/>
            <a:ext cx="9120187" cy="1446653"/>
          </a:xfrm>
          <a:effectLst>
            <a:outerShdw blurRad="63500" dist="35921" dir="2700000" algn="ctr" rotWithShape="0">
              <a:schemeClr val="tx2">
                <a:alpha val="74998"/>
              </a:schemeClr>
            </a:outerShdw>
          </a:effectLst>
        </p:spPr>
        <p:txBody>
          <a:bodyPr/>
          <a:lstStyle/>
          <a:p>
            <a:pPr>
              <a:defRPr/>
            </a:pPr>
            <a:r>
              <a:rPr lang="ar-JO" sz="8000" b="1" dirty="0">
                <a:effectLst>
                  <a:glow rad="228600">
                    <a:schemeClr val="accent4">
                      <a:satMod val="175000"/>
                    </a:schemeClr>
                  </a:glow>
                </a:effectLst>
                <a:latin typeface="Arial" panose="020B0604020202020204" pitchFamily="34" charset="0"/>
                <a:ea typeface="ＭＳ Ｐゴシック" charset="0"/>
                <a:cs typeface="Arial" panose="020B0604020202020204" pitchFamily="34" charset="0"/>
              </a:rPr>
              <a:t>وصف مساق</a:t>
            </a:r>
            <a:endParaRPr lang="en-US" sz="8000" b="1" dirty="0">
              <a:effectLst>
                <a:glow rad="228600">
                  <a:schemeClr val="accent4">
                    <a:satMod val="175000"/>
                  </a:schemeClr>
                </a:glow>
              </a:effectLst>
              <a:latin typeface="Arial" panose="020B0604020202020204" pitchFamily="34" charset="0"/>
              <a:ea typeface="ＭＳ Ｐゴシック" charset="0"/>
              <a:cs typeface="Arial" panose="020B0604020202020204" pitchFamily="34"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defTabSz="914400" eaLnBrk="0" hangingPunct="0">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1ACDEA-233F-08BC-39EB-07992A18A175}"/>
              </a:ext>
            </a:extLst>
          </p:cNvPr>
          <p:cNvPicPr>
            <a:picLocks noChangeAspect="1"/>
          </p:cNvPicPr>
          <p:nvPr/>
        </p:nvPicPr>
        <p:blipFill rotWithShape="1">
          <a:blip r:embed="rId2"/>
          <a:srcRect l="21818" t="9707" r="17576" b="56219"/>
          <a:stretch/>
        </p:blipFill>
        <p:spPr>
          <a:xfrm>
            <a:off x="0" y="-1"/>
            <a:ext cx="9144000" cy="6858001"/>
          </a:xfrm>
          <a:prstGeom prst="rect">
            <a:avLst/>
          </a:prstGeom>
        </p:spPr>
      </p:pic>
      <p:sp>
        <p:nvSpPr>
          <p:cNvPr id="184322" name="Title 1"/>
          <p:cNvSpPr>
            <a:spLocks noGrp="1"/>
          </p:cNvSpPr>
          <p:nvPr>
            <p:ph type="title"/>
          </p:nvPr>
        </p:nvSpPr>
        <p:spPr>
          <a:xfrm>
            <a:off x="0" y="-1"/>
            <a:ext cx="9144000" cy="1008063"/>
          </a:xfrm>
        </p:spPr>
        <p:txBody>
          <a:bodyPr/>
          <a:lstStyle/>
          <a:p>
            <a:pPr>
              <a:defRPr/>
            </a:pPr>
            <a:r>
              <a:rPr lang="ar-SA" b="1" dirty="0">
                <a:effectLst>
                  <a:glow rad="139700">
                    <a:schemeClr val="tx1"/>
                  </a:glow>
                </a:effectLst>
                <a:latin typeface="Arial" charset="0"/>
                <a:ea typeface="ＭＳ Ｐゴシック" charset="0"/>
              </a:rPr>
              <a:t>حفيدتنا نورا البالغة من العمر عامين</a:t>
            </a:r>
            <a:endParaRPr lang="en-US" b="1" dirty="0">
              <a:effectLst>
                <a:glow rad="139700">
                  <a:schemeClr val="tx1"/>
                </a:glow>
              </a:effectLst>
              <a:latin typeface="Arial" charset="0"/>
              <a:ea typeface="ＭＳ Ｐゴシック" charset="0"/>
            </a:endParaRPr>
          </a:p>
        </p:txBody>
      </p:sp>
    </p:spTree>
    <p:extLst>
      <p:ext uri="{BB962C8B-B14F-4D97-AF65-F5344CB8AC3E}">
        <p14:creationId xmlns:p14="http://schemas.microsoft.com/office/powerpoint/2010/main" val="557287662"/>
      </p:ext>
    </p:extLst>
  </p:cSld>
  <p:clrMapOvr>
    <a:masterClrMapping/>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E2ABC0-1423-05F6-F45B-6FF7DCDFB995}"/>
              </a:ext>
            </a:extLst>
          </p:cNvPr>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4416" y="5085184"/>
            <a:ext cx="9144000" cy="1772816"/>
          </a:xfrm>
        </p:spPr>
        <p:txBody>
          <a:bodyPr/>
          <a:lstStyle/>
          <a:p>
            <a:pPr rtl="1">
              <a:defRPr/>
            </a:pPr>
            <a:r>
              <a:rPr lang="ar-JO" sz="4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جون (</a:t>
            </a: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30</a:t>
            </a:r>
            <a:r>
              <a:rPr lang="ar-JO" sz="4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 فنان تشكيلي في ريدلاندز, كاليفورنيا</a:t>
            </a:r>
            <a:endPar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8</a:t>
            </a:r>
            <a:endPar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751374155"/>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5F85AE-CFE1-F447-8AB8-340234B18DF3}"/>
              </a:ext>
            </a:extLst>
          </p:cNvPr>
          <p:cNvPicPr>
            <a:picLocks noChangeAspect="1"/>
          </p:cNvPicPr>
          <p:nvPr/>
        </p:nvPicPr>
        <p:blipFill>
          <a:blip r:embed="rId3"/>
          <a:stretch>
            <a:fillRect/>
          </a:stretch>
        </p:blipFill>
        <p:spPr>
          <a:xfrm rot="10800000">
            <a:off x="7883" y="0"/>
            <a:ext cx="9128235" cy="6858000"/>
          </a:xfrm>
          <a:prstGeom prst="rect">
            <a:avLst/>
          </a:prstGeom>
        </p:spPr>
      </p:pic>
      <p:sp>
        <p:nvSpPr>
          <p:cNvPr id="75778" name="Rectangle 2"/>
          <p:cNvSpPr>
            <a:spLocks noGrp="1" noChangeArrowheads="1"/>
          </p:cNvSpPr>
          <p:nvPr>
            <p:ph type="ctrTitle"/>
          </p:nvPr>
        </p:nvSpPr>
        <p:spPr>
          <a:xfrm>
            <a:off x="-188168" y="-147873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latin typeface="Arial" panose="020B0604020202020204" pitchFamily="34" charset="0"/>
                <a:ea typeface="ＭＳ Ｐゴシック" charset="0"/>
                <a:cs typeface="Arial" panose="020B0604020202020204" pitchFamily="34" charset="0"/>
              </a:rPr>
              <a:t>Our People</a:t>
            </a:r>
            <a:endParaRPr lang="en-US" sz="6600" dirty="0">
              <a:latin typeface="Arial" panose="020B0604020202020204" pitchFamily="34" charset="0"/>
              <a:ea typeface="ＭＳ Ｐゴシック" charset="0"/>
              <a:cs typeface="Arial" panose="020B0604020202020204" pitchFamily="34" charset="0"/>
            </a:endParaRPr>
          </a:p>
        </p:txBody>
      </p:sp>
      <p:pic>
        <p:nvPicPr>
          <p:cNvPr id="35635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9600" y="17464"/>
            <a:ext cx="4826496" cy="1069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180528" y="5580112"/>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90 شخص من 16 أمة</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23783" y="4873723"/>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حزيران 2021</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panose="020B0604020202020204" pitchFamily="34" charset="0"/>
              <a:cs typeface="Arial" panose="020B0604020202020204" pitchFamily="34" charset="0"/>
            </a:endParaRPr>
          </a:p>
        </p:txBody>
      </p:sp>
      <p:sp>
        <p:nvSpPr>
          <p:cNvPr id="8"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9</a:t>
            </a:r>
          </a:p>
        </p:txBody>
      </p:sp>
    </p:spTree>
    <p:extLst>
      <p:ext uri="{BB962C8B-B14F-4D97-AF65-F5344CB8AC3E}">
        <p14:creationId xmlns:p14="http://schemas.microsoft.com/office/powerpoint/2010/main" val="1792627058"/>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6" y="1"/>
            <a:ext cx="9202739"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Text Box 17"/>
          <p:cNvSpPr txBox="1">
            <a:spLocks noChangeArrowheads="1"/>
          </p:cNvSpPr>
          <p:nvPr/>
        </p:nvSpPr>
        <p:spPr bwMode="auto">
          <a:xfrm>
            <a:off x="7239000" y="3494088"/>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أمريكا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77" name="Rectangle 5"/>
          <p:cNvSpPr>
            <a:spLocks noGrp="1" noChangeArrowheads="1"/>
          </p:cNvSpPr>
          <p:nvPr>
            <p:ph type="title"/>
          </p:nvPr>
        </p:nvSpPr>
        <p:spPr>
          <a:xfrm>
            <a:off x="-71437" y="5943600"/>
            <a:ext cx="9251951" cy="990600"/>
          </a:xfrm>
          <a:solidFill>
            <a:srgbClr val="800000"/>
          </a:solidFill>
        </p:spPr>
        <p:txBody>
          <a:bodyPr/>
          <a:lstStyle/>
          <a:p>
            <a:pPr eaLnBrk="1" hangingPunct="1">
              <a:defRPr/>
            </a:pPr>
            <a:r>
              <a:rPr lang="ar-JO" b="1" dirty="0">
                <a:solidFill>
                  <a:schemeClr val="tx1"/>
                </a:solidFill>
                <a:latin typeface="Arial" panose="020B0604020202020204" pitchFamily="34" charset="0"/>
                <a:cs typeface="Arial" panose="020B0604020202020204" pitchFamily="34" charset="0"/>
              </a:rPr>
              <a:t> شعب الطرق المتقاطعة</a:t>
            </a:r>
            <a:r>
              <a:rPr lang="en-US" b="1" dirty="0">
                <a:solidFill>
                  <a:schemeClr val="tx1"/>
                </a:solidFill>
                <a:latin typeface="Arial" panose="020B0604020202020204" pitchFamily="34" charset="0"/>
                <a:cs typeface="Arial" panose="020B0604020202020204" pitchFamily="34" charset="0"/>
              </a:rPr>
              <a:t>• </a:t>
            </a:r>
            <a:r>
              <a:rPr lang="ar-JO" b="1" dirty="0">
                <a:solidFill>
                  <a:schemeClr val="tx1"/>
                </a:solidFill>
                <a:latin typeface="Arial" panose="020B0604020202020204" pitchFamily="34" charset="0"/>
                <a:cs typeface="Arial" panose="020B0604020202020204" pitchFamily="34" charset="0"/>
              </a:rPr>
              <a:t>حزيران 2021</a:t>
            </a:r>
            <a:endParaRPr lang="en-US" b="1" dirty="0">
              <a:solidFill>
                <a:schemeClr val="tx1"/>
              </a:solidFill>
              <a:latin typeface="Arial" panose="020B0604020202020204" pitchFamily="34" charset="0"/>
              <a:cs typeface="Arial" panose="020B0604020202020204" pitchFamily="34" charset="0"/>
            </a:endParaRPr>
          </a:p>
        </p:txBody>
      </p:sp>
      <p:grpSp>
        <p:nvGrpSpPr>
          <p:cNvPr id="2" name="Group 1"/>
          <p:cNvGrpSpPr>
            <a:grpSpLocks/>
          </p:cNvGrpSpPr>
          <p:nvPr/>
        </p:nvGrpSpPr>
        <p:grpSpPr bwMode="auto">
          <a:xfrm>
            <a:off x="769211" y="2348881"/>
            <a:ext cx="6157052" cy="3624701"/>
            <a:chOff x="769960" y="1620838"/>
            <a:chExt cx="6155516" cy="4338637"/>
          </a:xfrm>
        </p:grpSpPr>
        <p:sp>
          <p:nvSpPr>
            <p:cNvPr id="361476" name="AutoShape 4"/>
            <p:cNvSpPr>
              <a:spLocks noChangeArrowheads="1"/>
            </p:cNvSpPr>
            <p:nvPr/>
          </p:nvSpPr>
          <p:spPr bwMode="auto">
            <a:xfrm rot="18756690">
              <a:off x="3014439" y="990711"/>
              <a:ext cx="456043" cy="4945002"/>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sp>
        <p:nvSpPr>
          <p:cNvPr id="361485" name="Text Box 13"/>
          <p:cNvSpPr txBox="1">
            <a:spLocks noChangeArrowheads="1"/>
          </p:cNvSpPr>
          <p:nvPr/>
        </p:nvSpPr>
        <p:spPr bwMode="auto">
          <a:xfrm>
            <a:off x="169655" y="1214720"/>
            <a:ext cx="208756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فرنسا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1" name="Text Box 19"/>
          <p:cNvSpPr txBox="1">
            <a:spLocks noChangeArrowheads="1"/>
          </p:cNvSpPr>
          <p:nvPr/>
        </p:nvSpPr>
        <p:spPr bwMode="auto">
          <a:xfrm>
            <a:off x="1979613" y="3573464"/>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الهند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3" name="Text Box 21"/>
          <p:cNvSpPr txBox="1">
            <a:spLocks noChangeArrowheads="1"/>
          </p:cNvSpPr>
          <p:nvPr/>
        </p:nvSpPr>
        <p:spPr bwMode="auto">
          <a:xfrm>
            <a:off x="4762819" y="3672782"/>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تايلاند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7385" name="Text Box 28"/>
          <p:cNvSpPr txBox="1">
            <a:spLocks noChangeArrowheads="1"/>
          </p:cNvSpPr>
          <p:nvPr/>
        </p:nvSpPr>
        <p:spPr bwMode="auto">
          <a:xfrm>
            <a:off x="4291012" y="5410201"/>
            <a:ext cx="2116291"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كنيسة الطرق المتقاطعة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6" name="Text Box 24"/>
          <p:cNvSpPr txBox="1">
            <a:spLocks noChangeArrowheads="1"/>
          </p:cNvSpPr>
          <p:nvPr/>
        </p:nvSpPr>
        <p:spPr bwMode="auto">
          <a:xfrm>
            <a:off x="4572000" y="5075239"/>
            <a:ext cx="165576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سنغافورة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7387" name="Rounded Rectangle 1"/>
          <p:cNvSpPr>
            <a:spLocks noChangeArrowheads="1"/>
          </p:cNvSpPr>
          <p:nvPr/>
        </p:nvSpPr>
        <p:spPr bwMode="auto">
          <a:xfrm>
            <a:off x="2627313" y="90042"/>
            <a:ext cx="2160587" cy="2186831"/>
          </a:xfrm>
          <a:prstGeom prst="roundRect">
            <a:avLst>
              <a:gd name="adj" fmla="val 16667"/>
            </a:avLst>
          </a:prstGeom>
          <a:solidFill>
            <a:schemeClr val="tx1"/>
          </a:solidFill>
          <a:ln w="9525">
            <a:solidFill>
              <a:schemeClr val="tx1"/>
            </a:solid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Text Box 13"/>
          <p:cNvSpPr txBox="1">
            <a:spLocks noChangeArrowheads="1"/>
          </p:cNvSpPr>
          <p:nvPr/>
        </p:nvSpPr>
        <p:spPr bwMode="auto">
          <a:xfrm>
            <a:off x="9468544" y="4708526"/>
            <a:ext cx="1906587"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الفلبين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2" name="Text Box 13"/>
          <p:cNvSpPr txBox="1">
            <a:spLocks noChangeArrowheads="1"/>
          </p:cNvSpPr>
          <p:nvPr/>
        </p:nvSpPr>
        <p:spPr bwMode="auto">
          <a:xfrm>
            <a:off x="-2340768" y="2780928"/>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ألمانيا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5" name="Text Box 13"/>
          <p:cNvSpPr txBox="1">
            <a:spLocks noChangeArrowheads="1"/>
          </p:cNvSpPr>
          <p:nvPr/>
        </p:nvSpPr>
        <p:spPr bwMode="auto">
          <a:xfrm>
            <a:off x="140331" y="706721"/>
            <a:ext cx="208756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هولندا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6" name="Text Box 17"/>
          <p:cNvSpPr txBox="1">
            <a:spLocks noChangeArrowheads="1"/>
          </p:cNvSpPr>
          <p:nvPr/>
        </p:nvSpPr>
        <p:spPr bwMode="auto">
          <a:xfrm>
            <a:off x="6290303" y="1247855"/>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كوريا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4" name="Text Box 17"/>
          <p:cNvSpPr txBox="1">
            <a:spLocks noChangeArrowheads="1"/>
          </p:cNvSpPr>
          <p:nvPr/>
        </p:nvSpPr>
        <p:spPr bwMode="auto">
          <a:xfrm>
            <a:off x="9481913" y="1200820"/>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هونغ كونغ</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7" name="Text Box 17"/>
          <p:cNvSpPr txBox="1">
            <a:spLocks noChangeArrowheads="1"/>
          </p:cNvSpPr>
          <p:nvPr/>
        </p:nvSpPr>
        <p:spPr bwMode="auto">
          <a:xfrm>
            <a:off x="6875623" y="2857583"/>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تايوان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9" name="Text Box 21"/>
          <p:cNvSpPr txBox="1">
            <a:spLocks noChangeArrowheads="1"/>
          </p:cNvSpPr>
          <p:nvPr/>
        </p:nvSpPr>
        <p:spPr bwMode="auto">
          <a:xfrm>
            <a:off x="6276976" y="4982096"/>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أندونيسيا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0" name="Text Box 21"/>
          <p:cNvSpPr txBox="1">
            <a:spLocks noChangeArrowheads="1"/>
          </p:cNvSpPr>
          <p:nvPr/>
        </p:nvSpPr>
        <p:spPr bwMode="auto">
          <a:xfrm>
            <a:off x="9621513" y="4067675"/>
            <a:ext cx="165576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ماليزيا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1" name="Text Box 21"/>
          <p:cNvSpPr txBox="1">
            <a:spLocks noChangeArrowheads="1"/>
          </p:cNvSpPr>
          <p:nvPr/>
        </p:nvSpPr>
        <p:spPr bwMode="auto">
          <a:xfrm>
            <a:off x="9544023" y="5909837"/>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نيوزيلاندا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2" name="Text Box 13"/>
          <p:cNvSpPr txBox="1">
            <a:spLocks noChangeArrowheads="1"/>
          </p:cNvSpPr>
          <p:nvPr/>
        </p:nvSpPr>
        <p:spPr bwMode="auto">
          <a:xfrm>
            <a:off x="-2340768" y="1843644"/>
            <a:ext cx="208756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لبنان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3" name="Text Box 13"/>
          <p:cNvSpPr txBox="1">
            <a:spLocks noChangeArrowheads="1"/>
          </p:cNvSpPr>
          <p:nvPr/>
        </p:nvSpPr>
        <p:spPr bwMode="auto">
          <a:xfrm>
            <a:off x="-2327398" y="4789253"/>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زيمبابوي</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 name="Text Box 13"/>
          <p:cNvSpPr txBox="1">
            <a:spLocks noChangeArrowheads="1"/>
          </p:cNvSpPr>
          <p:nvPr/>
        </p:nvSpPr>
        <p:spPr bwMode="auto">
          <a:xfrm>
            <a:off x="-2346774" y="1183457"/>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إيطاليا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 name="Text Box 17"/>
          <p:cNvSpPr txBox="1">
            <a:spLocks noChangeArrowheads="1"/>
          </p:cNvSpPr>
          <p:nvPr/>
        </p:nvSpPr>
        <p:spPr bwMode="auto">
          <a:xfrm>
            <a:off x="9396536" y="5288"/>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روسيا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7" name="Text Box 21"/>
          <p:cNvSpPr txBox="1">
            <a:spLocks noChangeArrowheads="1"/>
          </p:cNvSpPr>
          <p:nvPr/>
        </p:nvSpPr>
        <p:spPr bwMode="auto">
          <a:xfrm>
            <a:off x="9583209" y="3050630"/>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كندا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8" name="Text Box 13"/>
          <p:cNvSpPr txBox="1">
            <a:spLocks noChangeArrowheads="1"/>
          </p:cNvSpPr>
          <p:nvPr/>
        </p:nvSpPr>
        <p:spPr bwMode="auto">
          <a:xfrm>
            <a:off x="-2364992" y="100334"/>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المملكة المتحدة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9" name="Text Box 13"/>
          <p:cNvSpPr txBox="1">
            <a:spLocks noChangeArrowheads="1"/>
          </p:cNvSpPr>
          <p:nvPr/>
        </p:nvSpPr>
        <p:spPr bwMode="auto">
          <a:xfrm>
            <a:off x="168861" y="1731780"/>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مصر</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0" name="Text Box 17"/>
          <p:cNvSpPr txBox="1">
            <a:spLocks noChangeArrowheads="1"/>
          </p:cNvSpPr>
          <p:nvPr/>
        </p:nvSpPr>
        <p:spPr bwMode="auto">
          <a:xfrm>
            <a:off x="9252520" y="620689"/>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منغوليا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pic>
        <p:nvPicPr>
          <p:cNvPr id="4" name="Picture 3" descr="Crossroads-Logo-Only.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7785" y="116632"/>
            <a:ext cx="2117271" cy="2117270"/>
          </a:xfrm>
          <a:prstGeom prst="rect">
            <a:avLst/>
          </a:prstGeom>
        </p:spPr>
      </p:pic>
      <p:sp>
        <p:nvSpPr>
          <p:cNvPr id="41" name="Text Box 13">
            <a:extLst>
              <a:ext uri="{FF2B5EF4-FFF2-40B4-BE49-F238E27FC236}">
                <a16:creationId xmlns:a16="http://schemas.microsoft.com/office/drawing/2014/main" id="{8E09A645-542F-264D-886B-27BDC51F1814}"/>
              </a:ext>
            </a:extLst>
          </p:cNvPr>
          <p:cNvSpPr txBox="1">
            <a:spLocks noChangeArrowheads="1"/>
          </p:cNvSpPr>
          <p:nvPr/>
        </p:nvSpPr>
        <p:spPr bwMode="auto">
          <a:xfrm>
            <a:off x="-2342356" y="4185084"/>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أثيوبيا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2" name="Text Box 21">
            <a:extLst>
              <a:ext uri="{FF2B5EF4-FFF2-40B4-BE49-F238E27FC236}">
                <a16:creationId xmlns:a16="http://schemas.microsoft.com/office/drawing/2014/main" id="{FEFF8652-9E1E-1542-8990-6848F8DBDC00}"/>
              </a:ext>
            </a:extLst>
          </p:cNvPr>
          <p:cNvSpPr txBox="1">
            <a:spLocks noChangeArrowheads="1"/>
          </p:cNvSpPr>
          <p:nvPr/>
        </p:nvSpPr>
        <p:spPr bwMode="auto">
          <a:xfrm>
            <a:off x="9518852" y="2449686"/>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مينامار</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3" name="Text Box 13">
            <a:extLst>
              <a:ext uri="{FF2B5EF4-FFF2-40B4-BE49-F238E27FC236}">
                <a16:creationId xmlns:a16="http://schemas.microsoft.com/office/drawing/2014/main" id="{6F33562E-4EBD-0741-880B-3B009E5F101D}"/>
              </a:ext>
            </a:extLst>
          </p:cNvPr>
          <p:cNvSpPr txBox="1">
            <a:spLocks noChangeArrowheads="1"/>
          </p:cNvSpPr>
          <p:nvPr/>
        </p:nvSpPr>
        <p:spPr bwMode="auto">
          <a:xfrm>
            <a:off x="34894" y="4760662"/>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جنوب أفريقيا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4" name="Text Box 21">
            <a:extLst>
              <a:ext uri="{FF2B5EF4-FFF2-40B4-BE49-F238E27FC236}">
                <a16:creationId xmlns:a16="http://schemas.microsoft.com/office/drawing/2014/main" id="{7E853FA9-D67E-7A44-BA57-90E422367ADD}"/>
              </a:ext>
            </a:extLst>
          </p:cNvPr>
          <p:cNvSpPr txBox="1">
            <a:spLocks noChangeArrowheads="1"/>
          </p:cNvSpPr>
          <p:nvPr/>
        </p:nvSpPr>
        <p:spPr bwMode="auto">
          <a:xfrm>
            <a:off x="6810000" y="5366154"/>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أستراليا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5" name="Text Box 13">
            <a:extLst>
              <a:ext uri="{FF2B5EF4-FFF2-40B4-BE49-F238E27FC236}">
                <a16:creationId xmlns:a16="http://schemas.microsoft.com/office/drawing/2014/main" id="{873F3133-8016-9B41-AD8F-F1A3CC46D5AA}"/>
              </a:ext>
            </a:extLst>
          </p:cNvPr>
          <p:cNvSpPr txBox="1">
            <a:spLocks noChangeArrowheads="1"/>
          </p:cNvSpPr>
          <p:nvPr/>
        </p:nvSpPr>
        <p:spPr bwMode="auto">
          <a:xfrm>
            <a:off x="46471" y="83087"/>
            <a:ext cx="258084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المملكة المتحدة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6" name="Text Box 17">
            <a:extLst>
              <a:ext uri="{FF2B5EF4-FFF2-40B4-BE49-F238E27FC236}">
                <a16:creationId xmlns:a16="http://schemas.microsoft.com/office/drawing/2014/main" id="{775E5FB2-085D-8647-B745-827D8BD9042A}"/>
              </a:ext>
            </a:extLst>
          </p:cNvPr>
          <p:cNvSpPr txBox="1">
            <a:spLocks noChangeArrowheads="1"/>
          </p:cNvSpPr>
          <p:nvPr/>
        </p:nvSpPr>
        <p:spPr bwMode="auto">
          <a:xfrm>
            <a:off x="9518852" y="1876448"/>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اليابان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7" name="Text Box 21">
            <a:extLst>
              <a:ext uri="{FF2B5EF4-FFF2-40B4-BE49-F238E27FC236}">
                <a16:creationId xmlns:a16="http://schemas.microsoft.com/office/drawing/2014/main" id="{29D47C9F-B167-7246-B1D7-E27E49629289}"/>
              </a:ext>
            </a:extLst>
          </p:cNvPr>
          <p:cNvSpPr txBox="1">
            <a:spLocks noChangeArrowheads="1"/>
          </p:cNvSpPr>
          <p:nvPr/>
        </p:nvSpPr>
        <p:spPr bwMode="auto">
          <a:xfrm>
            <a:off x="4010911" y="2387819"/>
            <a:ext cx="2240664"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الصين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8" name="Text Box 13">
            <a:extLst>
              <a:ext uri="{FF2B5EF4-FFF2-40B4-BE49-F238E27FC236}">
                <a16:creationId xmlns:a16="http://schemas.microsoft.com/office/drawing/2014/main" id="{A960F8FF-74F4-C747-A841-3179B9441AAF}"/>
              </a:ext>
            </a:extLst>
          </p:cNvPr>
          <p:cNvSpPr txBox="1">
            <a:spLocks noChangeArrowheads="1"/>
          </p:cNvSpPr>
          <p:nvPr/>
        </p:nvSpPr>
        <p:spPr bwMode="auto">
          <a:xfrm>
            <a:off x="-2268092" y="6094837"/>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كينيا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9033424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par>
                          <p:cTn id="38" fill="hold" nodeType="afterGroup">
                            <p:stCondLst>
                              <p:cond delay="1100"/>
                            </p:stCondLst>
                            <p:childTnLst>
                              <p:par>
                                <p:cTn id="39" presetID="1" presetClass="entr" presetSubtype="0" fill="hold" grpId="0" nodeType="afterEffect">
                                  <p:stCondLst>
                                    <p:cond delay="0"/>
                                  </p:stCondLst>
                                  <p:childTnLst>
                                    <p:set>
                                      <p:cBhvr>
                                        <p:cTn id="40" dur="1" fill="hold">
                                          <p:stCondLst>
                                            <p:cond delay="299"/>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par>
                          <p:cTn id="63" fill="hold">
                            <p:stCondLst>
                              <p:cond delay="1400"/>
                            </p:stCondLst>
                            <p:childTnLst>
                              <p:par>
                                <p:cTn id="64" presetID="1" presetClass="entr" presetSubtype="0" fill="hold" grpId="0" nodeType="afterEffect">
                                  <p:stCondLst>
                                    <p:cond delay="0"/>
                                  </p:stCondLst>
                                  <p:childTnLst>
                                    <p:set>
                                      <p:cBhvr>
                                        <p:cTn id="65" dur="1" fill="hold">
                                          <p:stCondLst>
                                            <p:cond delay="299"/>
                                          </p:stCondLst>
                                        </p:cTn>
                                        <p:tgtEl>
                                          <p:spTgt spid="4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6"/>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9"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latin typeface="Arial" panose="020B0604020202020204" pitchFamily="34" charset="0"/>
                <a:ea typeface="ＭＳ Ｐゴシック" charset="0"/>
                <a:cs typeface="Arial" panose="020B0604020202020204" pitchFamily="34" charset="0"/>
              </a:rPr>
              <a:t>Our People</a:t>
            </a:r>
            <a:endParaRPr lang="en-US" sz="6600" dirty="0">
              <a:latin typeface="Arial" panose="020B0604020202020204" pitchFamily="34" charset="0"/>
              <a:ea typeface="ＭＳ Ｐゴシック" charset="0"/>
              <a:cs typeface="Arial" panose="020B0604020202020204" pitchFamily="34" charset="0"/>
            </a:endParaRPr>
          </a:p>
        </p:txBody>
      </p:sp>
      <p:pic>
        <p:nvPicPr>
          <p:cNvPr id="335874" name="Picture 6" descr="CIC SBC Student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587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2" y="1"/>
            <a:ext cx="3846513"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274365"/>
            <a:ext cx="9144000" cy="1509611"/>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90500">
                    <a:srgbClr val="000000"/>
                  </a:glow>
                </a:effectLst>
                <a:uLnTx/>
                <a:uFillTx/>
                <a:latin typeface="Arial" panose="020B0604020202020204" pitchFamily="34" charset="0"/>
                <a:cs typeface="Arial" panose="020B0604020202020204" pitchFamily="34" charset="0"/>
              </a:rPr>
              <a:t>خدمة طلاب كلية سنغافورة للكتاب المقدس      في الكنيسة</a:t>
            </a:r>
            <a:endParaRPr kumimoji="0" lang="en-US" sz="4400" b="1" i="0" u="none" strike="noStrike" kern="1200" cap="none" spc="0" normalizeH="0" baseline="0" noProof="0" dirty="0">
              <a:ln>
                <a:noFill/>
              </a:ln>
              <a:solidFill>
                <a:srgbClr val="000000"/>
              </a:solidFill>
              <a:effectLst>
                <a:glow rad="1905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927282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1F1E53-1080-FC46-90A8-FC54944C1F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418320" cy="6858000"/>
          </a:xfrm>
          <a:prstGeom prst="rect">
            <a:avLst/>
          </a:prstGeom>
        </p:spPr>
      </p:pic>
      <p:sp>
        <p:nvSpPr>
          <p:cNvPr id="900098" name="Rectangle 2"/>
          <p:cNvSpPr>
            <a:spLocks noGrp="1" noChangeArrowheads="1"/>
          </p:cNvSpPr>
          <p:nvPr>
            <p:ph type="ctrTitle"/>
          </p:nvPr>
        </p:nvSpPr>
        <p:spPr>
          <a:xfrm>
            <a:off x="688769" y="124695"/>
            <a:ext cx="3883231" cy="1027435"/>
          </a:xfrm>
          <a:effectLst>
            <a:outerShdw blurRad="63500" dist="35921" dir="2700000" algn="ctr" rotWithShape="0">
              <a:schemeClr val="tx2">
                <a:alpha val="74998"/>
              </a:schemeClr>
            </a:outerShdw>
          </a:effectLst>
        </p:spPr>
        <p:txBody>
          <a:bodyPr anchor="ctr"/>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ريك وسوزان</a:t>
            </a:r>
            <a:b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2006</a:t>
            </a: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 - </a:t>
            </a: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2021</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6" name="Picture 5">
            <a:extLst>
              <a:ext uri="{FF2B5EF4-FFF2-40B4-BE49-F238E27FC236}">
                <a16:creationId xmlns:a16="http://schemas.microsoft.com/office/drawing/2014/main" id="{EE04A249-0170-B24D-846F-4C4772C197CE}"/>
              </a:ext>
            </a:extLst>
          </p:cNvPr>
          <p:cNvPicPr>
            <a:picLocks noChangeAspect="1"/>
          </p:cNvPicPr>
          <p:nvPr/>
        </p:nvPicPr>
        <p:blipFill>
          <a:blip r:embed="rId4"/>
          <a:stretch>
            <a:fillRect/>
          </a:stretch>
        </p:blipFill>
        <p:spPr>
          <a:xfrm>
            <a:off x="1935492" y="5393047"/>
            <a:ext cx="5625318" cy="1235364"/>
          </a:xfrm>
          <a:prstGeom prst="rect">
            <a:avLst/>
          </a:prstGeom>
        </p:spPr>
      </p:pic>
      <p:sp>
        <p:nvSpPr>
          <p:cNvPr id="7" name="Rectangle 2">
            <a:extLst>
              <a:ext uri="{FF2B5EF4-FFF2-40B4-BE49-F238E27FC236}">
                <a16:creationId xmlns:a16="http://schemas.microsoft.com/office/drawing/2014/main" id="{24882F29-2F7C-AA46-9106-DA9B80897B9C}"/>
              </a:ext>
            </a:extLst>
          </p:cNvPr>
          <p:cNvSpPr txBox="1">
            <a:spLocks noChangeArrowheads="1"/>
          </p:cNvSpPr>
          <p:nvPr/>
        </p:nvSpPr>
        <p:spPr bwMode="auto">
          <a:xfrm>
            <a:off x="4748151" y="124695"/>
            <a:ext cx="3883231" cy="10274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جيم وجاكي</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2019-2021</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ight Arrow 4">
            <a:extLst>
              <a:ext uri="{FF2B5EF4-FFF2-40B4-BE49-F238E27FC236}">
                <a16:creationId xmlns:a16="http://schemas.microsoft.com/office/drawing/2014/main" id="{53CB7C37-6AFF-144E-B525-744496B7FC4E}"/>
              </a:ext>
            </a:extLst>
          </p:cNvPr>
          <p:cNvSpPr/>
          <p:nvPr/>
        </p:nvSpPr>
        <p:spPr bwMode="auto">
          <a:xfrm>
            <a:off x="4265221" y="168457"/>
            <a:ext cx="789709" cy="921412"/>
          </a:xfrm>
          <a:prstGeom prst="rightArrow">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037163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6" descr="Preaching Home as Relationships May 20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82651"/>
            <a:ext cx="9144000" cy="6100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panose="020B0604020202020204" pitchFamily="34" charset="0"/>
                <a:ea typeface="ＭＳ Ｐゴシック" charset="0"/>
                <a:cs typeface="Arial" panose="020B0604020202020204" pitchFamily="34" charset="0"/>
              </a:rPr>
              <a:t>Our People</a:t>
            </a:r>
            <a:endParaRPr lang="en-US" sz="6600">
              <a:latin typeface="Arial" panose="020B0604020202020204" pitchFamily="34" charset="0"/>
              <a:ea typeface="ＭＳ Ｐゴシック" charset="0"/>
              <a:cs typeface="Arial" panose="020B0604020202020204" pitchFamily="34" charset="0"/>
            </a:endParaRPr>
          </a:p>
        </p:txBody>
      </p:sp>
      <p:pic>
        <p:nvPicPr>
          <p:cNvPr id="333827"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1739" y="1"/>
            <a:ext cx="5751512" cy="1274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657851"/>
            <a:ext cx="9144000" cy="930275"/>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الوعظ من الكتاب المقدس</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633664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3149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rtl="1">
              <a:defRPr/>
            </a:pPr>
            <a:r>
              <a:rPr lang="ar-JO" sz="5400" b="1" dirty="0">
                <a:solidFill>
                  <a:schemeClr val="tx1"/>
                </a:solidFill>
                <a:latin typeface="Arial" panose="020B0604020202020204" pitchFamily="34" charset="0"/>
                <a:ea typeface="ＭＳ Ｐゴシック" charset="0"/>
                <a:cs typeface="Arial" panose="020B0604020202020204" pitchFamily="34" charset="0"/>
              </a:rPr>
              <a:t>دعونا ندرس</a:t>
            </a:r>
            <a:br>
              <a:rPr lang="ar-JO" sz="5400" b="1" dirty="0">
                <a:solidFill>
                  <a:schemeClr val="tx1"/>
                </a:solidFill>
                <a:latin typeface="Arial" panose="020B0604020202020204" pitchFamily="34" charset="0"/>
                <a:ea typeface="ＭＳ Ｐゴシック" charset="0"/>
                <a:cs typeface="Arial" panose="020B0604020202020204" pitchFamily="34" charset="0"/>
              </a:rPr>
            </a:br>
            <a:r>
              <a:rPr lang="ar-JO" sz="5400" b="1" dirty="0">
                <a:solidFill>
                  <a:schemeClr val="tx1"/>
                </a:solidFill>
                <a:latin typeface="Arial" panose="020B0604020202020204" pitchFamily="34" charset="0"/>
                <a:ea typeface="ＭＳ Ｐゴシック" charset="0"/>
                <a:cs typeface="Arial" panose="020B0604020202020204" pitchFamily="34" charset="0"/>
              </a:rPr>
              <a:t>الكلمة المقدسة</a:t>
            </a:r>
            <a:endParaRPr lang="en-US" sz="54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الكتاب المقدس:</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سفراً سفراً</a:t>
            </a:r>
            <a:endPar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887077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2951" t="11188"/>
          <a:stretch/>
        </p:blipFill>
        <p:spPr>
          <a:xfrm>
            <a:off x="-1" y="0"/>
            <a:ext cx="8981701" cy="6092825"/>
          </a:xfrm>
          <a:prstGeom prst="rect">
            <a:avLst/>
          </a:prstGeom>
        </p:spPr>
      </p:pic>
      <p:sp>
        <p:nvSpPr>
          <p:cNvPr id="8" name="Rectangle 2"/>
          <p:cNvSpPr txBox="1">
            <a:spLocks noChangeArrowheads="1"/>
          </p:cNvSpPr>
          <p:nvPr/>
        </p:nvSpPr>
        <p:spPr bwMode="auto">
          <a:xfrm>
            <a:off x="-23813" y="415752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11544" y="552234"/>
            <a:ext cx="9120187" cy="1446653"/>
          </a:xfrm>
          <a:effectLst>
            <a:outerShdw blurRad="63500" dist="35921" dir="2700000" algn="ctr" rotWithShape="0">
              <a:schemeClr val="tx2">
                <a:alpha val="74998"/>
              </a:schemeClr>
            </a:outerShdw>
          </a:effectLst>
        </p:spPr>
        <p:txBody>
          <a:bodyPr/>
          <a:lstStyle/>
          <a:p>
            <a:pPr algn="r">
              <a:defRPr/>
            </a:pP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كن</a:t>
            </a:r>
            <a:br>
              <a:rPr lang="en-US" sz="6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6600" b="1" dirty="0">
                <a:effectLst/>
                <a:latin typeface="Arial" panose="020B0604020202020204" pitchFamily="34" charset="0"/>
                <a:ea typeface="ＭＳ Ｐゴシック" charset="0"/>
                <a:cs typeface="Arial" panose="020B0604020202020204" pitchFamily="34" charset="0"/>
              </a:rPr>
              <a:t>أميناً</a:t>
            </a:r>
            <a:endParaRPr lang="en-US" sz="6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371383859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D96D8ED9-0A33-4849-980F-4998353A45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95" y="0"/>
            <a:ext cx="9144000" cy="59531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8295" y="441532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رؤيا</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3813" y="462626"/>
            <a:ext cx="9120187" cy="1446653"/>
          </a:xfrm>
          <a:effectLst>
            <a:outerShdw blurRad="63500" dist="35921" dir="2700000" algn="ctr" rotWithShape="0">
              <a:schemeClr val="tx2">
                <a:alpha val="74998"/>
              </a:schemeClr>
            </a:outerShdw>
          </a:effectLst>
        </p:spPr>
        <p:txBody>
          <a:bodyPr/>
          <a:lstStyle/>
          <a:p>
            <a:pPr>
              <a:defRPr/>
            </a:pPr>
            <a:r>
              <a:rPr lang="ar-JO" sz="8000" b="1" dirty="0">
                <a:effectLst>
                  <a:glow rad="127000">
                    <a:schemeClr val="tx1"/>
                  </a:glow>
                </a:effectLst>
                <a:latin typeface="Arial" panose="020B0604020202020204" pitchFamily="34" charset="0"/>
                <a:ea typeface="ＭＳ Ｐゴシック" charset="0"/>
                <a:cs typeface="Arial" panose="020B0604020202020204" pitchFamily="34" charset="0"/>
              </a:rPr>
              <a:t>كن منتصراً</a:t>
            </a:r>
            <a:endParaRPr lang="en-US" sz="8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319012508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59828"/>
            <a:ext cx="9144000" cy="1143000"/>
          </a:xfrm>
        </p:spPr>
        <p:txBody>
          <a:bodyPr/>
          <a:lstStyle/>
          <a:p>
            <a:pPr>
              <a:defRPr/>
            </a:pPr>
            <a:r>
              <a:rPr lang="ar-JO" sz="5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سنغافورة (1991-2021)</a:t>
            </a:r>
            <a:endParaRPr lang="en-US" sz="5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pic>
        <p:nvPicPr>
          <p:cNvPr id="1026" name="Picture 2">
            <a:hlinkClick r:id="rId2"/>
            <a:extLst>
              <a:ext uri="{FF2B5EF4-FFF2-40B4-BE49-F238E27FC236}">
                <a16:creationId xmlns:a16="http://schemas.microsoft.com/office/drawing/2014/main" id="{4B1C48E6-71B5-3645-8717-2EB974D346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212955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5801"/>
            <a:ext cx="9144000" cy="6272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8706" name="Rectangle 3"/>
          <p:cNvSpPr>
            <a:spLocks noGrp="1" noChangeArrowheads="1"/>
          </p:cNvSpPr>
          <p:nvPr>
            <p:ph type="title"/>
          </p:nvPr>
        </p:nvSpPr>
        <p:spPr>
          <a:xfrm>
            <a:off x="0" y="0"/>
            <a:ext cx="9144000" cy="707886"/>
          </a:xfrm>
          <a:solidFill>
            <a:srgbClr val="000066"/>
          </a:solidFill>
        </p:spPr>
        <p:txBody>
          <a:bodyPr anchor="t">
            <a:spAutoFit/>
          </a:bodyPr>
          <a:lstStyle/>
          <a:p>
            <a:pPr rtl="1"/>
            <a:r>
              <a:rPr lang="ar-JO" sz="4000" b="1" dirty="0">
                <a:solidFill>
                  <a:schemeClr val="hlink"/>
                </a:solidFill>
                <a:latin typeface="Arial" panose="020B0604020202020204" pitchFamily="34" charset="0"/>
                <a:ea typeface="ＭＳ Ｐゴシック" charset="0"/>
                <a:cs typeface="Arial" panose="020B0604020202020204" pitchFamily="34" charset="0"/>
              </a:rPr>
              <a:t>كلية سنغافورة للكتاب المقدس</a:t>
            </a:r>
            <a:endParaRPr lang="en-US" sz="4000" b="1" dirty="0">
              <a:solidFill>
                <a:schemeClr val="hlink"/>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50959193"/>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8-05 DMin Nithy No Pum Deva Yanger.jpg"/>
          <p:cNvPicPr>
            <a:picLocks noChangeAspect="1"/>
          </p:cNvPicPr>
          <p:nvPr/>
        </p:nvPicPr>
        <p:blipFill rotWithShape="1">
          <a:blip r:embed="rId3" cstate="email">
            <a:extLst>
              <a:ext uri="{28A0092B-C50C-407E-A947-70E740481C1C}">
                <a14:useLocalDpi xmlns:a14="http://schemas.microsoft.com/office/drawing/2010/main" val="0"/>
              </a:ext>
            </a:extLst>
          </a:blip>
          <a:srcRect l="4494" t="19220" r="9888"/>
          <a:stretch/>
        </p:blipFill>
        <p:spPr>
          <a:xfrm>
            <a:off x="-1" y="0"/>
            <a:ext cx="9144001" cy="6470576"/>
          </a:xfrm>
          <a:prstGeom prst="rect">
            <a:avLst/>
          </a:prstGeom>
        </p:spPr>
      </p:pic>
      <p:sp>
        <p:nvSpPr>
          <p:cNvPr id="361477" name="Rectangle 5"/>
          <p:cNvSpPr>
            <a:spLocks noGrp="1" noChangeArrowheads="1"/>
          </p:cNvSpPr>
          <p:nvPr>
            <p:ph type="title"/>
          </p:nvPr>
        </p:nvSpPr>
        <p:spPr>
          <a:xfrm>
            <a:off x="-71438" y="5373217"/>
            <a:ext cx="9251951" cy="1560982"/>
          </a:xfrm>
          <a:solidFill>
            <a:srgbClr val="000000"/>
          </a:solidFill>
        </p:spPr>
        <p:txBody>
          <a:bodyPr/>
          <a:lstStyle/>
          <a:p>
            <a:pPr rtl="1" eaLnBrk="1" hangingPunct="1">
              <a:defRPr/>
            </a:pPr>
            <a:r>
              <a:rPr lang="ar-JO" sz="4000" b="1" dirty="0">
                <a:latin typeface="Arial" panose="020B0604020202020204" pitchFamily="34" charset="0"/>
                <a:cs typeface="Arial" panose="020B0604020202020204" pitchFamily="34" charset="0"/>
              </a:rPr>
              <a:t>قمتُ بالإشراف على طلاب الدكتوراه في الخدمة في كلية سنغافورة للكتاب المقدس (2012 - 2021م)</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832565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548680"/>
            <a:ext cx="9144000" cy="1944216"/>
          </a:xfrm>
        </p:spPr>
        <p:txBody>
          <a:bodyPr/>
          <a:lstStyle/>
          <a:p>
            <a:r>
              <a:rPr lang="en-US" sz="4000" dirty="0">
                <a:latin typeface="Arial" panose="020B0604020202020204" pitchFamily="34" charset="0"/>
                <a:cs typeface="Arial" panose="020B0604020202020204" pitchFamily="34" charset="0"/>
              </a:rPr>
              <a:t>Leading Change &amp; Conflict Resolution </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(Dr. </a:t>
            </a:r>
            <a:r>
              <a:rPr lang="en-US" sz="4000" dirty="0" err="1">
                <a:latin typeface="Arial" panose="020B0604020202020204" pitchFamily="34" charset="0"/>
                <a:cs typeface="Arial" panose="020B0604020202020204" pitchFamily="34" charset="0"/>
              </a:rPr>
              <a:t>Alan McMahan</a:t>
            </a:r>
            <a:r>
              <a:rPr lang="en-US" sz="4000" dirty="0">
                <a:latin typeface="Arial" panose="020B0604020202020204" pitchFamily="34" charset="0"/>
                <a:cs typeface="Arial" panose="020B0604020202020204" pitchFamily="34" charset="0"/>
              </a:rPr>
              <a:t> Oct 2016)</a:t>
            </a:r>
          </a:p>
        </p:txBody>
      </p:sp>
      <p:pic>
        <p:nvPicPr>
          <p:cNvPr id="4" name="Picture 3" descr="2016-10 DMin Leading Change McMahan.jpe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020" y="116632"/>
            <a:ext cx="9181020" cy="6120680"/>
          </a:xfrm>
          <a:prstGeom prst="rect">
            <a:avLst/>
          </a:prstGeom>
        </p:spPr>
      </p:pic>
    </p:spTree>
    <p:extLst>
      <p:ext uri="{BB962C8B-B14F-4D97-AF65-F5344CB8AC3E}">
        <p14:creationId xmlns:p14="http://schemas.microsoft.com/office/powerpoint/2010/main" val="41157341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rtl="1" eaLnBrk="1" hangingPunct="1">
              <a:defRPr/>
            </a:pPr>
            <a:r>
              <a:rPr lang="ar-JO" b="1" dirty="0">
                <a:latin typeface="Arial" panose="020B0604020202020204" pitchFamily="34" charset="0"/>
                <a:cs typeface="Arial" panose="020B0604020202020204" pitchFamily="34" charset="0"/>
              </a:rPr>
              <a:t>طلاب كلية سنغافورة للكتاب المقدس</a:t>
            </a:r>
            <a:endParaRPr lang="en-US" b="1" dirty="0">
              <a:latin typeface="Arial" panose="020B0604020202020204" pitchFamily="34" charset="0"/>
              <a:cs typeface="Arial" panose="020B0604020202020204" pitchFamily="34"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9</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49804221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52400"/>
            <a:ext cx="9144000" cy="685800"/>
          </a:xfrm>
          <a:effectLst/>
        </p:spPr>
        <p:txBody>
          <a:bodyPr/>
          <a:lstStyle/>
          <a:p>
            <a:pPr rtl="1" eaLnBrk="1" hangingPunct="1">
              <a:defRPr/>
            </a:pPr>
            <a:r>
              <a:rPr lang="ar-JO" sz="4800" dirty="0">
                <a:solidFill>
                  <a:srgbClr val="FFF9FC"/>
                </a:solidFill>
                <a:effectLst>
                  <a:glow rad="228600">
                    <a:schemeClr val="tx1">
                      <a:alpha val="96000"/>
                    </a:schemeClr>
                  </a:glow>
                </a:effectLst>
                <a:latin typeface="Arial" panose="020B0604020202020204" pitchFamily="34" charset="0"/>
                <a:ea typeface="ＭＳ Ｐゴシック" charset="0"/>
                <a:cs typeface="Arial" panose="020B0604020202020204" pitchFamily="34" charset="0"/>
              </a:rPr>
              <a:t>المساقات التي قمت بتدريسها منذ عام 1991م</a:t>
            </a:r>
            <a:endParaRPr lang="en-US" sz="3600" b="1" dirty="0">
              <a:solidFill>
                <a:srgbClr val="FFF9FC"/>
              </a:solidFill>
              <a:effectLst>
                <a:glow rad="228600">
                  <a:schemeClr val="tx1">
                    <a:alpha val="96000"/>
                  </a:schemeClr>
                </a:glow>
              </a:effectLst>
              <a:latin typeface="Arial" panose="020B0604020202020204" pitchFamily="34" charset="0"/>
              <a:ea typeface="ＭＳ Ｐゴシック" charset="0"/>
              <a:cs typeface="Arial" panose="020B0604020202020204" pitchFamily="34" charset="0"/>
            </a:endParaRPr>
          </a:p>
        </p:txBody>
      </p:sp>
      <p:sp>
        <p:nvSpPr>
          <p:cNvPr id="920580" name="Text Box 4"/>
          <p:cNvSpPr txBox="1">
            <a:spLocks noChangeArrowheads="1"/>
          </p:cNvSpPr>
          <p:nvPr/>
        </p:nvSpPr>
        <p:spPr bwMode="auto">
          <a:xfrm>
            <a:off x="-565" y="1600200"/>
            <a:ext cx="9144000" cy="1200329"/>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824038" algn="l"/>
                <a:tab pos="4281488"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824038" algn="l"/>
                <a:tab pos="4281488" algn="l"/>
              </a:tabLst>
              <a:defRPr sz="2400">
                <a:solidFill>
                  <a:schemeClr val="tx1"/>
                </a:solidFill>
                <a:latin typeface="Times New Roman" charset="0"/>
                <a:ea typeface="ＭＳ Ｐゴシック" charset="0"/>
              </a:defRPr>
            </a:lvl2pPr>
            <a:lvl3pPr marL="1143000" indent="-228600" defTabSz="909638" eaLnBrk="0" hangingPunct="0">
              <a:tabLst>
                <a:tab pos="1824038" algn="l"/>
                <a:tab pos="4281488" algn="l"/>
              </a:tabLst>
              <a:defRPr sz="2400">
                <a:solidFill>
                  <a:schemeClr val="tx1"/>
                </a:solidFill>
                <a:latin typeface="Times New Roman" charset="0"/>
                <a:ea typeface="ＭＳ Ｐゴシック" charset="0"/>
              </a:defRPr>
            </a:lvl3pPr>
            <a:lvl4pPr marL="1600200" indent="-228600" defTabSz="909638" eaLnBrk="0" hangingPunct="0">
              <a:tabLst>
                <a:tab pos="1824038" algn="l"/>
                <a:tab pos="4281488" algn="l"/>
              </a:tabLst>
              <a:defRPr sz="2400">
                <a:solidFill>
                  <a:schemeClr val="tx1"/>
                </a:solidFill>
                <a:latin typeface="Times New Roman" charset="0"/>
                <a:ea typeface="ＭＳ Ｐゴシック" charset="0"/>
              </a:defRPr>
            </a:lvl4pPr>
            <a:lvl5pPr marL="2057400" indent="-228600" defTabSz="909638" eaLnBrk="0" hangingPunct="0">
              <a:tabLst>
                <a:tab pos="1824038" algn="l"/>
                <a:tab pos="4281488"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1824038" algn="l"/>
                <a:tab pos="4281488" algn="l"/>
              </a:tabLst>
              <a:defRPr/>
            </a:pPr>
            <a:r>
              <a:rPr kumimoji="0" lang="ar-JO" sz="3600" b="1" i="0" u="sng"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rPr>
              <a:t>المساقات التي تقدم مسحاً:</a:t>
            </a:r>
            <a:r>
              <a:rPr kumimoji="0" lang="ar-JO" sz="3600" b="1" i="0"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rPr>
              <a:t> * الكتاب المقدس بصورة أساسية</a:t>
            </a:r>
            <a:endParaRPr kumimoji="0" lang="en-US" sz="3600" b="1" i="0"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endParaRPr>
          </a:p>
          <a:p>
            <a:pPr marL="0" marR="0" lvl="0" indent="0" algn="r" defTabSz="909638" rtl="1" eaLnBrk="1" fontAlgn="base" latinLnBrk="0" hangingPunct="1">
              <a:lnSpc>
                <a:spcPct val="100000"/>
              </a:lnSpc>
              <a:spcBef>
                <a:spcPct val="0"/>
              </a:spcBef>
              <a:spcAft>
                <a:spcPct val="0"/>
              </a:spcAft>
              <a:buClrTx/>
              <a:buSzTx/>
              <a:buFontTx/>
              <a:buNone/>
              <a:tabLst>
                <a:tab pos="1824038" algn="l"/>
                <a:tab pos="4281488" algn="l"/>
              </a:tabLst>
              <a:defRPr/>
            </a:pPr>
            <a:r>
              <a:rPr kumimoji="0" lang="en-US" sz="3600" b="1" i="0"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rPr>
              <a:t>	</a:t>
            </a:r>
            <a:r>
              <a:rPr kumimoji="0" lang="ar-JO" sz="3600" b="1" i="0"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rPr>
              <a:t>العهد الجديد        </a:t>
            </a:r>
            <a:r>
              <a:rPr kumimoji="0" lang="en-US" sz="3600" b="1" i="0"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rPr>
              <a:t>	</a:t>
            </a:r>
            <a:r>
              <a:rPr kumimoji="0" lang="ar-JO" sz="3600" b="1" i="0"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rPr>
              <a:t>العهد القديم</a:t>
            </a:r>
            <a:r>
              <a:rPr kumimoji="0" lang="en-US" sz="3600" b="1" i="0"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rPr>
              <a:t>      </a:t>
            </a:r>
            <a:r>
              <a:rPr kumimoji="0" lang="ar-JO" sz="3600" b="1" i="0"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rPr>
              <a:t>دراسة الكتاب المقدس </a:t>
            </a:r>
            <a:endParaRPr kumimoji="0" lang="en-US" sz="3600" b="1" i="0"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endParaRPr>
          </a:p>
        </p:txBody>
      </p:sp>
      <p:sp>
        <p:nvSpPr>
          <p:cNvPr id="920581" name="Text Box 5"/>
          <p:cNvSpPr txBox="1">
            <a:spLocks noChangeArrowheads="1"/>
          </p:cNvSpPr>
          <p:nvPr/>
        </p:nvSpPr>
        <p:spPr bwMode="auto">
          <a:xfrm>
            <a:off x="-565" y="2895600"/>
            <a:ext cx="9144000" cy="1200329"/>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2pPr>
            <a:lvl3pPr marL="11430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3pPr>
            <a:lvl4pPr marL="16002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4pPr>
            <a:lvl5pPr marL="20574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406400" algn="l"/>
                <a:tab pos="1824038" algn="l"/>
                <a:tab pos="3028950" algn="l"/>
                <a:tab pos="5649913" algn="l"/>
              </a:tabLst>
              <a:defRPr/>
            </a:pPr>
            <a:r>
              <a:rPr kumimoji="0" lang="ar-JO" sz="3600" b="1" i="0" u="sng"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مساقات الخلفيات:</a:t>
            </a:r>
            <a:r>
              <a:rPr kumimoji="0" lang="ar-JO"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 الأبحاث والكتابة</a:t>
            </a:r>
            <a:endParaRPr kumimoji="0" lang="en-US"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a:p>
            <a:pPr marL="0" marR="0" lvl="0" indent="0" algn="r" defTabSz="909638" rtl="1" eaLnBrk="1" fontAlgn="base" latinLnBrk="0" hangingPunct="1">
              <a:lnSpc>
                <a:spcPct val="100000"/>
              </a:lnSpc>
              <a:spcBef>
                <a:spcPct val="0"/>
              </a:spcBef>
              <a:spcAft>
                <a:spcPct val="0"/>
              </a:spcAft>
              <a:buClrTx/>
              <a:buSzTx/>
              <a:buFontTx/>
              <a:buNone/>
              <a:tabLst>
                <a:tab pos="406400" algn="l"/>
                <a:tab pos="1824038" algn="l"/>
                <a:tab pos="4306888" algn="l"/>
                <a:tab pos="5649913" algn="l"/>
              </a:tabLst>
              <a:defRPr/>
            </a:pPr>
            <a:r>
              <a:rPr kumimoji="0" lang="en-US"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العهد الجديد</a:t>
            </a:r>
            <a:r>
              <a:rPr kumimoji="0" lang="en-US"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العهد القديم</a:t>
            </a:r>
            <a:r>
              <a:rPr kumimoji="0" lang="en-US"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جغرافيا الكتاب المقدس</a:t>
            </a:r>
            <a:endParaRPr kumimoji="0" lang="en-US"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p:txBody>
      </p:sp>
      <p:sp>
        <p:nvSpPr>
          <p:cNvPr id="920582" name="Text Box 6"/>
          <p:cNvSpPr txBox="1">
            <a:spLocks noChangeArrowheads="1"/>
          </p:cNvSpPr>
          <p:nvPr/>
        </p:nvSpPr>
        <p:spPr bwMode="auto">
          <a:xfrm>
            <a:off x="-565" y="4206875"/>
            <a:ext cx="9144000" cy="1200329"/>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090613" algn="l"/>
                <a:tab pos="3711575" algn="l"/>
                <a:tab pos="60563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090613" algn="l"/>
                <a:tab pos="3711575" algn="l"/>
                <a:tab pos="6056313" algn="l"/>
              </a:tabLst>
              <a:defRPr sz="2400">
                <a:solidFill>
                  <a:schemeClr val="tx1"/>
                </a:solidFill>
                <a:latin typeface="Times New Roman" charset="0"/>
                <a:ea typeface="ＭＳ Ｐゴシック" charset="0"/>
              </a:defRPr>
            </a:lvl2pPr>
            <a:lvl3pPr marL="11430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3pPr>
            <a:lvl4pPr marL="16002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4pPr>
            <a:lvl5pPr marL="20574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ar-JO" sz="3600" b="1" i="0" u="sng"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مساقات اللاهوت:</a:t>
            </a:r>
            <a:r>
              <a:rPr kumimoji="0" lang="ar-JO"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 الخلق * يسوع</a:t>
            </a:r>
            <a:endParaRPr kumimoji="0" lang="en-US"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a:p>
            <a:pPr marL="0" marR="0" lvl="0" indent="0" algn="r" defTabSz="909638" rtl="1"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ar-JO"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الكنيسة * الروح القدس  * (علم) الخلاص  * الأخرويات</a:t>
            </a:r>
            <a:endParaRPr kumimoji="0" lang="en-US"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p:txBody>
      </p:sp>
      <p:sp>
        <p:nvSpPr>
          <p:cNvPr id="920583" name="Text Box 7"/>
          <p:cNvSpPr txBox="1">
            <a:spLocks noChangeArrowheads="1"/>
          </p:cNvSpPr>
          <p:nvPr/>
        </p:nvSpPr>
        <p:spPr bwMode="auto">
          <a:xfrm>
            <a:off x="-566" y="5505271"/>
            <a:ext cx="9144565" cy="1200329"/>
          </a:xfrm>
          <a:prstGeom prst="rect">
            <a:avLst/>
          </a:prstGeom>
          <a:gradFill rotWithShape="0">
            <a:gsLst>
              <a:gs pos="0">
                <a:srgbClr val="2A0830"/>
              </a:gs>
              <a:gs pos="100000">
                <a:srgbClr val="5A1268"/>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909638" eaLnBrk="0" hangingPunct="0">
              <a:tabLst>
                <a:tab pos="2800350" algn="l"/>
                <a:tab pos="423386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2800350" algn="l"/>
                <a:tab pos="4233863" algn="l"/>
              </a:tabLst>
              <a:defRPr sz="2400">
                <a:solidFill>
                  <a:schemeClr val="tx1"/>
                </a:solidFill>
                <a:latin typeface="Times New Roman" charset="0"/>
                <a:ea typeface="ＭＳ Ｐゴシック" charset="0"/>
              </a:defRPr>
            </a:lvl2pPr>
            <a:lvl3pPr marL="1143000" indent="-228600" defTabSz="909638" eaLnBrk="0" hangingPunct="0">
              <a:tabLst>
                <a:tab pos="2800350" algn="l"/>
                <a:tab pos="4233863" algn="l"/>
              </a:tabLst>
              <a:defRPr sz="2400">
                <a:solidFill>
                  <a:schemeClr val="tx1"/>
                </a:solidFill>
                <a:latin typeface="Times New Roman" charset="0"/>
                <a:ea typeface="ＭＳ Ｐゴシック" charset="0"/>
              </a:defRPr>
            </a:lvl3pPr>
            <a:lvl4pPr marL="1600200" indent="-228600" defTabSz="909638" eaLnBrk="0" hangingPunct="0">
              <a:tabLst>
                <a:tab pos="2800350" algn="l"/>
                <a:tab pos="4233863" algn="l"/>
              </a:tabLst>
              <a:defRPr sz="2400">
                <a:solidFill>
                  <a:schemeClr val="tx1"/>
                </a:solidFill>
                <a:latin typeface="Times New Roman" charset="0"/>
                <a:ea typeface="ＭＳ Ｐゴシック" charset="0"/>
              </a:defRPr>
            </a:lvl4pPr>
            <a:lvl5pPr marL="2057400" indent="-228600" defTabSz="909638" eaLnBrk="0" hangingPunct="0">
              <a:tabLst>
                <a:tab pos="2800350" algn="l"/>
                <a:tab pos="423386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2800350" algn="l"/>
                <a:tab pos="4233863" algn="l"/>
              </a:tabLst>
              <a:defRPr/>
            </a:pPr>
            <a:r>
              <a:rPr kumimoji="0" lang="ar-JO" sz="3600" b="1" i="0" u="sng"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مساقات الوعظ:</a:t>
            </a:r>
            <a:endParaRPr kumimoji="0" lang="en-US"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a:p>
            <a:pPr marL="0" marR="0" lvl="0" indent="0" algn="r" defTabSz="909638" rtl="1" eaLnBrk="1" fontAlgn="base" latinLnBrk="0" hangingPunct="1">
              <a:lnSpc>
                <a:spcPct val="100000"/>
              </a:lnSpc>
              <a:spcBef>
                <a:spcPct val="0"/>
              </a:spcBef>
              <a:spcAft>
                <a:spcPct val="0"/>
              </a:spcAft>
              <a:buClrTx/>
              <a:buSzTx/>
              <a:buFontTx/>
              <a:buNone/>
              <a:tabLst>
                <a:tab pos="2800350" algn="l"/>
                <a:tab pos="4233863" algn="l"/>
              </a:tabLst>
              <a:defRPr/>
            </a:pPr>
            <a:r>
              <a:rPr kumimoji="0" lang="ar-JO"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علم الوعظ 1</a:t>
            </a:r>
            <a:r>
              <a:rPr kumimoji="0" lang="en-US"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 علم الوعظ 2</a:t>
            </a:r>
            <a:endParaRPr kumimoji="0" lang="en-US"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834479"/>
            <a:ext cx="9144000" cy="7223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(باللغات الإنجليزية</a:t>
            </a:r>
            <a:r>
              <a:rPr kumimoji="0" lang="en-US" sz="3600" b="0" i="0"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 • </a:t>
            </a:r>
            <a:r>
              <a:rPr kumimoji="0" lang="ar-JO" sz="3600" b="0" i="0"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الأندونيسية</a:t>
            </a:r>
            <a:r>
              <a:rPr kumimoji="0" lang="en-US" sz="3600" b="0" i="0"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 • </a:t>
            </a:r>
            <a:r>
              <a:rPr kumimoji="0" lang="ar-JO" sz="3600" b="0" i="0"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الصينية)</a:t>
            </a:r>
            <a:endParaRPr kumimoji="0" lang="en-US" sz="3200" b="1" i="0"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342814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329"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ar-JO" b="1" dirty="0">
                <a:latin typeface="Arial" panose="020B0604020202020204" pitchFamily="34" charset="0"/>
                <a:cs typeface="Arial" panose="020B0604020202020204" pitchFamily="34" charset="0"/>
              </a:rPr>
              <a:t>طلاب كلية سنغافورة للكتاب المقدس</a:t>
            </a:r>
            <a:endParaRPr lang="en-US" b="1" dirty="0">
              <a:latin typeface="Arial" panose="020B0604020202020204" pitchFamily="34" charset="0"/>
              <a:cs typeface="Arial" panose="020B0604020202020204" pitchFamily="34" charset="0"/>
            </a:endParaRPr>
          </a:p>
        </p:txBody>
      </p:sp>
      <p:grpSp>
        <p:nvGrpSpPr>
          <p:cNvPr id="2" name="Group 1"/>
          <p:cNvGrpSpPr>
            <a:grpSpLocks/>
          </p:cNvGrpSpPr>
          <p:nvPr/>
        </p:nvGrpSpPr>
        <p:grpSpPr bwMode="auto">
          <a:xfrm>
            <a:off x="3771900" y="1620838"/>
            <a:ext cx="3154363" cy="4424362"/>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361489" name="Text Box 17"/>
          <p:cNvSpPr txBox="1">
            <a:spLocks noChangeArrowheads="1"/>
          </p:cNvSpPr>
          <p:nvPr/>
        </p:nvSpPr>
        <p:spPr bwMode="auto">
          <a:xfrm>
            <a:off x="3995738" y="126841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منغوليا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91" name="Text Box 19"/>
          <p:cNvSpPr txBox="1">
            <a:spLocks noChangeArrowheads="1"/>
          </p:cNvSpPr>
          <p:nvPr/>
        </p:nvSpPr>
        <p:spPr bwMode="auto">
          <a:xfrm>
            <a:off x="2019300" y="37163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الهند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ميانمار</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11336"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SBC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سنغافورة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 Box 17"/>
          <p:cNvSpPr txBox="1">
            <a:spLocks noChangeArrowheads="1"/>
          </p:cNvSpPr>
          <p:nvPr/>
        </p:nvSpPr>
        <p:spPr bwMode="auto">
          <a:xfrm>
            <a:off x="7239000" y="18891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أمريكا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 name="Text Box 17"/>
          <p:cNvSpPr txBox="1">
            <a:spLocks noChangeArrowheads="1"/>
          </p:cNvSpPr>
          <p:nvPr/>
        </p:nvSpPr>
        <p:spPr bwMode="auto">
          <a:xfrm>
            <a:off x="4140200" y="2349500"/>
            <a:ext cx="2160588"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الصين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 name="Text Box 17"/>
          <p:cNvSpPr txBox="1">
            <a:spLocks noChangeArrowheads="1"/>
          </p:cNvSpPr>
          <p:nvPr/>
        </p:nvSpPr>
        <p:spPr bwMode="auto">
          <a:xfrm>
            <a:off x="5076825" y="41798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فيتنام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 name="Text Box 17"/>
          <p:cNvSpPr txBox="1">
            <a:spLocks noChangeArrowheads="1"/>
          </p:cNvSpPr>
          <p:nvPr/>
        </p:nvSpPr>
        <p:spPr bwMode="auto">
          <a:xfrm>
            <a:off x="4572000" y="462756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ماليزيا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611342" name="Picture 2" descr="SBC logo (revise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782888" cy="278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 name="Text Box 17"/>
          <p:cNvSpPr txBox="1">
            <a:spLocks noChangeArrowheads="1"/>
          </p:cNvSpPr>
          <p:nvPr/>
        </p:nvSpPr>
        <p:spPr bwMode="auto">
          <a:xfrm>
            <a:off x="6948488" y="13414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اليابان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 name="Text Box 21"/>
          <p:cNvSpPr txBox="1">
            <a:spLocks noChangeArrowheads="1"/>
          </p:cNvSpPr>
          <p:nvPr/>
        </p:nvSpPr>
        <p:spPr bwMode="auto">
          <a:xfrm>
            <a:off x="4427538" y="373221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تايلاند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 name="Text Box 17"/>
          <p:cNvSpPr txBox="1">
            <a:spLocks noChangeArrowheads="1"/>
          </p:cNvSpPr>
          <p:nvPr/>
        </p:nvSpPr>
        <p:spPr bwMode="auto">
          <a:xfrm>
            <a:off x="7059613" y="4070350"/>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الفلبين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 name="Text Box 17"/>
          <p:cNvSpPr txBox="1">
            <a:spLocks noChangeArrowheads="1"/>
          </p:cNvSpPr>
          <p:nvPr/>
        </p:nvSpPr>
        <p:spPr bwMode="auto">
          <a:xfrm>
            <a:off x="6372225" y="53736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أندونيسيا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 name="Text Box 17"/>
          <p:cNvSpPr txBox="1">
            <a:spLocks noChangeArrowheads="1"/>
          </p:cNvSpPr>
          <p:nvPr/>
        </p:nvSpPr>
        <p:spPr bwMode="auto">
          <a:xfrm>
            <a:off x="6227763" y="17732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كوريا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2" name="Text Box 17"/>
          <p:cNvSpPr txBox="1">
            <a:spLocks noChangeArrowheads="1"/>
          </p:cNvSpPr>
          <p:nvPr/>
        </p:nvSpPr>
        <p:spPr bwMode="auto">
          <a:xfrm>
            <a:off x="6227763" y="2708275"/>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هونغ كونغ</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 name="Text Box 19">
            <a:extLst>
              <a:ext uri="{FF2B5EF4-FFF2-40B4-BE49-F238E27FC236}">
                <a16:creationId xmlns:a16="http://schemas.microsoft.com/office/drawing/2014/main" id="{59592090-0A16-2641-B7E9-05F2E6A239D9}"/>
              </a:ext>
            </a:extLst>
          </p:cNvPr>
          <p:cNvSpPr txBox="1">
            <a:spLocks noChangeArrowheads="1"/>
          </p:cNvSpPr>
          <p:nvPr/>
        </p:nvSpPr>
        <p:spPr bwMode="auto">
          <a:xfrm>
            <a:off x="2317880" y="5265220"/>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سريلانكا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4800" dirty="0">
                <a:solidFill>
                  <a:schemeClr val="bg1"/>
                </a:solidFill>
                <a:latin typeface="Arial" panose="020B0604020202020204" pitchFamily="34" charset="0"/>
                <a:ea typeface="ＭＳ Ｐゴシック" charset="0"/>
                <a:cs typeface="Arial" panose="020B0604020202020204" pitchFamily="34" charset="0"/>
              </a:rPr>
              <a:t>Our People</a:t>
            </a:r>
            <a:endParaRPr lang="en-US" sz="4800" dirty="0">
              <a:latin typeface="Arial" panose="020B0604020202020204" pitchFamily="34" charset="0"/>
              <a:ea typeface="ＭＳ Ｐゴシック" charset="0"/>
              <a:cs typeface="Arial" panose="020B0604020202020204" pitchFamily="34" charset="0"/>
            </a:endParaRPr>
          </a:p>
        </p:txBody>
      </p:sp>
      <p:pic>
        <p:nvPicPr>
          <p:cNvPr id="367618" name="Picture 1" descr="CIC Ladies 2014.jpe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0"/>
            <a:ext cx="91821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376271"/>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90500">
                    <a:srgbClr val="000000"/>
                  </a:glow>
                </a:effectLst>
                <a:uLnTx/>
                <a:uFillTx/>
                <a:latin typeface="Arial" panose="020B0604020202020204" pitchFamily="34" charset="0"/>
                <a:cs typeface="Arial" panose="020B0604020202020204" pitchFamily="34" charset="0"/>
              </a:rPr>
              <a:t>سوزان تعلم نساء الكنيسة</a:t>
            </a:r>
            <a:endParaRPr kumimoji="0" lang="en-US" sz="4400" b="1" i="0" u="none" strike="noStrike" kern="1200" cap="none" spc="0" normalizeH="0" baseline="0" noProof="0" dirty="0">
              <a:ln>
                <a:noFill/>
              </a:ln>
              <a:solidFill>
                <a:srgbClr val="000000"/>
              </a:solidFill>
              <a:effectLst>
                <a:glow rad="190500">
                  <a:srgbClr val="000000"/>
                </a:glow>
              </a:effectLst>
              <a:uLnTx/>
              <a:uFillTx/>
              <a:latin typeface="Arial" panose="020B0604020202020204" pitchFamily="34" charset="0"/>
              <a:cs typeface="Arial" panose="020B0604020202020204" pitchFamily="34" charset="0"/>
            </a:endParaRPr>
          </a:p>
        </p:txBody>
      </p:sp>
      <p:pic>
        <p:nvPicPr>
          <p:cNvPr id="367620"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2" y="1"/>
            <a:ext cx="3846513"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976205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909748-911D-56E3-FB03-8E38840BFEA6}"/>
              </a:ext>
            </a:extLst>
          </p:cNvPr>
          <p:cNvPicPr>
            <a:picLocks noChangeAspect="1"/>
          </p:cNvPicPr>
          <p:nvPr/>
        </p:nvPicPr>
        <p:blipFill rotWithShape="1">
          <a:blip r:embed="rId3"/>
          <a:srcRect l="7129" t="7440" r="5949" b="6883"/>
          <a:stretch/>
        </p:blipFill>
        <p:spPr>
          <a:xfrm>
            <a:off x="0" y="-1"/>
            <a:ext cx="9249508" cy="6858001"/>
          </a:xfrm>
          <a:prstGeom prst="rect">
            <a:avLst/>
          </a:prstGeom>
        </p:spPr>
      </p:pic>
      <p:sp>
        <p:nvSpPr>
          <p:cNvPr id="900098" name="Rectangle 2"/>
          <p:cNvSpPr>
            <a:spLocks noGrp="1" noChangeArrowheads="1"/>
          </p:cNvSpPr>
          <p:nvPr>
            <p:ph type="ctrTitle"/>
          </p:nvPr>
        </p:nvSpPr>
        <p:spPr>
          <a:xfrm>
            <a:off x="52754" y="4797152"/>
            <a:ext cx="9144000" cy="729773"/>
          </a:xfrm>
          <a:effectLst>
            <a:outerShdw blurRad="63500" dist="35921" dir="2700000" algn="ctr" rotWithShape="0">
              <a:schemeClr val="tx2">
                <a:alpha val="74998"/>
              </a:schemeClr>
            </a:outerShdw>
          </a:effectLst>
        </p:spPr>
        <p:txBody>
          <a:bodyPr anchor="ctr"/>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خدمة النساء</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TextBox 4">
            <a:extLst>
              <a:ext uri="{FF2B5EF4-FFF2-40B4-BE49-F238E27FC236}">
                <a16:creationId xmlns:a16="http://schemas.microsoft.com/office/drawing/2014/main" id="{A0DB883D-8B26-F64C-905F-194DC4B359B0}"/>
              </a:ext>
            </a:extLst>
          </p:cNvPr>
          <p:cNvSpPr txBox="1"/>
          <p:nvPr/>
        </p:nvSpPr>
        <p:spPr>
          <a:xfrm>
            <a:off x="-2413416" y="3807502"/>
            <a:ext cx="184731" cy="369332"/>
          </a:xfrm>
          <a:prstGeom prst="rect">
            <a:avLst/>
          </a:prstGeom>
          <a:noFill/>
        </p:spPr>
        <p:txBody>
          <a:bodyPr wrap="non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C1BB8B82-06AC-5719-9A62-B43B2C0478FC}"/>
              </a:ext>
            </a:extLst>
          </p:cNvPr>
          <p:cNvSpPr txBox="1">
            <a:spLocks noChangeArrowheads="1"/>
          </p:cNvSpPr>
          <p:nvPr/>
        </p:nvSpPr>
        <p:spPr bwMode="auto">
          <a:xfrm>
            <a:off x="34824" y="5711552"/>
            <a:ext cx="9144000" cy="7297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النساء يوم الأربعاء</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087345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2842"/>
            <a:ext cx="9144000" cy="4238233"/>
          </a:xfrm>
          <a:prstGeom prst="rect">
            <a:avLst/>
          </a:prstGeom>
        </p:spPr>
      </p:pic>
      <p:sp>
        <p:nvSpPr>
          <p:cNvPr id="2" name="Title 1"/>
          <p:cNvSpPr>
            <a:spLocks noGrp="1"/>
          </p:cNvSpPr>
          <p:nvPr>
            <p:ph type="title"/>
          </p:nvPr>
        </p:nvSpPr>
        <p:spPr>
          <a:xfrm>
            <a:off x="0" y="24218"/>
            <a:ext cx="9144000" cy="1143000"/>
          </a:xfrm>
        </p:spPr>
        <p:txBody>
          <a:bodyPr/>
          <a:lstStyle/>
          <a:p>
            <a:pPr>
              <a:defRPr/>
            </a:pPr>
            <a:r>
              <a:rPr lang="ar-JO" sz="40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مدرسة المجتمع الدولية</a:t>
            </a:r>
            <a:br>
              <a:rPr lang="ar-JO" sz="40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br>
            <a:r>
              <a:rPr lang="en-US" sz="40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a:t>
            </a:r>
            <a:r>
              <a:rPr lang="ar-JO" sz="40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تأسست عام 1993</a:t>
            </a:r>
            <a:r>
              <a:rPr lang="en-US" sz="40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482128"/>
            <a:ext cx="9144000" cy="2403257"/>
          </a:xfrm>
          <a:prstGeom prst="rect">
            <a:avLst/>
          </a:prstGeom>
        </p:spPr>
      </p:pic>
      <p:pic>
        <p:nvPicPr>
          <p:cNvPr id="7" name="Picture 6"/>
          <p:cNvPicPr>
            <a:picLocks noChangeAspect="1"/>
          </p:cNvPicPr>
          <p:nvPr/>
        </p:nvPicPr>
        <p:blipFill>
          <a:blip r:embed="rId4"/>
          <a:stretch>
            <a:fillRect/>
          </a:stretch>
        </p:blipFill>
        <p:spPr>
          <a:xfrm>
            <a:off x="179512" y="2564905"/>
            <a:ext cx="3277344" cy="2190242"/>
          </a:xfrm>
          <a:prstGeom prst="rect">
            <a:avLst/>
          </a:prstGeom>
          <a:ln w="76200" cmpd="sng">
            <a:solidFill>
              <a:schemeClr val="bg1">
                <a:lumMod val="75000"/>
              </a:schemeClr>
            </a:solidFill>
          </a:ln>
        </p:spPr>
      </p:pic>
    </p:spTree>
    <p:extLst>
      <p:ext uri="{BB962C8B-B14F-4D97-AF65-F5344CB8AC3E}">
        <p14:creationId xmlns:p14="http://schemas.microsoft.com/office/powerpoint/2010/main" val="3923433719"/>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3 john world 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7" name="Group 26"/>
          <p:cNvGrpSpPr>
            <a:grpSpLocks/>
          </p:cNvGrpSpPr>
          <p:nvPr/>
        </p:nvGrpSpPr>
        <p:grpSpPr bwMode="auto">
          <a:xfrm rot="5858594">
            <a:off x="3548857" y="2234407"/>
            <a:ext cx="2227263" cy="2559051"/>
            <a:chOff x="3199269" y="1651300"/>
            <a:chExt cx="2227249" cy="4270097"/>
          </a:xfrm>
        </p:grpSpPr>
        <p:sp>
          <p:nvSpPr>
            <p:cNvPr id="28" name="AutoShape 4"/>
            <p:cNvSpPr>
              <a:spLocks noChangeArrowheads="1"/>
            </p:cNvSpPr>
            <p:nvPr/>
          </p:nvSpPr>
          <p:spPr bwMode="auto">
            <a:xfrm rot="18299371">
              <a:off x="3947034" y="3451715"/>
              <a:ext cx="635746" cy="2144699"/>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 name="AutoShape 7"/>
            <p:cNvSpPr>
              <a:spLocks noChangeArrowheads="1"/>
            </p:cNvSpPr>
            <p:nvPr/>
          </p:nvSpPr>
          <p:spPr bwMode="auto">
            <a:xfrm rot="19374369">
              <a:off x="4516587" y="2949683"/>
              <a:ext cx="380998" cy="2972115"/>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 name="AutoShape 8"/>
            <p:cNvSpPr>
              <a:spLocks noChangeArrowheads="1"/>
            </p:cNvSpPr>
            <p:nvPr/>
          </p:nvSpPr>
          <p:spPr bwMode="auto">
            <a:xfrm rot="-1429550">
              <a:off x="4744489" y="3672650"/>
              <a:ext cx="380998" cy="2135049"/>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 name="AutoShape 9"/>
            <p:cNvSpPr>
              <a:spLocks noChangeArrowheads="1"/>
            </p:cNvSpPr>
            <p:nvPr/>
          </p:nvSpPr>
          <p:spPr bwMode="auto">
            <a:xfrm>
              <a:off x="5005199" y="1901928"/>
              <a:ext cx="380998" cy="411381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361477" name="Rectangle 5"/>
          <p:cNvSpPr>
            <a:spLocks noGrp="1" noChangeArrowheads="1"/>
          </p:cNvSpPr>
          <p:nvPr>
            <p:ph type="title"/>
          </p:nvPr>
        </p:nvSpPr>
        <p:spPr>
          <a:xfrm>
            <a:off x="-71437" y="5943600"/>
            <a:ext cx="9251951" cy="990600"/>
          </a:xfrm>
          <a:solidFill>
            <a:schemeClr val="bg1">
              <a:lumMod val="75000"/>
            </a:schemeClr>
          </a:solidFill>
        </p:spPr>
        <p:txBody>
          <a:bodyPr/>
          <a:lstStyle/>
          <a:p>
            <a:pPr rtl="1" eaLnBrk="1" hangingPunct="1">
              <a:defRPr/>
            </a:pPr>
            <a:r>
              <a:rPr lang="ar-JO" sz="4000" b="1" dirty="0">
                <a:latin typeface="Arial" panose="020B0604020202020204" pitchFamily="34" charset="0"/>
                <a:cs typeface="Arial" panose="020B0604020202020204" pitchFamily="34" charset="0"/>
              </a:rPr>
              <a:t>لدى مدرسة المجتمع الدولية 400 طالباً</a:t>
            </a:r>
            <a:endParaRPr lang="en-US" sz="4000" b="1" dirty="0">
              <a:latin typeface="Arial" panose="020B0604020202020204" pitchFamily="34" charset="0"/>
              <a:cs typeface="Arial" panose="020B0604020202020204" pitchFamily="34" charset="0"/>
            </a:endParaRPr>
          </a:p>
        </p:txBody>
      </p:sp>
      <p:grpSp>
        <p:nvGrpSpPr>
          <p:cNvPr id="2" name="Group 1"/>
          <p:cNvGrpSpPr>
            <a:grpSpLocks/>
          </p:cNvGrpSpPr>
          <p:nvPr/>
        </p:nvGrpSpPr>
        <p:grpSpPr bwMode="auto">
          <a:xfrm>
            <a:off x="2189163" y="1874838"/>
            <a:ext cx="1790700" cy="2652712"/>
            <a:chOff x="3771900" y="1620838"/>
            <a:chExt cx="1790700" cy="4424362"/>
          </a:xfrm>
        </p:grpSpPr>
        <p:sp>
          <p:nvSpPr>
            <p:cNvPr id="361476" name="AutoShape 4"/>
            <p:cNvSpPr>
              <a:spLocks noChangeArrowheads="1"/>
            </p:cNvSpPr>
            <p:nvPr/>
          </p:nvSpPr>
          <p:spPr bwMode="auto">
            <a:xfrm rot="18984757">
              <a:off x="3771900" y="2468113"/>
              <a:ext cx="381000" cy="3577087"/>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79" name="AutoShape 7"/>
            <p:cNvSpPr>
              <a:spLocks noChangeArrowheads="1"/>
            </p:cNvSpPr>
            <p:nvPr/>
          </p:nvSpPr>
          <p:spPr bwMode="auto">
            <a:xfrm rot="-2225631">
              <a:off x="4346575" y="2987069"/>
              <a:ext cx="381000" cy="2973404"/>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80" name="AutoShape 8"/>
            <p:cNvSpPr>
              <a:spLocks noChangeArrowheads="1"/>
            </p:cNvSpPr>
            <p:nvPr/>
          </p:nvSpPr>
          <p:spPr bwMode="auto">
            <a:xfrm rot="-1429550">
              <a:off x="4803775" y="3561626"/>
              <a:ext cx="381000" cy="2134073"/>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81" name="AutoShape 9"/>
            <p:cNvSpPr>
              <a:spLocks noChangeArrowheads="1"/>
            </p:cNvSpPr>
            <p:nvPr/>
          </p:nvSpPr>
          <p:spPr bwMode="auto">
            <a:xfrm>
              <a:off x="5181600" y="1620838"/>
              <a:ext cx="381000" cy="4114578"/>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361485" name="Text Box 13"/>
          <p:cNvSpPr txBox="1">
            <a:spLocks noChangeArrowheads="1"/>
          </p:cNvSpPr>
          <p:nvPr/>
        </p:nvSpPr>
        <p:spPr bwMode="auto">
          <a:xfrm>
            <a:off x="3635375" y="2759075"/>
            <a:ext cx="1905000"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اليابان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89" name="Text Box 17"/>
          <p:cNvSpPr txBox="1">
            <a:spLocks noChangeArrowheads="1"/>
          </p:cNvSpPr>
          <p:nvPr/>
        </p:nvSpPr>
        <p:spPr bwMode="auto">
          <a:xfrm>
            <a:off x="5829300" y="2990851"/>
            <a:ext cx="1446213"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أمريكا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1" name="Text Box 19"/>
          <p:cNvSpPr txBox="1">
            <a:spLocks noChangeArrowheads="1"/>
          </p:cNvSpPr>
          <p:nvPr/>
        </p:nvSpPr>
        <p:spPr bwMode="auto">
          <a:xfrm>
            <a:off x="1638300" y="3392489"/>
            <a:ext cx="1905000"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الهند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3" name="Text Box 21"/>
          <p:cNvSpPr txBox="1">
            <a:spLocks noChangeArrowheads="1"/>
          </p:cNvSpPr>
          <p:nvPr/>
        </p:nvSpPr>
        <p:spPr bwMode="auto">
          <a:xfrm>
            <a:off x="3267075" y="2371726"/>
            <a:ext cx="1905000"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كوريا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8" name="Line 26"/>
          <p:cNvSpPr>
            <a:spLocks noChangeShapeType="1"/>
          </p:cNvSpPr>
          <p:nvPr/>
        </p:nvSpPr>
        <p:spPr bwMode="auto">
          <a:xfrm flipV="1">
            <a:off x="0" y="4208463"/>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500" name="Text Box 28"/>
          <p:cNvSpPr txBox="1">
            <a:spLocks noChangeArrowheads="1"/>
          </p:cNvSpPr>
          <p:nvPr/>
        </p:nvSpPr>
        <p:spPr bwMode="auto">
          <a:xfrm>
            <a:off x="2651125" y="4025900"/>
            <a:ext cx="1676400" cy="369332"/>
          </a:xfrm>
          <a:prstGeom prst="rect">
            <a:avLst/>
          </a:prstGeom>
          <a:solidFill>
            <a:schemeClr val="accent5">
              <a:lumMod val="25000"/>
            </a:schemeClr>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ICS</a:t>
            </a:r>
          </a:p>
        </p:txBody>
      </p:sp>
      <p:sp>
        <p:nvSpPr>
          <p:cNvPr id="361496" name="Text Box 24"/>
          <p:cNvSpPr txBox="1">
            <a:spLocks noChangeArrowheads="1"/>
          </p:cNvSpPr>
          <p:nvPr/>
        </p:nvSpPr>
        <p:spPr bwMode="auto">
          <a:xfrm>
            <a:off x="3140075" y="3209926"/>
            <a:ext cx="1447800"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تايلاند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 name="Text Box 17"/>
          <p:cNvSpPr txBox="1">
            <a:spLocks noChangeArrowheads="1"/>
          </p:cNvSpPr>
          <p:nvPr/>
        </p:nvSpPr>
        <p:spPr bwMode="auto">
          <a:xfrm>
            <a:off x="2682875" y="4410076"/>
            <a:ext cx="1905000"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أندونيسيا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 name="Text Box 13"/>
          <p:cNvSpPr txBox="1">
            <a:spLocks noChangeArrowheads="1"/>
          </p:cNvSpPr>
          <p:nvPr/>
        </p:nvSpPr>
        <p:spPr bwMode="auto">
          <a:xfrm>
            <a:off x="444500" y="2576513"/>
            <a:ext cx="1905000"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سويسرا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Text Box 13"/>
          <p:cNvSpPr txBox="1">
            <a:spLocks noChangeArrowheads="1"/>
          </p:cNvSpPr>
          <p:nvPr/>
        </p:nvSpPr>
        <p:spPr bwMode="auto">
          <a:xfrm>
            <a:off x="2" y="2058988"/>
            <a:ext cx="1349375"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المملكة المتحدة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 name="Text Box 17"/>
          <p:cNvSpPr txBox="1">
            <a:spLocks noChangeArrowheads="1"/>
          </p:cNvSpPr>
          <p:nvPr/>
        </p:nvSpPr>
        <p:spPr bwMode="auto">
          <a:xfrm>
            <a:off x="3082925" y="4776788"/>
            <a:ext cx="1905000"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أستراليا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 name="Text Box 17"/>
          <p:cNvSpPr txBox="1">
            <a:spLocks noChangeArrowheads="1"/>
          </p:cNvSpPr>
          <p:nvPr/>
        </p:nvSpPr>
        <p:spPr bwMode="auto">
          <a:xfrm>
            <a:off x="6196014" y="3581401"/>
            <a:ext cx="1446212"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المكسيك</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17"/>
          <p:cNvSpPr txBox="1">
            <a:spLocks noChangeArrowheads="1"/>
          </p:cNvSpPr>
          <p:nvPr/>
        </p:nvSpPr>
        <p:spPr bwMode="auto">
          <a:xfrm>
            <a:off x="6732588" y="4135439"/>
            <a:ext cx="1447800"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فنزويلا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 name="Text Box 17"/>
          <p:cNvSpPr txBox="1">
            <a:spLocks noChangeArrowheads="1"/>
          </p:cNvSpPr>
          <p:nvPr/>
        </p:nvSpPr>
        <p:spPr bwMode="auto">
          <a:xfrm>
            <a:off x="627063" y="4776789"/>
            <a:ext cx="1446212"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جنوب أفريقيا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 name="Text Box 19"/>
          <p:cNvSpPr txBox="1">
            <a:spLocks noChangeArrowheads="1"/>
          </p:cNvSpPr>
          <p:nvPr/>
        </p:nvSpPr>
        <p:spPr bwMode="auto">
          <a:xfrm>
            <a:off x="444500" y="2990851"/>
            <a:ext cx="1905000"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إيطاليا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Text Box 17"/>
          <p:cNvSpPr txBox="1">
            <a:spLocks noChangeArrowheads="1"/>
          </p:cNvSpPr>
          <p:nvPr/>
        </p:nvSpPr>
        <p:spPr bwMode="auto">
          <a:xfrm>
            <a:off x="7121525" y="4605338"/>
            <a:ext cx="1447800"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البرازيل</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a:stretch>
            <a:fillRect/>
          </a:stretch>
        </p:blipFill>
        <p:spPr>
          <a:xfrm>
            <a:off x="338955" y="23516"/>
            <a:ext cx="1800227" cy="1965325"/>
          </a:xfrm>
          <a:prstGeom prst="rect">
            <a:avLst/>
          </a:prstGeom>
          <a:ln w="76200" cmpd="sng">
            <a:solidFill>
              <a:schemeClr val="bg1">
                <a:lumMod val="75000"/>
              </a:schemeClr>
            </a:solidFill>
          </a:ln>
        </p:spPr>
      </p:pic>
      <p:sp>
        <p:nvSpPr>
          <p:cNvPr id="25" name="Text Box 17"/>
          <p:cNvSpPr txBox="1">
            <a:spLocks noChangeArrowheads="1"/>
          </p:cNvSpPr>
          <p:nvPr/>
        </p:nvSpPr>
        <p:spPr bwMode="auto">
          <a:xfrm>
            <a:off x="1570039" y="2054177"/>
            <a:ext cx="1905000"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السويد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5"/>
          <a:stretch>
            <a:fillRect/>
          </a:stretch>
        </p:blipFill>
        <p:spPr>
          <a:xfrm>
            <a:off x="5811589" y="23515"/>
            <a:ext cx="2936875" cy="1954212"/>
          </a:xfrm>
          <a:prstGeom prst="rect">
            <a:avLst/>
          </a:prstGeom>
          <a:ln w="76200" cmpd="sng">
            <a:solidFill>
              <a:schemeClr val="bg1">
                <a:lumMod val="75000"/>
              </a:schemeClr>
            </a:solidFill>
          </a:ln>
        </p:spPr>
      </p:pic>
      <p:pic>
        <p:nvPicPr>
          <p:cNvPr id="4" name="Picture 3"/>
          <p:cNvPicPr>
            <a:picLocks noChangeAspect="1"/>
          </p:cNvPicPr>
          <p:nvPr/>
        </p:nvPicPr>
        <p:blipFill>
          <a:blip r:embed="rId6"/>
          <a:stretch>
            <a:fillRect/>
          </a:stretch>
        </p:blipFill>
        <p:spPr>
          <a:xfrm>
            <a:off x="2211189" y="23516"/>
            <a:ext cx="3528392" cy="1922446"/>
          </a:xfrm>
          <a:prstGeom prst="rect">
            <a:avLst/>
          </a:prstGeom>
          <a:ln w="57150" cmpd="sng">
            <a:solidFill>
              <a:srgbClr val="000090"/>
            </a:solidFill>
          </a:ln>
        </p:spPr>
      </p:pic>
    </p:spTree>
    <p:extLst>
      <p:ext uri="{BB962C8B-B14F-4D97-AF65-F5344CB8AC3E}">
        <p14:creationId xmlns:p14="http://schemas.microsoft.com/office/powerpoint/2010/main" val="35020833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99"/>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149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nodeType="afterGroup">
                            <p:stCondLst>
                              <p:cond delay="60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5" grpId="0" animBg="1"/>
      <p:bldP spid="361489" grpId="0" animBg="1"/>
      <p:bldP spid="361491" grpId="0" animBg="1"/>
      <p:bldP spid="361493" grpId="0" animBg="1"/>
      <p:bldP spid="361496" grpId="0" animBg="1"/>
      <p:bldP spid="23" grpId="0" animBg="1"/>
      <p:bldP spid="21" grpId="0" animBg="1"/>
      <p:bldP spid="22" grpId="0" animBg="1"/>
      <p:bldP spid="24" grpId="0" animBg="1"/>
      <p:bldP spid="26" grpId="0" animBg="1"/>
      <p:bldP spid="33" grpId="0" animBg="1"/>
      <p:bldP spid="34" grpId="0" animBg="1"/>
      <p:bldP spid="35" grpId="0" animBg="1"/>
      <p:bldP spid="36"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DC69DD-9582-A740-9DBA-B1DE2CFEE7F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521" y="260648"/>
            <a:ext cx="9252521" cy="6858000"/>
          </a:xfrm>
          <a:prstGeom prst="rect">
            <a:avLst/>
          </a:prstGeom>
        </p:spPr>
      </p:pic>
      <p:pic>
        <p:nvPicPr>
          <p:cNvPr id="5" name="Picture 4">
            <a:extLst>
              <a:ext uri="{FF2B5EF4-FFF2-40B4-BE49-F238E27FC236}">
                <a16:creationId xmlns:a16="http://schemas.microsoft.com/office/drawing/2014/main" id="{B9168192-FC7E-5D46-B5F9-99E93AA05D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8521" y="-99392"/>
            <a:ext cx="9252521" cy="6957393"/>
          </a:xfrm>
          <a:prstGeom prst="rect">
            <a:avLst/>
          </a:prstGeom>
        </p:spPr>
      </p:pic>
      <p:sp>
        <p:nvSpPr>
          <p:cNvPr id="2" name="Title 1"/>
          <p:cNvSpPr>
            <a:spLocks noGrp="1"/>
          </p:cNvSpPr>
          <p:nvPr>
            <p:ph type="title"/>
          </p:nvPr>
        </p:nvSpPr>
        <p:spPr>
          <a:xfrm>
            <a:off x="-36512" y="5229200"/>
            <a:ext cx="9144000" cy="1143000"/>
          </a:xfrm>
        </p:spPr>
        <p:txBody>
          <a:bodyPr/>
          <a:lstStyle/>
          <a:p>
            <a:pPr rtl="1">
              <a:defRPr/>
            </a:pPr>
            <a:r>
              <a:rPr lang="ar-JO" sz="5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أولادنا الثلاثة</a:t>
            </a:r>
            <a:endParaRPr lang="en-US" sz="5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5853122"/>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ar-JO" b="1" dirty="0">
                <a:latin typeface="Arial" panose="020B0604020202020204" pitchFamily="34" charset="0"/>
                <a:cs typeface="Arial" panose="020B0604020202020204" pitchFamily="34" charset="0"/>
              </a:rPr>
              <a:t>خدمة التعليم – 1994-2021</a:t>
            </a:r>
            <a:endParaRPr lang="en-US" b="1" dirty="0">
              <a:latin typeface="Arial" panose="020B0604020202020204" pitchFamily="34" charset="0"/>
              <a:cs typeface="Arial" panose="020B0604020202020204" pitchFamily="34" charset="0"/>
            </a:endParaRPr>
          </a:p>
        </p:txBody>
      </p:sp>
      <p:grpSp>
        <p:nvGrpSpPr>
          <p:cNvPr id="2" name="Group 1"/>
          <p:cNvGrpSpPr/>
          <p:nvPr/>
        </p:nvGrpSpPr>
        <p:grpSpPr>
          <a:xfrm>
            <a:off x="3209900" y="1620838"/>
            <a:ext cx="3715576" cy="4424362"/>
            <a:chOff x="3209900" y="1620838"/>
            <a:chExt cx="3715576" cy="4424362"/>
          </a:xfrm>
        </p:grpSpPr>
        <p:sp>
          <p:nvSpPr>
            <p:cNvPr id="361476" name="AutoShape 4"/>
            <p:cNvSpPr>
              <a:spLocks noChangeArrowheads="1"/>
            </p:cNvSpPr>
            <p:nvPr/>
          </p:nvSpPr>
          <p:spPr bwMode="auto">
            <a:xfrm rot="18984757">
              <a:off x="3771900" y="2466975"/>
              <a:ext cx="381000"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79" name="AutoShape 7"/>
            <p:cNvSpPr>
              <a:spLocks noChangeArrowheads="1"/>
            </p:cNvSpPr>
            <p:nvPr/>
          </p:nvSpPr>
          <p:spPr bwMode="auto">
            <a:xfrm rot="-2225631">
              <a:off x="4346575" y="2987675"/>
              <a:ext cx="381000"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80" name="AutoShape 8"/>
            <p:cNvSpPr>
              <a:spLocks noChangeArrowheads="1"/>
            </p:cNvSpPr>
            <p:nvPr/>
          </p:nvSpPr>
          <p:spPr bwMode="auto">
            <a:xfrm rot="2496691">
              <a:off x="6544476" y="3249304"/>
              <a:ext cx="381000" cy="2615417"/>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81" name="AutoShape 9"/>
            <p:cNvSpPr>
              <a:spLocks noChangeArrowheads="1"/>
            </p:cNvSpPr>
            <p:nvPr/>
          </p:nvSpPr>
          <p:spPr bwMode="auto">
            <a:xfrm>
              <a:off x="5181600" y="1620838"/>
              <a:ext cx="381000"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 name="AutoShape 4"/>
            <p:cNvSpPr>
              <a:spLocks noChangeArrowheads="1"/>
            </p:cNvSpPr>
            <p:nvPr/>
          </p:nvSpPr>
          <p:spPr bwMode="auto">
            <a:xfrm rot="16563811">
              <a:off x="4124781" y="4118848"/>
              <a:ext cx="381000" cy="2210761"/>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361489" name="Text Box 17"/>
          <p:cNvSpPr txBox="1">
            <a:spLocks noChangeArrowheads="1"/>
          </p:cNvSpPr>
          <p:nvPr/>
        </p:nvSpPr>
        <p:spPr bwMode="auto">
          <a:xfrm>
            <a:off x="3995936" y="1268760"/>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منغوليا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91" name="Text Box 19"/>
          <p:cNvSpPr txBox="1">
            <a:spLocks noChangeArrowheads="1"/>
          </p:cNvSpPr>
          <p:nvPr/>
        </p:nvSpPr>
        <p:spPr bwMode="auto">
          <a:xfrm>
            <a:off x="2018928" y="3717032"/>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الهند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ميانمار</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500"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كلية سنغافورة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6" name="Text Box 24"/>
          <p:cNvSpPr txBox="1">
            <a:spLocks noChangeArrowheads="1"/>
          </p:cNvSpPr>
          <p:nvPr/>
        </p:nvSpPr>
        <p:spPr bwMode="auto">
          <a:xfrm>
            <a:off x="4572000" y="5075892"/>
            <a:ext cx="1656184"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سنغافورة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 name="Text Box 17"/>
          <p:cNvSpPr txBox="1">
            <a:spLocks noChangeArrowheads="1"/>
          </p:cNvSpPr>
          <p:nvPr/>
        </p:nvSpPr>
        <p:spPr bwMode="auto">
          <a:xfrm>
            <a:off x="4139952" y="2348880"/>
            <a:ext cx="216024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الصين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 name="Text Box 17"/>
          <p:cNvSpPr txBox="1">
            <a:spLocks noChangeArrowheads="1"/>
          </p:cNvSpPr>
          <p:nvPr/>
        </p:nvSpPr>
        <p:spPr bwMode="auto">
          <a:xfrm>
            <a:off x="5076056" y="4180215"/>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فيتنام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 name="Text Box 17"/>
          <p:cNvSpPr txBox="1">
            <a:spLocks noChangeArrowheads="1"/>
          </p:cNvSpPr>
          <p:nvPr/>
        </p:nvSpPr>
        <p:spPr bwMode="auto">
          <a:xfrm>
            <a:off x="4572000" y="462805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ماليزيا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 name="Text Box 21"/>
          <p:cNvSpPr txBox="1">
            <a:spLocks noChangeArrowheads="1"/>
          </p:cNvSpPr>
          <p:nvPr/>
        </p:nvSpPr>
        <p:spPr bwMode="auto">
          <a:xfrm>
            <a:off x="4427984" y="373237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تايلاند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 name="Text Box 17"/>
          <p:cNvSpPr txBox="1">
            <a:spLocks noChangeArrowheads="1"/>
          </p:cNvSpPr>
          <p:nvPr/>
        </p:nvSpPr>
        <p:spPr bwMode="auto">
          <a:xfrm>
            <a:off x="6372200" y="537321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أندونيسيا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 name="Text Box 17"/>
          <p:cNvSpPr txBox="1">
            <a:spLocks noChangeArrowheads="1"/>
          </p:cNvSpPr>
          <p:nvPr/>
        </p:nvSpPr>
        <p:spPr bwMode="auto">
          <a:xfrm>
            <a:off x="6228184" y="177281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كوريا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 name="Text Box 19"/>
          <p:cNvSpPr txBox="1">
            <a:spLocks noChangeArrowheads="1"/>
          </p:cNvSpPr>
          <p:nvPr/>
        </p:nvSpPr>
        <p:spPr bwMode="auto">
          <a:xfrm>
            <a:off x="113928" y="152412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الأردن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 name="Text Box 21"/>
          <p:cNvSpPr txBox="1">
            <a:spLocks noChangeArrowheads="1"/>
          </p:cNvSpPr>
          <p:nvPr/>
        </p:nvSpPr>
        <p:spPr bwMode="auto">
          <a:xfrm>
            <a:off x="2300112" y="2715592"/>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نيبال</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 name="Text Box 19"/>
          <p:cNvSpPr txBox="1">
            <a:spLocks noChangeArrowheads="1"/>
          </p:cNvSpPr>
          <p:nvPr/>
        </p:nvSpPr>
        <p:spPr bwMode="auto">
          <a:xfrm>
            <a:off x="1314004" y="5189860"/>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سريلانكا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19">
            <a:extLst>
              <a:ext uri="{FF2B5EF4-FFF2-40B4-BE49-F238E27FC236}">
                <a16:creationId xmlns:a16="http://schemas.microsoft.com/office/drawing/2014/main" id="{AD009E2E-9B42-0A6E-F5AC-1CF8A6925475}"/>
              </a:ext>
            </a:extLst>
          </p:cNvPr>
          <p:cNvSpPr txBox="1">
            <a:spLocks noChangeArrowheads="1"/>
          </p:cNvSpPr>
          <p:nvPr/>
        </p:nvSpPr>
        <p:spPr bwMode="auto">
          <a:xfrm>
            <a:off x="24281" y="1022100"/>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إسرائيل</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143922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P spid="2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514050"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332" name="Text Box 4"/>
          <p:cNvSpPr txBox="1">
            <a:spLocks noChangeArrowheads="1"/>
          </p:cNvSpPr>
          <p:nvPr/>
        </p:nvSpPr>
        <p:spPr bwMode="auto">
          <a:xfrm>
            <a:off x="304799" y="1508125"/>
            <a:ext cx="400049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sz="4000" b="1" dirty="0">
                <a:solidFill>
                  <a:srgbClr val="FFFF00"/>
                </a:solidFill>
                <a:effectLst>
                  <a:glow rad="101600">
                    <a:srgbClr val="000000"/>
                  </a:glow>
                </a:effectLst>
                <a:latin typeface="Arial" panose="020B0604020202020204" pitchFamily="34" charset="0"/>
                <a:ea typeface="ＭＳ Ｐゴシック" charset="0"/>
                <a:cs typeface="Arial" panose="020B0604020202020204" pitchFamily="34" charset="0"/>
              </a:rPr>
              <a:t>اليوم 1</a:t>
            </a:r>
            <a:r>
              <a:rPr lang="ar-JO" sz="40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 النور</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27333" name="Text Box 5"/>
          <p:cNvSpPr txBox="1">
            <a:spLocks noChangeArrowheads="1"/>
          </p:cNvSpPr>
          <p:nvPr/>
        </p:nvSpPr>
        <p:spPr bwMode="auto">
          <a:xfrm>
            <a:off x="266699" y="2879725"/>
            <a:ext cx="4076701"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sz="4000" b="1" dirty="0">
                <a:solidFill>
                  <a:srgbClr val="FFFF00"/>
                </a:solidFill>
                <a:effectLst>
                  <a:glow rad="101600">
                    <a:srgbClr val="000000"/>
                  </a:glow>
                </a:effectLst>
                <a:latin typeface="Arial" panose="020B0604020202020204" pitchFamily="34" charset="0"/>
                <a:ea typeface="ＭＳ Ｐゴシック" charset="0"/>
                <a:cs typeface="Arial" panose="020B0604020202020204" pitchFamily="34" charset="0"/>
              </a:rPr>
              <a:t>اليوم 2</a:t>
            </a:r>
            <a:r>
              <a:rPr lang="ar-JO" sz="40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 فصل الجلد والماء</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27334" name="Text Box 6"/>
          <p:cNvSpPr txBox="1">
            <a:spLocks noChangeArrowheads="1"/>
          </p:cNvSpPr>
          <p:nvPr/>
        </p:nvSpPr>
        <p:spPr bwMode="auto">
          <a:xfrm>
            <a:off x="266699" y="4708525"/>
            <a:ext cx="4086223"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57150" marR="0" lvl="0" indent="-57150" algn="r" defTabSz="914400" rtl="0" eaLnBrk="1" fontAlgn="base" latinLnBrk="0" hangingPunct="1">
              <a:lnSpc>
                <a:spcPct val="100000"/>
              </a:lnSpc>
              <a:spcBef>
                <a:spcPct val="50000"/>
              </a:spcBef>
              <a:spcAft>
                <a:spcPct val="0"/>
              </a:spcAft>
              <a:buClrTx/>
              <a:buSzTx/>
              <a:buFontTx/>
              <a:buNone/>
              <a:tabLst/>
              <a:defRPr/>
            </a:pPr>
            <a:r>
              <a:rPr lang="ar-JO" sz="4000" b="1" dirty="0">
                <a:solidFill>
                  <a:srgbClr val="FFFF00"/>
                </a:solidFill>
                <a:effectLst>
                  <a:glow rad="101600">
                    <a:srgbClr val="000000"/>
                  </a:glow>
                </a:effectLst>
                <a:latin typeface="Arial" panose="020B0604020202020204" pitchFamily="34" charset="0"/>
                <a:ea typeface="ＭＳ Ｐゴシック" charset="0"/>
                <a:cs typeface="Arial" panose="020B0604020202020204" pitchFamily="34" charset="0"/>
              </a:rPr>
              <a:t>اليوم 3</a:t>
            </a:r>
            <a:r>
              <a:rPr lang="ar-JO" sz="40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 فصل اليابسة والماء</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27335" name="Text Box 7"/>
          <p:cNvSpPr txBox="1">
            <a:spLocks noChangeArrowheads="1"/>
          </p:cNvSpPr>
          <p:nvPr/>
        </p:nvSpPr>
        <p:spPr bwMode="auto">
          <a:xfrm>
            <a:off x="4333880" y="1219200"/>
            <a:ext cx="4495796"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sz="4000" b="1" dirty="0">
                <a:solidFill>
                  <a:srgbClr val="FFFF00"/>
                </a:solidFill>
                <a:effectLst>
                  <a:glow rad="101600">
                    <a:srgbClr val="000000"/>
                  </a:glow>
                </a:effectLst>
                <a:latin typeface="Arial" panose="020B0604020202020204" pitchFamily="34" charset="0"/>
                <a:ea typeface="ＭＳ Ｐゴシック" charset="0"/>
                <a:cs typeface="Arial" panose="020B0604020202020204" pitchFamily="34" charset="0"/>
              </a:rPr>
              <a:t>اليوم 4</a:t>
            </a:r>
            <a:r>
              <a:rPr lang="ar-JO" sz="40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 ترتيب الشمس، القمر والنجوم</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27336" name="Text Box 8"/>
          <p:cNvSpPr txBox="1">
            <a:spLocks noChangeArrowheads="1"/>
          </p:cNvSpPr>
          <p:nvPr/>
        </p:nvSpPr>
        <p:spPr bwMode="auto">
          <a:xfrm>
            <a:off x="4343399" y="2879725"/>
            <a:ext cx="4486271"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ar-JO" sz="4000" b="1" dirty="0">
                <a:solidFill>
                  <a:srgbClr val="FFFF00"/>
                </a:solidFill>
                <a:effectLst>
                  <a:glow rad="101600">
                    <a:srgbClr val="000000"/>
                  </a:glow>
                </a:effectLst>
                <a:latin typeface="Arial" panose="020B0604020202020204" pitchFamily="34" charset="0"/>
                <a:ea typeface="ＭＳ Ｐゴシック" charset="0"/>
                <a:cs typeface="Arial" panose="020B0604020202020204" pitchFamily="34" charset="0"/>
              </a:rPr>
              <a:t>اليوم 5</a:t>
            </a:r>
            <a:r>
              <a:rPr lang="ar-JO" sz="40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 الأسماك والطيور</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27337" name="Text Box 9"/>
          <p:cNvSpPr txBox="1">
            <a:spLocks noChangeArrowheads="1"/>
          </p:cNvSpPr>
          <p:nvPr/>
        </p:nvSpPr>
        <p:spPr bwMode="auto">
          <a:xfrm>
            <a:off x="4362442" y="4708525"/>
            <a:ext cx="4467228"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sz="4000" b="1" dirty="0">
                <a:solidFill>
                  <a:srgbClr val="FFFF00"/>
                </a:solidFill>
                <a:effectLst>
                  <a:glow rad="101600">
                    <a:srgbClr val="000000"/>
                  </a:glow>
                </a:effectLst>
                <a:latin typeface="Arial" panose="020B0604020202020204" pitchFamily="34" charset="0"/>
                <a:ea typeface="ＭＳ Ｐゴシック" charset="0"/>
                <a:cs typeface="Arial" panose="020B0604020202020204" pitchFamily="34" charset="0"/>
              </a:rPr>
              <a:t>اليوم 6</a:t>
            </a:r>
            <a:r>
              <a:rPr lang="ar-JO" sz="40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 الحيوانات والبشر</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27338" name="Text Box 10"/>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تكوين 1: 3-31</a:t>
            </a:r>
            <a:endParaRPr kumimoji="0" lang="en-US" sz="32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84010" name="Rectangle 11"/>
          <p:cNvSpPr>
            <a:spLocks noChangeArrowheads="1"/>
          </p:cNvSpPr>
          <p:nvPr/>
        </p:nvSpPr>
        <p:spPr bwMode="auto">
          <a:xfrm>
            <a:off x="257175" y="1219200"/>
            <a:ext cx="8572500" cy="4981575"/>
          </a:xfrm>
          <a:prstGeom prst="rect">
            <a:avLst/>
          </a:prstGeom>
          <a:noFill/>
          <a:ln w="3810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84011"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84012"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84013"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84014" name="Text Box 15"/>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33</a:t>
            </a:r>
            <a:endParaRPr kumimoji="0" lang="en-US" sz="24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514067"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4020"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84021" name="Rectangle 22"/>
          <p:cNvSpPr>
            <a:spLocks noGrp="1" noChangeArrowheads="1"/>
          </p:cNvSpPr>
          <p:nvPr>
            <p:ph type="title" idx="4294967295"/>
          </p:nvPr>
        </p:nvSpPr>
        <p:spPr>
          <a:xfrm>
            <a:off x="152400" y="0"/>
            <a:ext cx="6629400" cy="838200"/>
          </a:xfrm>
        </p:spPr>
        <p:txBody>
          <a:bodyPr/>
          <a:lstStyle/>
          <a:p>
            <a:pPr eaLnBrk="1" hangingPunct="1">
              <a:defRPr/>
            </a:pPr>
            <a:r>
              <a:rPr lang="ar-JO" sz="5400" b="1" dirty="0">
                <a:solidFill>
                  <a:srgbClr val="FAFE1E"/>
                </a:solidFill>
                <a:effectLst>
                  <a:glow rad="101600">
                    <a:schemeClr val="tx1"/>
                  </a:glow>
                </a:effectLst>
                <a:latin typeface="Arial" panose="020B0604020202020204" pitchFamily="34" charset="0"/>
                <a:ea typeface="ＭＳ Ｐゴシック" charset="0"/>
                <a:cs typeface="Arial" panose="020B0604020202020204" pitchFamily="34" charset="0"/>
              </a:rPr>
              <a:t>أيام الخلق</a:t>
            </a:r>
            <a:endParaRPr lang="en-US" dirty="0">
              <a:effectLst>
                <a:glow rad="101600">
                  <a:schemeClr val="tx1"/>
                </a:glow>
              </a:effectLst>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D9EBE5EF-247D-B842-9E9D-EDCB688BBC8E}"/>
              </a:ext>
            </a:extLst>
          </p:cNvPr>
          <p:cNvSpPr/>
          <p:nvPr/>
        </p:nvSpPr>
        <p:spPr bwMode="auto">
          <a:xfrm>
            <a:off x="266699" y="561975"/>
            <a:ext cx="1628775" cy="765175"/>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5400" b="1" i="0" u="none" strike="noStrike" cap="none" normalizeH="0" baseline="0" dirty="0">
                <a:ln>
                  <a:noFill/>
                </a:ln>
                <a:solidFill>
                  <a:srgbClr val="00B0F0"/>
                </a:solidFill>
                <a:effectLst/>
                <a:latin typeface="Arial" panose="020B0604020202020204" pitchFamily="34" charset="0"/>
                <a:cs typeface="Arial" panose="020B0604020202020204" pitchFamily="34" charset="0"/>
              </a:rPr>
              <a:t>خربة</a:t>
            </a:r>
            <a:endParaRPr kumimoji="0" lang="en-US" sz="5400" b="1" i="0" u="none" strike="noStrike" cap="none" normalizeH="0" baseline="0" dirty="0">
              <a:ln>
                <a:noFill/>
              </a:ln>
              <a:solidFill>
                <a:srgbClr val="00B0F0"/>
              </a:solidFill>
              <a:effectLst/>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ED4C045C-3496-C588-CCA8-20C3B46A9331}"/>
              </a:ext>
            </a:extLst>
          </p:cNvPr>
          <p:cNvSpPr/>
          <p:nvPr/>
        </p:nvSpPr>
        <p:spPr bwMode="auto">
          <a:xfrm>
            <a:off x="2505074" y="609601"/>
            <a:ext cx="1800226" cy="64293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4800" b="1" dirty="0">
                <a:solidFill>
                  <a:srgbClr val="0070C0"/>
                </a:solidFill>
                <a:latin typeface="Arial" panose="020B0604020202020204" pitchFamily="34" charset="0"/>
                <a:cs typeface="Arial" panose="020B0604020202020204" pitchFamily="34" charset="0"/>
              </a:rPr>
              <a:t>تشكيل</a:t>
            </a:r>
            <a:endParaRPr kumimoji="0" lang="en-US" sz="4800" b="1" i="0" u="none" strike="noStrike" cap="none" normalizeH="0" baseline="0" dirty="0">
              <a:ln>
                <a:noFill/>
              </a:ln>
              <a:solidFill>
                <a:srgbClr val="0070C0"/>
              </a:solidFill>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2F8D56E-08BD-CB4D-3C2D-09098A283881}"/>
              </a:ext>
            </a:extLst>
          </p:cNvPr>
          <p:cNvSpPr/>
          <p:nvPr/>
        </p:nvSpPr>
        <p:spPr bwMode="auto">
          <a:xfrm>
            <a:off x="6934200" y="537865"/>
            <a:ext cx="1828800" cy="68133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4800" b="1" dirty="0">
                <a:solidFill>
                  <a:srgbClr val="0070C0"/>
                </a:solidFill>
                <a:latin typeface="Arial" panose="020B0604020202020204" pitchFamily="34" charset="0"/>
                <a:cs typeface="Arial" panose="020B0604020202020204" pitchFamily="34" charset="0"/>
              </a:rPr>
              <a:t>ملأ</a:t>
            </a:r>
            <a:endParaRPr kumimoji="0" lang="en-US" sz="4800" b="1" i="0" u="none" strike="noStrike" cap="none" normalizeH="0" baseline="0" dirty="0">
              <a:ln>
                <a:noFill/>
              </a:ln>
              <a:solidFill>
                <a:srgbClr val="0070C0"/>
              </a:solidFill>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8CE1B58E-4284-1B4B-3DD0-DE602A7E0EA6}"/>
              </a:ext>
            </a:extLst>
          </p:cNvPr>
          <p:cNvSpPr/>
          <p:nvPr/>
        </p:nvSpPr>
        <p:spPr bwMode="auto">
          <a:xfrm>
            <a:off x="4486275" y="441326"/>
            <a:ext cx="1695450" cy="81121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5400" b="1" i="0" u="none" strike="noStrike" cap="none" normalizeH="0" baseline="0" dirty="0">
                <a:ln>
                  <a:noFill/>
                </a:ln>
                <a:solidFill>
                  <a:srgbClr val="7030A0"/>
                </a:solidFill>
                <a:effectLst/>
                <a:latin typeface="Arial" panose="020B0604020202020204" pitchFamily="34" charset="0"/>
                <a:cs typeface="Arial" panose="020B0604020202020204" pitchFamily="34" charset="0"/>
              </a:rPr>
              <a:t>خالية</a:t>
            </a:r>
            <a:endParaRPr kumimoji="0" lang="en-US" sz="5400" b="1" i="0" u="none" strike="noStrike" cap="none" normalizeH="0" baseline="0" dirty="0">
              <a:ln>
                <a:noFill/>
              </a:ln>
              <a:solidFill>
                <a:srgbClr val="7030A0"/>
              </a:solidFill>
              <a:effectLst/>
              <a:latin typeface="Arial" panose="020B0604020202020204" pitchFamily="34" charset="0"/>
              <a:cs typeface="Arial" panose="020B0604020202020204" pitchFamily="34" charset="0"/>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5" name="Rectangle 2"/>
          <p:cNvSpPr>
            <a:spLocks noChangeArrowheads="1"/>
          </p:cNvSpPr>
          <p:nvPr/>
        </p:nvSpPr>
        <p:spPr bwMode="auto">
          <a:xfrm>
            <a:off x="0" y="0"/>
            <a:ext cx="9144000" cy="70866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pic>
        <p:nvPicPr>
          <p:cNvPr id="518146"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6068" name="Text Box 4"/>
          <p:cNvSpPr txBox="1">
            <a:spLocks noChangeArrowheads="1"/>
          </p:cNvSpPr>
          <p:nvPr/>
        </p:nvSpPr>
        <p:spPr bwMode="auto">
          <a:xfrm>
            <a:off x="457200" y="1508125"/>
            <a:ext cx="3276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00"/>
                </a:solidFill>
                <a:effectLst/>
                <a:uLnTx/>
                <a:uFillTx/>
                <a:latin typeface="Times New Roman" charset="0"/>
                <a:ea typeface="SimSun" charset="0"/>
                <a:cs typeface="SimSun" charset="0"/>
              </a:rPr>
              <a:t>第一天</a:t>
            </a:r>
            <a:r>
              <a:rPr kumimoji="0" lang="en-US" altLang="ja-JP" sz="4000" b="1" i="0" u="none" strike="noStrike" kern="1200" cap="none" spc="0" normalizeH="0" baseline="0" noProof="0">
                <a:ln>
                  <a:noFill/>
                </a:ln>
                <a:solidFill>
                  <a:srgbClr val="FFFF00"/>
                </a:solidFill>
                <a:effectLst/>
                <a:uLnTx/>
                <a:uFillTx/>
                <a:latin typeface="Times New Roman" charset="0"/>
                <a:ea typeface="ＭＳ Ｐゴシック" charset="0"/>
              </a:rPr>
              <a:t>:</a:t>
            </a:r>
            <a:r>
              <a:rPr kumimoji="0" lang="en-US" altLang="ja-JP" sz="4000" b="1" i="0" u="none" strike="noStrike" kern="1200" cap="none" spc="0" normalizeH="0" baseline="0" noProof="0">
                <a:ln>
                  <a:noFill/>
                </a:ln>
                <a:solidFill>
                  <a:srgbClr val="FFFFFF"/>
                </a:solidFill>
                <a:effectLst/>
                <a:uLnTx/>
                <a:uFillTx/>
                <a:latin typeface="Times New Roman" charset="0"/>
                <a:ea typeface="ＭＳ Ｐゴシック" charset="0"/>
              </a:rPr>
              <a:t> </a:t>
            </a:r>
            <a:r>
              <a:rPr kumimoji="0" lang="zh-CN" altLang="en-US" sz="4000" b="1" i="0" u="none" strike="noStrike" kern="1200" cap="none" spc="0" normalizeH="0" baseline="0" noProof="0">
                <a:ln>
                  <a:noFill/>
                </a:ln>
                <a:solidFill>
                  <a:srgbClr val="FFFFFF"/>
                </a:solidFill>
                <a:effectLst/>
                <a:uLnTx/>
                <a:uFillTx/>
                <a:latin typeface="Times New Roman" charset="0"/>
                <a:ea typeface="SimSun" charset="0"/>
                <a:cs typeface="SimSun" charset="0"/>
              </a:rPr>
              <a:t>光</a:t>
            </a:r>
          </a:p>
        </p:txBody>
      </p:sp>
      <p:sp>
        <p:nvSpPr>
          <p:cNvPr id="216069" name="Text Box 5"/>
          <p:cNvSpPr txBox="1">
            <a:spLocks noChangeArrowheads="1"/>
          </p:cNvSpPr>
          <p:nvPr/>
        </p:nvSpPr>
        <p:spPr bwMode="auto">
          <a:xfrm>
            <a:off x="381000" y="2819400"/>
            <a:ext cx="4419600" cy="1616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00"/>
                </a:solidFill>
                <a:effectLst/>
                <a:uLnTx/>
                <a:uFillTx/>
                <a:latin typeface="Times New Roman" charset="0"/>
                <a:ea typeface="SimSun" charset="0"/>
                <a:cs typeface="SimSun" charset="0"/>
              </a:rPr>
              <a:t>第二天</a:t>
            </a:r>
            <a:r>
              <a:rPr kumimoji="0" lang="en-US" altLang="ja-JP" sz="4000" b="1" i="0" u="none" strike="noStrike" kern="1200" cap="none" spc="0" normalizeH="0" baseline="0" noProof="0">
                <a:ln>
                  <a:noFill/>
                </a:ln>
                <a:solidFill>
                  <a:srgbClr val="FFFF00"/>
                </a:solidFill>
                <a:effectLst/>
                <a:uLnTx/>
                <a:uFillTx/>
                <a:latin typeface="Times New Roman" charset="0"/>
                <a:ea typeface="ＭＳ Ｐゴシック" charset="0"/>
              </a:rPr>
              <a:t>:</a:t>
            </a:r>
            <a:r>
              <a:rPr kumimoji="0" lang="en-US" altLang="ja-JP" sz="4000" b="1" i="0" u="none" strike="noStrike" kern="1200" cap="none" spc="0" normalizeH="0" baseline="0" noProof="0">
                <a:ln>
                  <a:noFill/>
                </a:ln>
                <a:solidFill>
                  <a:srgbClr val="FFFFFF"/>
                </a:solidFill>
                <a:effectLst/>
                <a:uLnTx/>
                <a:uFillTx/>
                <a:latin typeface="Times New Roman" charset="0"/>
                <a:ea typeface="ＭＳ Ｐゴシック" charset="0"/>
              </a:rPr>
              <a:t> </a:t>
            </a:r>
            <a:endParaRPr kumimoji="0" lang="en-US" altLang="zh-CN" sz="4000" b="1" i="0" u="none" strike="noStrike" kern="1200" cap="none" spc="0" normalizeH="0" baseline="0" noProof="0">
              <a:ln>
                <a:noFill/>
              </a:ln>
              <a:solidFill>
                <a:srgbClr val="FFFFFF"/>
              </a:solidFill>
              <a:effectLst/>
              <a:uLnTx/>
              <a:uFillTx/>
              <a:latin typeface="Times New Roman" charset="0"/>
              <a:ea typeface="SimSun" charset="0"/>
              <a:cs typeface="SimSun"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Times New Roman" charset="0"/>
                <a:ea typeface="SimSun" charset="0"/>
                <a:cs typeface="SimSun" charset="0"/>
              </a:rPr>
              <a:t>水与空气分开</a:t>
            </a:r>
            <a:endParaRPr kumimoji="0" lang="en-US" sz="2000" b="1"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16070" name="Text Box 6"/>
          <p:cNvSpPr txBox="1">
            <a:spLocks noChangeArrowheads="1"/>
          </p:cNvSpPr>
          <p:nvPr/>
        </p:nvSpPr>
        <p:spPr bwMode="auto">
          <a:xfrm>
            <a:off x="457200" y="4495800"/>
            <a:ext cx="4038600" cy="1616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57150" indent="-571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7150" marR="0" lvl="0" indent="-5715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00"/>
                </a:solidFill>
                <a:effectLst/>
                <a:uLnTx/>
                <a:uFillTx/>
                <a:latin typeface="Times New Roman" charset="0"/>
                <a:ea typeface="SimSun" charset="0"/>
                <a:cs typeface="SimSun" charset="0"/>
              </a:rPr>
              <a:t>第三天</a:t>
            </a:r>
            <a:r>
              <a:rPr kumimoji="0" lang="en-US" altLang="ja-JP" sz="4000" b="1" i="0" u="none" strike="noStrike" kern="1200" cap="none" spc="0" normalizeH="0" baseline="0" noProof="0">
                <a:ln>
                  <a:noFill/>
                </a:ln>
                <a:solidFill>
                  <a:srgbClr val="FFFF00"/>
                </a:solidFill>
                <a:effectLst/>
                <a:uLnTx/>
                <a:uFillTx/>
                <a:latin typeface="Times New Roman" charset="0"/>
                <a:ea typeface="ＭＳ Ｐゴシック" charset="0"/>
              </a:rPr>
              <a:t>:</a:t>
            </a:r>
            <a:r>
              <a:rPr kumimoji="0" lang="en-US" altLang="ja-JP" sz="4000" b="1" i="0" u="none" strike="noStrike" kern="1200" cap="none" spc="0" normalizeH="0" baseline="0" noProof="0">
                <a:ln>
                  <a:noFill/>
                </a:ln>
                <a:solidFill>
                  <a:srgbClr val="FFFFFF"/>
                </a:solidFill>
                <a:effectLst/>
                <a:uLnTx/>
                <a:uFillTx/>
                <a:latin typeface="Times New Roman" charset="0"/>
                <a:ea typeface="ＭＳ Ｐゴシック" charset="0"/>
              </a:rPr>
              <a:t> </a:t>
            </a:r>
            <a:endParaRPr kumimoji="0" lang="en-US" altLang="zh-CN" sz="4000" b="1" i="0" u="none" strike="noStrike" kern="1200" cap="none" spc="0" normalizeH="0" baseline="0" noProof="0">
              <a:ln>
                <a:noFill/>
              </a:ln>
              <a:solidFill>
                <a:srgbClr val="FFFFFF"/>
              </a:solidFill>
              <a:effectLst/>
              <a:uLnTx/>
              <a:uFillTx/>
              <a:latin typeface="Times New Roman" charset="0"/>
              <a:ea typeface="SimSun" charset="0"/>
              <a:cs typeface="SimSun" charset="0"/>
            </a:endParaRPr>
          </a:p>
          <a:p>
            <a:pPr marL="57150" marR="0" lvl="0" indent="-5715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Times New Roman" charset="0"/>
                <a:ea typeface="SimSun" charset="0"/>
                <a:cs typeface="SimSun" charset="0"/>
              </a:rPr>
              <a:t>旱地与海分开</a:t>
            </a:r>
            <a:endParaRPr kumimoji="0" lang="en-US" sz="2000" b="1"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16071" name="Text Box 7"/>
          <p:cNvSpPr txBox="1">
            <a:spLocks noChangeArrowheads="1"/>
          </p:cNvSpPr>
          <p:nvPr/>
        </p:nvSpPr>
        <p:spPr bwMode="auto">
          <a:xfrm>
            <a:off x="4495800" y="1219200"/>
            <a:ext cx="4648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00"/>
                </a:solidFill>
                <a:effectLst/>
                <a:uLnTx/>
                <a:uFillTx/>
                <a:latin typeface="Times New Roman" charset="0"/>
                <a:ea typeface="SimSun" charset="0"/>
                <a:cs typeface="SimSun" charset="0"/>
              </a:rPr>
              <a:t>第四天</a:t>
            </a:r>
            <a:r>
              <a:rPr kumimoji="0" lang="en-US" altLang="zh-CN" sz="4000" b="1" i="0" u="none" strike="noStrike" kern="1200" cap="none" spc="0" normalizeH="0" baseline="0" noProof="0">
                <a:ln>
                  <a:noFill/>
                </a:ln>
                <a:solidFill>
                  <a:srgbClr val="FFFF00"/>
                </a:solidFill>
                <a:effectLst/>
                <a:uLnTx/>
                <a:uFillTx/>
                <a:latin typeface="Times New Roman" charset="0"/>
                <a:ea typeface="SimSun" charset="0"/>
                <a:cs typeface="SimSun" charset="0"/>
              </a:rPr>
              <a:t>:</a:t>
            </a:r>
            <a:r>
              <a:rPr kumimoji="0" lang="en-US" altLang="ja-JP" sz="4000" b="1" i="0" u="none" strike="noStrike" kern="1200" cap="none" spc="0" normalizeH="0" baseline="0" noProof="0">
                <a:ln>
                  <a:noFill/>
                </a:ln>
                <a:solidFill>
                  <a:srgbClr val="FFFFFF"/>
                </a:solidFill>
                <a:effectLst/>
                <a:uLnTx/>
                <a:uFillTx/>
                <a:latin typeface="Times New Roman" charset="0"/>
                <a:ea typeface="ＭＳ Ｐゴシック" charset="0"/>
              </a:rPr>
              <a:t>  </a:t>
            </a:r>
            <a:r>
              <a:rPr kumimoji="0" lang="zh-CN" altLang="en-US" sz="4000" b="1" i="0" u="none" strike="noStrike" kern="1200" cap="none" spc="0" normalizeH="0" baseline="0" noProof="0">
                <a:ln>
                  <a:noFill/>
                </a:ln>
                <a:solidFill>
                  <a:srgbClr val="FFFFFF"/>
                </a:solidFill>
                <a:effectLst/>
                <a:uLnTx/>
                <a:uFillTx/>
                <a:latin typeface="Times New Roman" charset="0"/>
                <a:ea typeface="SimSun" charset="0"/>
                <a:cs typeface="SimSun" charset="0"/>
              </a:rPr>
              <a:t>太阳，月亮与众星摆列在天</a:t>
            </a:r>
            <a:endParaRPr kumimoji="0" lang="en-US" sz="2000" b="1"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16072" name="Text Box 8"/>
          <p:cNvSpPr txBox="1">
            <a:spLocks noChangeArrowheads="1"/>
          </p:cNvSpPr>
          <p:nvPr/>
        </p:nvSpPr>
        <p:spPr bwMode="auto">
          <a:xfrm>
            <a:off x="4495800" y="2879725"/>
            <a:ext cx="4191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00"/>
                </a:solidFill>
                <a:effectLst/>
                <a:uLnTx/>
                <a:uFillTx/>
                <a:latin typeface="Times New Roman" charset="0"/>
                <a:ea typeface="SimSun" charset="0"/>
                <a:cs typeface="SimSun" charset="0"/>
              </a:rPr>
              <a:t>第五天</a:t>
            </a:r>
            <a:r>
              <a:rPr kumimoji="0" lang="en-US" altLang="ja-JP" sz="4000" b="1" i="0" u="none" strike="noStrike" kern="1200" cap="none" spc="0" normalizeH="0" baseline="0" noProof="0">
                <a:ln>
                  <a:noFill/>
                </a:ln>
                <a:solidFill>
                  <a:srgbClr val="FFFF00"/>
                </a:solidFill>
                <a:effectLst/>
                <a:uLnTx/>
                <a:uFillTx/>
                <a:latin typeface="Times New Roman" charset="0"/>
                <a:ea typeface="ＭＳ Ｐゴシック" charset="0"/>
              </a:rPr>
              <a:t>:</a:t>
            </a:r>
            <a:r>
              <a:rPr kumimoji="0" lang="en-US" altLang="ja-JP" sz="4000" b="1" i="0" u="none" strike="noStrike" kern="1200" cap="none" spc="0" normalizeH="0" baseline="0" noProof="0">
                <a:ln>
                  <a:noFill/>
                </a:ln>
                <a:solidFill>
                  <a:srgbClr val="FFFFFF"/>
                </a:solidFill>
                <a:effectLst/>
                <a:uLnTx/>
                <a:uFillTx/>
                <a:latin typeface="Times New Roman" charset="0"/>
                <a:ea typeface="ＭＳ Ｐゴシック" charset="0"/>
              </a:rPr>
              <a:t>  </a:t>
            </a:r>
            <a:r>
              <a:rPr kumimoji="0" lang="zh-CN" altLang="en-US" sz="4000" b="1" i="0" u="none" strike="noStrike" kern="1200" cap="none" spc="0" normalizeH="0" baseline="0" noProof="0">
                <a:ln>
                  <a:noFill/>
                </a:ln>
                <a:solidFill>
                  <a:srgbClr val="FFFFFF"/>
                </a:solidFill>
                <a:effectLst/>
                <a:uLnTx/>
                <a:uFillTx/>
                <a:latin typeface="Times New Roman" charset="0"/>
                <a:ea typeface="SimSun" charset="0"/>
                <a:cs typeface="SimSun" charset="0"/>
              </a:rPr>
              <a:t>鱼与雀鸟</a:t>
            </a:r>
            <a:endParaRPr kumimoji="0" lang="en-US" sz="2000" b="1"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16073" name="Text Box 9"/>
          <p:cNvSpPr txBox="1">
            <a:spLocks noChangeArrowheads="1"/>
          </p:cNvSpPr>
          <p:nvPr/>
        </p:nvSpPr>
        <p:spPr bwMode="auto">
          <a:xfrm>
            <a:off x="4495800" y="4495800"/>
            <a:ext cx="41910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00"/>
                </a:solidFill>
                <a:effectLst/>
                <a:uLnTx/>
                <a:uFillTx/>
                <a:latin typeface="Times New Roman" charset="0"/>
                <a:ea typeface="SimSun" charset="0"/>
                <a:cs typeface="SimSun" charset="0"/>
              </a:rPr>
              <a:t>第</a:t>
            </a:r>
            <a:r>
              <a:rPr kumimoji="0" lang="zh-CN" altLang="en-US" sz="4000" b="1" i="0" u="none" strike="noStrike" kern="1200" cap="none" spc="0" normalizeH="0" baseline="0" noProof="0">
                <a:ln>
                  <a:noFill/>
                </a:ln>
                <a:solidFill>
                  <a:srgbClr val="FAFE1E"/>
                </a:solidFill>
                <a:effectLst/>
                <a:uLnTx/>
                <a:uFillTx/>
                <a:latin typeface="Arial" charset="0"/>
                <a:ea typeface="SimSun" charset="0"/>
                <a:cs typeface="SimSun" charset="0"/>
              </a:rPr>
              <a:t>六</a:t>
            </a:r>
            <a:r>
              <a:rPr kumimoji="0" lang="zh-CN" altLang="en-US" sz="4000" b="1" i="0" u="none" strike="noStrike" kern="1200" cap="none" spc="0" normalizeH="0" baseline="0" noProof="0">
                <a:ln>
                  <a:noFill/>
                </a:ln>
                <a:solidFill>
                  <a:srgbClr val="FFFF00"/>
                </a:solidFill>
                <a:effectLst/>
                <a:uLnTx/>
                <a:uFillTx/>
                <a:latin typeface="Times New Roman" charset="0"/>
                <a:ea typeface="SimSun" charset="0"/>
                <a:cs typeface="SimSun" charset="0"/>
              </a:rPr>
              <a:t>天</a:t>
            </a:r>
            <a:r>
              <a:rPr kumimoji="0" lang="en-US" altLang="ja-JP" sz="4000" b="1" i="0" u="none" strike="noStrike" kern="1200" cap="none" spc="0" normalizeH="0" baseline="0" noProof="0">
                <a:ln>
                  <a:noFill/>
                </a:ln>
                <a:solidFill>
                  <a:srgbClr val="FFFF00"/>
                </a:solidFill>
                <a:effectLst/>
                <a:uLnTx/>
                <a:uFillTx/>
                <a:latin typeface="Times New Roman" charset="0"/>
                <a:ea typeface="ＭＳ Ｐゴシック" charset="0"/>
              </a:rPr>
              <a:t>:</a:t>
            </a:r>
            <a:r>
              <a:rPr kumimoji="0" lang="en-US" altLang="ja-JP" sz="4000" b="1" i="0" u="none" strike="noStrike" kern="1200" cap="none" spc="0" normalizeH="0" baseline="0" noProof="0">
                <a:ln>
                  <a:noFill/>
                </a:ln>
                <a:solidFill>
                  <a:srgbClr val="FFFFFF"/>
                </a:solidFill>
                <a:effectLst/>
                <a:uLnTx/>
                <a:uFillTx/>
                <a:latin typeface="Times New Roman" charset="0"/>
                <a:ea typeface="ＭＳ Ｐゴシック" charset="0"/>
              </a:rPr>
              <a:t>  </a:t>
            </a:r>
            <a:r>
              <a:rPr kumimoji="0" lang="zh-CN" altLang="en-US" sz="4000" b="1" i="0" u="none" strike="noStrike" kern="1200" cap="none" spc="0" normalizeH="0" baseline="0" noProof="0">
                <a:ln>
                  <a:noFill/>
                </a:ln>
                <a:solidFill>
                  <a:srgbClr val="FFFFFF"/>
                </a:solidFill>
                <a:effectLst/>
                <a:uLnTx/>
                <a:uFillTx/>
                <a:latin typeface="Times New Roman" charset="0"/>
                <a:ea typeface="SimSun" charset="0"/>
                <a:cs typeface="SimSun" charset="0"/>
              </a:rPr>
              <a:t>动物与人</a:t>
            </a:r>
            <a:endParaRPr kumimoji="0" lang="en-US" sz="2000" b="1"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16074" name="Text Box 10"/>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uLnTx/>
                <a:uFillTx/>
                <a:latin typeface="Times New Roman" charset="0"/>
                <a:ea typeface="SimSun" charset="0"/>
                <a:cs typeface="SimSun" charset="0"/>
              </a:rPr>
              <a:t>创世记 </a:t>
            </a:r>
            <a:r>
              <a:rPr kumimoji="0" lang="en-US" sz="3200" b="1" i="0" u="none" strike="noStrike" kern="1200" cap="none" spc="0" normalizeH="0" baseline="0" noProof="0">
                <a:ln>
                  <a:noFill/>
                </a:ln>
                <a:solidFill>
                  <a:srgbClr val="FFFFFF"/>
                </a:solidFill>
                <a:effectLst/>
                <a:uLnTx/>
                <a:uFillTx/>
                <a:latin typeface="Times New Roman" charset="0"/>
                <a:ea typeface="ＭＳ Ｐゴシック" charset="0"/>
              </a:rPr>
              <a:t>1:3-31</a:t>
            </a:r>
          </a:p>
        </p:txBody>
      </p:sp>
      <p:sp>
        <p:nvSpPr>
          <p:cNvPr id="518154" name="Rectangle 11"/>
          <p:cNvSpPr>
            <a:spLocks noChangeArrowheads="1"/>
          </p:cNvSpPr>
          <p:nvPr/>
        </p:nvSpPr>
        <p:spPr bwMode="auto">
          <a:xfrm>
            <a:off x="257175" y="1219200"/>
            <a:ext cx="8572500" cy="4981575"/>
          </a:xfrm>
          <a:prstGeom prst="rect">
            <a:avLst/>
          </a:prstGeom>
          <a:noFill/>
          <a:ln w="3810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S PGothic" charset="0"/>
            </a:endParaRPr>
          </a:p>
        </p:txBody>
      </p:sp>
      <p:sp>
        <p:nvSpPr>
          <p:cNvPr id="518155"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518156"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518157"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518158" name="Text Box 15"/>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New Roman" charset="0"/>
                <a:ea typeface="ＭＳ Ｐゴシック" charset="0"/>
                <a:cs typeface="MS PGothic" charset="0"/>
              </a:rPr>
              <a:t>64</a:t>
            </a:r>
            <a:endParaRPr kumimoji="0" lang="en-US" sz="2400" b="1" i="0" u="none" strike="noStrike" kern="1200" cap="none" spc="0" normalizeH="0" baseline="0" noProof="0" dirty="0">
              <a:ln>
                <a:noFill/>
              </a:ln>
              <a:solidFill>
                <a:srgbClr val="FFFFFF"/>
              </a:solidFill>
              <a:effectLst/>
              <a:uLnTx/>
              <a:uFillTx/>
              <a:latin typeface="Times New Roman" charset="0"/>
              <a:ea typeface="ＭＳ Ｐゴシック" charset="0"/>
              <a:cs typeface="MS PGothic" charset="0"/>
            </a:endParaRPr>
          </a:p>
        </p:txBody>
      </p:sp>
      <p:sp>
        <p:nvSpPr>
          <p:cNvPr id="518159" name="WordArt 16"/>
          <p:cNvSpPr>
            <a:spLocks noChangeArrowheads="1" noChangeShapeType="1" noTextEdit="1"/>
          </p:cNvSpPr>
          <p:nvPr/>
        </p:nvSpPr>
        <p:spPr bwMode="auto">
          <a:xfrm>
            <a:off x="228600" y="685800"/>
            <a:ext cx="1714500" cy="828675"/>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360" normalizeH="0" baseline="0" noProof="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混沌</a:t>
            </a:r>
          </a:p>
        </p:txBody>
      </p:sp>
      <p:sp>
        <p:nvSpPr>
          <p:cNvPr id="518160" name="WordArt 17"/>
          <p:cNvSpPr>
            <a:spLocks noChangeArrowheads="1" noChangeShapeType="1" noTextEdit="1"/>
          </p:cNvSpPr>
          <p:nvPr/>
        </p:nvSpPr>
        <p:spPr bwMode="auto">
          <a:xfrm>
            <a:off x="5257800" y="0"/>
            <a:ext cx="822325" cy="1285875"/>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0" i="0" u="none" strike="noStrike" kern="10" cap="none" spc="0" normalizeH="0" baseline="0" noProof="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空虚</a:t>
            </a:r>
            <a:endParaRPr kumimoji="0" lang="en-US" sz="3600" b="0" i="0" u="none" strike="noStrike" kern="10" cap="none" spc="0" normalizeH="0" baseline="0" noProof="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endParaRPr>
          </a:p>
        </p:txBody>
      </p:sp>
      <p:sp>
        <p:nvSpPr>
          <p:cNvPr id="518161"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rPr>
              <a:t>形成</a:t>
            </a:r>
          </a:p>
        </p:txBody>
      </p:sp>
      <p:sp>
        <p:nvSpPr>
          <p:cNvPr id="518162" name="WordArt 19"/>
          <p:cNvSpPr>
            <a:spLocks noChangeArrowheads="1" noChangeShapeType="1" noTextEdit="1"/>
          </p:cNvSpPr>
          <p:nvPr/>
        </p:nvSpPr>
        <p:spPr bwMode="auto">
          <a:xfrm>
            <a:off x="6858000" y="457200"/>
            <a:ext cx="1714500" cy="65722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0" i="0" u="none" strike="noStrike" kern="10" cap="none" spc="0" normalizeH="0" baseline="0" noProof="0">
                <a:ln w="190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rPr>
              <a:t>充满</a:t>
            </a:r>
            <a:endParaRPr kumimoji="0" lang="en-US" sz="3600" b="0" i="0" u="none" strike="noStrike" kern="10" cap="none" spc="0" normalizeH="0" baseline="0" noProof="0">
              <a:ln w="190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518163"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18164" name="AutoShape 21"/>
          <p:cNvSpPr>
            <a:spLocks noChangeArrowheads="1"/>
          </p:cNvSpPr>
          <p:nvPr/>
        </p:nvSpPr>
        <p:spPr bwMode="auto">
          <a:xfrm>
            <a:off x="6248400" y="6096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18165" name="Rectangle 22"/>
          <p:cNvSpPr>
            <a:spLocks noGrp="1" noChangeArrowheads="1"/>
          </p:cNvSpPr>
          <p:nvPr>
            <p:ph type="title" idx="4294967295"/>
          </p:nvPr>
        </p:nvSpPr>
        <p:spPr>
          <a:xfrm>
            <a:off x="152400" y="0"/>
            <a:ext cx="6629400" cy="838200"/>
          </a:xfrm>
        </p:spPr>
        <p:txBody>
          <a:bodyPr/>
          <a:lstStyle/>
          <a:p>
            <a:pPr algn="l" eaLnBrk="1" hangingPunct="1"/>
            <a:r>
              <a:rPr lang="zh-CN" altLang="en-US" sz="5400" b="1">
                <a:solidFill>
                  <a:srgbClr val="FAFE1E"/>
                </a:solidFill>
                <a:latin typeface="Arial" charset="0"/>
                <a:ea typeface="SimSun" charset="0"/>
                <a:cs typeface="SimSun" charset="0"/>
              </a:rPr>
              <a:t>六天的创造</a:t>
            </a:r>
            <a:endParaRPr lang="en-US" sz="2000" b="1">
              <a:latin typeface="Arial" charset="0"/>
              <a:cs typeface="Geneva" charset="0"/>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panose="020B0604020202020204" pitchFamily="34" charset="0"/>
              <a:ea typeface="ＭＳ Ｐゴシック" charset="0"/>
              <a:cs typeface="Arial" panose="020B0604020202020204" pitchFamily="34" charset="0"/>
            </a:endParaRPr>
          </a:p>
        </p:txBody>
      </p:sp>
      <p:pic>
        <p:nvPicPr>
          <p:cNvPr id="182274"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1636" name="Text Box 4"/>
          <p:cNvSpPr txBox="1">
            <a:spLocks noChangeArrowheads="1"/>
          </p:cNvSpPr>
          <p:nvPr/>
        </p:nvSpPr>
        <p:spPr bwMode="auto">
          <a:xfrm>
            <a:off x="228601" y="1508125"/>
            <a:ext cx="4110606"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1 : </a:t>
            </a:r>
            <a:r>
              <a:rPr kumimoji="0" lang="ar-JO"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نور</a:t>
            </a:r>
            <a:endParaRPr kumimoji="0" lang="en-US"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37" name="Text Box 5"/>
          <p:cNvSpPr txBox="1">
            <a:spLocks noChangeArrowheads="1"/>
          </p:cNvSpPr>
          <p:nvPr/>
        </p:nvSpPr>
        <p:spPr bwMode="auto">
          <a:xfrm>
            <a:off x="228600" y="2879725"/>
            <a:ext cx="41148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2 : </a:t>
            </a:r>
            <a:r>
              <a:rPr kumimoji="0" lang="ar-JO"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فصل الجلد والماء</a:t>
            </a:r>
            <a:endParaRPr kumimoji="0" lang="en-US"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38" name="Text Box 6"/>
          <p:cNvSpPr txBox="1">
            <a:spLocks noChangeArrowheads="1"/>
          </p:cNvSpPr>
          <p:nvPr/>
        </p:nvSpPr>
        <p:spPr bwMode="auto">
          <a:xfrm>
            <a:off x="255712" y="4708525"/>
            <a:ext cx="4083495"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57150" marR="0" lvl="0" indent="-57150" algn="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3 : </a:t>
            </a:r>
            <a:r>
              <a:rPr kumimoji="0" lang="ar-JO"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فصل البحر واليابسة</a:t>
            </a:r>
            <a:endParaRPr kumimoji="0" lang="en-US"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39" name="Text Box 7"/>
          <p:cNvSpPr txBox="1">
            <a:spLocks noChangeArrowheads="1"/>
          </p:cNvSpPr>
          <p:nvPr/>
        </p:nvSpPr>
        <p:spPr bwMode="auto">
          <a:xfrm>
            <a:off x="4359722" y="1219200"/>
            <a:ext cx="4648198"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4 : </a:t>
            </a:r>
            <a:r>
              <a:rPr kumimoji="0" lang="ar-JO"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ترتيب الشمس، القمر والنجوم</a:t>
            </a:r>
            <a:endParaRPr kumimoji="0" lang="en-US"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40" name="Text Box 8"/>
          <p:cNvSpPr txBox="1">
            <a:spLocks noChangeArrowheads="1"/>
          </p:cNvSpPr>
          <p:nvPr/>
        </p:nvSpPr>
        <p:spPr bwMode="auto">
          <a:xfrm>
            <a:off x="4359722" y="2879725"/>
            <a:ext cx="464819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5 : </a:t>
            </a:r>
            <a:r>
              <a:rPr kumimoji="0" lang="ar-JO"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الأسماك والطيور</a:t>
            </a:r>
            <a:endParaRPr kumimoji="0" lang="en-US"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41" name="Text Box 9"/>
          <p:cNvSpPr txBox="1">
            <a:spLocks noChangeArrowheads="1"/>
          </p:cNvSpPr>
          <p:nvPr/>
        </p:nvSpPr>
        <p:spPr bwMode="auto">
          <a:xfrm>
            <a:off x="4367781" y="4708525"/>
            <a:ext cx="4568131"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6 : </a:t>
            </a:r>
            <a:r>
              <a:rPr kumimoji="0" lang="ar-JO"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الحيوانات والإنسان</a:t>
            </a:r>
            <a:endParaRPr kumimoji="0" lang="en-US"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42" name="Text Box 10"/>
          <p:cNvSpPr txBox="1">
            <a:spLocks noChangeArrowheads="1"/>
          </p:cNvSpPr>
          <p:nvPr/>
        </p:nvSpPr>
        <p:spPr bwMode="auto">
          <a:xfrm>
            <a:off x="46482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i="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تكوين 1 : 3 - 31</a:t>
            </a:r>
            <a:endParaRPr kumimoji="0" lang="en-US" sz="2800" b="1" i="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2282" name="Rectangle 11"/>
          <p:cNvSpPr>
            <a:spLocks noChangeArrowheads="1"/>
          </p:cNvSpPr>
          <p:nvPr/>
        </p:nvSpPr>
        <p:spPr bwMode="auto">
          <a:xfrm>
            <a:off x="208086" y="1219200"/>
            <a:ext cx="8779321" cy="498157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glow rad="101600">
                  <a:srgbClr val="000000">
                    <a:alpha val="91000"/>
                  </a:srgbClr>
                </a:glow>
              </a:effectLst>
              <a:uLnTx/>
              <a:uFillTx/>
              <a:latin typeface="Arial" panose="020B0604020202020204" pitchFamily="34" charset="0"/>
              <a:ea typeface="ＭＳ Ｐゴシック" charset="0"/>
              <a:cs typeface="Arial" panose="020B0604020202020204" pitchFamily="34" charset="0"/>
            </a:endParaRPr>
          </a:p>
        </p:txBody>
      </p:sp>
      <p:sp>
        <p:nvSpPr>
          <p:cNvPr id="182283"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panose="020B0604020202020204" pitchFamily="34" charset="0"/>
              <a:ea typeface="ＭＳ Ｐゴシック" charset="0"/>
              <a:cs typeface="Arial" panose="020B0604020202020204" pitchFamily="34" charset="0"/>
            </a:endParaRPr>
          </a:p>
        </p:txBody>
      </p:sp>
      <p:sp>
        <p:nvSpPr>
          <p:cNvPr id="182284" name="Line 13"/>
          <p:cNvSpPr>
            <a:spLocks noChangeShapeType="1"/>
          </p:cNvSpPr>
          <p:nvPr/>
        </p:nvSpPr>
        <p:spPr bwMode="auto">
          <a:xfrm>
            <a:off x="255712" y="2743200"/>
            <a:ext cx="8731696" cy="3772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panose="020B0604020202020204" pitchFamily="34" charset="0"/>
              <a:ea typeface="ＭＳ Ｐゴシック" charset="0"/>
              <a:cs typeface="Arial" panose="020B0604020202020204" pitchFamily="34" charset="0"/>
            </a:endParaRPr>
          </a:p>
        </p:txBody>
      </p:sp>
      <p:sp>
        <p:nvSpPr>
          <p:cNvPr id="182285" name="Line 14"/>
          <p:cNvSpPr>
            <a:spLocks noChangeShapeType="1"/>
          </p:cNvSpPr>
          <p:nvPr/>
        </p:nvSpPr>
        <p:spPr bwMode="auto">
          <a:xfrm>
            <a:off x="179512" y="4419600"/>
            <a:ext cx="8807896" cy="17512"/>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panose="020B0604020202020204" pitchFamily="34" charset="0"/>
              <a:ea typeface="ＭＳ Ｐゴシック" charset="0"/>
              <a:cs typeface="Arial" panose="020B0604020202020204" pitchFamily="34" charset="0"/>
            </a:endParaRPr>
          </a:p>
        </p:txBody>
      </p:sp>
      <p:sp>
        <p:nvSpPr>
          <p:cNvPr id="182286" name="Text Box 15"/>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cs typeface="Arial" panose="020B0604020202020204" pitchFamily="34" charset="0"/>
              </a:rPr>
              <a:t>64</a:t>
            </a:r>
            <a:endParaRPr kumimoji="0" lang="en-US" sz="24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cs typeface="Arial" panose="020B0604020202020204" pitchFamily="34" charset="0"/>
            </a:endParaRPr>
          </a:p>
        </p:txBody>
      </p:sp>
      <p:sp>
        <p:nvSpPr>
          <p:cNvPr id="182287"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0" cap="none" spc="-360" normalizeH="0" baseline="0" noProof="0" dirty="0">
                <a:ln w="12700">
                  <a:solidFill>
                    <a:srgbClr val="000099"/>
                  </a:solidFill>
                  <a:round/>
                  <a:headEnd/>
                  <a:tailEnd/>
                </a:ln>
                <a:solidFill>
                  <a:srgbClr val="33CCFF"/>
                </a:solidFill>
                <a:effectLst>
                  <a:glow rad="101600">
                    <a:srgbClr val="000000">
                      <a:alpha val="91000"/>
                    </a:srgbClr>
                  </a:glow>
                  <a:outerShdw blurRad="63500" dist="125724" dir="18900000" algn="ctr" rotWithShape="0">
                    <a:srgbClr val="000099">
                      <a:alpha val="74997"/>
                    </a:srgbClr>
                  </a:outerShdw>
                </a:effectLst>
                <a:uLnTx/>
                <a:uFillTx/>
                <a:latin typeface="Arial"/>
                <a:ea typeface="Arial"/>
                <a:cs typeface="Arial"/>
              </a:rPr>
              <a:t>خربة</a:t>
            </a:r>
            <a:endParaRPr kumimoji="0" lang="en-US" sz="3600" b="1" i="0" u="none" strike="noStrike" kern="10" cap="none" spc="-360" normalizeH="0" baseline="0" noProof="0" dirty="0">
              <a:ln w="12700">
                <a:solidFill>
                  <a:srgbClr val="000099"/>
                </a:solidFill>
                <a:round/>
                <a:headEnd/>
                <a:tailEnd/>
              </a:ln>
              <a:solidFill>
                <a:srgbClr val="33CCFF"/>
              </a:solidFill>
              <a:effectLst>
                <a:glow rad="101600">
                  <a:srgbClr val="000000">
                    <a:alpha val="91000"/>
                  </a:srgbClr>
                </a:glow>
                <a:outerShdw blurRad="63500" dist="125724" dir="18900000" algn="ctr" rotWithShape="0">
                  <a:srgbClr val="000099">
                    <a:alpha val="74997"/>
                  </a:srgbClr>
                </a:outerShdw>
              </a:effectLst>
              <a:uLnTx/>
              <a:uFillTx/>
              <a:latin typeface="Arial"/>
              <a:ea typeface="Arial"/>
              <a:cs typeface="Arial"/>
            </a:endParaRPr>
          </a:p>
        </p:txBody>
      </p:sp>
      <p:sp>
        <p:nvSpPr>
          <p:cNvPr id="182288"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glow rad="101600">
                    <a:srgbClr val="000000">
                      <a:alpha val="91000"/>
                    </a:srgbClr>
                  </a:glow>
                  <a:outerShdw blurRad="63500" dist="53882" dir="2700000" algn="ctr" rotWithShape="0">
                    <a:srgbClr val="9999FF">
                      <a:alpha val="79999"/>
                    </a:srgbClr>
                  </a:outerShdw>
                </a:effectLst>
                <a:uLnTx/>
                <a:uFillTx/>
                <a:latin typeface="Arial"/>
                <a:ea typeface="Arial"/>
                <a:cs typeface="Arial"/>
              </a:rPr>
              <a:t>خالية</a:t>
            </a:r>
            <a:endParaRPr kumimoji="0" lang="en-US" sz="3600" b="1"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glow rad="101600">
                  <a:srgbClr val="000000">
                    <a:alpha val="91000"/>
                  </a:srgbClr>
                </a:glow>
                <a:outerShdw blurRad="63500" dist="53882" dir="2700000" algn="ctr" rotWithShape="0">
                  <a:srgbClr val="9999FF">
                    <a:alpha val="79999"/>
                  </a:srgbClr>
                </a:outerShdw>
              </a:effectLst>
              <a:uLnTx/>
              <a:uFillTx/>
              <a:latin typeface="Arial"/>
              <a:ea typeface="Arial"/>
              <a:cs typeface="Arial"/>
            </a:endParaRPr>
          </a:p>
        </p:txBody>
      </p:sp>
      <p:sp>
        <p:nvSpPr>
          <p:cNvPr id="1861650"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0" cap="none" spc="0" normalizeH="0" baseline="0" noProof="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a:ea typeface="Arial"/>
                <a:cs typeface="Arial"/>
              </a:rPr>
              <a:t>تشكيل</a:t>
            </a:r>
            <a:endParaRPr kumimoji="0" lang="en-US" sz="3600" b="1" i="0" u="none" strike="noStrike" kern="10" cap="none" spc="0" normalizeH="0" baseline="0" noProof="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a:ea typeface="Arial"/>
              <a:cs typeface="Arial"/>
            </a:endParaRPr>
          </a:p>
        </p:txBody>
      </p:sp>
      <p:sp>
        <p:nvSpPr>
          <p:cNvPr id="1861651" name="WordArt 19"/>
          <p:cNvSpPr>
            <a:spLocks noChangeArrowheads="1" noChangeShapeType="1" noTextEdit="1"/>
          </p:cNvSpPr>
          <p:nvPr/>
        </p:nvSpPr>
        <p:spPr bwMode="auto">
          <a:xfrm>
            <a:off x="6934200" y="537865"/>
            <a:ext cx="1638300" cy="681335"/>
          </a:xfrm>
          <a:prstGeom prst="rect">
            <a:avLst/>
          </a:prstGeom>
        </p:spPr>
        <p:txBody>
          <a:bodyPr wrap="none" fromWordArt="1">
            <a:prstTxWarp prst="textPlain">
              <a:avLst>
                <a:gd name="adj" fmla="val 45402"/>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0" cap="none" spc="0" normalizeH="0" baseline="0" noProof="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a:ea typeface="Arial"/>
                <a:cs typeface="Arial"/>
              </a:rPr>
              <a:t>ملأ</a:t>
            </a:r>
            <a:endParaRPr kumimoji="0" lang="en-US" sz="3600" b="1" i="0" u="none" strike="noStrike" kern="10" cap="none" spc="0" normalizeH="0" baseline="0" noProof="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a:ea typeface="Arial"/>
              <a:cs typeface="Arial"/>
            </a:endParaRPr>
          </a:p>
        </p:txBody>
      </p:sp>
      <p:sp>
        <p:nvSpPr>
          <p:cNvPr id="1861652"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panose="020B0604020202020204" pitchFamily="34" charset="0"/>
              <a:ea typeface="ＭＳ Ｐゴシック" charset="0"/>
              <a:cs typeface="Arial" panose="020B0604020202020204" pitchFamily="34" charset="0"/>
            </a:endParaRPr>
          </a:p>
        </p:txBody>
      </p:sp>
      <p:sp>
        <p:nvSpPr>
          <p:cNvPr id="1861653"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panose="020B0604020202020204" pitchFamily="34" charset="0"/>
              <a:ea typeface="ＭＳ Ｐゴシック" charset="0"/>
              <a:cs typeface="Arial" panose="020B0604020202020204" pitchFamily="34" charset="0"/>
            </a:endParaRPr>
          </a:p>
        </p:txBody>
      </p:sp>
      <p:sp>
        <p:nvSpPr>
          <p:cNvPr id="258069" name="Rectangle 22"/>
          <p:cNvSpPr>
            <a:spLocks noGrp="1" noChangeArrowheads="1"/>
          </p:cNvSpPr>
          <p:nvPr>
            <p:ph type="title" idx="4294967295"/>
          </p:nvPr>
        </p:nvSpPr>
        <p:spPr>
          <a:xfrm>
            <a:off x="152400" y="0"/>
            <a:ext cx="6629400" cy="838200"/>
          </a:xfrm>
        </p:spPr>
        <p:txBody>
          <a:bodyPr/>
          <a:lstStyle/>
          <a:p>
            <a:pPr eaLnBrk="1" hangingPunct="1">
              <a:defRPr/>
            </a:pPr>
            <a:r>
              <a:rPr lang="ar-JO" sz="5400" b="1" dirty="0">
                <a:solidFill>
                  <a:srgbClr val="FAFE1E"/>
                </a:solidFill>
                <a:effectLst>
                  <a:glow rad="101600">
                    <a:schemeClr val="tx1">
                      <a:alpha val="91000"/>
                    </a:schemeClr>
                  </a:glow>
                </a:effectLst>
                <a:latin typeface="Arial" panose="020B0604020202020204" pitchFamily="34" charset="0"/>
                <a:ea typeface="ＭＳ Ｐゴシック" charset="0"/>
                <a:cs typeface="Arial" panose="020B0604020202020204" pitchFamily="34" charset="0"/>
              </a:rPr>
              <a:t>أيام الخلق</a:t>
            </a:r>
            <a:endParaRPr lang="en-US" b="1" dirty="0">
              <a:effectLst>
                <a:glow rad="101600">
                  <a:schemeClr val="tx1">
                    <a:alpha val="91000"/>
                  </a:scheme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06316641"/>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SA" sz="2400" b="1" dirty="0">
                <a:solidFill>
                  <a:srgbClr val="FFFFFF"/>
                </a:solidFill>
                <a:latin typeface="Arial" panose="020B0604020202020204" pitchFamily="34" charset="0"/>
                <a:ea typeface="ＭＳ Ｐゴシック" charset="0"/>
                <a:cs typeface="Arial" panose="020B0604020202020204" pitchFamily="34" charset="0"/>
              </a:rPr>
              <a:t>مس</a:t>
            </a:r>
            <a:r>
              <a:rPr lang="ar-JO" sz="2400" b="1" dirty="0">
                <a:solidFill>
                  <a:srgbClr val="FFFFFF"/>
                </a:solidFill>
                <a:latin typeface="Arial" panose="020B0604020202020204" pitchFamily="34" charset="0"/>
                <a:ea typeface="ＭＳ Ｐゴシック" charset="0"/>
                <a:cs typeface="Arial" panose="020B0604020202020204" pitchFamily="34" charset="0"/>
              </a:rPr>
              <a:t>ْ</a:t>
            </a:r>
            <a:r>
              <a:rPr lang="ar-SA" sz="2400" b="1" dirty="0">
                <a:solidFill>
                  <a:srgbClr val="FFFFFF"/>
                </a:solidFill>
                <a:latin typeface="Arial" panose="020B0604020202020204" pitchFamily="34" charset="0"/>
                <a:ea typeface="ＭＳ Ｐゴシック" charset="0"/>
                <a:cs typeface="Arial" panose="020B0604020202020204" pitchFamily="34" charset="0"/>
              </a:rPr>
              <a:t>ح</a:t>
            </a:r>
            <a:r>
              <a:rPr lang="ar-JO" sz="2400" b="1" dirty="0">
                <a:solidFill>
                  <a:srgbClr val="FFFFFF"/>
                </a:solidFill>
                <a:latin typeface="Arial" panose="020B0604020202020204" pitchFamily="34" charset="0"/>
                <a:ea typeface="ＭＳ Ｐゴシック" charset="0"/>
                <a:cs typeface="Arial" panose="020B0604020202020204" pitchFamily="34" charset="0"/>
              </a:rPr>
              <a:t>ُ</a:t>
            </a:r>
            <a:r>
              <a:rPr lang="ar-SA" sz="2400" b="1" dirty="0">
                <a:solidFill>
                  <a:srgbClr val="FFFFFF"/>
                </a:solidFill>
                <a:latin typeface="Arial" panose="020B0604020202020204" pitchFamily="34" charset="0"/>
                <a:ea typeface="ＭＳ Ｐゴシック" charset="0"/>
                <a:cs typeface="Arial" panose="020B0604020202020204" pitchFamily="34" charset="0"/>
              </a:rPr>
              <a:t> العهد الجديد</a:t>
            </a:r>
            <a:r>
              <a:rPr lang="ar-JO" sz="2400" b="1" dirty="0">
                <a:solidFill>
                  <a:srgbClr val="FFFFFF"/>
                </a:solidFill>
                <a:latin typeface="Arial" panose="020B0604020202020204" pitchFamily="34" charset="0"/>
                <a:ea typeface="ＭＳ Ｐゴシック" charset="0"/>
                <a:cs typeface="Arial" panose="020B0604020202020204" pitchFamily="34" charset="0"/>
              </a:rPr>
              <a:t> -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en-US" sz="2400" b="1" dirty="0">
                <a:solidFill>
                  <a:srgbClr val="FFFFFF"/>
                </a:solidFill>
                <a:latin typeface="Arial" panose="020B0604020202020204" pitchFamily="34" charset="0"/>
                <a:ea typeface="ＭＳ Ｐゴシック" charset="0"/>
                <a:cs typeface="Arial" panose="020B0604020202020204" pitchFamily="34" charset="0"/>
              </a:rPr>
              <a:t> • BibleStudyDownloads.org</a:t>
            </a: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4173" y="692696"/>
            <a:ext cx="9232347" cy="5256584"/>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3234300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F56E1-2E37-1D4A-A327-B741F168D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223024" y="692696"/>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Tree>
    <p:extLst>
      <p:ext uri="{BB962C8B-B14F-4D97-AF65-F5344CB8AC3E}">
        <p14:creationId xmlns:p14="http://schemas.microsoft.com/office/powerpoint/2010/main" val="300985087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E89DC7-C98C-C04A-AB7E-721E174030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Tree>
    <p:extLst>
      <p:ext uri="{BB962C8B-B14F-4D97-AF65-F5344CB8AC3E}">
        <p14:creationId xmlns:p14="http://schemas.microsoft.com/office/powerpoint/2010/main" val="175620939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81C423-5315-A549-9DC6-8AF2BD4003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Tree>
    <p:extLst>
      <p:ext uri="{BB962C8B-B14F-4D97-AF65-F5344CB8AC3E}">
        <p14:creationId xmlns:p14="http://schemas.microsoft.com/office/powerpoint/2010/main" val="172261873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0E4908-F467-5749-8FF0-9A38F55C37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
        <p:nvSpPr>
          <p:cNvPr id="3" name="Oval 2"/>
          <p:cNvSpPr/>
          <p:nvPr/>
        </p:nvSpPr>
        <p:spPr bwMode="auto">
          <a:xfrm>
            <a:off x="1619672" y="1844825"/>
            <a:ext cx="3456384" cy="252028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Tree>
    <p:extLst>
      <p:ext uri="{BB962C8B-B14F-4D97-AF65-F5344CB8AC3E}">
        <p14:creationId xmlns:p14="http://schemas.microsoft.com/office/powerpoint/2010/main" val="39818579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B24FBF-A23E-8D4C-95F6-B36A4E1547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err="1">
                <a:solidFill>
                  <a:schemeClr val="bg1"/>
                </a:solidFill>
                <a:latin typeface="Arial" panose="020B0604020202020204" pitchFamily="34" charset="0"/>
                <a:ea typeface="ＭＳ Ｐゴシック" charset="0"/>
                <a:cs typeface="Arial" panose="020B0604020202020204" pitchFamily="34" charset="0"/>
              </a:rPr>
              <a:t>BibleStudyDownloads.org</a:t>
            </a:r>
            <a:endParaRPr lang="en-US" sz="14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7" name="Rectangle 1026">
            <a:extLst>
              <a:ext uri="{FF2B5EF4-FFF2-40B4-BE49-F238E27FC236}">
                <a16:creationId xmlns:a16="http://schemas.microsoft.com/office/drawing/2014/main" id="{D268E4D8-EE7D-D649-9831-0192445899D7}"/>
              </a:ext>
            </a:extLst>
          </p:cNvPr>
          <p:cNvSpPr txBox="1">
            <a:spLocks noChangeArrowheads="1"/>
          </p:cNvSpPr>
          <p:nvPr/>
        </p:nvSpPr>
        <p:spPr bwMode="auto">
          <a:xfrm>
            <a:off x="5004048" y="620688"/>
            <a:ext cx="4139952"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الإنجليزية</a:t>
            </a:r>
            <a:endParaRPr kumimoji="0" lang="en-US" sz="4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7923176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550FFF-89A1-914A-85AA-7D6C844C23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8519" y="-27383"/>
            <a:ext cx="9252520" cy="6803017"/>
          </a:xfrm>
          <a:prstGeom prst="rect">
            <a:avLst/>
          </a:prstGeom>
        </p:spPr>
      </p:pic>
      <p:sp>
        <p:nvSpPr>
          <p:cNvPr id="355331" name="Rectangle 3"/>
          <p:cNvSpPr>
            <a:spLocks noGrp="1" noChangeArrowheads="1"/>
          </p:cNvSpPr>
          <p:nvPr>
            <p:ph type="ctrTitle"/>
          </p:nvPr>
        </p:nvSpPr>
        <p:spPr>
          <a:xfrm>
            <a:off x="9144000" y="5445224"/>
            <a:ext cx="2667000" cy="1124744"/>
          </a:xfrm>
          <a:effectLst>
            <a:outerShdw blurRad="63500" dist="35921" dir="2700000" algn="ctr" rotWithShape="0">
              <a:srgbClr val="000000">
                <a:alpha val="74998"/>
              </a:srgbClr>
            </a:outerShdw>
          </a:effectLst>
        </p:spPr>
        <p:txBody>
          <a:bodyPr/>
          <a:lstStyle/>
          <a:p>
            <a:pPr eaLnBrk="1" hangingPunct="1">
              <a:defRPr/>
            </a:pPr>
            <a:r>
              <a:rPr lang="ar-JO" sz="2800" b="1" i="1" dirty="0">
                <a:solidFill>
                  <a:srgbClr val="FFFF00"/>
                </a:solidFill>
                <a:effectLst>
                  <a:glow rad="254000">
                    <a:schemeClr val="bg1">
                      <a:alpha val="75000"/>
                    </a:schemeClr>
                  </a:glow>
                </a:effectLst>
                <a:latin typeface="Arial" panose="020B0604020202020204" pitchFamily="34" charset="0"/>
                <a:cs typeface="Arial" panose="020B0604020202020204" pitchFamily="34" charset="0"/>
              </a:rPr>
              <a:t>عائلة جريفيث</a:t>
            </a:r>
            <a:br>
              <a:rPr lang="en-US" sz="2800" b="1" i="1" dirty="0">
                <a:solidFill>
                  <a:srgbClr val="FFFF00"/>
                </a:solidFill>
                <a:effectLst>
                  <a:glow rad="254000">
                    <a:schemeClr val="bg1">
                      <a:alpha val="75000"/>
                    </a:schemeClr>
                  </a:glow>
                </a:effectLst>
                <a:latin typeface="Arial" panose="020B0604020202020204" pitchFamily="34" charset="0"/>
                <a:cs typeface="Arial" panose="020B0604020202020204" pitchFamily="34" charset="0"/>
              </a:rPr>
            </a:br>
            <a:r>
              <a:rPr lang="ar-JO" sz="2800" b="1" i="1" dirty="0">
                <a:solidFill>
                  <a:srgbClr val="FFFF00"/>
                </a:solidFill>
                <a:effectLst>
                  <a:glow rad="254000">
                    <a:schemeClr val="bg1">
                      <a:alpha val="75000"/>
                    </a:schemeClr>
                  </a:glow>
                </a:effectLst>
                <a:latin typeface="Arial" panose="020B0604020202020204" pitchFamily="34" charset="0"/>
                <a:cs typeface="Arial" panose="020B0604020202020204" pitchFamily="34" charset="0"/>
              </a:rPr>
              <a:t>28 تشرين ثاني 2019</a:t>
            </a:r>
            <a:endParaRPr lang="en-US" b="1" dirty="0">
              <a:solidFill>
                <a:srgbClr val="FFFF00"/>
              </a:solidFill>
              <a:effectLst>
                <a:glow rad="254000">
                  <a:schemeClr val="bg1">
                    <a:alpha val="75000"/>
                  </a:schemeClr>
                </a:glow>
              </a:effectLst>
              <a:latin typeface="Arial" panose="020B0604020202020204" pitchFamily="34" charset="0"/>
              <a:cs typeface="Arial" panose="020B0604020202020204" pitchFamily="34" charset="0"/>
            </a:endParaRPr>
          </a:p>
        </p:txBody>
      </p:sp>
      <p:sp>
        <p:nvSpPr>
          <p:cNvPr id="355333" name="Text Box 5"/>
          <p:cNvSpPr txBox="1">
            <a:spLocks noChangeArrowheads="1"/>
          </p:cNvSpPr>
          <p:nvPr/>
        </p:nvSpPr>
        <p:spPr bwMode="auto">
          <a:xfrm>
            <a:off x="7020272" y="3617698"/>
            <a:ext cx="2088232"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كيرت </a:t>
            </a: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وكارا (35)</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55334" name="Text Box 6"/>
          <p:cNvSpPr txBox="1">
            <a:spLocks noChangeArrowheads="1"/>
          </p:cNvSpPr>
          <p:nvPr/>
        </p:nvSpPr>
        <p:spPr bwMode="auto">
          <a:xfrm>
            <a:off x="39467" y="2895568"/>
            <a:ext cx="2407456"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جون </a:t>
            </a: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وكلوي (29)</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55335" name="Text Box 7"/>
          <p:cNvSpPr txBox="1">
            <a:spLocks noChangeArrowheads="1"/>
          </p:cNvSpPr>
          <p:nvPr/>
        </p:nvSpPr>
        <p:spPr bwMode="auto">
          <a:xfrm>
            <a:off x="2653848" y="4077073"/>
            <a:ext cx="2555776"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ستيفن </a:t>
            </a: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وكيتي وجيسي (32)</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55336" name="Text Box 8"/>
          <p:cNvSpPr txBox="1">
            <a:spLocks noChangeArrowheads="1"/>
          </p:cNvSpPr>
          <p:nvPr/>
        </p:nvSpPr>
        <p:spPr bwMode="auto">
          <a:xfrm>
            <a:off x="5233583" y="2233849"/>
            <a:ext cx="2088232"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ريك وسوزان</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0" name="Title 2"/>
          <p:cNvSpPr txBox="1">
            <a:spLocks/>
          </p:cNvSpPr>
          <p:nvPr/>
        </p:nvSpPr>
        <p:spPr bwMode="auto">
          <a:xfrm>
            <a:off x="0" y="-3016"/>
            <a:ext cx="2209800" cy="685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2020</a:t>
            </a:r>
            <a:endParaRPr kumimoji="0" lang="en-US" sz="4400" b="1" i="0"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116338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FDA536-BCB4-8E41-9A01-FB821D145F5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err="1">
                <a:solidFill>
                  <a:schemeClr val="bg1"/>
                </a:solidFill>
                <a:latin typeface="Arial" panose="020B0604020202020204" pitchFamily="34" charset="0"/>
                <a:ea typeface="ＭＳ Ｐゴシック" charset="0"/>
                <a:cs typeface="Arial" panose="020B0604020202020204" pitchFamily="34" charset="0"/>
              </a:rPr>
              <a:t>BibleStudyDownloads.org</a:t>
            </a:r>
            <a:endParaRPr lang="en-US" sz="14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7" name="Rectangle 1026">
            <a:extLst>
              <a:ext uri="{FF2B5EF4-FFF2-40B4-BE49-F238E27FC236}">
                <a16:creationId xmlns:a16="http://schemas.microsoft.com/office/drawing/2014/main" id="{F9A2A1DA-FD16-574D-985B-2588A598EFE0}"/>
              </a:ext>
            </a:extLst>
          </p:cNvPr>
          <p:cNvSpPr txBox="1">
            <a:spLocks noChangeArrowheads="1"/>
          </p:cNvSpPr>
          <p:nvPr/>
        </p:nvSpPr>
        <p:spPr bwMode="auto">
          <a:xfrm>
            <a:off x="28575" y="2023120"/>
            <a:ext cx="2599209" cy="2990056"/>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ملاحظات الصف لمساق مسح العهد الجديد</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0308359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62792A-B786-ED45-9A19-B2C25E20342F}"/>
              </a:ext>
            </a:extLst>
          </p:cNvPr>
          <p:cNvPicPr>
            <a:picLocks noChangeAspect="1"/>
          </p:cNvPicPr>
          <p:nvPr/>
        </p:nvPicPr>
        <p:blipFill>
          <a:blip r:embed="rId3"/>
          <a:stretch>
            <a:fillRect/>
          </a:stretch>
        </p:blipFill>
        <p:spPr>
          <a:xfrm>
            <a:off x="660980" y="-44624"/>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a:solidFill>
                  <a:schemeClr val="bg1"/>
                </a:solidFill>
                <a:latin typeface="Arial" panose="020B0604020202020204" pitchFamily="34" charset="0"/>
                <a:ea typeface="ＭＳ Ｐゴシック" charset="0"/>
                <a:cs typeface="Arial" panose="020B0604020202020204" pitchFamily="34" charset="0"/>
              </a:rPr>
              <a:t>BibleStudyDownloads.org</a:t>
            </a:r>
            <a:endParaRPr lang="en-US" sz="14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6" name="Rectangle 1026">
            <a:extLst>
              <a:ext uri="{FF2B5EF4-FFF2-40B4-BE49-F238E27FC236}">
                <a16:creationId xmlns:a16="http://schemas.microsoft.com/office/drawing/2014/main" id="{FFB603DB-0EF3-8C49-958D-6100047716AE}"/>
              </a:ext>
            </a:extLst>
          </p:cNvPr>
          <p:cNvSpPr txBox="1">
            <a:spLocks noChangeArrowheads="1"/>
          </p:cNvSpPr>
          <p:nvPr/>
        </p:nvSpPr>
        <p:spPr bwMode="auto">
          <a:xfrm>
            <a:off x="28575" y="2023120"/>
            <a:ext cx="9144000"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الترجمات </a:t>
            </a:r>
            <a:endParaRPr kumimoji="0" lang="en-US" sz="5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3728533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868C98-A673-F043-BE03-E5B5CDB39FC8}"/>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5148064" y="764704"/>
            <a:ext cx="3995936" cy="685800"/>
          </a:xfrm>
          <a:solidFill>
            <a:schemeClr val="tx1"/>
          </a:solidFill>
        </p:spPr>
        <p:txBody>
          <a:bodyPr/>
          <a:lstStyle/>
          <a:p>
            <a:pPr eaLnBrk="1" hangingPunct="1"/>
            <a:r>
              <a:rPr lang="ar-JO" sz="5400" b="1" dirty="0">
                <a:solidFill>
                  <a:schemeClr val="bg1"/>
                </a:solidFill>
                <a:latin typeface="Arial" panose="020B0604020202020204" pitchFamily="34" charset="0"/>
                <a:ea typeface="ＭＳ Ｐゴシック" charset="0"/>
                <a:cs typeface="Arial" panose="020B0604020202020204" pitchFamily="34" charset="0"/>
              </a:rPr>
              <a:t>اللغة الصينية</a:t>
            </a:r>
            <a:endParaRPr lang="en-US" sz="54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5" name="Rectangle 1026">
            <a:extLst>
              <a:ext uri="{FF2B5EF4-FFF2-40B4-BE49-F238E27FC236}">
                <a16:creationId xmlns:a16="http://schemas.microsoft.com/office/drawing/2014/main" id="{D80C55C2-8612-A043-905C-06DFEA71207A}"/>
              </a:ext>
            </a:extLst>
          </p:cNvPr>
          <p:cNvSpPr txBox="1">
            <a:spLocks noChangeArrowheads="1"/>
          </p:cNvSpPr>
          <p:nvPr/>
        </p:nvSpPr>
        <p:spPr bwMode="auto">
          <a:xfrm>
            <a:off x="0" y="3293592"/>
            <a:ext cx="8886825"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01-</a:t>
            </a:r>
            <a:r>
              <a:rPr kumimoji="0" lang="zh-CN" altLang="en-US"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马太福音</a:t>
            </a:r>
            <a:r>
              <a:rPr kumimoji="0" lang="en-US" altLang="zh-CN"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_1-14_377_</a:t>
            </a:r>
            <a: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cmn_ns_1773_v20.pptx</a:t>
            </a:r>
            <a:endParaRPr kumimoji="0" lang="en-US" sz="105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8421268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21EFE1-7C51-1646-844B-B83609D3A1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rtl="1" eaLnBrk="1" hangingPunct="1"/>
            <a:r>
              <a:rPr lang="ar-JO" sz="5400" b="1" dirty="0">
                <a:solidFill>
                  <a:schemeClr val="bg1"/>
                </a:solidFill>
                <a:latin typeface="Arial" panose="020B0604020202020204" pitchFamily="34" charset="0"/>
                <a:ea typeface="ＭＳ Ｐゴシック" charset="0"/>
                <a:cs typeface="Arial" panose="020B0604020202020204" pitchFamily="34" charset="0"/>
              </a:rPr>
              <a:t>اللغة الأندونيسية</a:t>
            </a:r>
            <a:endParaRPr lang="en-US" sz="54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01331083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EC857B-7106-B446-A4DE-290513151923}"/>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ar-JO" sz="5400" b="1" dirty="0">
                <a:solidFill>
                  <a:schemeClr val="bg1"/>
                </a:solidFill>
                <a:latin typeface="Arial" panose="020B0604020202020204" pitchFamily="34" charset="0"/>
                <a:ea typeface="ＭＳ Ｐゴシック" charset="0"/>
                <a:cs typeface="Arial" panose="020B0604020202020204" pitchFamily="34" charset="0"/>
              </a:rPr>
              <a:t>اللغة المنغولية</a:t>
            </a:r>
            <a:endParaRPr lang="en-US" sz="54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40387540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AD6BF2-F9D9-0E48-9F41-3761BD0F3769}"/>
              </a:ext>
            </a:extLst>
          </p:cNvPr>
          <p:cNvPicPr>
            <a:picLocks noChangeAspect="1"/>
          </p:cNvPicPr>
          <p:nvPr/>
        </p:nvPicPr>
        <p:blipFill>
          <a:blip r:embed="rId3"/>
          <a:stretch>
            <a:fillRect/>
          </a:stretch>
        </p:blipFill>
        <p:spPr>
          <a:xfrm>
            <a:off x="660980" y="0"/>
            <a:ext cx="7822039" cy="6858000"/>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pic>
        <p:nvPicPr>
          <p:cNvPr id="6" name="Picture 5" descr="Screen Shot 2016-04-14 at 8.25.47 PM.png">
            <a:extLst>
              <a:ext uri="{FF2B5EF4-FFF2-40B4-BE49-F238E27FC236}">
                <a16:creationId xmlns:a16="http://schemas.microsoft.com/office/drawing/2014/main" id="{10CC9FB9-77B0-2841-A267-5DDC4ADE824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244" y="711781"/>
            <a:ext cx="9144000" cy="680343"/>
          </a:xfrm>
          <a:prstGeom prst="rect">
            <a:avLst/>
          </a:prstGeom>
        </p:spPr>
      </p:pic>
      <p:sp>
        <p:nvSpPr>
          <p:cNvPr id="342017" name="Rectangle 1026"/>
          <p:cNvSpPr>
            <a:spLocks noGrp="1" noChangeArrowheads="1"/>
          </p:cNvSpPr>
          <p:nvPr>
            <p:ph type="ctrTitle"/>
          </p:nvPr>
        </p:nvSpPr>
        <p:spPr>
          <a:xfrm>
            <a:off x="5076056" y="711781"/>
            <a:ext cx="4139952" cy="773003"/>
          </a:xfrm>
          <a:solidFill>
            <a:schemeClr val="tx1"/>
          </a:solidFill>
        </p:spPr>
        <p:txBody>
          <a:bodyPr/>
          <a:lstStyle/>
          <a:p>
            <a:pPr rtl="1" eaLnBrk="1" hangingPunct="1"/>
            <a:r>
              <a:rPr lang="ar-JO" sz="5400" b="1" dirty="0">
                <a:solidFill>
                  <a:schemeClr val="bg1"/>
                </a:solidFill>
                <a:latin typeface="Arial" panose="020B0604020202020204" pitchFamily="34" charset="0"/>
                <a:ea typeface="ＭＳ Ｐゴシック" charset="0"/>
                <a:cs typeface="Arial" panose="020B0604020202020204" pitchFamily="34" charset="0"/>
              </a:rPr>
              <a:t>اللغة الفيتنامية</a:t>
            </a:r>
            <a:endParaRPr lang="en-US" sz="5400" b="1"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2333052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3FCF77-E2CD-4443-AD89-950773AC113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79512" y="-99392"/>
            <a:ext cx="8784976" cy="6957393"/>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42017" name="Rectangle 1026"/>
          <p:cNvSpPr>
            <a:spLocks noGrp="1" noChangeArrowheads="1"/>
          </p:cNvSpPr>
          <p:nvPr>
            <p:ph type="ctrTitle"/>
          </p:nvPr>
        </p:nvSpPr>
        <p:spPr>
          <a:xfrm>
            <a:off x="4932040" y="737321"/>
            <a:ext cx="4032448" cy="792088"/>
          </a:xfrm>
          <a:solidFill>
            <a:schemeClr val="tx1"/>
          </a:solidFill>
        </p:spPr>
        <p:txBody>
          <a:bodyPr anchor="ctr"/>
          <a:lstStyle/>
          <a:p>
            <a:pPr rtl="1" eaLnBrk="1" hangingPunct="1"/>
            <a:r>
              <a:rPr lang="ar-JO" sz="4800" b="1" dirty="0">
                <a:solidFill>
                  <a:schemeClr val="bg1"/>
                </a:solidFill>
                <a:latin typeface="Arial" panose="020B0604020202020204" pitchFamily="34" charset="0"/>
                <a:ea typeface="ＭＳ Ｐゴシック" charset="0"/>
                <a:cs typeface="Arial" panose="020B0604020202020204" pitchFamily="34" charset="0"/>
              </a:rPr>
              <a:t>اللغة العربية</a:t>
            </a:r>
            <a:r>
              <a:rPr lang="ar-SA" sz="4800" b="1" dirty="0">
                <a:solidFill>
                  <a:schemeClr val="bg1"/>
                </a:solidFill>
                <a:latin typeface="Arial" panose="020B0604020202020204" pitchFamily="34" charset="0"/>
                <a:ea typeface="ＭＳ Ｐゴシック" charset="0"/>
                <a:cs typeface="Arial" panose="020B0604020202020204" pitchFamily="34" charset="0"/>
              </a:rPr>
              <a:t> </a:t>
            </a:r>
            <a:endParaRPr lang="en-US" sz="1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8" name="Rectangle 1026">
            <a:extLst>
              <a:ext uri="{FF2B5EF4-FFF2-40B4-BE49-F238E27FC236}">
                <a16:creationId xmlns:a16="http://schemas.microsoft.com/office/drawing/2014/main" id="{CCED4998-9890-5E41-9064-E764C23524A5}"/>
              </a:ext>
            </a:extLst>
          </p:cNvPr>
          <p:cNvSpPr txBox="1">
            <a:spLocks noChangeArrowheads="1"/>
          </p:cNvSpPr>
          <p:nvPr/>
        </p:nvSpPr>
        <p:spPr bwMode="auto">
          <a:xfrm>
            <a:off x="128587" y="3645024"/>
            <a:ext cx="8886825"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01-متى_1-14-247</a:t>
            </a:r>
            <a:r>
              <a:rPr kumimoji="0" lang="en-US" altLang="zh-CN"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eng-502_ara_ns_1773_v34</a:t>
            </a:r>
            <a: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.pptx</a:t>
            </a:r>
            <a:endParaRPr kumimoji="0" lang="en-US" sz="105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1026">
            <a:extLst>
              <a:ext uri="{FF2B5EF4-FFF2-40B4-BE49-F238E27FC236}">
                <a16:creationId xmlns:a16="http://schemas.microsoft.com/office/drawing/2014/main" id="{49F46947-6D13-7547-A446-B44473F1FFE8}"/>
              </a:ext>
            </a:extLst>
          </p:cNvPr>
          <p:cNvSpPr txBox="1">
            <a:spLocks noChangeArrowheads="1"/>
          </p:cNvSpPr>
          <p:nvPr/>
        </p:nvSpPr>
        <p:spPr bwMode="auto">
          <a:xfrm>
            <a:off x="179512" y="764704"/>
            <a:ext cx="4737814" cy="764705"/>
          </a:xfrm>
          <a:prstGeom prst="rect">
            <a:avLst/>
          </a:prstGeom>
          <a:solidFill>
            <a:srgbClr val="BED4DF"/>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مسح العهد الجديد</a:t>
            </a:r>
          </a:p>
        </p:txBody>
      </p:sp>
    </p:spTree>
    <p:extLst>
      <p:ext uri="{BB962C8B-B14F-4D97-AF65-F5344CB8AC3E}">
        <p14:creationId xmlns:p14="http://schemas.microsoft.com/office/powerpoint/2010/main" val="410924893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panose="020B0604020202020204" pitchFamily="34" charset="0"/>
                <a:ea typeface="ＭＳ Ｐゴシック" charset="0"/>
                <a:cs typeface="Arial" panose="020B0604020202020204" pitchFamily="34" charset="0"/>
              </a:rPr>
              <a:t>BibleStudyDownloads.org</a:t>
            </a:r>
            <a:endParaRPr lang="en-US" sz="14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pic>
        <p:nvPicPr>
          <p:cNvPr id="5" name="Picture 4">
            <a:extLst>
              <a:ext uri="{FF2B5EF4-FFF2-40B4-BE49-F238E27FC236}">
                <a16:creationId xmlns:a16="http://schemas.microsoft.com/office/drawing/2014/main" id="{D4407F31-9917-404B-BFA8-AFDD513081D7}"/>
              </a:ext>
            </a:extLst>
          </p:cNvPr>
          <p:cNvPicPr>
            <a:picLocks noChangeAspect="1"/>
          </p:cNvPicPr>
          <p:nvPr/>
        </p:nvPicPr>
        <p:blipFill>
          <a:blip r:embed="rId3"/>
          <a:stretch>
            <a:fillRect/>
          </a:stretch>
        </p:blipFill>
        <p:spPr>
          <a:xfrm>
            <a:off x="-20827" y="947699"/>
            <a:ext cx="9144000" cy="4962601"/>
          </a:xfrm>
          <a:prstGeom prst="rect">
            <a:avLst/>
          </a:prstGeom>
        </p:spPr>
      </p:pic>
      <p:sp>
        <p:nvSpPr>
          <p:cNvPr id="7" name="Rectangle 1026">
            <a:extLst>
              <a:ext uri="{FF2B5EF4-FFF2-40B4-BE49-F238E27FC236}">
                <a16:creationId xmlns:a16="http://schemas.microsoft.com/office/drawing/2014/main" id="{5E595115-99A9-5D42-866B-76CD4DDE9DF1}"/>
              </a:ext>
            </a:extLst>
          </p:cNvPr>
          <p:cNvSpPr txBox="1">
            <a:spLocks noChangeArrowheads="1"/>
          </p:cNvSpPr>
          <p:nvPr/>
        </p:nvSpPr>
        <p:spPr bwMode="auto">
          <a:xfrm>
            <a:off x="11575" y="130215"/>
            <a:ext cx="9132425"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5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تفسير الكتاب المقدَّس</a:t>
            </a:r>
          </a:p>
        </p:txBody>
      </p:sp>
    </p:spTree>
    <p:extLst>
      <p:ext uri="{BB962C8B-B14F-4D97-AF65-F5344CB8AC3E}">
        <p14:creationId xmlns:p14="http://schemas.microsoft.com/office/powerpoint/2010/main" val="364762824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chemeClr val="tx2"/>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a:xfrm>
            <a:off x="36513" y="457200"/>
            <a:ext cx="9107487" cy="1219200"/>
          </a:xfrm>
          <a:solidFill>
            <a:srgbClr val="CC0066"/>
          </a:solidFill>
          <a:effectLst>
            <a:outerShdw blurRad="63500" dist="53882" dir="2700000" algn="ctr" rotWithShape="0">
              <a:schemeClr val="tx1">
                <a:alpha val="74998"/>
              </a:schemeClr>
            </a:outerShdw>
          </a:effectLst>
        </p:spPr>
        <p:txBody>
          <a:bodyPr lIns="90488" tIns="44450" rIns="90488" bIns="44450"/>
          <a:lstStyle/>
          <a:p>
            <a:pPr eaLnBrk="1" hangingPunct="1">
              <a:defRPr/>
            </a:pPr>
            <a:r>
              <a:rPr lang="ar-JO" sz="5400" b="1" dirty="0">
                <a:solidFill>
                  <a:schemeClr val="bg1"/>
                </a:solidFill>
                <a:effectLst>
                  <a:outerShdw blurRad="38100" dist="38100" dir="2700000" algn="tl">
                    <a:srgbClr val="000000"/>
                  </a:outerShdw>
                </a:effectLst>
                <a:latin typeface="Arial" charset="0"/>
                <a:ea typeface="ＭＳ Ｐゴシック" charset="0"/>
                <a:cs typeface="Arial" charset="0"/>
              </a:rPr>
              <a:t>الخدمات التي أعطانا الله إياها في آسيا</a:t>
            </a:r>
            <a:endParaRPr lang="en-US" sz="5400" b="1" dirty="0">
              <a:solidFill>
                <a:schemeClr val="bg1"/>
              </a:solidFill>
              <a:effectLst>
                <a:outerShdw blurRad="38100" dist="38100" dir="2700000" algn="tl">
                  <a:srgbClr val="000000"/>
                </a:outerShdw>
              </a:effectLst>
              <a:latin typeface="Arial" charset="0"/>
              <a:ea typeface="ＭＳ Ｐゴシック" charset="0"/>
              <a:cs typeface="Arial" charset="0"/>
            </a:endParaRPr>
          </a:p>
        </p:txBody>
      </p:sp>
      <p:sp>
        <p:nvSpPr>
          <p:cNvPr id="1027" name="Rectangle 3"/>
          <p:cNvSpPr>
            <a:spLocks noChangeArrowheads="1"/>
          </p:cNvSpPr>
          <p:nvPr/>
        </p:nvSpPr>
        <p:spPr bwMode="auto">
          <a:xfrm>
            <a:off x="36513" y="2057400"/>
            <a:ext cx="9107487" cy="4648200"/>
          </a:xfrm>
          <a:prstGeom prst="rect">
            <a:avLst/>
          </a:prstGeom>
          <a:noFill/>
          <a:ln w="12700">
            <a:noFill/>
            <a:miter lim="800000"/>
            <a:headEnd/>
            <a:tailEnd/>
          </a:ln>
          <a:effectLst/>
        </p:spPr>
        <p:txBody>
          <a:bodyPr lIns="90488" tIns="44450" rIns="90488" bIns="44450"/>
          <a:lstStyle/>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err="1">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WorldVenture</a:t>
            </a:r>
            <a:r>
              <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ar-JO"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قائد حقل سنغافورة</a:t>
            </a:r>
            <a:endPar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JETS </a:t>
            </a:r>
            <a:r>
              <a:rPr kumimoji="0" lang="ar-JO"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أستاذ تفسير الكتاب المقدَّس</a:t>
            </a:r>
            <a:endParaRPr kumimoji="0" lang="ar-JO"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Adjunct Professor </a:t>
            </a:r>
            <a:r>
              <a:rPr kumimoji="0" lang="ar-JO"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أستاذٌ مساعدٌ للتعليم في 12 دولة </a:t>
            </a:r>
            <a:endPar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The Bible…Basically</a:t>
            </a:r>
            <a:r>
              <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ar-JO"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مدير الترجمة </a:t>
            </a:r>
            <a:endPar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BibleStudyDownloads.org</a:t>
            </a:r>
            <a:r>
              <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ar-JO"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مؤسِّس الموقع </a:t>
            </a:r>
            <a:endPar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Amman International Church</a:t>
            </a:r>
            <a:r>
              <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ar-JO"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واعظٌ على فتراتٍ متقطِّعة </a:t>
            </a:r>
            <a:endPar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1027">
                                            <p:txEl>
                                              <p:pRg st="0" end="0"/>
                                            </p:txEl>
                                          </p:spTgt>
                                        </p:tgtEl>
                                        <p:attrNameLst>
                                          <p:attrName>style.visibility</p:attrName>
                                        </p:attrNameLst>
                                      </p:cBhvr>
                                      <p:to>
                                        <p:strVal val="visible"/>
                                      </p:to>
                                    </p:set>
                                    <p:animEffect transition="in" filter="wipe(up)">
                                      <p:cBhvr>
                                        <p:cTn id="7" dur="500"/>
                                        <p:tgtEl>
                                          <p:spTgt spid="1027">
                                            <p:txEl>
                                              <p:pRg st="0" end="0"/>
                                            </p:txEl>
                                          </p:spTgt>
                                        </p:tgtEl>
                                      </p:cBhvr>
                                    </p:animEffect>
                                  </p:childTnLst>
                                </p:cTn>
                              </p:par>
                            </p:childTnLst>
                          </p:cTn>
                        </p:par>
                        <p:par>
                          <p:cTn id="8" fill="hold" nodeType="afterGroup">
                            <p:stCondLst>
                              <p:cond delay="2500"/>
                            </p:stCondLst>
                            <p:childTnLst>
                              <p:par>
                                <p:cTn id="9" presetID="22" presetClass="entr" presetSubtype="1" fill="hold" grpId="0" nodeType="afterEffect">
                                  <p:stCondLst>
                                    <p:cond delay="2000"/>
                                  </p:stCondLst>
                                  <p:childTnLst>
                                    <p:set>
                                      <p:cBhvr>
                                        <p:cTn id="10" dur="1" fill="hold">
                                          <p:stCondLst>
                                            <p:cond delay="0"/>
                                          </p:stCondLst>
                                        </p:cTn>
                                        <p:tgtEl>
                                          <p:spTgt spid="1027">
                                            <p:txEl>
                                              <p:pRg st="1" end="1"/>
                                            </p:txEl>
                                          </p:spTgt>
                                        </p:tgtEl>
                                        <p:attrNameLst>
                                          <p:attrName>style.visibility</p:attrName>
                                        </p:attrNameLst>
                                      </p:cBhvr>
                                      <p:to>
                                        <p:strVal val="visible"/>
                                      </p:to>
                                    </p:set>
                                    <p:animEffect transition="in" filter="wipe(up)">
                                      <p:cBhvr>
                                        <p:cTn id="11" dur="500"/>
                                        <p:tgtEl>
                                          <p:spTgt spid="1027">
                                            <p:txEl>
                                              <p:pRg st="1" end="1"/>
                                            </p:txEl>
                                          </p:spTgt>
                                        </p:tgtEl>
                                      </p:cBhvr>
                                    </p:animEffect>
                                  </p:childTnLst>
                                </p:cTn>
                              </p:par>
                            </p:childTnLst>
                          </p:cTn>
                        </p:par>
                        <p:par>
                          <p:cTn id="12" fill="hold">
                            <p:stCondLst>
                              <p:cond delay="5000"/>
                            </p:stCondLst>
                            <p:childTnLst>
                              <p:par>
                                <p:cTn id="13" presetID="22" presetClass="entr" presetSubtype="1" fill="hold" grpId="0" nodeType="afterEffect">
                                  <p:stCondLst>
                                    <p:cond delay="2000"/>
                                  </p:stCondLst>
                                  <p:childTnLst>
                                    <p:set>
                                      <p:cBhvr>
                                        <p:cTn id="14" dur="1" fill="hold">
                                          <p:stCondLst>
                                            <p:cond delay="0"/>
                                          </p:stCondLst>
                                        </p:cTn>
                                        <p:tgtEl>
                                          <p:spTgt spid="1027">
                                            <p:txEl>
                                              <p:pRg st="2" end="2"/>
                                            </p:txEl>
                                          </p:spTgt>
                                        </p:tgtEl>
                                        <p:attrNameLst>
                                          <p:attrName>style.visibility</p:attrName>
                                        </p:attrNameLst>
                                      </p:cBhvr>
                                      <p:to>
                                        <p:strVal val="visible"/>
                                      </p:to>
                                    </p:set>
                                    <p:animEffect transition="in" filter="wipe(up)">
                                      <p:cBhvr>
                                        <p:cTn id="15" dur="500"/>
                                        <p:tgtEl>
                                          <p:spTgt spid="1027">
                                            <p:txEl>
                                              <p:pRg st="2" end="2"/>
                                            </p:txEl>
                                          </p:spTgt>
                                        </p:tgtEl>
                                      </p:cBhvr>
                                    </p:animEffect>
                                  </p:childTnLst>
                                </p:cTn>
                              </p:par>
                            </p:childTnLst>
                          </p:cTn>
                        </p:par>
                        <p:par>
                          <p:cTn id="16" fill="hold" nodeType="afterGroup">
                            <p:stCondLst>
                              <p:cond delay="7500"/>
                            </p:stCondLst>
                            <p:childTnLst>
                              <p:par>
                                <p:cTn id="17" presetID="22" presetClass="entr" presetSubtype="1" fill="hold" grpId="0" nodeType="afterEffect">
                                  <p:stCondLst>
                                    <p:cond delay="2000"/>
                                  </p:stCondLst>
                                  <p:childTnLst>
                                    <p:set>
                                      <p:cBhvr>
                                        <p:cTn id="18" dur="1" fill="hold">
                                          <p:stCondLst>
                                            <p:cond delay="0"/>
                                          </p:stCondLst>
                                        </p:cTn>
                                        <p:tgtEl>
                                          <p:spTgt spid="1027">
                                            <p:txEl>
                                              <p:pRg st="3" end="3"/>
                                            </p:txEl>
                                          </p:spTgt>
                                        </p:tgtEl>
                                        <p:attrNameLst>
                                          <p:attrName>style.visibility</p:attrName>
                                        </p:attrNameLst>
                                      </p:cBhvr>
                                      <p:to>
                                        <p:strVal val="visible"/>
                                      </p:to>
                                    </p:set>
                                    <p:animEffect transition="in" filter="wipe(up)">
                                      <p:cBhvr>
                                        <p:cTn id="19" dur="500"/>
                                        <p:tgtEl>
                                          <p:spTgt spid="1027">
                                            <p:txEl>
                                              <p:pRg st="3" end="3"/>
                                            </p:txEl>
                                          </p:spTgt>
                                        </p:tgtEl>
                                      </p:cBhvr>
                                    </p:animEffect>
                                  </p:childTnLst>
                                </p:cTn>
                              </p:par>
                            </p:childTnLst>
                          </p:cTn>
                        </p:par>
                        <p:par>
                          <p:cTn id="20" fill="hold" nodeType="afterGroup">
                            <p:stCondLst>
                              <p:cond delay="10000"/>
                            </p:stCondLst>
                            <p:childTnLst>
                              <p:par>
                                <p:cTn id="21" presetID="22" presetClass="entr" presetSubtype="1" fill="hold" grpId="0" nodeType="afterEffect">
                                  <p:stCondLst>
                                    <p:cond delay="2000"/>
                                  </p:stCondLst>
                                  <p:childTnLst>
                                    <p:set>
                                      <p:cBhvr>
                                        <p:cTn id="22" dur="1" fill="hold">
                                          <p:stCondLst>
                                            <p:cond delay="0"/>
                                          </p:stCondLst>
                                        </p:cTn>
                                        <p:tgtEl>
                                          <p:spTgt spid="1027">
                                            <p:txEl>
                                              <p:pRg st="4" end="4"/>
                                            </p:txEl>
                                          </p:spTgt>
                                        </p:tgtEl>
                                        <p:attrNameLst>
                                          <p:attrName>style.visibility</p:attrName>
                                        </p:attrNameLst>
                                      </p:cBhvr>
                                      <p:to>
                                        <p:strVal val="visible"/>
                                      </p:to>
                                    </p:set>
                                    <p:animEffect transition="in" filter="wipe(up)">
                                      <p:cBhvr>
                                        <p:cTn id="23" dur="500"/>
                                        <p:tgtEl>
                                          <p:spTgt spid="1027">
                                            <p:txEl>
                                              <p:pRg st="4" end="4"/>
                                            </p:txEl>
                                          </p:spTgt>
                                        </p:tgtEl>
                                      </p:cBhvr>
                                    </p:animEffect>
                                  </p:childTnLst>
                                </p:cTn>
                              </p:par>
                            </p:childTnLst>
                          </p:cTn>
                        </p:par>
                        <p:par>
                          <p:cTn id="24" fill="hold" nodeType="afterGroup">
                            <p:stCondLst>
                              <p:cond delay="12500"/>
                            </p:stCondLst>
                            <p:childTnLst>
                              <p:par>
                                <p:cTn id="25" presetID="22" presetClass="entr" presetSubtype="1" fill="hold" grpId="0" nodeType="afterEffect">
                                  <p:stCondLst>
                                    <p:cond delay="2000"/>
                                  </p:stCondLst>
                                  <p:childTnLst>
                                    <p:set>
                                      <p:cBhvr>
                                        <p:cTn id="26" dur="1" fill="hold">
                                          <p:stCondLst>
                                            <p:cond delay="0"/>
                                          </p:stCondLst>
                                        </p:cTn>
                                        <p:tgtEl>
                                          <p:spTgt spid="1027">
                                            <p:txEl>
                                              <p:pRg st="5" end="5"/>
                                            </p:txEl>
                                          </p:spTgt>
                                        </p:tgtEl>
                                        <p:attrNameLst>
                                          <p:attrName>style.visibility</p:attrName>
                                        </p:attrNameLst>
                                      </p:cBhvr>
                                      <p:to>
                                        <p:strVal val="visible"/>
                                      </p:to>
                                    </p:set>
                                    <p:animEffect transition="in" filter="wipe(up)">
                                      <p:cBhvr>
                                        <p:cTn id="27" dur="500"/>
                                        <p:tgtEl>
                                          <p:spTgt spid="10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autoUpdateAnimBg="0" advAuto="200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3" descr="WVpptitle"/>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36513" y="927100"/>
            <a:ext cx="9153527" cy="593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7874" name="Rectangle 1"/>
          <p:cNvSpPr>
            <a:spLocks noChangeArrowheads="1"/>
          </p:cNvSpPr>
          <p:nvPr/>
        </p:nvSpPr>
        <p:spPr bwMode="auto">
          <a:xfrm>
            <a:off x="0" y="4221163"/>
            <a:ext cx="9144000" cy="1655762"/>
          </a:xfrm>
          <a:prstGeom prst="rect">
            <a:avLst/>
          </a:prstGeom>
          <a:solidFill>
            <a:srgbClr val="CCCCCC"/>
          </a:solidFill>
          <a:ln w="12700" cap="sq">
            <a:solidFill>
              <a:schemeClr val="tx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7875" name="Rectangle 2"/>
          <p:cNvSpPr>
            <a:spLocks noGrp="1" noChangeArrowheads="1"/>
          </p:cNvSpPr>
          <p:nvPr>
            <p:ph type="ctrTitle"/>
          </p:nvPr>
        </p:nvSpPr>
        <p:spPr>
          <a:xfrm>
            <a:off x="0" y="-20638"/>
            <a:ext cx="9144000" cy="928688"/>
          </a:xfrm>
        </p:spPr>
        <p:txBody>
          <a:bodyPr/>
          <a:lstStyle/>
          <a:p>
            <a:pPr rtl="1" eaLnBrk="1" hangingPunct="1"/>
            <a:r>
              <a:rPr lang="ar-JO" dirty="0">
                <a:solidFill>
                  <a:schemeClr val="bg1"/>
                </a:solidFill>
                <a:latin typeface="Arial" panose="020B0604020202020204" pitchFamily="34" charset="0"/>
                <a:ea typeface="ＭＳ Ｐゴシック" charset="0"/>
                <a:cs typeface="Arial" panose="020B0604020202020204" pitchFamily="34" charset="0"/>
              </a:rPr>
              <a:t>منظمتنا الإرسالية</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4" name="Picture 1" descr="WV-Primary_wTag.eps"/>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4464" y="4406901"/>
            <a:ext cx="8891587" cy="1254125"/>
          </a:xfrm>
          <a:prstGeom prst="rect">
            <a:avLst/>
          </a:prstGeom>
          <a:solidFill>
            <a:schemeClr val="bg2">
              <a:lumMod val="40000"/>
              <a:lumOff val="60000"/>
            </a:schemeClr>
          </a:solidFill>
          <a:ln>
            <a:noFill/>
          </a:ln>
        </p:spPr>
      </p:pic>
    </p:spTree>
    <p:extLst>
      <p:ext uri="{BB962C8B-B14F-4D97-AF65-F5344CB8AC3E}">
        <p14:creationId xmlns:p14="http://schemas.microsoft.com/office/powerpoint/2010/main" val="3857281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5B829F-C175-7A4E-85FE-8C21E59056B4}"/>
              </a:ext>
            </a:extLst>
          </p:cNvPr>
          <p:cNvPicPr>
            <a:picLocks noChangeAspect="1"/>
          </p:cNvPicPr>
          <p:nvPr/>
        </p:nvPicPr>
        <p:blipFill>
          <a:blip r:embed="rId3"/>
          <a:stretch>
            <a:fillRect/>
          </a:stretch>
        </p:blipFill>
        <p:spPr>
          <a:xfrm>
            <a:off x="2" y="7744"/>
            <a:ext cx="8944095" cy="6858000"/>
          </a:xfrm>
          <a:prstGeom prst="rect">
            <a:avLst/>
          </a:prstGeom>
        </p:spPr>
      </p:pic>
      <p:sp>
        <p:nvSpPr>
          <p:cNvPr id="2" name="Title 1"/>
          <p:cNvSpPr>
            <a:spLocks noGrp="1"/>
          </p:cNvSpPr>
          <p:nvPr>
            <p:ph type="title"/>
          </p:nvPr>
        </p:nvSpPr>
        <p:spPr>
          <a:xfrm>
            <a:off x="3344450" y="3829878"/>
            <a:ext cx="5573711" cy="3028123"/>
          </a:xfrm>
        </p:spPr>
        <p:txBody>
          <a:bodyPr/>
          <a:lstStyle/>
          <a:p>
            <a:pPr rtl="1">
              <a:defRPr/>
            </a:pP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كيرت (35) وكارا يمتلكان شركة لتقديم استشارات مختصَّةٍ بالموارد البشريَّة قرب مدينة سياتل</a:t>
            </a:r>
            <a:endPar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4956676"/>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230957-4302-7445-9197-8BEBC7985FB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373" y="29469"/>
            <a:ext cx="3609555" cy="6858000"/>
          </a:xfrm>
          <a:prstGeom prst="rect">
            <a:avLst/>
          </a:prstGeom>
        </p:spPr>
      </p:pic>
      <p:pic>
        <p:nvPicPr>
          <p:cNvPr id="8" name="Picture 7">
            <a:extLst>
              <a:ext uri="{FF2B5EF4-FFF2-40B4-BE49-F238E27FC236}">
                <a16:creationId xmlns:a16="http://schemas.microsoft.com/office/drawing/2014/main" id="{988043F0-D1AC-6340-BBCD-4C907437D929}"/>
              </a:ext>
            </a:extLst>
          </p:cNvPr>
          <p:cNvPicPr>
            <a:picLocks noChangeAspect="1"/>
          </p:cNvPicPr>
          <p:nvPr/>
        </p:nvPicPr>
        <p:blipFill>
          <a:blip r:embed="rId4"/>
          <a:stretch>
            <a:fillRect/>
          </a:stretch>
        </p:blipFill>
        <p:spPr>
          <a:xfrm>
            <a:off x="5444108" y="-1"/>
            <a:ext cx="3729705" cy="6887469"/>
          </a:xfrm>
          <a:prstGeom prst="rect">
            <a:avLst/>
          </a:prstGeom>
        </p:spPr>
      </p:pic>
      <p:sp>
        <p:nvSpPr>
          <p:cNvPr id="900098" name="Rectangle 2"/>
          <p:cNvSpPr>
            <a:spLocks noGrp="1" noChangeArrowheads="1"/>
          </p:cNvSpPr>
          <p:nvPr>
            <p:ph type="ctrTitle"/>
          </p:nvPr>
        </p:nvSpPr>
        <p:spPr>
          <a:xfrm>
            <a:off x="3706374" y="29468"/>
            <a:ext cx="1731254" cy="3399531"/>
          </a:xfrm>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أحصل على بطاقة الصلاة الخاصة بنا</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EE27FFD4-8B61-3D42-98A5-916EF71FB44D}"/>
              </a:ext>
            </a:extLst>
          </p:cNvPr>
          <p:cNvSpPr txBox="1">
            <a:spLocks noChangeArrowheads="1"/>
          </p:cNvSpPr>
          <p:nvPr/>
        </p:nvSpPr>
        <p:spPr bwMode="auto">
          <a:xfrm>
            <a:off x="6394497" y="6363904"/>
            <a:ext cx="1785257"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الخلف</a:t>
            </a:r>
            <a:endParaRPr kumimoji="0" lang="en-US" sz="2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CD3BF80A-0C16-6F4C-B0E3-5FCF1DDDD1BD}"/>
              </a:ext>
            </a:extLst>
          </p:cNvPr>
          <p:cNvSpPr txBox="1">
            <a:spLocks noChangeArrowheads="1"/>
          </p:cNvSpPr>
          <p:nvPr/>
        </p:nvSpPr>
        <p:spPr bwMode="auto">
          <a:xfrm>
            <a:off x="956871" y="6363904"/>
            <a:ext cx="1785257"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الأمام</a:t>
            </a:r>
            <a:endParaRPr kumimoji="0" lang="en-US" sz="2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9261683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قادنا الله للإنتقال من آسيا إلى الشرق الأوسط وشمال أفريقيا</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050" name="Picture 2" descr="Examining the Asia-Africa Relationship | Umaizi">
            <a:extLst>
              <a:ext uri="{FF2B5EF4-FFF2-40B4-BE49-F238E27FC236}">
                <a16:creationId xmlns:a16="http://schemas.microsoft.com/office/drawing/2014/main" id="{9C6905B3-FC86-3C40-8808-98BBA711D01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54727"/>
            <a:ext cx="9144000" cy="4764087"/>
          </a:xfrm>
          <a:prstGeom prst="rect">
            <a:avLst/>
          </a:prstGeom>
          <a:noFill/>
          <a:extLst>
            <a:ext uri="{909E8E84-426E-40DD-AFC4-6F175D3DCCD1}">
              <a14:hiddenFill xmlns:a14="http://schemas.microsoft.com/office/drawing/2010/main">
                <a:solidFill>
                  <a:srgbClr val="FFFFFF"/>
                </a:solidFill>
              </a14:hiddenFill>
            </a:ext>
          </a:extLst>
        </p:spPr>
      </p:pic>
      <p:sp>
        <p:nvSpPr>
          <p:cNvPr id="2" name="Left Arrow 1">
            <a:extLst>
              <a:ext uri="{FF2B5EF4-FFF2-40B4-BE49-F238E27FC236}">
                <a16:creationId xmlns:a16="http://schemas.microsoft.com/office/drawing/2014/main" id="{3B7FECFF-DED0-594D-9213-1A4BC4885DB0}"/>
              </a:ext>
            </a:extLst>
          </p:cNvPr>
          <p:cNvSpPr/>
          <p:nvPr/>
        </p:nvSpPr>
        <p:spPr bwMode="auto">
          <a:xfrm rot="1523978">
            <a:off x="3243943" y="3376064"/>
            <a:ext cx="2209800" cy="921412"/>
          </a:xfrm>
          <a:prstGeom prst="leftArrow">
            <a:avLst/>
          </a:prstGeom>
          <a:solidFill>
            <a:schemeClr val="tx1"/>
          </a:solidFill>
          <a:ln w="38100"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EE27FFD4-8B61-3D42-98A5-916EF71FB44D}"/>
              </a:ext>
            </a:extLst>
          </p:cNvPr>
          <p:cNvSpPr txBox="1">
            <a:spLocks noChangeArrowheads="1"/>
          </p:cNvSpPr>
          <p:nvPr/>
        </p:nvSpPr>
        <p:spPr bwMode="auto">
          <a:xfrm>
            <a:off x="4789714" y="4502447"/>
            <a:ext cx="1785257" cy="494096"/>
          </a:xfrm>
          <a:prstGeom prst="rect">
            <a:avLst/>
          </a:prstGeom>
          <a:solidFill>
            <a:schemeClr val="tx1"/>
          </a:solidFill>
          <a:ln w="38100">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سنغافورة</a:t>
            </a:r>
            <a:endParaRPr kumimoji="0" lang="en-US" sz="2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CD3BF80A-0C16-6F4C-B0E3-5FCF1DDDD1BD}"/>
              </a:ext>
            </a:extLst>
          </p:cNvPr>
          <p:cNvSpPr txBox="1">
            <a:spLocks noChangeArrowheads="1"/>
          </p:cNvSpPr>
          <p:nvPr/>
        </p:nvSpPr>
        <p:spPr bwMode="auto">
          <a:xfrm>
            <a:off x="1534886" y="3174390"/>
            <a:ext cx="1785257" cy="494096"/>
          </a:xfrm>
          <a:prstGeom prst="rect">
            <a:avLst/>
          </a:prstGeom>
          <a:solidFill>
            <a:schemeClr val="tx1"/>
          </a:solidFill>
          <a:ln w="38100">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الأردن</a:t>
            </a:r>
            <a:endParaRPr kumimoji="0" lang="en-US" sz="2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599881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1906" y="423081"/>
            <a:ext cx="9120187" cy="1060141"/>
          </a:xfrm>
          <a:effectLst>
            <a:outerShdw blurRad="63500" dist="35921" dir="2700000" algn="ctr" rotWithShape="0">
              <a:schemeClr val="tx2">
                <a:alpha val="74998"/>
              </a:schemeClr>
            </a:outerShdw>
          </a:effectLst>
        </p:spPr>
        <p:txBody>
          <a:bodyPr/>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مؤسسة الدراسات اللاهوتية الأردنية</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جيتس</a:t>
            </a: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a:t>
            </a:r>
            <a:b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b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a:extLst>
              <a:ext uri="{FF2B5EF4-FFF2-40B4-BE49-F238E27FC236}">
                <a16:creationId xmlns:a16="http://schemas.microsoft.com/office/drawing/2014/main" id="{3DFE3EE9-A947-7349-9F67-B1B6F808A6F2}"/>
              </a:ext>
            </a:extLst>
          </p:cNvPr>
          <p:cNvPicPr>
            <a:picLocks noChangeAspect="1"/>
          </p:cNvPicPr>
          <p:nvPr/>
        </p:nvPicPr>
        <p:blipFill>
          <a:blip r:embed="rId3"/>
          <a:stretch>
            <a:fillRect/>
          </a:stretch>
        </p:blipFill>
        <p:spPr>
          <a:xfrm>
            <a:off x="-11906" y="1483222"/>
            <a:ext cx="9144000" cy="4022494"/>
          </a:xfrm>
          <a:prstGeom prst="rect">
            <a:avLst/>
          </a:prstGeom>
        </p:spPr>
      </p:pic>
      <p:sp>
        <p:nvSpPr>
          <p:cNvPr id="2" name="Rectangle 2">
            <a:extLst>
              <a:ext uri="{FF2B5EF4-FFF2-40B4-BE49-F238E27FC236}">
                <a16:creationId xmlns:a16="http://schemas.microsoft.com/office/drawing/2014/main" id="{7245B143-565B-19E8-44E7-D7DE6D98F0A1}"/>
              </a:ext>
            </a:extLst>
          </p:cNvPr>
          <p:cNvSpPr txBox="1">
            <a:spLocks noChangeArrowheads="1"/>
          </p:cNvSpPr>
          <p:nvPr/>
        </p:nvSpPr>
        <p:spPr bwMode="auto">
          <a:xfrm>
            <a:off x="1347" y="5433392"/>
            <a:ext cx="9120187" cy="148322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200" b="1" kern="0" dirty="0">
                <a:effectLst>
                  <a:glow rad="127000">
                    <a:schemeClr val="tx1"/>
                  </a:glow>
                </a:effectLst>
                <a:latin typeface="Arial" panose="020B0604020202020204" pitchFamily="34" charset="0"/>
                <a:ea typeface="ＭＳ Ｐゴシック" charset="0"/>
                <a:cs typeface="Arial" panose="020B0604020202020204" pitchFamily="34" charset="0"/>
              </a:rPr>
              <a:t>أنا أعلم كأستاذ تفسير الكتاب المقدس</a:t>
            </a:r>
            <a:endParaRPr lang="en-US" sz="32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2742792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EB9E5E-5B29-2049-A85C-2575DEFE75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75657" y="0"/>
            <a:ext cx="7128587" cy="6858005"/>
          </a:xfrm>
          <a:prstGeom prst="rect">
            <a:avLst/>
          </a:prstGeom>
        </p:spPr>
      </p:pic>
      <p:sp>
        <p:nvSpPr>
          <p:cNvPr id="900098" name="Rectangle 2"/>
          <p:cNvSpPr>
            <a:spLocks noGrp="1" noChangeArrowheads="1"/>
          </p:cNvSpPr>
          <p:nvPr>
            <p:ph type="ctrTitle"/>
          </p:nvPr>
        </p:nvSpPr>
        <p:spPr>
          <a:xfrm rot="16200000">
            <a:off x="-2841172" y="2841169"/>
            <a:ext cx="6858001" cy="1175656"/>
          </a:xfrm>
          <a:solidFill>
            <a:srgbClr val="C00000"/>
          </a:solidFill>
          <a:effectLst/>
        </p:spPr>
        <p:txBody>
          <a:bodyPr anchor="ctr"/>
          <a:lstStyle/>
          <a:p>
            <a:pPr>
              <a:defRPr/>
            </a:pPr>
            <a:r>
              <a:rPr lang="ar-JO" sz="8800" b="1" dirty="0">
                <a:effectLst/>
                <a:latin typeface="Arial" panose="020B0604020202020204" pitchFamily="34" charset="0"/>
                <a:ea typeface="ＭＳ Ｐゴシック" charset="0"/>
                <a:cs typeface="Arial" panose="020B0604020202020204" pitchFamily="34" charset="0"/>
              </a:rPr>
              <a:t>عربي</a:t>
            </a:r>
            <a:endParaRPr lang="en-US" sz="8800" b="1" dirty="0">
              <a:effectLst/>
              <a:latin typeface="Arial" panose="020B0604020202020204" pitchFamily="34" charset="0"/>
              <a:ea typeface="ＭＳ Ｐゴシック" charset="0"/>
              <a:cs typeface="Arial" panose="020B0604020202020204" pitchFamily="34" charset="0"/>
            </a:endParaRPr>
          </a:p>
        </p:txBody>
      </p:sp>
      <p:sp>
        <p:nvSpPr>
          <p:cNvPr id="5" name="TextBox 4">
            <a:extLst>
              <a:ext uri="{FF2B5EF4-FFF2-40B4-BE49-F238E27FC236}">
                <a16:creationId xmlns:a16="http://schemas.microsoft.com/office/drawing/2014/main" id="{A0DB883D-8B26-F64C-905F-194DC4B359B0}"/>
              </a:ext>
            </a:extLst>
          </p:cNvPr>
          <p:cNvSpPr txBox="1"/>
          <p:nvPr/>
        </p:nvSpPr>
        <p:spPr>
          <a:xfrm>
            <a:off x="-2413416" y="3807502"/>
            <a:ext cx="184731" cy="369332"/>
          </a:xfrm>
          <a:prstGeom prst="rect">
            <a:avLst/>
          </a:prstGeom>
          <a:noFill/>
        </p:spPr>
        <p:txBody>
          <a:bodyPr wrap="non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81B438F9-0883-D146-A791-C4F1DD824509}"/>
              </a:ext>
            </a:extLst>
          </p:cNvPr>
          <p:cNvSpPr txBox="1">
            <a:spLocks noChangeArrowheads="1"/>
          </p:cNvSpPr>
          <p:nvPr/>
        </p:nvSpPr>
        <p:spPr bwMode="auto">
          <a:xfrm rot="21020509">
            <a:off x="1569095" y="3696975"/>
            <a:ext cx="6900596" cy="1485295"/>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Dr. Rick Griffith</a:t>
            </a:r>
            <a:endParaRPr kumimoji="0" lang="ar-SA"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C429C74-E870-9F4A-88C1-A972C2C90831}"/>
              </a:ext>
            </a:extLst>
          </p:cNvPr>
          <p:cNvPicPr>
            <a:picLocks noChangeAspect="1"/>
          </p:cNvPicPr>
          <p:nvPr/>
        </p:nvPicPr>
        <p:blipFill>
          <a:blip r:embed="rId4"/>
          <a:stretch>
            <a:fillRect/>
          </a:stretch>
        </p:blipFill>
        <p:spPr>
          <a:xfrm rot="21018812">
            <a:off x="1258521" y="1535421"/>
            <a:ext cx="7518400" cy="1600200"/>
          </a:xfrm>
          <a:prstGeom prst="rect">
            <a:avLst/>
          </a:prstGeom>
        </p:spPr>
      </p:pic>
    </p:spTree>
    <p:extLst>
      <p:ext uri="{BB962C8B-B14F-4D97-AF65-F5344CB8AC3E}">
        <p14:creationId xmlns:p14="http://schemas.microsoft.com/office/powerpoint/2010/main" val="10445846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400,000 Variants in the NT Greek Manuscript - Outreach Judaism">
            <a:extLst>
              <a:ext uri="{FF2B5EF4-FFF2-40B4-BE49-F238E27FC236}">
                <a16:creationId xmlns:a16="http://schemas.microsoft.com/office/drawing/2014/main" id="{5E358DC3-A1F7-E6FE-1A2B-963A94D296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7675"/>
            <a:ext cx="9144000" cy="59626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00306"/>
            <a:ext cx="9144000" cy="16943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دراسات نقدية في العهد الجديد</a:t>
            </a:r>
            <a:endParaRPr kumimoji="0" lang="en-US" sz="48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712249"/>
            <a:ext cx="9120187" cy="1446653"/>
          </a:xfrm>
          <a:effectLst>
            <a:outerShdw blurRad="63500" dist="35921" dir="2700000" algn="ctr" rotWithShape="0">
              <a:schemeClr val="tx2">
                <a:alpha val="74998"/>
              </a:schemeClr>
            </a:outerShdw>
          </a:effectLst>
        </p:spPr>
        <p:txBody>
          <a:bodyPr/>
          <a:lstStyle/>
          <a:p>
            <a:pPr>
              <a:defRPr/>
            </a:pPr>
            <a:r>
              <a:rPr lang="ar-JO" sz="8000" b="1" dirty="0">
                <a:effectLst>
                  <a:glow rad="228600">
                    <a:schemeClr val="accent4">
                      <a:satMod val="175000"/>
                    </a:schemeClr>
                  </a:glow>
                </a:effectLst>
                <a:latin typeface="Arial" panose="020B0604020202020204" pitchFamily="34" charset="0"/>
                <a:ea typeface="ＭＳ Ｐゴシック" charset="0"/>
                <a:cs typeface="Arial" panose="020B0604020202020204" pitchFamily="34" charset="0"/>
              </a:rPr>
              <a:t>وصف مساق</a:t>
            </a:r>
            <a:endParaRPr lang="en-US" sz="8000" b="1" dirty="0">
              <a:effectLst>
                <a:glow rad="228600">
                  <a:schemeClr val="accent4">
                    <a:satMod val="175000"/>
                  </a:schemeClr>
                </a:glow>
              </a:effectLst>
              <a:latin typeface="Arial" panose="020B0604020202020204" pitchFamily="34" charset="0"/>
              <a:ea typeface="ＭＳ Ｐゴシック" charset="0"/>
              <a:cs typeface="Arial" panose="020B0604020202020204" pitchFamily="34"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p>
        </p:txBody>
      </p:sp>
    </p:spTree>
    <p:extLst>
      <p:ext uri="{BB962C8B-B14F-4D97-AF65-F5344CB8AC3E}">
        <p14:creationId xmlns:p14="http://schemas.microsoft.com/office/powerpoint/2010/main" val="423654082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026"/>
          <p:cNvSpPr>
            <a:spLocks noGrp="1" noChangeArrowheads="1"/>
          </p:cNvSpPr>
          <p:nvPr>
            <p:ph type="title"/>
          </p:nvPr>
        </p:nvSpPr>
        <p:spPr>
          <a:xfrm>
            <a:off x="609600" y="228600"/>
            <a:ext cx="7848600" cy="838200"/>
          </a:xfrm>
          <a:solidFill>
            <a:schemeClr val="tx1"/>
          </a:solidFill>
          <a:ln w="38100" cap="flat" algn="ctr">
            <a:solidFill>
              <a:srgbClr val="000000"/>
            </a:solidFill>
            <a:headEnd type="none" w="med" len="med"/>
            <a:tailEnd type="none" w="med" len="med"/>
          </a:ln>
        </p:spPr>
        <p:txBody>
          <a:bodyPr/>
          <a:lstStyle/>
          <a:p>
            <a:pPr eaLnBrk="1" hangingPunct="1">
              <a:defRPr/>
            </a:pPr>
            <a:r>
              <a:rPr lang="ar-JO" altLang="zh-CN" dirty="0">
                <a:solidFill>
                  <a:srgbClr val="000090"/>
                </a:solidFill>
                <a:effectLst>
                  <a:outerShdw blurRad="38100" dist="38100" dir="2700000" algn="tl">
                    <a:srgbClr val="DDDDDD"/>
                  </a:outerShdw>
                </a:effectLst>
                <a:latin typeface="Arial" charset="0"/>
                <a:ea typeface="ＭＳ Ｐゴシック" charset="0"/>
                <a:cs typeface="Arial" charset="0"/>
              </a:rPr>
              <a:t>وصف المساق</a:t>
            </a:r>
            <a:endParaRPr lang="en-US" altLang="zh-CN" dirty="0">
              <a:solidFill>
                <a:srgbClr val="000090"/>
              </a:solidFill>
              <a:effectLst>
                <a:outerShdw blurRad="38100" dist="38100" dir="2700000" algn="tl">
                  <a:srgbClr val="DDDDDD"/>
                </a:outerShdw>
              </a:effectLst>
              <a:latin typeface="Arial" charset="0"/>
              <a:ea typeface="ＭＳ Ｐゴシック" charset="0"/>
              <a:cs typeface="Arial" charset="0"/>
            </a:endParaRPr>
          </a:p>
        </p:txBody>
      </p:sp>
      <p:sp>
        <p:nvSpPr>
          <p:cNvPr id="140292" name="Text Box 1028"/>
          <p:cNvSpPr txBox="1">
            <a:spLocks noChangeArrowheads="1"/>
          </p:cNvSpPr>
          <p:nvPr/>
        </p:nvSpPr>
        <p:spPr bwMode="auto">
          <a:xfrm>
            <a:off x="8578850" y="152400"/>
            <a:ext cx="327025" cy="400050"/>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1</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40293" name="Rectangle 1029"/>
          <p:cNvSpPr>
            <a:spLocks noChangeArrowheads="1"/>
          </p:cNvSpPr>
          <p:nvPr/>
        </p:nvSpPr>
        <p:spPr bwMode="auto">
          <a:xfrm>
            <a:off x="457200" y="1219200"/>
            <a:ext cx="8382000" cy="4911725"/>
          </a:xfrm>
          <a:prstGeom prst="rect">
            <a:avLst/>
          </a:prstGeom>
          <a:noFill/>
          <a:ln w="12700" cap="sq">
            <a:noFill/>
            <a:miter lim="800000"/>
            <a:headEnd type="none" w="sm" len="sm"/>
            <a:tailEnd type="none" w="sm" len="sm"/>
          </a:ln>
          <a:effectLst>
            <a:outerShdw blurRad="63500" dist="58866" dir="3765876" algn="ctr" rotWithShape="0">
              <a:schemeClr val="bg2">
                <a:alpha val="74998"/>
              </a:schemeClr>
            </a:outerShdw>
          </a:effectLst>
        </p:spPr>
        <p:txBody>
          <a:bodyPr/>
          <a:lstStyle/>
          <a:p>
            <a:pPr marL="342900" lvl="0" indent="-342900" algn="r" defTabSz="914400" rtl="1" fontAlgn="base">
              <a:lnSpc>
                <a:spcPct val="90000"/>
              </a:lnSpc>
              <a:spcBef>
                <a:spcPct val="20000"/>
              </a:spcBef>
              <a:spcAft>
                <a:spcPct val="0"/>
              </a:spcAft>
              <a:buClr>
                <a:srgbClr val="FFFF00"/>
              </a:buClr>
              <a:buSzPct val="75000"/>
              <a:buFont typeface="Wingdings" charset="0"/>
              <a:buChar char="n"/>
              <a:defRPr/>
            </a:pPr>
            <a:r>
              <a:rPr lang="ar-JO" sz="3200" b="1" dirty="0">
                <a:solidFill>
                  <a:srgbClr val="FFFFFF"/>
                </a:solidFill>
                <a:effectLst>
                  <a:outerShdw blurRad="38100" dist="38100" dir="2700000" algn="tl">
                    <a:srgbClr val="000000"/>
                  </a:outerShdw>
                </a:effectLst>
                <a:latin typeface="Arial" charset="0"/>
                <a:ea typeface="ＭＳ Ｐゴシック" charset="0"/>
                <a:cs typeface="Arial" charset="0"/>
              </a:rPr>
              <a:t>هذا المساق عبارة عن تقييم لنقد العهد الجديد وفحص للمشاكل التمهيدية لأسفار مختارة من العهد الجديد (التأليف، التاريخ ... الخ) مع الإنتباه للردود الإنجيلية على الإنتقادات الليبرالية للعهد الجديد</a:t>
            </a:r>
            <a:endParaRPr lang="en-US" sz="32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Rectangle 4"/>
          <p:cNvSpPr>
            <a:spLocks noChangeArrowheads="1"/>
          </p:cNvSpPr>
          <p:nvPr/>
        </p:nvSpPr>
        <p:spPr bwMode="auto">
          <a:xfrm>
            <a:off x="323528" y="2924944"/>
            <a:ext cx="8458200" cy="3933056"/>
          </a:xfrm>
          <a:prstGeom prst="rect">
            <a:avLst/>
          </a:prstGeom>
          <a:blipFill dpi="0" rotWithShape="1">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defTabSz="914400" rtl="1" fontAlgn="base">
              <a:spcBef>
                <a:spcPct val="20000"/>
              </a:spcBef>
              <a:spcAft>
                <a:spcPct val="0"/>
              </a:spcAft>
              <a:buClr>
                <a:srgbClr val="FFFFFF"/>
              </a:buClr>
              <a:buSzPct val="100000"/>
            </a:pPr>
            <a:r>
              <a:rPr kumimoji="0" lang="ar-JO" sz="2800" b="1" i="0" u="none" strike="noStrike" kern="1200" cap="none" spc="0" normalizeH="0" baseline="0" noProof="0" dirty="0">
                <a:ln>
                  <a:noFill/>
                </a:ln>
                <a:solidFill>
                  <a:srgbClr val="FFFFFF"/>
                </a:solidFill>
                <a:effectLst>
                  <a:glow rad="228600">
                    <a:srgbClr val="101100"/>
                  </a:glow>
                </a:effectLst>
                <a:uLnTx/>
                <a:uFillTx/>
                <a:latin typeface="Arial" charset="0"/>
                <a:ea typeface="SimSun" charset="0"/>
                <a:cs typeface="SimSun" charset="0"/>
              </a:rPr>
              <a:t>أ. </a:t>
            </a:r>
            <a:r>
              <a:rPr kumimoji="0" lang="ar-JO" sz="2800" b="1" i="0" u="none" strike="noStrike" kern="1200" cap="none" spc="0" normalizeH="0" baseline="0" noProof="0" dirty="0">
                <a:ln>
                  <a:noFill/>
                </a:ln>
                <a:solidFill>
                  <a:srgbClr val="FFFF00"/>
                </a:solidFill>
                <a:effectLst>
                  <a:glow rad="228600">
                    <a:srgbClr val="101100"/>
                  </a:glow>
                </a:effectLst>
                <a:uLnTx/>
                <a:uFillTx/>
                <a:latin typeface="Arial" charset="0"/>
                <a:ea typeface="SimSun" charset="0"/>
                <a:cs typeface="SimSun" charset="0"/>
              </a:rPr>
              <a:t>الخلفيات</a:t>
            </a:r>
            <a:r>
              <a:rPr kumimoji="0" lang="ar-JO" sz="2800" b="1" i="0" u="none" strike="noStrike" kern="1200" cap="none" spc="0" normalizeH="0" baseline="0" noProof="0" dirty="0">
                <a:ln>
                  <a:noFill/>
                </a:ln>
                <a:solidFill>
                  <a:srgbClr val="FFFFFF"/>
                </a:solidFill>
                <a:effectLst>
                  <a:glow rad="228600">
                    <a:srgbClr val="101100"/>
                  </a:glow>
                </a:effectLst>
                <a:uLnTx/>
                <a:uFillTx/>
                <a:latin typeface="Arial" charset="0"/>
                <a:ea typeface="SimSun" charset="0"/>
                <a:cs typeface="SimSun" charset="0"/>
              </a:rPr>
              <a:t> (المؤلف، التاريخ، الأصل، المستلمين، المناسبة، </a:t>
            </a:r>
          </a:p>
          <a:p>
            <a:pPr algn="r" defTabSz="914400" rtl="1" fontAlgn="base">
              <a:spcBef>
                <a:spcPct val="20000"/>
              </a:spcBef>
              <a:spcAft>
                <a:spcPct val="0"/>
              </a:spcAft>
              <a:buClr>
                <a:srgbClr val="FFFFFF"/>
              </a:buClr>
              <a:buSzPct val="100000"/>
            </a:pPr>
            <a:r>
              <a:rPr lang="ar-JO" sz="2800" b="1" dirty="0">
                <a:solidFill>
                  <a:srgbClr val="FFFFFF"/>
                </a:solidFill>
                <a:effectLst>
                  <a:glow rad="228600">
                    <a:srgbClr val="101100"/>
                  </a:glow>
                </a:effectLst>
                <a:latin typeface="Arial" charset="0"/>
                <a:ea typeface="SimSun" charset="0"/>
                <a:cs typeface="SimSun" charset="0"/>
              </a:rPr>
              <a:t>  </a:t>
            </a:r>
            <a:r>
              <a:rPr kumimoji="0" lang="ar-JO" sz="2800" b="1" i="0" u="none" strike="noStrike" kern="1200" cap="none" spc="0" normalizeH="0" baseline="0" noProof="0" dirty="0">
                <a:ln>
                  <a:noFill/>
                </a:ln>
                <a:solidFill>
                  <a:srgbClr val="FFFFFF"/>
                </a:solidFill>
                <a:effectLst>
                  <a:glow rad="228600">
                    <a:srgbClr val="101100"/>
                  </a:glow>
                </a:effectLst>
                <a:uLnTx/>
                <a:uFillTx/>
                <a:latin typeface="Arial" charset="0"/>
                <a:ea typeface="SimSun" charset="0"/>
                <a:cs typeface="SimSun" charset="0"/>
              </a:rPr>
              <a:t>الخصائص والحجة) لأسفار مختارة من العهد الجديد تتم </a:t>
            </a:r>
          </a:p>
          <a:p>
            <a:pPr algn="r" defTabSz="914400" rtl="1" fontAlgn="base">
              <a:spcBef>
                <a:spcPct val="20000"/>
              </a:spcBef>
              <a:spcAft>
                <a:spcPct val="0"/>
              </a:spcAft>
              <a:buClr>
                <a:srgbClr val="FFFFFF"/>
              </a:buClr>
              <a:buSzPct val="100000"/>
            </a:pPr>
            <a:r>
              <a:rPr lang="ar-JO" sz="2800" b="1" dirty="0">
                <a:solidFill>
                  <a:srgbClr val="FFFFFF"/>
                </a:solidFill>
                <a:effectLst>
                  <a:glow rad="228600">
                    <a:srgbClr val="101100"/>
                  </a:glow>
                </a:effectLst>
                <a:latin typeface="Arial" charset="0"/>
                <a:ea typeface="SimSun" charset="0"/>
                <a:cs typeface="SimSun" charset="0"/>
              </a:rPr>
              <a:t>  </a:t>
            </a:r>
            <a:r>
              <a:rPr kumimoji="0" lang="ar-JO" sz="2800" b="1" i="0" u="none" strike="noStrike" kern="1200" cap="none" spc="0" normalizeH="0" baseline="0" noProof="0" dirty="0">
                <a:ln>
                  <a:noFill/>
                </a:ln>
                <a:solidFill>
                  <a:srgbClr val="FFFFFF"/>
                </a:solidFill>
                <a:effectLst>
                  <a:glow rad="228600">
                    <a:srgbClr val="101100"/>
                  </a:glow>
                </a:effectLst>
                <a:uLnTx/>
                <a:uFillTx/>
                <a:latin typeface="Arial" charset="0"/>
                <a:ea typeface="SimSun" charset="0"/>
                <a:cs typeface="SimSun" charset="0"/>
              </a:rPr>
              <a:t>مهاجمتها من قبل نقاد العهد الجديد</a:t>
            </a:r>
            <a:endParaRPr lang="en-US" sz="2800" b="1" dirty="0">
              <a:solidFill>
                <a:srgbClr val="FFFFFF"/>
              </a:solidFill>
              <a:effectLst>
                <a:glow rad="228600">
                  <a:srgbClr val="101100"/>
                </a:glow>
              </a:effectLst>
              <a:latin typeface="Arial" charset="0"/>
              <a:ea typeface="SimSun" charset="0"/>
              <a:cs typeface="SimSun" charset="0"/>
            </a:endParaRPr>
          </a:p>
          <a:p>
            <a:pPr lvl="0" algn="r" defTabSz="914400" fontAlgn="base">
              <a:spcBef>
                <a:spcPct val="20000"/>
              </a:spcBef>
              <a:spcAft>
                <a:spcPct val="0"/>
              </a:spcAft>
              <a:buClr>
                <a:srgbClr val="FFFFFF"/>
              </a:buClr>
              <a:buSzPct val="100000"/>
            </a:pPr>
            <a:r>
              <a:rPr lang="ar-JO" sz="2800" b="1" dirty="0">
                <a:solidFill>
                  <a:srgbClr val="FFFFFF"/>
                </a:solidFill>
                <a:effectLst>
                  <a:glow rad="228600">
                    <a:srgbClr val="101100"/>
                  </a:glow>
                </a:effectLst>
                <a:latin typeface="Arial" charset="0"/>
                <a:ea typeface="SimSun" charset="0"/>
                <a:cs typeface="SimSun" charset="0"/>
              </a:rPr>
              <a:t>ب. الدعم </a:t>
            </a:r>
            <a:r>
              <a:rPr lang="ar-JO" sz="2800" b="1" dirty="0">
                <a:solidFill>
                  <a:srgbClr val="FFFF00"/>
                </a:solidFill>
                <a:effectLst>
                  <a:glow rad="228600">
                    <a:srgbClr val="101100"/>
                  </a:glow>
                </a:effectLst>
                <a:latin typeface="Arial" charset="0"/>
                <a:ea typeface="SimSun" charset="0"/>
                <a:cs typeface="SimSun" charset="0"/>
              </a:rPr>
              <a:t>القانوني</a:t>
            </a:r>
            <a:r>
              <a:rPr lang="ar-JO" sz="2800" b="1" dirty="0">
                <a:solidFill>
                  <a:srgbClr val="FFFFFF"/>
                </a:solidFill>
                <a:effectLst>
                  <a:glow rad="228600">
                    <a:srgbClr val="101100"/>
                  </a:glow>
                </a:effectLst>
                <a:latin typeface="Arial" charset="0"/>
                <a:ea typeface="SimSun" charset="0"/>
                <a:cs typeface="SimSun" charset="0"/>
              </a:rPr>
              <a:t> لأصالة أسفار العهد الجديد السبعة والعشرون</a:t>
            </a:r>
            <a:endParaRPr lang="en-US" sz="2800" b="1" dirty="0">
              <a:solidFill>
                <a:srgbClr val="FFFFFF"/>
              </a:solidFill>
              <a:effectLst>
                <a:glow rad="228600">
                  <a:srgbClr val="101100"/>
                </a:glow>
              </a:effectLst>
              <a:latin typeface="Arial" charset="0"/>
              <a:ea typeface="SimSun" charset="0"/>
              <a:cs typeface="SimSun" charset="0"/>
            </a:endParaRPr>
          </a:p>
          <a:p>
            <a:pPr lvl="0" algn="r" defTabSz="914400" fontAlgn="base">
              <a:spcBef>
                <a:spcPct val="20000"/>
              </a:spcBef>
              <a:spcAft>
                <a:spcPct val="0"/>
              </a:spcAft>
              <a:buClr>
                <a:srgbClr val="FFFFFF"/>
              </a:buClr>
              <a:buSzPct val="100000"/>
            </a:pPr>
            <a:r>
              <a:rPr lang="ar-JO" sz="2800" b="1" dirty="0">
                <a:solidFill>
                  <a:srgbClr val="FFFFFF"/>
                </a:solidFill>
                <a:effectLst>
                  <a:glow rad="228600">
                    <a:srgbClr val="101100"/>
                  </a:glow>
                </a:effectLst>
                <a:latin typeface="Arial" charset="0"/>
                <a:ea typeface="SimSun" charset="0"/>
                <a:cs typeface="SimSun" charset="0"/>
              </a:rPr>
              <a:t>ت. الدليل </a:t>
            </a:r>
            <a:r>
              <a:rPr lang="ar-JO" sz="2800" b="1" dirty="0">
                <a:solidFill>
                  <a:srgbClr val="FFFF00"/>
                </a:solidFill>
                <a:effectLst>
                  <a:glow rad="228600">
                    <a:srgbClr val="101100"/>
                  </a:glow>
                </a:effectLst>
                <a:latin typeface="Arial" charset="0"/>
                <a:ea typeface="SimSun" charset="0"/>
                <a:cs typeface="SimSun" charset="0"/>
              </a:rPr>
              <a:t>الأثري</a:t>
            </a:r>
            <a:r>
              <a:rPr lang="ar-JO" sz="2800" b="1" dirty="0">
                <a:solidFill>
                  <a:srgbClr val="FFFFFF"/>
                </a:solidFill>
                <a:effectLst>
                  <a:glow rad="228600">
                    <a:srgbClr val="101100"/>
                  </a:glow>
                </a:effectLst>
                <a:latin typeface="Arial" charset="0"/>
                <a:ea typeface="SimSun" charset="0"/>
                <a:cs typeface="SimSun" charset="0"/>
              </a:rPr>
              <a:t> لمصداقية العهد الجديد</a:t>
            </a:r>
            <a:endParaRPr lang="en-US" sz="2800" b="1" dirty="0">
              <a:solidFill>
                <a:srgbClr val="FFFFFF"/>
              </a:solidFill>
              <a:effectLst>
                <a:glow rad="228600">
                  <a:srgbClr val="101100"/>
                </a:glow>
              </a:effectLst>
              <a:latin typeface="Arial" charset="0"/>
              <a:ea typeface="SimSun" charset="0"/>
              <a:cs typeface="SimSun" charset="0"/>
            </a:endParaRPr>
          </a:p>
          <a:p>
            <a:pPr marL="514350" lvl="0" indent="-514350" defTabSz="914400" fontAlgn="base">
              <a:spcBef>
                <a:spcPct val="20000"/>
              </a:spcBef>
              <a:spcAft>
                <a:spcPct val="0"/>
              </a:spcAft>
              <a:buClr>
                <a:srgbClr val="FFFFFF"/>
              </a:buClr>
              <a:buSzPct val="100000"/>
              <a:buFont typeface="+mj-lt"/>
              <a:buAutoNum type="alphaUcPeriod"/>
            </a:pPr>
            <a:endParaRPr lang="en-US" sz="2800" b="1" dirty="0">
              <a:solidFill>
                <a:srgbClr val="FFFFFF"/>
              </a:solidFill>
              <a:effectLst>
                <a:glow rad="228600">
                  <a:srgbClr val="101100"/>
                </a:glow>
              </a:effectLst>
              <a:latin typeface="Arial" charset="0"/>
              <a:ea typeface="SimSun" charset="0"/>
              <a:cs typeface="SimSun" charset="0"/>
            </a:endParaRPr>
          </a:p>
        </p:txBody>
      </p:sp>
      <p:sp>
        <p:nvSpPr>
          <p:cNvPr id="93186" name="Rectangle 2"/>
          <p:cNvSpPr>
            <a:spLocks noGrp="1" noChangeArrowheads="1"/>
          </p:cNvSpPr>
          <p:nvPr>
            <p:ph type="title"/>
          </p:nvPr>
        </p:nvSpPr>
        <p:spPr/>
        <p:txBody>
          <a:bodyPr/>
          <a:lstStyle/>
          <a:p>
            <a:pPr algn="ctr" eaLnBrk="1" hangingPunct="1"/>
            <a:r>
              <a:rPr lang="ar-JO" sz="4000" b="1" dirty="0">
                <a:latin typeface="Arial" panose="020B0604020202020204" pitchFamily="34" charset="0"/>
                <a:ea typeface="ＭＳ Ｐゴシック" charset="0"/>
                <a:cs typeface="Arial" panose="020B0604020202020204" pitchFamily="34" charset="0"/>
              </a:rPr>
              <a:t>أهداف مساقنا</a:t>
            </a:r>
            <a:endParaRPr lang="en-US" sz="4000" b="1" dirty="0">
              <a:latin typeface="Arial" panose="020B0604020202020204" pitchFamily="34" charset="0"/>
              <a:ea typeface="ＭＳ Ｐゴシック" charset="0"/>
              <a:cs typeface="Arial" panose="020B0604020202020204" pitchFamily="34" charset="0"/>
            </a:endParaRPr>
          </a:p>
        </p:txBody>
      </p:sp>
      <p:sp>
        <p:nvSpPr>
          <p:cNvPr id="93187" name="Rectangle 3" descr="Green marble"/>
          <p:cNvSpPr>
            <a:spLocks noGrp="1" noChangeArrowheads="1"/>
          </p:cNvSpPr>
          <p:nvPr>
            <p:ph type="body" idx="1"/>
          </p:nvPr>
        </p:nvSpPr>
        <p:spPr>
          <a:xfrm>
            <a:off x="304800" y="1752600"/>
            <a:ext cx="8458200" cy="1172344"/>
          </a:xfrm>
          <a:blipFill dpi="0" rotWithShape="1">
            <a:blip r:embed="rId3"/>
            <a:srcRect/>
            <a:tile tx="0" ty="0" sx="100000" sy="100000" flip="none" algn="tl"/>
          </a:blipFill>
        </p:spPr>
        <p:txBody>
          <a:bodyPr/>
          <a:lstStyle/>
          <a:p>
            <a:pPr marL="0" indent="0" algn="r" eaLnBrk="1" hangingPunct="1">
              <a:buNone/>
            </a:pPr>
            <a:r>
              <a:rPr lang="ar-JO" altLang="zh-CN" b="1" dirty="0">
                <a:effectLst>
                  <a:glow rad="228600">
                    <a:srgbClr val="101100"/>
                  </a:glow>
                </a:effectLst>
                <a:latin typeface="Arial" charset="0"/>
                <a:ea typeface="SimSun" charset="0"/>
                <a:cs typeface="SimSun" charset="0"/>
              </a:rPr>
              <a:t>في نهاية هذا المساق يكون الطالباً مدركاً لكل من ....</a:t>
            </a:r>
            <a:endParaRPr lang="en-US" altLang="zh-CN" b="1" dirty="0">
              <a:effectLst>
                <a:glow rad="228600">
                  <a:srgbClr val="101100"/>
                </a:glow>
              </a:effectLst>
              <a:latin typeface="Arial" charset="0"/>
              <a:ea typeface="SimSun" charset="0"/>
              <a:cs typeface="SimSun" charset="0"/>
            </a:endParaRPr>
          </a:p>
        </p:txBody>
      </p:sp>
      <p:sp>
        <p:nvSpPr>
          <p:cNvPr id="93189" name="Text Box 5"/>
          <p:cNvSpPr txBox="1">
            <a:spLocks noChangeArrowheads="1"/>
          </p:cNvSpPr>
          <p:nvPr/>
        </p:nvSpPr>
        <p:spPr bwMode="auto">
          <a:xfrm>
            <a:off x="8458200" y="381000"/>
            <a:ext cx="35779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1</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algn="ctr" eaLnBrk="1" hangingPunct="1"/>
            <a:r>
              <a:rPr lang="ar-JO" sz="3600" b="1" dirty="0">
                <a:latin typeface="Arial" panose="020B0604020202020204" pitchFamily="34" charset="0"/>
                <a:ea typeface="ＭＳ Ｐゴシック" charset="0"/>
                <a:cs typeface="Arial" panose="020B0604020202020204" pitchFamily="34" charset="0"/>
              </a:rPr>
              <a:t>أهداف مساقنا</a:t>
            </a:r>
            <a:endParaRPr lang="en-US" dirty="0">
              <a:latin typeface="Arial" panose="020B0604020202020204" pitchFamily="34" charset="0"/>
              <a:ea typeface="ＭＳ Ｐゴシック" charset="0"/>
              <a:cs typeface="Arial" panose="020B0604020202020204" pitchFamily="34" charset="0"/>
            </a:endParaRPr>
          </a:p>
        </p:txBody>
      </p:sp>
      <p:sp>
        <p:nvSpPr>
          <p:cNvPr id="93187" name="Rectangle 3" descr="Green marble"/>
          <p:cNvSpPr>
            <a:spLocks noGrp="1" noChangeArrowheads="1"/>
          </p:cNvSpPr>
          <p:nvPr>
            <p:ph type="body" idx="1"/>
          </p:nvPr>
        </p:nvSpPr>
        <p:spPr>
          <a:xfrm>
            <a:off x="304800" y="1752600"/>
            <a:ext cx="8458200" cy="1172344"/>
          </a:xfrm>
          <a:blipFill dpi="0" rotWithShape="1">
            <a:blip r:embed="rId3"/>
            <a:srcRect/>
            <a:tile tx="0" ty="0" sx="100000" sy="100000" flip="none" algn="tl"/>
          </a:blipFill>
        </p:spPr>
        <p:txBody>
          <a:bodyPr/>
          <a:lstStyle/>
          <a:p>
            <a:pPr marL="0" indent="0" algn="r" eaLnBrk="1" hangingPunct="1">
              <a:buNone/>
            </a:pPr>
            <a:r>
              <a:rPr lang="ar-JO" altLang="zh-CN" b="1" dirty="0">
                <a:effectLst>
                  <a:glow rad="228600">
                    <a:srgbClr val="101100"/>
                  </a:glow>
                </a:effectLst>
                <a:latin typeface="Arial" charset="0"/>
                <a:ea typeface="SimSun" charset="0"/>
                <a:cs typeface="SimSun" charset="0"/>
              </a:rPr>
              <a:t>في نهاية هذا المساق يكون الطالباً مدركاً لكل من ....</a:t>
            </a:r>
          </a:p>
        </p:txBody>
      </p:sp>
      <p:sp>
        <p:nvSpPr>
          <p:cNvPr id="93188" name="Rectangle 4"/>
          <p:cNvSpPr>
            <a:spLocks noChangeArrowheads="1"/>
          </p:cNvSpPr>
          <p:nvPr/>
        </p:nvSpPr>
        <p:spPr bwMode="auto">
          <a:xfrm>
            <a:off x="323528" y="2924944"/>
            <a:ext cx="8458200" cy="3933056"/>
          </a:xfrm>
          <a:prstGeom prst="rect">
            <a:avLst/>
          </a:prstGeom>
          <a:blipFill dpi="0" rotWithShape="1">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635000" lvl="0" indent="-635000" algn="r" defTabSz="914400" rtl="1" fontAlgn="base">
              <a:spcBef>
                <a:spcPct val="20000"/>
              </a:spcBef>
              <a:spcAft>
                <a:spcPct val="0"/>
              </a:spcAft>
              <a:buClr>
                <a:srgbClr val="FFFFFF"/>
              </a:buClr>
              <a:buSzPct val="100000"/>
            </a:pPr>
            <a:r>
              <a:rPr lang="ar-JO" sz="2800" b="1" dirty="0">
                <a:solidFill>
                  <a:srgbClr val="FFFFFF"/>
                </a:solidFill>
                <a:effectLst>
                  <a:glow rad="228600">
                    <a:srgbClr val="101100"/>
                  </a:glow>
                </a:effectLst>
                <a:latin typeface="Arial" charset="0"/>
                <a:ea typeface="SimSun" charset="0"/>
                <a:cs typeface="SimSun" charset="0"/>
              </a:rPr>
              <a:t>ث. الدراسات </a:t>
            </a:r>
            <a:r>
              <a:rPr lang="ar-JO" sz="2800" b="1" dirty="0">
                <a:solidFill>
                  <a:srgbClr val="FFFF00"/>
                </a:solidFill>
                <a:effectLst>
                  <a:glow rad="228600">
                    <a:srgbClr val="101100"/>
                  </a:glow>
                </a:effectLst>
                <a:latin typeface="Arial" charset="0"/>
                <a:ea typeface="SimSun" charset="0"/>
                <a:cs typeface="SimSun" charset="0"/>
              </a:rPr>
              <a:t>الإزائية</a:t>
            </a:r>
            <a:r>
              <a:rPr lang="ar-JO" sz="2800" b="1" dirty="0">
                <a:solidFill>
                  <a:srgbClr val="FFFFFF"/>
                </a:solidFill>
                <a:effectLst>
                  <a:glow rad="228600">
                    <a:srgbClr val="101100"/>
                  </a:glow>
                </a:effectLst>
                <a:latin typeface="Arial" charset="0"/>
                <a:ea typeface="SimSun" charset="0"/>
                <a:cs typeface="SimSun" charset="0"/>
              </a:rPr>
              <a:t> التي تدعم القراءة الطبيعية للأناجيل</a:t>
            </a:r>
            <a:endParaRPr lang="en-US" sz="2800" b="1" dirty="0">
              <a:solidFill>
                <a:srgbClr val="FFFFFF"/>
              </a:solidFill>
              <a:effectLst>
                <a:glow rad="228600">
                  <a:srgbClr val="101100"/>
                </a:glow>
              </a:effectLst>
              <a:latin typeface="Arial" charset="0"/>
              <a:ea typeface="SimSun" charset="0"/>
              <a:cs typeface="SimSun" charset="0"/>
            </a:endParaRPr>
          </a:p>
          <a:p>
            <a:pPr marL="635000" lvl="0" indent="-635000" algn="r" defTabSz="914400" rtl="1" fontAlgn="base">
              <a:spcBef>
                <a:spcPct val="20000"/>
              </a:spcBef>
              <a:spcAft>
                <a:spcPct val="0"/>
              </a:spcAft>
              <a:buClr>
                <a:srgbClr val="FFFFFF"/>
              </a:buClr>
              <a:buSzPct val="100000"/>
            </a:pPr>
            <a:r>
              <a:rPr lang="ar-JO" sz="2800" b="1" dirty="0">
                <a:solidFill>
                  <a:srgbClr val="FFFFFF"/>
                </a:solidFill>
                <a:effectLst>
                  <a:glow rad="228600">
                    <a:srgbClr val="101100"/>
                  </a:glow>
                </a:effectLst>
                <a:latin typeface="Arial" charset="0"/>
                <a:ea typeface="SimSun" charset="0"/>
                <a:cs typeface="SimSun" charset="0"/>
              </a:rPr>
              <a:t>ج. </a:t>
            </a:r>
            <a:r>
              <a:rPr lang="ar-JO" sz="2800" b="1" dirty="0">
                <a:solidFill>
                  <a:srgbClr val="FFFF00"/>
                </a:solidFill>
                <a:effectLst>
                  <a:glow rad="228600">
                    <a:srgbClr val="101100"/>
                  </a:glow>
                </a:effectLst>
                <a:latin typeface="Arial" charset="0"/>
                <a:ea typeface="SimSun" charset="0"/>
                <a:cs typeface="SimSun" charset="0"/>
              </a:rPr>
              <a:t>الأدب</a:t>
            </a:r>
            <a:r>
              <a:rPr lang="ar-JO" sz="2800" b="1" dirty="0">
                <a:solidFill>
                  <a:srgbClr val="FFFFFF"/>
                </a:solidFill>
                <a:effectLst>
                  <a:glow rad="228600">
                    <a:srgbClr val="101100"/>
                  </a:glow>
                </a:effectLst>
                <a:latin typeface="Arial" charset="0"/>
                <a:ea typeface="SimSun" charset="0"/>
                <a:cs typeface="SimSun" charset="0"/>
              </a:rPr>
              <a:t> من المصادر العلمانية القديمة التي تدافع عن أصالة العهد الجديد</a:t>
            </a:r>
            <a:endParaRPr lang="en-US" sz="2800" b="1" dirty="0">
              <a:solidFill>
                <a:srgbClr val="FFFFFF"/>
              </a:solidFill>
              <a:effectLst>
                <a:glow rad="228600">
                  <a:srgbClr val="101100"/>
                </a:glow>
              </a:effectLst>
              <a:latin typeface="Arial" charset="0"/>
              <a:ea typeface="SimSun" charset="0"/>
              <a:cs typeface="SimSun" charset="0"/>
            </a:endParaRPr>
          </a:p>
          <a:p>
            <a:pPr marL="635000" lvl="0" indent="-635000" algn="r" defTabSz="914400" rtl="1" fontAlgn="base">
              <a:spcBef>
                <a:spcPct val="20000"/>
              </a:spcBef>
              <a:spcAft>
                <a:spcPct val="0"/>
              </a:spcAft>
              <a:buClr>
                <a:srgbClr val="FFFFFF"/>
              </a:buClr>
              <a:buSzPct val="100000"/>
            </a:pPr>
            <a:r>
              <a:rPr lang="ar-JO" sz="2800" b="1" dirty="0">
                <a:solidFill>
                  <a:srgbClr val="FFFFFF"/>
                </a:solidFill>
                <a:effectLst>
                  <a:glow rad="228600">
                    <a:srgbClr val="101100"/>
                  </a:glow>
                </a:effectLst>
                <a:latin typeface="Arial" charset="0"/>
                <a:ea typeface="SimSun" charset="0"/>
                <a:cs typeface="SimSun" charset="0"/>
              </a:rPr>
              <a:t>ح. المشاكل </a:t>
            </a:r>
            <a:r>
              <a:rPr lang="ar-JO" sz="2800" b="1" dirty="0">
                <a:solidFill>
                  <a:srgbClr val="FFFF00"/>
                </a:solidFill>
                <a:effectLst>
                  <a:glow rad="228600">
                    <a:srgbClr val="101100"/>
                  </a:glow>
                </a:effectLst>
                <a:latin typeface="Arial" charset="0"/>
                <a:ea typeface="SimSun" charset="0"/>
                <a:cs typeface="SimSun" charset="0"/>
              </a:rPr>
              <a:t>الزمنية</a:t>
            </a:r>
            <a:r>
              <a:rPr lang="ar-JO" sz="2800" b="1" dirty="0">
                <a:solidFill>
                  <a:srgbClr val="FFFFFF"/>
                </a:solidFill>
                <a:effectLst>
                  <a:glow rad="228600">
                    <a:srgbClr val="101100"/>
                  </a:glow>
                </a:effectLst>
                <a:latin typeface="Arial" charset="0"/>
                <a:ea typeface="SimSun" charset="0"/>
                <a:cs typeface="SimSun" charset="0"/>
              </a:rPr>
              <a:t> خلال تاريخ العهد الجديد</a:t>
            </a:r>
            <a:endParaRPr lang="en-US" sz="2800" b="1" dirty="0">
              <a:solidFill>
                <a:srgbClr val="FFFFFF"/>
              </a:solidFill>
              <a:effectLst>
                <a:glow rad="228600">
                  <a:srgbClr val="101100"/>
                </a:glow>
              </a:effectLst>
              <a:latin typeface="Arial" charset="0"/>
              <a:ea typeface="SimSun" charset="0"/>
              <a:cs typeface="SimSun" charset="0"/>
            </a:endParaRPr>
          </a:p>
          <a:p>
            <a:pPr marL="635000" lvl="0" indent="-635000" algn="r" defTabSz="914400" rtl="1" fontAlgn="base">
              <a:spcBef>
                <a:spcPct val="20000"/>
              </a:spcBef>
              <a:spcAft>
                <a:spcPct val="0"/>
              </a:spcAft>
              <a:buClr>
                <a:srgbClr val="FFFFFF"/>
              </a:buClr>
              <a:buSzPct val="100000"/>
            </a:pPr>
            <a:r>
              <a:rPr kumimoji="0" lang="ar-JO" sz="2800" b="1" i="0" u="none" strike="noStrike" kern="1200" cap="none" spc="0" normalizeH="0" baseline="0" noProof="0" dirty="0">
                <a:ln>
                  <a:noFill/>
                </a:ln>
                <a:solidFill>
                  <a:srgbClr val="FFFFFF"/>
                </a:solidFill>
                <a:effectLst>
                  <a:glow rad="228600">
                    <a:srgbClr val="101100"/>
                  </a:glow>
                </a:effectLst>
                <a:uLnTx/>
                <a:uFillTx/>
                <a:latin typeface="Arial" charset="0"/>
                <a:ea typeface="SimSun" charset="0"/>
                <a:cs typeface="SimSun" charset="0"/>
              </a:rPr>
              <a:t>خ. </a:t>
            </a:r>
            <a:r>
              <a:rPr kumimoji="0" lang="ar-JO" sz="2800" b="1" i="0" u="none" strike="noStrike" kern="1200" cap="none" spc="0" normalizeH="0" baseline="0" noProof="0" dirty="0">
                <a:ln>
                  <a:noFill/>
                </a:ln>
                <a:solidFill>
                  <a:srgbClr val="FFFF00"/>
                </a:solidFill>
                <a:effectLst>
                  <a:glow rad="228600">
                    <a:srgbClr val="101100"/>
                  </a:glow>
                </a:effectLst>
                <a:uLnTx/>
                <a:uFillTx/>
                <a:latin typeface="Arial" charset="0"/>
                <a:ea typeface="SimSun" charset="0"/>
                <a:cs typeface="SimSun" charset="0"/>
              </a:rPr>
              <a:t>الديانات الوثنية </a:t>
            </a:r>
            <a:r>
              <a:rPr kumimoji="0" lang="ar-JO" sz="2800" b="1" i="0" u="none" strike="noStrike" kern="1200" cap="none" spc="0" normalizeH="0" baseline="0" noProof="0" dirty="0">
                <a:ln>
                  <a:noFill/>
                </a:ln>
                <a:solidFill>
                  <a:srgbClr val="FFFFFF"/>
                </a:solidFill>
                <a:effectLst>
                  <a:glow rad="228600">
                    <a:srgbClr val="101100"/>
                  </a:glow>
                </a:effectLst>
                <a:uLnTx/>
                <a:uFillTx/>
                <a:latin typeface="Arial" charset="0"/>
                <a:ea typeface="SimSun" charset="0"/>
                <a:cs typeface="SimSun" charset="0"/>
              </a:rPr>
              <a:t>التي تظهر المسيح كإيمان فريد</a:t>
            </a:r>
            <a:endParaRPr kumimoji="0" lang="en-SG" sz="2800" b="1" i="0" u="none" strike="noStrike" kern="1200" cap="none" spc="0" normalizeH="0" baseline="0" noProof="0" dirty="0">
              <a:ln>
                <a:noFill/>
              </a:ln>
              <a:solidFill>
                <a:srgbClr val="FFFFFF"/>
              </a:solidFill>
              <a:effectLst>
                <a:glow rad="228600">
                  <a:srgbClr val="101100"/>
                </a:glow>
              </a:effectLst>
              <a:uLnTx/>
              <a:uFillTx/>
              <a:latin typeface="Arial" charset="0"/>
              <a:ea typeface="SimSun" charset="0"/>
              <a:cs typeface="SimSun" charset="0"/>
            </a:endParaRPr>
          </a:p>
        </p:txBody>
      </p:sp>
      <p:sp>
        <p:nvSpPr>
          <p:cNvPr id="93189" name="Text Box 5"/>
          <p:cNvSpPr txBox="1">
            <a:spLocks noChangeArrowheads="1"/>
          </p:cNvSpPr>
          <p:nvPr/>
        </p:nvSpPr>
        <p:spPr bwMode="auto">
          <a:xfrm>
            <a:off x="8458200" y="381000"/>
            <a:ext cx="35779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1</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29337119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amp;H Academic">
            <a:extLst>
              <a:ext uri="{FF2B5EF4-FFF2-40B4-BE49-F238E27FC236}">
                <a16:creationId xmlns:a16="http://schemas.microsoft.com/office/drawing/2014/main" id="{0776840A-8B74-40B2-BCF0-15184E6DD1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4413" y="0"/>
            <a:ext cx="4573587" cy="6858000"/>
          </a:xfrm>
          <a:prstGeom prst="rect">
            <a:avLst/>
          </a:prstGeom>
          <a:noFill/>
          <a:extLst>
            <a:ext uri="{909E8E84-426E-40DD-AFC4-6F175D3DCCD1}">
              <a14:hiddenFill xmlns:a14="http://schemas.microsoft.com/office/drawing/2010/main">
                <a:solidFill>
                  <a:srgbClr val="FFFFFF"/>
                </a:solidFill>
              </a14:hiddenFill>
            </a:ext>
          </a:extLst>
        </p:spPr>
      </p:pic>
      <p:sp>
        <p:nvSpPr>
          <p:cNvPr id="103426" name="Rectangle 1026"/>
          <p:cNvSpPr>
            <a:spLocks noGrp="1" noChangeArrowheads="1"/>
          </p:cNvSpPr>
          <p:nvPr>
            <p:ph type="title"/>
          </p:nvPr>
        </p:nvSpPr>
        <p:spPr>
          <a:xfrm>
            <a:off x="2942492" y="116632"/>
            <a:ext cx="3200400" cy="667544"/>
          </a:xfrm>
          <a:solidFill>
            <a:srgbClr val="101100"/>
          </a:solidFill>
          <a:ln w="28575">
            <a:solidFill>
              <a:schemeClr val="tx2"/>
            </a:solidFill>
          </a:ln>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نصنا</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037821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10201"/>
        </a:solidFill>
        <a:effectLst/>
      </p:bgPr>
    </p:bg>
    <p:spTree>
      <p:nvGrpSpPr>
        <p:cNvPr id="1" name=""/>
        <p:cNvGrpSpPr/>
        <p:nvPr/>
      </p:nvGrpSpPr>
      <p:grpSpPr>
        <a:xfrm>
          <a:off x="0" y="0"/>
          <a:ext cx="0" cy="0"/>
          <a:chOff x="0" y="0"/>
          <a:chExt cx="0" cy="0"/>
        </a:xfrm>
      </p:grpSpPr>
      <p:sp>
        <p:nvSpPr>
          <p:cNvPr id="6" name="Cloud 5"/>
          <p:cNvSpPr/>
          <p:nvPr/>
        </p:nvSpPr>
        <p:spPr bwMode="auto">
          <a:xfrm>
            <a:off x="1" y="717548"/>
            <a:ext cx="3898900" cy="246888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2563" name="Title 1"/>
          <p:cNvSpPr>
            <a:spLocks noGrp="1"/>
          </p:cNvSpPr>
          <p:nvPr>
            <p:ph type="title"/>
          </p:nvPr>
        </p:nvSpPr>
        <p:spPr>
          <a:xfrm>
            <a:off x="1116014" y="1"/>
            <a:ext cx="7034212" cy="773113"/>
          </a:xfrm>
          <a:solidFill>
            <a:schemeClr val="tx1"/>
          </a:solidFill>
        </p:spPr>
        <p:txBody>
          <a:bodyPr/>
          <a:lstStyle/>
          <a:p>
            <a:r>
              <a:rPr lang="ar-JO" sz="3600" b="1" dirty="0">
                <a:solidFill>
                  <a:srgbClr val="FFFFFF"/>
                </a:solidFill>
                <a:latin typeface="Arial" panose="020B0604020202020204" pitchFamily="34" charset="0"/>
                <a:ea typeface="ＭＳ Ｐゴシック" charset="0"/>
                <a:cs typeface="Arial" panose="020B0604020202020204" pitchFamily="34" charset="0"/>
              </a:rPr>
              <a:t>تقدير طالب التخرج</a:t>
            </a:r>
            <a:endParaRPr lang="en-US" b="1" dirty="0">
              <a:latin typeface="Arial" panose="020B0604020202020204" pitchFamily="34" charset="0"/>
              <a:ea typeface="ヒラギノ角ゴ Pro W3" charset="0"/>
              <a:cs typeface="Arial" panose="020B0604020202020204" pitchFamily="34" charset="0"/>
            </a:endParaRPr>
          </a:p>
        </p:txBody>
      </p:sp>
      <p:sp>
        <p:nvSpPr>
          <p:cNvPr id="5" name="Rectangle 4"/>
          <p:cNvSpPr/>
          <p:nvPr/>
        </p:nvSpPr>
        <p:spPr>
          <a:xfrm>
            <a:off x="3108746" y="634364"/>
            <a:ext cx="3047999" cy="523220"/>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rPr>
              <a:t>بمعدل 4 علامات</a:t>
            </a:r>
            <a:endParaRPr kumimoji="0" lang="en-US" sz="2800" b="1" i="0"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7"/>
          <p:cNvSpPr/>
          <p:nvPr/>
        </p:nvSpPr>
        <p:spPr>
          <a:xfrm>
            <a:off x="251520" y="1568986"/>
            <a:ext cx="3597355"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rPr>
              <a:t>القراءات</a:t>
            </a:r>
            <a:endParaRPr kumimoji="0" lang="en-US" sz="4000" b="1" i="0"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pic>
        <p:nvPicPr>
          <p:cNvPr id="322566" name="Picture 3" descr="rev intro requirements king-strategy-clip-ar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03849" y="2492897"/>
            <a:ext cx="2755900" cy="294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Down Arrow 6"/>
          <p:cNvSpPr>
            <a:spLocks noChangeArrowheads="1"/>
          </p:cNvSpPr>
          <p:nvPr/>
        </p:nvSpPr>
        <p:spPr bwMode="auto">
          <a:xfrm rot="7180350">
            <a:off x="2365843" y="2778587"/>
            <a:ext cx="1358900" cy="616368"/>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Cloud 10"/>
          <p:cNvSpPr/>
          <p:nvPr/>
        </p:nvSpPr>
        <p:spPr bwMode="auto">
          <a:xfrm>
            <a:off x="5080001" y="673099"/>
            <a:ext cx="3898900" cy="246888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Rectangle 11"/>
          <p:cNvSpPr/>
          <p:nvPr/>
        </p:nvSpPr>
        <p:spPr>
          <a:xfrm>
            <a:off x="5052514" y="1713002"/>
            <a:ext cx="3839967"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rPr>
              <a:t>البحث</a:t>
            </a:r>
            <a:endParaRPr kumimoji="0" lang="en-US" sz="4000" b="1" i="0"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3" name="Down Arrow 12"/>
          <p:cNvSpPr>
            <a:spLocks noChangeArrowheads="1"/>
          </p:cNvSpPr>
          <p:nvPr/>
        </p:nvSpPr>
        <p:spPr bwMode="auto">
          <a:xfrm rot="13985795">
            <a:off x="5309078" y="2638328"/>
            <a:ext cx="1357313" cy="616368"/>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 Box 5"/>
          <p:cNvSpPr txBox="1">
            <a:spLocks noChangeArrowheads="1"/>
          </p:cNvSpPr>
          <p:nvPr/>
        </p:nvSpPr>
        <p:spPr bwMode="auto">
          <a:xfrm>
            <a:off x="8534400" y="1"/>
            <a:ext cx="609600" cy="461665"/>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a:t>
            </a:r>
            <a:endParaRPr kumimoji="0" lang="en-US" sz="1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Cloud 13"/>
          <p:cNvSpPr/>
          <p:nvPr/>
        </p:nvSpPr>
        <p:spPr bwMode="auto">
          <a:xfrm>
            <a:off x="-31923" y="4305631"/>
            <a:ext cx="3898900" cy="246888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15"/>
          <p:cNvSpPr/>
          <p:nvPr/>
        </p:nvSpPr>
        <p:spPr>
          <a:xfrm>
            <a:off x="179512" y="5373216"/>
            <a:ext cx="3597355"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rPr>
              <a:t>المشروع</a:t>
            </a:r>
            <a:endParaRPr kumimoji="0" lang="en-US" sz="4000" b="1" i="0"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 name="Down Arrow 16"/>
          <p:cNvSpPr>
            <a:spLocks noChangeArrowheads="1"/>
          </p:cNvSpPr>
          <p:nvPr/>
        </p:nvSpPr>
        <p:spPr bwMode="auto">
          <a:xfrm rot="3443794">
            <a:off x="2364623" y="4468057"/>
            <a:ext cx="1358900" cy="616368"/>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Cloud 17"/>
          <p:cNvSpPr/>
          <p:nvPr/>
        </p:nvSpPr>
        <p:spPr bwMode="auto">
          <a:xfrm>
            <a:off x="5048077" y="4261182"/>
            <a:ext cx="3898900" cy="246888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Rectangle 18"/>
          <p:cNvSpPr/>
          <p:nvPr/>
        </p:nvSpPr>
        <p:spPr>
          <a:xfrm>
            <a:off x="5076058" y="5661248"/>
            <a:ext cx="3839967"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rPr>
              <a:t>الإمتحانات</a:t>
            </a:r>
            <a:endParaRPr kumimoji="0" lang="en-US" sz="4000" b="1" i="0"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0" name="Down Arrow 19"/>
          <p:cNvSpPr>
            <a:spLocks noChangeArrowheads="1"/>
          </p:cNvSpPr>
          <p:nvPr/>
        </p:nvSpPr>
        <p:spPr bwMode="auto">
          <a:xfrm rot="18368046">
            <a:off x="5383117" y="4503325"/>
            <a:ext cx="1357313" cy="616368"/>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568953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nodeType="afterGroup">
                            <p:stCondLst>
                              <p:cond delay="500"/>
                            </p:stCondLst>
                            <p:childTnLst>
                              <p:par>
                                <p:cTn id="9" presetID="55"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0.7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par>
                          <p:cTn id="14" fill="hold" nodeType="withGroup">
                            <p:stCondLst>
                              <p:cond delay="150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childTnLst>
                          </p:cTn>
                        </p:par>
                        <p:par>
                          <p:cTn id="22" fill="hold">
                            <p:stCondLst>
                              <p:cond delay="500"/>
                            </p:stCondLst>
                            <p:childTnLst>
                              <p:par>
                                <p:cTn id="23" presetID="55"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strVal val="#ppt_w*0.70"/>
                                          </p:val>
                                        </p:tav>
                                        <p:tav tm="100000">
                                          <p:val>
                                            <p:strVal val="#ppt_w"/>
                                          </p:val>
                                        </p:tav>
                                      </p:tavLst>
                                    </p:anim>
                                    <p:anim calcmode="lin" valueType="num">
                                      <p:cBhvr>
                                        <p:cTn id="26" dur="1000" fill="hold"/>
                                        <p:tgtEl>
                                          <p:spTgt spid="14"/>
                                        </p:tgtEl>
                                        <p:attrNameLst>
                                          <p:attrName>ppt_h</p:attrName>
                                        </p:attrNameLst>
                                      </p:cBhvr>
                                      <p:tavLst>
                                        <p:tav tm="0">
                                          <p:val>
                                            <p:strVal val="#ppt_h"/>
                                          </p:val>
                                        </p:tav>
                                        <p:tav tm="100000">
                                          <p:val>
                                            <p:strVal val="#ppt_h"/>
                                          </p:val>
                                        </p:tav>
                                      </p:tavLst>
                                    </p:anim>
                                    <p:animEffect transition="in" filter="fade">
                                      <p:cBhvr>
                                        <p:cTn id="27" dur="1000"/>
                                        <p:tgtEl>
                                          <p:spTgt spid="14"/>
                                        </p:tgtEl>
                                      </p:cBhvr>
                                    </p:animEffect>
                                  </p:child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childTnLst>
                          </p:cTn>
                        </p:par>
                        <p:par>
                          <p:cTn id="36" fill="hold">
                            <p:stCondLst>
                              <p:cond delay="500"/>
                            </p:stCondLst>
                            <p:childTnLst>
                              <p:par>
                                <p:cTn id="37" presetID="55"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strVal val="#ppt_w*0.70"/>
                                          </p:val>
                                        </p:tav>
                                        <p:tav tm="100000">
                                          <p:val>
                                            <p:strVal val="#ppt_w"/>
                                          </p:val>
                                        </p:tav>
                                      </p:tavLst>
                                    </p:anim>
                                    <p:anim calcmode="lin" valueType="num">
                                      <p:cBhvr>
                                        <p:cTn id="40" dur="1000" fill="hold"/>
                                        <p:tgtEl>
                                          <p:spTgt spid="11"/>
                                        </p:tgtEl>
                                        <p:attrNameLst>
                                          <p:attrName>ppt_h</p:attrName>
                                        </p:attrNameLst>
                                      </p:cBhvr>
                                      <p:tavLst>
                                        <p:tav tm="0">
                                          <p:val>
                                            <p:strVal val="#ppt_h"/>
                                          </p:val>
                                        </p:tav>
                                        <p:tav tm="100000">
                                          <p:val>
                                            <p:strVal val="#ppt_h"/>
                                          </p:val>
                                        </p:tav>
                                      </p:tavLst>
                                    </p:anim>
                                    <p:animEffect transition="in" filter="fade">
                                      <p:cBhvr>
                                        <p:cTn id="41" dur="1000"/>
                                        <p:tgtEl>
                                          <p:spTgt spid="11"/>
                                        </p:tgtEl>
                                      </p:cBhvr>
                                    </p:animEffect>
                                  </p:childTnLst>
                                </p:cTn>
                              </p:par>
                            </p:childTnLst>
                          </p:cTn>
                        </p:par>
                        <p:par>
                          <p:cTn id="42" fill="hold">
                            <p:stCondLst>
                              <p:cond delay="1500"/>
                            </p:stCondLst>
                            <p:childTnLst>
                              <p:par>
                                <p:cTn id="43" presetID="1" presetClass="entr" presetSubtype="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up)">
                                      <p:cBhvr>
                                        <p:cTn id="49" dur="500"/>
                                        <p:tgtEl>
                                          <p:spTgt spid="20"/>
                                        </p:tgtEl>
                                      </p:cBhvr>
                                    </p:animEffect>
                                  </p:childTnLst>
                                </p:cTn>
                              </p:par>
                            </p:childTnLst>
                          </p:cTn>
                        </p:par>
                        <p:par>
                          <p:cTn id="50" fill="hold">
                            <p:stCondLst>
                              <p:cond delay="500"/>
                            </p:stCondLst>
                            <p:childTnLst>
                              <p:par>
                                <p:cTn id="51" presetID="55" presetClass="entr" presetSubtype="0"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1000" fill="hold"/>
                                        <p:tgtEl>
                                          <p:spTgt spid="18"/>
                                        </p:tgtEl>
                                        <p:attrNameLst>
                                          <p:attrName>ppt_w</p:attrName>
                                        </p:attrNameLst>
                                      </p:cBhvr>
                                      <p:tavLst>
                                        <p:tav tm="0">
                                          <p:val>
                                            <p:strVal val="#ppt_w*0.70"/>
                                          </p:val>
                                        </p:tav>
                                        <p:tav tm="100000">
                                          <p:val>
                                            <p:strVal val="#ppt_w"/>
                                          </p:val>
                                        </p:tav>
                                      </p:tavLst>
                                    </p:anim>
                                    <p:anim calcmode="lin" valueType="num">
                                      <p:cBhvr>
                                        <p:cTn id="54" dur="1000" fill="hold"/>
                                        <p:tgtEl>
                                          <p:spTgt spid="18"/>
                                        </p:tgtEl>
                                        <p:attrNameLst>
                                          <p:attrName>ppt_h</p:attrName>
                                        </p:attrNameLst>
                                      </p:cBhvr>
                                      <p:tavLst>
                                        <p:tav tm="0">
                                          <p:val>
                                            <p:strVal val="#ppt_h"/>
                                          </p:val>
                                        </p:tav>
                                        <p:tav tm="100000">
                                          <p:val>
                                            <p:strVal val="#ppt_h"/>
                                          </p:val>
                                        </p:tav>
                                      </p:tavLst>
                                    </p:anim>
                                    <p:animEffect transition="in" filter="fade">
                                      <p:cBhvr>
                                        <p:cTn id="55" dur="1000"/>
                                        <p:tgtEl>
                                          <p:spTgt spid="18"/>
                                        </p:tgtEl>
                                      </p:cBhvr>
                                    </p:animEffect>
                                  </p:childTnLst>
                                </p:cTn>
                              </p:par>
                            </p:childTnLst>
                          </p:cTn>
                        </p:par>
                        <p:par>
                          <p:cTn id="56" fill="hold">
                            <p:stCondLst>
                              <p:cond delay="1500"/>
                            </p:stCondLst>
                            <p:childTnLst>
                              <p:par>
                                <p:cTn id="57" presetID="1" presetClass="entr" presetSubtype="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12" grpId="0"/>
      <p:bldP spid="13" grpId="0" animBg="1"/>
      <p:bldP spid="16" grpId="0"/>
      <p:bldP spid="17" grpId="0" animBg="1"/>
      <p:bldP spid="19" grpId="0"/>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610F9D-1678-CD16-B71A-5220F02EB89C}"/>
              </a:ext>
            </a:extLst>
          </p:cNvPr>
          <p:cNvPicPr>
            <a:picLocks noChangeAspect="1"/>
          </p:cNvPicPr>
          <p:nvPr/>
        </p:nvPicPr>
        <p:blipFill>
          <a:blip r:embed="rId2"/>
          <a:stretch>
            <a:fillRect/>
          </a:stretch>
        </p:blipFill>
        <p:spPr>
          <a:xfrm>
            <a:off x="0" y="0"/>
            <a:ext cx="9144000" cy="6858000"/>
          </a:xfrm>
          <a:prstGeom prst="rect">
            <a:avLst/>
          </a:prstGeom>
        </p:spPr>
      </p:pic>
      <p:sp>
        <p:nvSpPr>
          <p:cNvPr id="184322" name="Title 1"/>
          <p:cNvSpPr>
            <a:spLocks noGrp="1"/>
          </p:cNvSpPr>
          <p:nvPr>
            <p:ph type="title"/>
          </p:nvPr>
        </p:nvSpPr>
        <p:spPr>
          <a:xfrm>
            <a:off x="7374" y="5849937"/>
            <a:ext cx="9144000" cy="1008063"/>
          </a:xfrm>
        </p:spPr>
        <p:txBody>
          <a:bodyPr/>
          <a:lstStyle/>
          <a:p>
            <a:pPr>
              <a:defRPr/>
            </a:pPr>
            <a:r>
              <a:rPr lang="ar-JO" b="1" kern="0" dirty="0">
                <a:effectLst>
                  <a:glow rad="139700">
                    <a:schemeClr val="tx1"/>
                  </a:glow>
                </a:effectLst>
                <a:latin typeface="Arial" charset="0"/>
                <a:ea typeface="ＭＳ Ｐゴシック" charset="0"/>
              </a:rPr>
              <a:t>حفيدنا ذو ثمانية أشهر كادون</a:t>
            </a:r>
            <a:endParaRPr lang="en-US" b="1" kern="0" dirty="0">
              <a:effectLst>
                <a:glow rad="139700">
                  <a:schemeClr val="tx1"/>
                </a:glow>
              </a:effectLst>
              <a:latin typeface="Arial" charset="0"/>
              <a:ea typeface="ＭＳ Ｐゴシック" charset="0"/>
            </a:endParaRPr>
          </a:p>
        </p:txBody>
      </p:sp>
      <p:sp>
        <p:nvSpPr>
          <p:cNvPr id="2" name="Title 1">
            <a:extLst>
              <a:ext uri="{FF2B5EF4-FFF2-40B4-BE49-F238E27FC236}">
                <a16:creationId xmlns:a16="http://schemas.microsoft.com/office/drawing/2014/main" id="{00913A05-9E14-4BE0-119B-D17F212CAA49}"/>
              </a:ext>
            </a:extLst>
          </p:cNvPr>
          <p:cNvSpPr txBox="1">
            <a:spLocks/>
          </p:cNvSpPr>
          <p:nvPr/>
        </p:nvSpPr>
        <p:spPr bwMode="auto">
          <a:xfrm>
            <a:off x="179512" y="7173416"/>
            <a:ext cx="9144000" cy="1008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a:ln>
                  <a:noFill/>
                </a:ln>
                <a:solidFill>
                  <a:srgbClr val="FFFFFF"/>
                </a:solidFill>
                <a:effectLst>
                  <a:glow rad="139700">
                    <a:srgbClr val="000000"/>
                  </a:glow>
                </a:effectLst>
                <a:uLnTx/>
                <a:uFillTx/>
                <a:latin typeface="Arial" charset="0"/>
                <a:ea typeface="ＭＳ Ｐゴシック" charset="0"/>
                <a:cs typeface="Arial"/>
              </a:rPr>
              <a:t>حفيدنا ذو الثلاث سنوات جيسي</a:t>
            </a:r>
            <a:endParaRPr kumimoji="0" lang="en-US" sz="4400" b="1" i="0" u="none" strike="noStrike" kern="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endParaRPr>
          </a:p>
        </p:txBody>
      </p:sp>
      <p:sp>
        <p:nvSpPr>
          <p:cNvPr id="5" name="Title 1">
            <a:extLst>
              <a:ext uri="{FF2B5EF4-FFF2-40B4-BE49-F238E27FC236}">
                <a16:creationId xmlns:a16="http://schemas.microsoft.com/office/drawing/2014/main" id="{6F9E3C4D-E789-DCB3-DDB2-09CB190DF123}"/>
              </a:ext>
            </a:extLst>
          </p:cNvPr>
          <p:cNvSpPr txBox="1">
            <a:spLocks/>
          </p:cNvSpPr>
          <p:nvPr/>
        </p:nvSpPr>
        <p:spPr bwMode="auto">
          <a:xfrm>
            <a:off x="-123255" y="-1189491"/>
            <a:ext cx="9144000" cy="1008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a:ln>
                  <a:noFill/>
                </a:ln>
                <a:solidFill>
                  <a:srgbClr val="FFFFFF"/>
                </a:solidFill>
                <a:effectLst>
                  <a:glow rad="139700">
                    <a:srgbClr val="000000"/>
                  </a:glow>
                </a:effectLst>
                <a:uLnTx/>
                <a:uFillTx/>
                <a:latin typeface="Arial" charset="0"/>
                <a:ea typeface="ＭＳ Ｐゴシック" charset="0"/>
                <a:cs typeface="Arial"/>
              </a:rPr>
              <a:t>8-month-old grandson Kadon</a:t>
            </a:r>
            <a:endParaRPr kumimoji="0" lang="en-US" sz="4400" b="1" i="0" u="none" strike="noStrike" kern="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4041187072"/>
      </p:ext>
    </p:extLst>
  </p:cSld>
  <p:clrMapOvr>
    <a:masterClrMapping/>
  </p:clrMapOvr>
  <p:transition spd="med">
    <p:randomBar dir="ver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41234879"/>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الرابط للعرض التقديميِّ "دراساتٌ نقديَّةٌ في العهد الجديد"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50314"/>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1988843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F3B461-4AB6-4FF0-2289-399F2A48CF64}"/>
              </a:ext>
            </a:extLst>
          </p:cNvPr>
          <p:cNvPicPr>
            <a:picLocks noChangeAspect="1"/>
          </p:cNvPicPr>
          <p:nvPr/>
        </p:nvPicPr>
        <p:blipFill rotWithShape="1">
          <a:blip r:embed="rId3"/>
          <a:srcRect l="27985" t="15139" r="33532" b="41720"/>
          <a:stretch/>
        </p:blipFill>
        <p:spPr>
          <a:xfrm>
            <a:off x="0" y="0"/>
            <a:ext cx="9144000" cy="6828531"/>
          </a:xfrm>
          <a:prstGeom prst="rect">
            <a:avLst/>
          </a:prstGeom>
        </p:spPr>
      </p:pic>
      <p:sp>
        <p:nvSpPr>
          <p:cNvPr id="900098" name="Rectangle 2"/>
          <p:cNvSpPr>
            <a:spLocks noGrp="1" noChangeArrowheads="1"/>
          </p:cNvSpPr>
          <p:nvPr>
            <p:ph type="ctrTitle"/>
          </p:nvPr>
        </p:nvSpPr>
        <p:spPr>
          <a:xfrm>
            <a:off x="0" y="5718059"/>
            <a:ext cx="9144000" cy="1110472"/>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ستيفن, كيتي وجيسي في جيج هاربور</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4348807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7C1C20-C4D9-1242-AF08-75DF7072AAF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27384"/>
            <a:ext cx="9144000" cy="6868864"/>
          </a:xfrm>
          <a:prstGeom prst="rect">
            <a:avLst/>
          </a:prstGeom>
        </p:spPr>
      </p:pic>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99"/>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7</a:t>
            </a:r>
            <a:endParaRPr kumimoji="0" lang="en-US" sz="2400" b="1" i="0" u="none" strike="noStrike" kern="1200" cap="none" spc="0" normalizeH="0" baseline="0" noProof="0" dirty="0">
              <a:ln>
                <a:noFill/>
              </a:ln>
              <a:solidFill>
                <a:srgbClr val="FFFF99"/>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2" name="Title 1"/>
          <p:cNvSpPr>
            <a:spLocks noGrp="1"/>
          </p:cNvSpPr>
          <p:nvPr>
            <p:ph type="title"/>
          </p:nvPr>
        </p:nvSpPr>
        <p:spPr>
          <a:xfrm>
            <a:off x="4788024" y="3501008"/>
            <a:ext cx="4249728" cy="3240360"/>
          </a:xfrm>
        </p:spPr>
        <p:txBody>
          <a:bodyPr/>
          <a:lstStyle/>
          <a:p>
            <a:pPr rtl="1">
              <a:defRPr/>
            </a:pP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ستيفن (٣٣) يُدرِّب الطيَّارين في شركة يونايتد (ب777) في دنفر</a:t>
            </a:r>
            <a:endPar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pic>
        <p:nvPicPr>
          <p:cNvPr id="1026" name="Picture 2" descr="https://aviationvoice.com/wp-content/uploads/2018/10/United-Airbus-A320-200-Engine-Shut-Down-in-Flight.jpg">
            <a:extLst>
              <a:ext uri="{FF2B5EF4-FFF2-40B4-BE49-F238E27FC236}">
                <a16:creationId xmlns:a16="http://schemas.microsoft.com/office/drawing/2014/main" id="{B9DCFF88-5206-1747-892E-4A94232391F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 y="4304978"/>
            <a:ext cx="4533123" cy="2536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34791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21880D-E28A-9C0B-1916-6D780A101009}"/>
              </a:ext>
            </a:extLst>
          </p:cNvPr>
          <p:cNvPicPr>
            <a:picLocks noChangeAspect="1"/>
          </p:cNvPicPr>
          <p:nvPr/>
        </p:nvPicPr>
        <p:blipFill>
          <a:blip r:embed="rId2"/>
          <a:stretch>
            <a:fillRect/>
          </a:stretch>
        </p:blipFill>
        <p:spPr>
          <a:xfrm>
            <a:off x="0" y="0"/>
            <a:ext cx="9158748" cy="6858000"/>
          </a:xfrm>
          <a:prstGeom prst="rect">
            <a:avLst/>
          </a:prstGeom>
        </p:spPr>
      </p:pic>
      <p:sp>
        <p:nvSpPr>
          <p:cNvPr id="184322" name="Title 1"/>
          <p:cNvSpPr>
            <a:spLocks noGrp="1"/>
          </p:cNvSpPr>
          <p:nvPr>
            <p:ph type="title"/>
          </p:nvPr>
        </p:nvSpPr>
        <p:spPr>
          <a:xfrm>
            <a:off x="7374" y="5849937"/>
            <a:ext cx="9144000" cy="1008063"/>
          </a:xfrm>
        </p:spPr>
        <p:txBody>
          <a:bodyPr/>
          <a:lstStyle/>
          <a:p>
            <a:pPr>
              <a:defRPr/>
            </a:pPr>
            <a:r>
              <a:rPr lang="ar-JO" sz="4400" b="1" dirty="0">
                <a:effectLst>
                  <a:glow rad="139700">
                    <a:schemeClr val="tx1"/>
                  </a:glow>
                </a:effectLst>
                <a:latin typeface="Arial" charset="0"/>
                <a:ea typeface="ＭＳ Ｐゴシック" charset="0"/>
              </a:rPr>
              <a:t>حفيدنا ذو أربع سنوات جيسي</a:t>
            </a:r>
            <a:endParaRPr lang="en-US" b="1" dirty="0">
              <a:effectLst>
                <a:glow rad="139700">
                  <a:schemeClr val="tx1"/>
                </a:glow>
              </a:effectLst>
              <a:latin typeface="Arial" charset="0"/>
              <a:ea typeface="ＭＳ Ｐゴシック" charset="0"/>
            </a:endParaRPr>
          </a:p>
        </p:txBody>
      </p:sp>
    </p:spTree>
    <p:extLst>
      <p:ext uri="{BB962C8B-B14F-4D97-AF65-F5344CB8AC3E}">
        <p14:creationId xmlns:p14="http://schemas.microsoft.com/office/powerpoint/2010/main" val="2165651150"/>
      </p:ext>
    </p:extLst>
  </p:cSld>
  <p:clrMapOvr>
    <a:masterClrMapping/>
  </p:clrMapOvr>
  <p:transition spd="med">
    <p:randomBar dir="vert"/>
  </p:transition>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a:solidFill>
                <a:srgbClr val="FF9933">
                  <a:alpha val="19000"/>
                </a:srgbClr>
              </a:solidFill>
            </a14:hiddenFill>
          </a:ext>
          <a:ext uri="{91240B29-F687-4F45-9708-019B960494DF}">
            <a14:hiddenLine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a:solidFill>
                <a:srgbClr val="FF9933">
                  <a:alpha val="19000"/>
                </a:srgbClr>
              </a:solidFill>
            </a14:hiddenFill>
          </a:ext>
          <a:ext uri="{91240B29-F687-4F45-9708-019B960494DF}">
            <a14:hiddenLine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2538</TotalTime>
  <Words>2881</Words>
  <Application>Microsoft Macintosh PowerPoint</Application>
  <PresentationFormat>On-screen Show (4:3)</PresentationFormat>
  <Paragraphs>487</Paragraphs>
  <Slides>61</Slides>
  <Notes>54</Notes>
  <HiddenSlides>0</HiddenSlides>
  <MMClips>0</MMClips>
  <ScaleCrop>false</ScaleCrop>
  <HeadingPairs>
    <vt:vector size="6" baseType="variant">
      <vt:variant>
        <vt:lpstr>Fonts Used</vt:lpstr>
      </vt:variant>
      <vt:variant>
        <vt:i4>8</vt:i4>
      </vt:variant>
      <vt:variant>
        <vt:lpstr>Theme</vt:lpstr>
      </vt:variant>
      <vt:variant>
        <vt:i4>26</vt:i4>
      </vt:variant>
      <vt:variant>
        <vt:lpstr>Slide Titles</vt:lpstr>
      </vt:variant>
      <vt:variant>
        <vt:i4>61</vt:i4>
      </vt:variant>
    </vt:vector>
  </HeadingPairs>
  <TitlesOfParts>
    <vt:vector size="95" baseType="lpstr">
      <vt:lpstr>26</vt:lpstr>
      <vt:lpstr>ＭＳ Ｐゴシック</vt:lpstr>
      <vt:lpstr>Arial</vt:lpstr>
      <vt:lpstr>Calibri</vt:lpstr>
      <vt:lpstr>Comic Sans MS</vt:lpstr>
      <vt:lpstr>Impact</vt:lpstr>
      <vt:lpstr>Times New Roman</vt:lpstr>
      <vt:lpstr>Wingdings</vt:lpstr>
      <vt:lpstr>49_Blank Presentation</vt:lpstr>
      <vt:lpstr>5_Blank Presentation</vt:lpstr>
      <vt:lpstr>1_Blank Presentation</vt:lpstr>
      <vt:lpstr>50_Blank Presentation</vt:lpstr>
      <vt:lpstr>3_Default Design</vt:lpstr>
      <vt:lpstr>5_Beam</vt:lpstr>
      <vt:lpstr>White on Black Background</vt:lpstr>
      <vt:lpstr>1_Default Design</vt:lpstr>
      <vt:lpstr>4_Beam</vt:lpstr>
      <vt:lpstr>Clipboard</vt:lpstr>
      <vt:lpstr>4_Default Design</vt:lpstr>
      <vt:lpstr>7_Default Design</vt:lpstr>
      <vt:lpstr>11_Default Design</vt:lpstr>
      <vt:lpstr>Cascade</vt:lpstr>
      <vt:lpstr>預設簡報設計</vt:lpstr>
      <vt:lpstr>Blue Diagonal</vt:lpstr>
      <vt:lpstr>1_Cascade</vt:lpstr>
      <vt:lpstr>38_Default Design</vt:lpstr>
      <vt:lpstr>Orbit</vt:lpstr>
      <vt:lpstr>11_Blank Presentation</vt:lpstr>
      <vt:lpstr>2_Beam</vt:lpstr>
      <vt:lpstr>35_Default Design</vt:lpstr>
      <vt:lpstr>1_Beam</vt:lpstr>
      <vt:lpstr>1_Orbit</vt:lpstr>
      <vt:lpstr>41_Default Design</vt:lpstr>
      <vt:lpstr>36_Default Design</vt:lpstr>
      <vt:lpstr>وصف مساق</vt:lpstr>
      <vt:lpstr>سنغافورة (1991-2021)</vt:lpstr>
      <vt:lpstr>أولادنا الثلاثة</vt:lpstr>
      <vt:lpstr>عائلة جريفيث 28 تشرين ثاني 2019</vt:lpstr>
      <vt:lpstr>كيرت (35) وكارا يمتلكان شركة لتقديم استشارات مختصَّةٍ بالموارد البشريَّة قرب مدينة سياتل</vt:lpstr>
      <vt:lpstr>حفيدنا ذو ثمانية أشهر كادون</vt:lpstr>
      <vt:lpstr>ستيفن, كيتي وجيسي في جيج هاربور</vt:lpstr>
      <vt:lpstr>ستيفن (٣٣) يُدرِّب الطيَّارين في شركة يونايتد (ب777) في دنفر</vt:lpstr>
      <vt:lpstr>حفيدنا ذو أربع سنوات جيسي</vt:lpstr>
      <vt:lpstr>حفيدتنا نورا البالغة من العمر عامين</vt:lpstr>
      <vt:lpstr>جون (30) فنان تشكيلي في ريدلاندز, كاليفورنيا</vt:lpstr>
      <vt:lpstr>Our People</vt:lpstr>
      <vt:lpstr> شعب الطرق المتقاطعة• حزيران 2021</vt:lpstr>
      <vt:lpstr>Our People</vt:lpstr>
      <vt:lpstr>ريك وسوزان 2006 - 2021</vt:lpstr>
      <vt:lpstr>Our People</vt:lpstr>
      <vt:lpstr>دعونا ندرس الكلمة المقدسة</vt:lpstr>
      <vt:lpstr>كن أميناً</vt:lpstr>
      <vt:lpstr>كن منتصراً</vt:lpstr>
      <vt:lpstr>كلية سنغافورة للكتاب المقدس</vt:lpstr>
      <vt:lpstr>قمتُ بالإشراف على طلاب الدكتوراه في الخدمة في كلية سنغافورة للكتاب المقدس (2012 - 2021م)</vt:lpstr>
      <vt:lpstr>Leading Change &amp; Conflict Resolution  (Dr. Alan McMahan Oct 2016)</vt:lpstr>
      <vt:lpstr>طلاب كلية سنغافورة للكتاب المقدس</vt:lpstr>
      <vt:lpstr>المساقات التي قمت بتدريسها منذ عام 1991م</vt:lpstr>
      <vt:lpstr>طلاب كلية سنغافورة للكتاب المقدس</vt:lpstr>
      <vt:lpstr>Our People</vt:lpstr>
      <vt:lpstr>خدمة النساء</vt:lpstr>
      <vt:lpstr>مدرسة المجتمع الدولية (تأسست عام 1993)</vt:lpstr>
      <vt:lpstr>لدى مدرسة المجتمع الدولية 400 طالباً</vt:lpstr>
      <vt:lpstr>خدمة التعليم – 1994-2021</vt:lpstr>
      <vt:lpstr>أيام الخلق</vt:lpstr>
      <vt:lpstr>六天的创造</vt:lpstr>
      <vt:lpstr>أيام الخلق</vt:lpstr>
      <vt:lpstr>مسْحُ العهد الجديد - متاحٌ على الموقع الإلكترونيّ:  • BibleStudyDownloads.org</vt:lpstr>
      <vt:lpstr>BibleStudyDownloads.org</vt:lpstr>
      <vt:lpstr>BibleStudyDownloads.org</vt:lpstr>
      <vt:lpstr>BibleStudyDownloads.org</vt:lpstr>
      <vt:lpstr>BibleStudyDownloads.org</vt:lpstr>
      <vt:lpstr>BibleStudyDownloads.org</vt:lpstr>
      <vt:lpstr>BibleStudyDownloads.org</vt:lpstr>
      <vt:lpstr>BibleStudyDownloads.org</vt:lpstr>
      <vt:lpstr>اللغة الصينية</vt:lpstr>
      <vt:lpstr>اللغة الأندونيسية</vt:lpstr>
      <vt:lpstr>اللغة المنغولية</vt:lpstr>
      <vt:lpstr>اللغة الفيتنامية</vt:lpstr>
      <vt:lpstr>اللغة العربية </vt:lpstr>
      <vt:lpstr>BibleStudyDownloads.org</vt:lpstr>
      <vt:lpstr>الخدمات التي أعطانا الله إياها في آسيا</vt:lpstr>
      <vt:lpstr>منظمتنا الإرسالية</vt:lpstr>
      <vt:lpstr>أحصل على بطاقة الصلاة الخاصة بنا</vt:lpstr>
      <vt:lpstr>قادنا الله للإنتقال من آسيا إلى الشرق الأوسط وشمال أفريقيا</vt:lpstr>
      <vt:lpstr>مؤسسة الدراسات اللاهوتية الأردنية (جيتس) </vt:lpstr>
      <vt:lpstr>عربي</vt:lpstr>
      <vt:lpstr>وصف مساق</vt:lpstr>
      <vt:lpstr>وصف المساق</vt:lpstr>
      <vt:lpstr>أهداف مساقنا</vt:lpstr>
      <vt:lpstr>أهداف مساقنا</vt:lpstr>
      <vt:lpstr>نصنا</vt:lpstr>
      <vt:lpstr>تقدير طالب التخرج</vt:lpstr>
      <vt:lpstr>Black</vt:lpstr>
      <vt:lpstr>الرابط للعرض التقديميِّ "دراساتٌ نقديَّةٌ في العهد الجديد" متاحٌ على الموقع الإلكترونيّ: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188</cp:revision>
  <dcterms:created xsi:type="dcterms:W3CDTF">2014-08-02T06:39:19Z</dcterms:created>
  <dcterms:modified xsi:type="dcterms:W3CDTF">2024-01-06T11:43:32Z</dcterms:modified>
</cp:coreProperties>
</file>