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0.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1.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2.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3.xml" ContentType="application/vnd.openxmlformats-officedocument.theme+xml"/>
  <Override PartName="/ppt/slideLayouts/slideLayout151.xml" ContentType="application/vnd.openxmlformats-officedocument.presentationml.slideLayout+xml"/>
  <Override PartName="/ppt/theme/theme14.xml" ContentType="application/vnd.openxmlformats-officedocument.theme+xml"/>
  <Override PartName="/ppt/slideLayouts/slideLayout152.xml" ContentType="application/vnd.openxmlformats-officedocument.presentationml.slideLayout+xml"/>
  <Override PartName="/ppt/theme/theme15.xml" ContentType="application/vnd.openxmlformats-officedocument.theme+xml"/>
  <Override PartName="/ppt/slideLayouts/slideLayout153.xml" ContentType="application/vnd.openxmlformats-officedocument.presentationml.slideLayout+xml"/>
  <Override PartName="/ppt/theme/theme16.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7.xml" ContentType="application/vnd.openxmlformats-officedocument.theme+xml"/>
  <Override PartName="/ppt/slideLayouts/slideLayout166.xml" ContentType="application/vnd.openxmlformats-officedocument.presentationml.slideLayout+xml"/>
  <Override PartName="/ppt/theme/theme18.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theme/theme19.xml" ContentType="application/vnd.openxmlformats-officedocument.theme+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theme/theme20.xml" ContentType="application/vnd.openxmlformats-officedocument.theme+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theme/theme21.xml" ContentType="application/vnd.openxmlformats-officedocument.theme+xml"/>
  <Override PartName="/ppt/theme/theme2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1.xml" ContentType="application/vnd.openxmlformats-officedocument.themeOverride+xml"/>
  <Override PartName="/ppt/notesSlides/notesSlide42.xml" ContentType="application/vnd.openxmlformats-officedocument.presentationml.notesSlide+xml"/>
  <Override PartName="/ppt/theme/themeOverride2.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theme/themeOverride3.xml" ContentType="application/vnd.openxmlformats-officedocument.themeOverr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 id="2147483751" r:id="rId2"/>
    <p:sldMasterId id="2147483763" r:id="rId3"/>
    <p:sldMasterId id="2147483775" r:id="rId4"/>
    <p:sldMasterId id="2147484568" r:id="rId5"/>
    <p:sldMasterId id="2147485409" r:id="rId6"/>
    <p:sldMasterId id="2147485449" r:id="rId7"/>
    <p:sldMasterId id="2147485462" r:id="rId8"/>
    <p:sldMasterId id="2147486946" r:id="rId9"/>
    <p:sldMasterId id="2147486958" r:id="rId10"/>
    <p:sldMasterId id="2147486971" r:id="rId11"/>
    <p:sldMasterId id="2147486985" r:id="rId12"/>
    <p:sldMasterId id="2147486998" r:id="rId13"/>
    <p:sldMasterId id="2147487010" r:id="rId14"/>
    <p:sldMasterId id="2147487012" r:id="rId15"/>
    <p:sldMasterId id="2147487014" r:id="rId16"/>
    <p:sldMasterId id="2147487016" r:id="rId17"/>
    <p:sldMasterId id="2147487029" r:id="rId18"/>
    <p:sldMasterId id="2147487031" r:id="rId19"/>
    <p:sldMasterId id="2147487722" r:id="rId20"/>
    <p:sldMasterId id="2147488413" r:id="rId21"/>
  </p:sldMasterIdLst>
  <p:notesMasterIdLst>
    <p:notesMasterId r:id="rId114"/>
  </p:notesMasterIdLst>
  <p:sldIdLst>
    <p:sldId id="256" r:id="rId22"/>
    <p:sldId id="320" r:id="rId23"/>
    <p:sldId id="321" r:id="rId24"/>
    <p:sldId id="264" r:id="rId25"/>
    <p:sldId id="273" r:id="rId26"/>
    <p:sldId id="343" r:id="rId27"/>
    <p:sldId id="285" r:id="rId28"/>
    <p:sldId id="286" r:id="rId29"/>
    <p:sldId id="294" r:id="rId30"/>
    <p:sldId id="353" r:id="rId31"/>
    <p:sldId id="270" r:id="rId32"/>
    <p:sldId id="279" r:id="rId33"/>
    <p:sldId id="280" r:id="rId34"/>
    <p:sldId id="307" r:id="rId35"/>
    <p:sldId id="290" r:id="rId36"/>
    <p:sldId id="291" r:id="rId37"/>
    <p:sldId id="274" r:id="rId38"/>
    <p:sldId id="293" r:id="rId39"/>
    <p:sldId id="296" r:id="rId40"/>
    <p:sldId id="295" r:id="rId41"/>
    <p:sldId id="312" r:id="rId42"/>
    <p:sldId id="311" r:id="rId43"/>
    <p:sldId id="314" r:id="rId44"/>
    <p:sldId id="313" r:id="rId45"/>
    <p:sldId id="315" r:id="rId46"/>
    <p:sldId id="316" r:id="rId47"/>
    <p:sldId id="283" r:id="rId48"/>
    <p:sldId id="284" r:id="rId49"/>
    <p:sldId id="319" r:id="rId50"/>
    <p:sldId id="339" r:id="rId51"/>
    <p:sldId id="340" r:id="rId52"/>
    <p:sldId id="317" r:id="rId53"/>
    <p:sldId id="303" r:id="rId54"/>
    <p:sldId id="341" r:id="rId55"/>
    <p:sldId id="318" r:id="rId56"/>
    <p:sldId id="275" r:id="rId57"/>
    <p:sldId id="272" r:id="rId58"/>
    <p:sldId id="349" r:id="rId59"/>
    <p:sldId id="352" r:id="rId60"/>
    <p:sldId id="5273" r:id="rId61"/>
    <p:sldId id="5272" r:id="rId62"/>
    <p:sldId id="5450" r:id="rId63"/>
    <p:sldId id="357" r:id="rId64"/>
    <p:sldId id="322" r:id="rId65"/>
    <p:sldId id="5274" r:id="rId66"/>
    <p:sldId id="5451" r:id="rId67"/>
    <p:sldId id="5452" r:id="rId68"/>
    <p:sldId id="5453" r:id="rId69"/>
    <p:sldId id="5454" r:id="rId70"/>
    <p:sldId id="5455" r:id="rId71"/>
    <p:sldId id="276" r:id="rId72"/>
    <p:sldId id="271" r:id="rId73"/>
    <p:sldId id="261" r:id="rId74"/>
    <p:sldId id="287" r:id="rId75"/>
    <p:sldId id="260" r:id="rId76"/>
    <p:sldId id="259" r:id="rId77"/>
    <p:sldId id="269" r:id="rId78"/>
    <p:sldId id="299" r:id="rId79"/>
    <p:sldId id="300" r:id="rId80"/>
    <p:sldId id="281" r:id="rId81"/>
    <p:sldId id="288" r:id="rId82"/>
    <p:sldId id="262" r:id="rId83"/>
    <p:sldId id="342" r:id="rId84"/>
    <p:sldId id="263" r:id="rId85"/>
    <p:sldId id="258" r:id="rId86"/>
    <p:sldId id="4097" r:id="rId87"/>
    <p:sldId id="5456" r:id="rId88"/>
    <p:sldId id="5459" r:id="rId89"/>
    <p:sldId id="5460" r:id="rId90"/>
    <p:sldId id="310" r:id="rId91"/>
    <p:sldId id="5457" r:id="rId92"/>
    <p:sldId id="5458" r:id="rId93"/>
    <p:sldId id="277" r:id="rId94"/>
    <p:sldId id="297" r:id="rId95"/>
    <p:sldId id="301" r:id="rId96"/>
    <p:sldId id="289" r:id="rId97"/>
    <p:sldId id="5461" r:id="rId98"/>
    <p:sldId id="5416" r:id="rId99"/>
    <p:sldId id="5417" r:id="rId100"/>
    <p:sldId id="5418" r:id="rId101"/>
    <p:sldId id="5424" r:id="rId102"/>
    <p:sldId id="336" r:id="rId103"/>
    <p:sldId id="337" r:id="rId104"/>
    <p:sldId id="338" r:id="rId105"/>
    <p:sldId id="332" r:id="rId106"/>
    <p:sldId id="334" r:id="rId107"/>
    <p:sldId id="333" r:id="rId108"/>
    <p:sldId id="335" r:id="rId109"/>
    <p:sldId id="265" r:id="rId110"/>
    <p:sldId id="266" r:id="rId111"/>
    <p:sldId id="895" r:id="rId112"/>
    <p:sldId id="356" r:id="rId113"/>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1pPr>
    <a:lvl2pPr marL="4572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2pPr>
    <a:lvl3pPr marL="9144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3pPr>
    <a:lvl4pPr marL="13716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4pPr>
    <a:lvl5pPr marL="18288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5pPr>
    <a:lvl6pPr marL="2286000" algn="l" defTabSz="457200" rtl="0" eaLnBrk="1" latinLnBrk="0" hangingPunct="1">
      <a:defRPr kern="1200">
        <a:solidFill>
          <a:schemeClr val="tx1"/>
        </a:solidFill>
        <a:latin typeface="Tahoma" charset="0"/>
        <a:ea typeface="ＭＳ Ｐゴシック" charset="0"/>
        <a:cs typeface="ＭＳ Ｐゴシック" charset="0"/>
      </a:defRPr>
    </a:lvl6pPr>
    <a:lvl7pPr marL="2743200" algn="l" defTabSz="457200" rtl="0" eaLnBrk="1" latinLnBrk="0" hangingPunct="1">
      <a:defRPr kern="1200">
        <a:solidFill>
          <a:schemeClr val="tx1"/>
        </a:solidFill>
        <a:latin typeface="Tahoma" charset="0"/>
        <a:ea typeface="ＭＳ Ｐゴシック" charset="0"/>
        <a:cs typeface="ＭＳ Ｐゴシック" charset="0"/>
      </a:defRPr>
    </a:lvl7pPr>
    <a:lvl8pPr marL="3200400" algn="l" defTabSz="457200" rtl="0" eaLnBrk="1" latinLnBrk="0" hangingPunct="1">
      <a:defRPr kern="1200">
        <a:solidFill>
          <a:schemeClr val="tx1"/>
        </a:solidFill>
        <a:latin typeface="Tahoma" charset="0"/>
        <a:ea typeface="ＭＳ Ｐゴシック" charset="0"/>
        <a:cs typeface="ＭＳ Ｐゴシック" charset="0"/>
      </a:defRPr>
    </a:lvl8pPr>
    <a:lvl9pPr marL="3657600" algn="l" defTabSz="457200" rtl="0" eaLnBrk="1" latinLnBrk="0" hangingPunct="1">
      <a:defRPr kern="1200">
        <a:solidFill>
          <a:schemeClr val="tx1"/>
        </a:solidFill>
        <a:latin typeface="Tahoma"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EFFFB"/>
    <a:srgbClr val="000000"/>
    <a:srgbClr val="0066FF"/>
    <a:srgbClr val="CCFFFF"/>
    <a:srgbClr val="E72019"/>
    <a:srgbClr val="0F009D"/>
    <a:srgbClr val="9966FF"/>
    <a:srgbClr val="990033"/>
    <a:srgbClr val="FFFF00"/>
    <a:srgbClr val="FF0000"/>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507" autoAdjust="0"/>
    <p:restoredTop sz="77418" autoAdjust="0"/>
  </p:normalViewPr>
  <p:slideViewPr>
    <p:cSldViewPr>
      <p:cViewPr>
        <p:scale>
          <a:sx n="85" d="100"/>
          <a:sy n="85" d="100"/>
        </p:scale>
        <p:origin x="424" y="888"/>
      </p:cViewPr>
      <p:guideLst>
        <p:guide orient="horz" pos="2160"/>
        <p:guide pos="2880"/>
      </p:guideLst>
    </p:cSldViewPr>
  </p:slideViewPr>
  <p:outlineViewPr>
    <p:cViewPr>
      <p:scale>
        <a:sx n="33" d="100"/>
        <a:sy n="33" d="100"/>
      </p:scale>
      <p:origin x="0" y="4184"/>
    </p:cViewPr>
  </p:outlineViewPr>
  <p:notesTextViewPr>
    <p:cViewPr>
      <p:scale>
        <a:sx n="100" d="100"/>
        <a:sy n="100" d="100"/>
      </p:scale>
      <p:origin x="0" y="0"/>
    </p:cViewPr>
  </p:notesTextViewPr>
  <p:sorterViewPr>
    <p:cViewPr>
      <p:scale>
        <a:sx n="50" d="100"/>
        <a:sy n="50" d="100"/>
      </p:scale>
      <p:origin x="0" y="4832"/>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5.xml"/><Relationship Id="rId117" Type="http://schemas.openxmlformats.org/officeDocument/2006/relationships/theme" Target="theme/theme1.xml"/><Relationship Id="rId21" Type="http://schemas.openxmlformats.org/officeDocument/2006/relationships/slideMaster" Target="slideMasters/slideMaster21.xml"/><Relationship Id="rId42" Type="http://schemas.openxmlformats.org/officeDocument/2006/relationships/slide" Target="slides/slide21.xml"/><Relationship Id="rId47" Type="http://schemas.openxmlformats.org/officeDocument/2006/relationships/slide" Target="slides/slide26.xml"/><Relationship Id="rId63" Type="http://schemas.openxmlformats.org/officeDocument/2006/relationships/slide" Target="slides/slide42.xml"/><Relationship Id="rId68" Type="http://schemas.openxmlformats.org/officeDocument/2006/relationships/slide" Target="slides/slide47.xml"/><Relationship Id="rId84" Type="http://schemas.openxmlformats.org/officeDocument/2006/relationships/slide" Target="slides/slide63.xml"/><Relationship Id="rId89" Type="http://schemas.openxmlformats.org/officeDocument/2006/relationships/slide" Target="slides/slide68.xml"/><Relationship Id="rId112" Type="http://schemas.openxmlformats.org/officeDocument/2006/relationships/slide" Target="slides/slide91.xml"/><Relationship Id="rId16" Type="http://schemas.openxmlformats.org/officeDocument/2006/relationships/slideMaster" Target="slideMasters/slideMaster16.xml"/><Relationship Id="rId107" Type="http://schemas.openxmlformats.org/officeDocument/2006/relationships/slide" Target="slides/slide86.xml"/><Relationship Id="rId11" Type="http://schemas.openxmlformats.org/officeDocument/2006/relationships/slideMaster" Target="slideMasters/slideMaster11.xml"/><Relationship Id="rId32" Type="http://schemas.openxmlformats.org/officeDocument/2006/relationships/slide" Target="slides/slide11.xml"/><Relationship Id="rId37" Type="http://schemas.openxmlformats.org/officeDocument/2006/relationships/slide" Target="slides/slide16.xml"/><Relationship Id="rId53" Type="http://schemas.openxmlformats.org/officeDocument/2006/relationships/slide" Target="slides/slide32.xml"/><Relationship Id="rId58" Type="http://schemas.openxmlformats.org/officeDocument/2006/relationships/slide" Target="slides/slide37.xml"/><Relationship Id="rId74" Type="http://schemas.openxmlformats.org/officeDocument/2006/relationships/slide" Target="slides/slide53.xml"/><Relationship Id="rId79" Type="http://schemas.openxmlformats.org/officeDocument/2006/relationships/slide" Target="slides/slide58.xml"/><Relationship Id="rId102" Type="http://schemas.openxmlformats.org/officeDocument/2006/relationships/slide" Target="slides/slide81.xml"/><Relationship Id="rId5" Type="http://schemas.openxmlformats.org/officeDocument/2006/relationships/slideMaster" Target="slideMasters/slideMaster5.xml"/><Relationship Id="rId90" Type="http://schemas.openxmlformats.org/officeDocument/2006/relationships/slide" Target="slides/slide69.xml"/><Relationship Id="rId95" Type="http://schemas.openxmlformats.org/officeDocument/2006/relationships/slide" Target="slides/slide74.xml"/><Relationship Id="rId22" Type="http://schemas.openxmlformats.org/officeDocument/2006/relationships/slide" Target="slides/slide1.xml"/><Relationship Id="rId27" Type="http://schemas.openxmlformats.org/officeDocument/2006/relationships/slide" Target="slides/slide6.xml"/><Relationship Id="rId43" Type="http://schemas.openxmlformats.org/officeDocument/2006/relationships/slide" Target="slides/slide22.xml"/><Relationship Id="rId48" Type="http://schemas.openxmlformats.org/officeDocument/2006/relationships/slide" Target="slides/slide27.xml"/><Relationship Id="rId64" Type="http://schemas.openxmlformats.org/officeDocument/2006/relationships/slide" Target="slides/slide43.xml"/><Relationship Id="rId69" Type="http://schemas.openxmlformats.org/officeDocument/2006/relationships/slide" Target="slides/slide48.xml"/><Relationship Id="rId113" Type="http://schemas.openxmlformats.org/officeDocument/2006/relationships/slide" Target="slides/slide92.xml"/><Relationship Id="rId118" Type="http://schemas.openxmlformats.org/officeDocument/2006/relationships/tableStyles" Target="tableStyles.xml"/><Relationship Id="rId80" Type="http://schemas.openxmlformats.org/officeDocument/2006/relationships/slide" Target="slides/slide59.xml"/><Relationship Id="rId85" Type="http://schemas.openxmlformats.org/officeDocument/2006/relationships/slide" Target="slides/slide64.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 Target="slides/slide12.xml"/><Relationship Id="rId38" Type="http://schemas.openxmlformats.org/officeDocument/2006/relationships/slide" Target="slides/slide17.xml"/><Relationship Id="rId59" Type="http://schemas.openxmlformats.org/officeDocument/2006/relationships/slide" Target="slides/slide38.xml"/><Relationship Id="rId103" Type="http://schemas.openxmlformats.org/officeDocument/2006/relationships/slide" Target="slides/slide82.xml"/><Relationship Id="rId108" Type="http://schemas.openxmlformats.org/officeDocument/2006/relationships/slide" Target="slides/slide87.xml"/><Relationship Id="rId54" Type="http://schemas.openxmlformats.org/officeDocument/2006/relationships/slide" Target="slides/slide33.xml"/><Relationship Id="rId70" Type="http://schemas.openxmlformats.org/officeDocument/2006/relationships/slide" Target="slides/slide49.xml"/><Relationship Id="rId75" Type="http://schemas.openxmlformats.org/officeDocument/2006/relationships/slide" Target="slides/slide54.xml"/><Relationship Id="rId91" Type="http://schemas.openxmlformats.org/officeDocument/2006/relationships/slide" Target="slides/slide70.xml"/><Relationship Id="rId96" Type="http://schemas.openxmlformats.org/officeDocument/2006/relationships/slide" Target="slides/slide75.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2.xml"/><Relationship Id="rId28" Type="http://schemas.openxmlformats.org/officeDocument/2006/relationships/slide" Target="slides/slide7.xml"/><Relationship Id="rId49" Type="http://schemas.openxmlformats.org/officeDocument/2006/relationships/slide" Target="slides/slide28.xml"/><Relationship Id="rId114" Type="http://schemas.openxmlformats.org/officeDocument/2006/relationships/notesMaster" Target="notesMasters/notesMaster1.xml"/><Relationship Id="rId10" Type="http://schemas.openxmlformats.org/officeDocument/2006/relationships/slideMaster" Target="slideMasters/slideMaster10.xml"/><Relationship Id="rId31" Type="http://schemas.openxmlformats.org/officeDocument/2006/relationships/slide" Target="slides/slide10.xml"/><Relationship Id="rId44" Type="http://schemas.openxmlformats.org/officeDocument/2006/relationships/slide" Target="slides/slide23.xml"/><Relationship Id="rId52" Type="http://schemas.openxmlformats.org/officeDocument/2006/relationships/slide" Target="slides/slide31.xml"/><Relationship Id="rId60" Type="http://schemas.openxmlformats.org/officeDocument/2006/relationships/slide" Target="slides/slide39.xml"/><Relationship Id="rId65" Type="http://schemas.openxmlformats.org/officeDocument/2006/relationships/slide" Target="slides/slide44.xml"/><Relationship Id="rId73" Type="http://schemas.openxmlformats.org/officeDocument/2006/relationships/slide" Target="slides/slide52.xml"/><Relationship Id="rId78" Type="http://schemas.openxmlformats.org/officeDocument/2006/relationships/slide" Target="slides/slide57.xml"/><Relationship Id="rId81" Type="http://schemas.openxmlformats.org/officeDocument/2006/relationships/slide" Target="slides/slide60.xml"/><Relationship Id="rId86" Type="http://schemas.openxmlformats.org/officeDocument/2006/relationships/slide" Target="slides/slide65.xml"/><Relationship Id="rId94" Type="http://schemas.openxmlformats.org/officeDocument/2006/relationships/slide" Target="slides/slide73.xml"/><Relationship Id="rId99" Type="http://schemas.openxmlformats.org/officeDocument/2006/relationships/slide" Target="slides/slide78.xml"/><Relationship Id="rId101" Type="http://schemas.openxmlformats.org/officeDocument/2006/relationships/slide" Target="slides/slide80.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8.xml"/><Relationship Id="rId109" Type="http://schemas.openxmlformats.org/officeDocument/2006/relationships/slide" Target="slides/slide88.xml"/><Relationship Id="rId34" Type="http://schemas.openxmlformats.org/officeDocument/2006/relationships/slide" Target="slides/slide13.xml"/><Relationship Id="rId50" Type="http://schemas.openxmlformats.org/officeDocument/2006/relationships/slide" Target="slides/slide29.xml"/><Relationship Id="rId55" Type="http://schemas.openxmlformats.org/officeDocument/2006/relationships/slide" Target="slides/slide34.xml"/><Relationship Id="rId76" Type="http://schemas.openxmlformats.org/officeDocument/2006/relationships/slide" Target="slides/slide55.xml"/><Relationship Id="rId97" Type="http://schemas.openxmlformats.org/officeDocument/2006/relationships/slide" Target="slides/slide76.xml"/><Relationship Id="rId104" Type="http://schemas.openxmlformats.org/officeDocument/2006/relationships/slide" Target="slides/slide83.xml"/><Relationship Id="rId7" Type="http://schemas.openxmlformats.org/officeDocument/2006/relationships/slideMaster" Target="slideMasters/slideMaster7.xml"/><Relationship Id="rId71" Type="http://schemas.openxmlformats.org/officeDocument/2006/relationships/slide" Target="slides/slide50.xml"/><Relationship Id="rId92" Type="http://schemas.openxmlformats.org/officeDocument/2006/relationships/slide" Target="slides/slide71.xml"/><Relationship Id="rId2" Type="http://schemas.openxmlformats.org/officeDocument/2006/relationships/slideMaster" Target="slideMasters/slideMaster2.xml"/><Relationship Id="rId29" Type="http://schemas.openxmlformats.org/officeDocument/2006/relationships/slide" Target="slides/slide8.xml"/><Relationship Id="rId24" Type="http://schemas.openxmlformats.org/officeDocument/2006/relationships/slide" Target="slides/slide3.xml"/><Relationship Id="rId40" Type="http://schemas.openxmlformats.org/officeDocument/2006/relationships/slide" Target="slides/slide19.xml"/><Relationship Id="rId45" Type="http://schemas.openxmlformats.org/officeDocument/2006/relationships/slide" Target="slides/slide24.xml"/><Relationship Id="rId66" Type="http://schemas.openxmlformats.org/officeDocument/2006/relationships/slide" Target="slides/slide45.xml"/><Relationship Id="rId87" Type="http://schemas.openxmlformats.org/officeDocument/2006/relationships/slide" Target="slides/slide66.xml"/><Relationship Id="rId110" Type="http://schemas.openxmlformats.org/officeDocument/2006/relationships/slide" Target="slides/slide89.xml"/><Relationship Id="rId115" Type="http://schemas.openxmlformats.org/officeDocument/2006/relationships/presProps" Target="presProps.xml"/><Relationship Id="rId61" Type="http://schemas.openxmlformats.org/officeDocument/2006/relationships/slide" Target="slides/slide40.xml"/><Relationship Id="rId82" Type="http://schemas.openxmlformats.org/officeDocument/2006/relationships/slide" Target="slides/slide61.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 Target="slides/slide9.xml"/><Relationship Id="rId35" Type="http://schemas.openxmlformats.org/officeDocument/2006/relationships/slide" Target="slides/slide14.xml"/><Relationship Id="rId56" Type="http://schemas.openxmlformats.org/officeDocument/2006/relationships/slide" Target="slides/slide35.xml"/><Relationship Id="rId77" Type="http://schemas.openxmlformats.org/officeDocument/2006/relationships/slide" Target="slides/slide56.xml"/><Relationship Id="rId100" Type="http://schemas.openxmlformats.org/officeDocument/2006/relationships/slide" Target="slides/slide79.xml"/><Relationship Id="rId105" Type="http://schemas.openxmlformats.org/officeDocument/2006/relationships/slide" Target="slides/slide84.xml"/><Relationship Id="rId8" Type="http://schemas.openxmlformats.org/officeDocument/2006/relationships/slideMaster" Target="slideMasters/slideMaster8.xml"/><Relationship Id="rId51" Type="http://schemas.openxmlformats.org/officeDocument/2006/relationships/slide" Target="slides/slide30.xml"/><Relationship Id="rId72" Type="http://schemas.openxmlformats.org/officeDocument/2006/relationships/slide" Target="slides/slide51.xml"/><Relationship Id="rId93" Type="http://schemas.openxmlformats.org/officeDocument/2006/relationships/slide" Target="slides/slide72.xml"/><Relationship Id="rId98" Type="http://schemas.openxmlformats.org/officeDocument/2006/relationships/slide" Target="slides/slide77.xml"/><Relationship Id="rId3" Type="http://schemas.openxmlformats.org/officeDocument/2006/relationships/slideMaster" Target="slideMasters/slideMaster3.xml"/><Relationship Id="rId25" Type="http://schemas.openxmlformats.org/officeDocument/2006/relationships/slide" Target="slides/slide4.xml"/><Relationship Id="rId46" Type="http://schemas.openxmlformats.org/officeDocument/2006/relationships/slide" Target="slides/slide25.xml"/><Relationship Id="rId67" Type="http://schemas.openxmlformats.org/officeDocument/2006/relationships/slide" Target="slides/slide46.xml"/><Relationship Id="rId116" Type="http://schemas.openxmlformats.org/officeDocument/2006/relationships/viewProps" Target="viewProps.xml"/><Relationship Id="rId20" Type="http://schemas.openxmlformats.org/officeDocument/2006/relationships/slideMaster" Target="slideMasters/slideMaster20.xml"/><Relationship Id="rId41" Type="http://schemas.openxmlformats.org/officeDocument/2006/relationships/slide" Target="slides/slide20.xml"/><Relationship Id="rId62" Type="http://schemas.openxmlformats.org/officeDocument/2006/relationships/slide" Target="slides/slide41.xml"/><Relationship Id="rId83" Type="http://schemas.openxmlformats.org/officeDocument/2006/relationships/slide" Target="slides/slide62.xml"/><Relationship Id="rId88" Type="http://schemas.openxmlformats.org/officeDocument/2006/relationships/slide" Target="slides/slide67.xml"/><Relationship Id="rId111" Type="http://schemas.openxmlformats.org/officeDocument/2006/relationships/slide" Target="slides/slide90.xml"/><Relationship Id="rId15" Type="http://schemas.openxmlformats.org/officeDocument/2006/relationships/slideMaster" Target="slideMasters/slideMaster15.xml"/><Relationship Id="rId36" Type="http://schemas.openxmlformats.org/officeDocument/2006/relationships/slide" Target="slides/slide15.xml"/><Relationship Id="rId57" Type="http://schemas.openxmlformats.org/officeDocument/2006/relationships/slide" Target="slides/slide36.xml"/><Relationship Id="rId106" Type="http://schemas.openxmlformats.org/officeDocument/2006/relationships/slide" Target="slides/slide8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latin typeface="Arial" pitchFamily="22" charset="0"/>
                <a:ea typeface="+mn-ea"/>
                <a:cs typeface="+mn-cs"/>
              </a:defRPr>
            </a:lvl1pPr>
          </a:lstStyle>
          <a:p>
            <a:pPr>
              <a:defRPr/>
            </a:pPr>
            <a:endParaRPr lang="en-US"/>
          </a:p>
        </p:txBody>
      </p:sp>
      <p:sp>
        <p:nvSpPr>
          <p:cNvPr id="1331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latin typeface="Arial" pitchFamily="22" charset="0"/>
                <a:ea typeface="+mn-ea"/>
                <a:cs typeface="+mn-cs"/>
              </a:defRPr>
            </a:lvl1pPr>
          </a:lstStyle>
          <a:p>
            <a:pPr>
              <a:defRPr/>
            </a:pPr>
            <a:endParaRPr lang="en-US"/>
          </a:p>
        </p:txBody>
      </p:sp>
      <p:sp>
        <p:nvSpPr>
          <p:cNvPr id="22118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31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31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pitchFamily="22" charset="0"/>
                <a:ea typeface="+mn-ea"/>
                <a:cs typeface="+mn-cs"/>
              </a:defRPr>
            </a:lvl1pPr>
          </a:lstStyle>
          <a:p>
            <a:pPr>
              <a:defRPr/>
            </a:pPr>
            <a:endParaRPr lang="en-US"/>
          </a:p>
        </p:txBody>
      </p:sp>
      <p:sp>
        <p:nvSpPr>
          <p:cNvPr id="1331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charset="0"/>
              </a:defRPr>
            </a:lvl1pPr>
          </a:lstStyle>
          <a:p>
            <a:pPr>
              <a:defRPr/>
            </a:pPr>
            <a:fld id="{83613B0B-23C5-6D4F-B948-9A42461A608F}" type="slidenum">
              <a:rPr lang="en-US"/>
              <a:pPr>
                <a:defRPr/>
              </a:pPr>
              <a:t>‹#›</a:t>
            </a:fld>
            <a:endParaRPr lang="en-US"/>
          </a:p>
        </p:txBody>
      </p:sp>
    </p:spTree>
    <p:extLst>
      <p:ext uri="{BB962C8B-B14F-4D97-AF65-F5344CB8AC3E}">
        <p14:creationId xmlns:p14="http://schemas.microsoft.com/office/powerpoint/2010/main" val="114883758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22" charset="0"/>
        <a:ea typeface="ＭＳ Ｐゴシック" pitchFamily="24" charset="-128"/>
        <a:cs typeface="ＭＳ Ｐゴシック" pitchFamily="24" charset="-128"/>
      </a:defRPr>
    </a:lvl1pPr>
    <a:lvl2pPr marL="457200" algn="l" rtl="0" eaLnBrk="0" fontAlgn="base" hangingPunct="0">
      <a:spcBef>
        <a:spcPct val="30000"/>
      </a:spcBef>
      <a:spcAft>
        <a:spcPct val="0"/>
      </a:spcAft>
      <a:defRPr sz="1200" kern="1200">
        <a:solidFill>
          <a:schemeClr val="tx1"/>
        </a:solidFill>
        <a:latin typeface="Arial" pitchFamily="22" charset="0"/>
        <a:ea typeface="ＭＳ Ｐゴシック" pitchFamily="22" charset="-128"/>
        <a:cs typeface="ＭＳ Ｐゴシック" pitchFamily="24" charset="-128"/>
      </a:defRPr>
    </a:lvl2pPr>
    <a:lvl3pPr marL="914400" algn="l" rtl="0" eaLnBrk="0" fontAlgn="base" hangingPunct="0">
      <a:spcBef>
        <a:spcPct val="30000"/>
      </a:spcBef>
      <a:spcAft>
        <a:spcPct val="0"/>
      </a:spcAft>
      <a:defRPr sz="1200" kern="1200">
        <a:solidFill>
          <a:schemeClr val="tx1"/>
        </a:solidFill>
        <a:latin typeface="Arial" pitchFamily="22" charset="0"/>
        <a:ea typeface="ＭＳ Ｐゴシック" pitchFamily="22" charset="-128"/>
        <a:cs typeface="ＭＳ Ｐゴシック" pitchFamily="24" charset="-128"/>
      </a:defRPr>
    </a:lvl3pPr>
    <a:lvl4pPr marL="1371600" algn="l" rtl="0" eaLnBrk="0" fontAlgn="base" hangingPunct="0">
      <a:spcBef>
        <a:spcPct val="30000"/>
      </a:spcBef>
      <a:spcAft>
        <a:spcPct val="0"/>
      </a:spcAft>
      <a:defRPr sz="1200" kern="1200">
        <a:solidFill>
          <a:schemeClr val="tx1"/>
        </a:solidFill>
        <a:latin typeface="Arial" pitchFamily="22" charset="0"/>
        <a:ea typeface="ＭＳ Ｐゴシック" pitchFamily="22" charset="-128"/>
        <a:cs typeface="ＭＳ Ｐゴシック" pitchFamily="24" charset="-128"/>
      </a:defRPr>
    </a:lvl4pPr>
    <a:lvl5pPr marL="1828800" algn="l" rtl="0" eaLnBrk="0" fontAlgn="base" hangingPunct="0">
      <a:spcBef>
        <a:spcPct val="30000"/>
      </a:spcBef>
      <a:spcAft>
        <a:spcPct val="0"/>
      </a:spcAft>
      <a:defRPr sz="1200" kern="1200">
        <a:solidFill>
          <a:schemeClr val="tx1"/>
        </a:solidFill>
        <a:latin typeface="Arial" pitchFamily="22" charset="0"/>
        <a:ea typeface="ＭＳ Ｐゴシック" pitchFamily="22" charset="-128"/>
        <a:cs typeface="ＭＳ Ｐゴシック" pitchFamily="24"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3" Type="http://schemas.openxmlformats.org/officeDocument/2006/relationships/hyperlink" Target="http://www.de.dau.lv/angluvaloda/ang1/node21.html" TargetMode="External"/><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8" Type="http://schemas.openxmlformats.org/officeDocument/2006/relationships/hyperlink" Target="https://www.facebook.com/5ChurchHistory" TargetMode="External"/><Relationship Id="rId3" Type="http://schemas.openxmlformats.org/officeDocument/2006/relationships/hyperlink" Target="https://itunes.apple.com/us/podcast/5-minutes-in-church-history/id684370851" TargetMode="External"/><Relationship Id="rId7" Type="http://schemas.openxmlformats.org/officeDocument/2006/relationships/hyperlink" Target="http://twitter.com/5ChurchHistory" TargetMode="External"/><Relationship Id="rId2" Type="http://schemas.openxmlformats.org/officeDocument/2006/relationships/slide" Target="../slides/slide43.xml"/><Relationship Id="rId1" Type="http://schemas.openxmlformats.org/officeDocument/2006/relationships/notesMaster" Target="../notesMasters/notesMaster1.xml"/><Relationship Id="rId6" Type="http://schemas.openxmlformats.org/officeDocument/2006/relationships/hyperlink" Target="http://feeds.5minutesinchurchhistory.com/5ChurchHistoryBlog" TargetMode="External"/><Relationship Id="rId5" Type="http://schemas.openxmlformats.org/officeDocument/2006/relationships/hyperlink" Target="http://feeds.5minutesinchurchhistory.com/5ChurchHistory" TargetMode="External"/><Relationship Id="rId4" Type="http://schemas.openxmlformats.org/officeDocument/2006/relationships/hyperlink" Target="https://soundcloud.com/5churchhistory" TargetMode="Externa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AA4E4C23-73C6-504B-9DCB-CB6CA0131A2E}" type="slidenum">
              <a:rPr lang="en-US" sz="1200">
                <a:latin typeface="Arial" charset="0"/>
              </a:rPr>
              <a:pPr/>
              <a:t>1</a:t>
            </a:fld>
            <a:endParaRPr lang="en-US" sz="1200">
              <a:latin typeface="Arial" charset="0"/>
            </a:endParaRPr>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E2DF779-B18C-E34D-BC19-4CFDFA9783E4}" type="slidenum">
              <a:rPr lang="en-US" sz="1200" b="1">
                <a:solidFill>
                  <a:srgbClr val="000000"/>
                </a:solidFill>
                <a:latin typeface="Arial" charset="0"/>
              </a:rPr>
              <a:pPr/>
              <a:t>10</a:t>
            </a:fld>
            <a:endParaRPr lang="en-US" sz="1200" b="1">
              <a:solidFill>
                <a:srgbClr val="000000"/>
              </a:solidFill>
              <a:latin typeface="Arial" charset="0"/>
            </a:endParaRPr>
          </a:p>
        </p:txBody>
      </p:sp>
      <p:sp>
        <p:nvSpPr>
          <p:cNvPr id="241666" name="Rectangle 2"/>
          <p:cNvSpPr>
            <a:spLocks noGrp="1" noRot="1" noChangeAspect="1" noChangeArrowheads="1"/>
          </p:cNvSpPr>
          <p:nvPr>
            <p:ph type="sldImg"/>
          </p:nvPr>
        </p:nvSpPr>
        <p:spPr>
          <a:solidFill>
            <a:srgbClr val="FFFFFF"/>
          </a:solidFill>
          <a:ln/>
        </p:spPr>
      </p:sp>
      <p:sp>
        <p:nvSpPr>
          <p:cNvPr id="24166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She refused to offer incense to Diana</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image and thus was killed for it.</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CF16BFBA-49B4-104E-AB2F-646DC5CF2E3E}" type="slidenum">
              <a:rPr lang="en-US" sz="1200">
                <a:latin typeface="Arial" charset="0"/>
              </a:rPr>
              <a:pPr/>
              <a:t>11</a:t>
            </a:fld>
            <a:endParaRPr lang="en-US" sz="1200">
              <a:latin typeface="Arial" charset="0"/>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96D0C79B-C8FB-BE41-AC53-4B05E0760BA1}" type="slidenum">
              <a:rPr lang="en-US" sz="1200">
                <a:latin typeface="Arial" charset="0"/>
              </a:rPr>
              <a:pPr/>
              <a:t>12</a:t>
            </a:fld>
            <a:endParaRPr lang="en-US" sz="1200">
              <a:latin typeface="Arial" charset="0"/>
            </a:endParaRPr>
          </a:p>
        </p:txBody>
      </p:sp>
      <p:sp>
        <p:nvSpPr>
          <p:cNvPr id="245762" name="Rectangle 2"/>
          <p:cNvSpPr>
            <a:spLocks noGrp="1" noRot="1" noChangeAspect="1" noChangeArrowheads="1" noTextEdit="1"/>
          </p:cNvSpPr>
          <p:nvPr>
            <p:ph type="sldImg"/>
          </p:nvPr>
        </p:nvSpPr>
        <p:spPr>
          <a:ln/>
        </p:spPr>
      </p:sp>
      <p:sp>
        <p:nvSpPr>
          <p:cNvPr id="245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Cornell &amp; Mathews, </a:t>
            </a:r>
            <a:r>
              <a:rPr lang="en-US" i="1">
                <a:latin typeface="Arial" charset="0"/>
                <a:ea typeface="ＭＳ Ｐゴシック" charset="0"/>
                <a:cs typeface="ＭＳ Ｐゴシック" charset="0"/>
              </a:rPr>
              <a:t>Atlas of the Roman World, </a:t>
            </a:r>
            <a:r>
              <a:rPr lang="en-US">
                <a:latin typeface="Arial" charset="0"/>
                <a:ea typeface="ＭＳ Ｐゴシック" charset="0"/>
                <a:cs typeface="ＭＳ Ｐゴシック" charset="0"/>
              </a:rPr>
              <a:t>94-95</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2D68AAC2-343C-D44E-AA7B-4D517B43D22D}" type="slidenum">
              <a:rPr lang="en-US" sz="1200">
                <a:latin typeface="Arial" charset="0"/>
              </a:rPr>
              <a:pPr/>
              <a:t>13</a:t>
            </a:fld>
            <a:endParaRPr lang="en-US" sz="1200">
              <a:latin typeface="Arial" charset="0"/>
            </a:endParaRPr>
          </a:p>
        </p:txBody>
      </p:sp>
      <p:sp>
        <p:nvSpPr>
          <p:cNvPr id="247810" name="Rectangle 2"/>
          <p:cNvSpPr>
            <a:spLocks noGrp="1" noRot="1" noChangeAspect="1" noChangeArrowheads="1" noTextEdit="1"/>
          </p:cNvSpPr>
          <p:nvPr>
            <p:ph type="sldImg"/>
          </p:nvPr>
        </p:nvSpPr>
        <p:spPr>
          <a:ln/>
        </p:spPr>
      </p:sp>
      <p:sp>
        <p:nvSpPr>
          <p:cNvPr id="247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37D06682-23FA-0F46-8EE8-AA8BC20856C2}" type="slidenum">
              <a:rPr lang="en-US" sz="1200">
                <a:latin typeface="Arial" charset="0"/>
              </a:rPr>
              <a:pPr/>
              <a:t>14</a:t>
            </a:fld>
            <a:endParaRPr lang="en-US" sz="1200">
              <a:latin typeface="Arial"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B5FCF3FF-0F96-204B-B4D9-F1153C9E55BF}" type="slidenum">
              <a:rPr lang="en-US" sz="1200">
                <a:latin typeface="Arial" charset="0"/>
              </a:rPr>
              <a:pPr/>
              <a:t>15</a:t>
            </a:fld>
            <a:endParaRPr lang="en-US" sz="1200">
              <a:latin typeface="Arial" charset="0"/>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F338E7D3-84D8-3543-8021-4484F85C7E2E}" type="slidenum">
              <a:rPr lang="en-US" sz="1200">
                <a:latin typeface="Arial" charset="0"/>
              </a:rPr>
              <a:pPr/>
              <a:t>16</a:t>
            </a:fld>
            <a:endParaRPr lang="en-US" sz="1200">
              <a:latin typeface="Arial" charset="0"/>
            </a:endParaRPr>
          </a:p>
        </p:txBody>
      </p:sp>
      <p:sp>
        <p:nvSpPr>
          <p:cNvPr id="253954" name="Rectangle 2"/>
          <p:cNvSpPr>
            <a:spLocks noGrp="1" noRot="1" noChangeAspect="1" noChangeArrowheads="1" noTextEdit="1"/>
          </p:cNvSpPr>
          <p:nvPr>
            <p:ph type="sldImg"/>
          </p:nvPr>
        </p:nvSpPr>
        <p:spPr>
          <a:ln/>
        </p:spPr>
      </p:sp>
      <p:sp>
        <p:nvSpPr>
          <p:cNvPr id="253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7BFF7343-559F-2D4E-A331-3BD971F554D5}" type="slidenum">
              <a:rPr lang="en-US" sz="1200">
                <a:latin typeface="Arial" charset="0"/>
              </a:rPr>
              <a:pPr/>
              <a:t>17</a:t>
            </a:fld>
            <a:endParaRPr lang="en-US" sz="1200">
              <a:latin typeface="Arial" charset="0"/>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E7FAD9AF-EBAA-A649-86CA-4D146451B316}" type="slidenum">
              <a:rPr lang="en-US" sz="1200">
                <a:latin typeface="Arial" charset="0"/>
              </a:rPr>
              <a:pPr/>
              <a:t>18</a:t>
            </a:fld>
            <a:endParaRPr lang="en-US" sz="1200">
              <a:latin typeface="Arial" charset="0"/>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76CC2A8B-21A8-0547-8EA6-9B8BA820A290}" type="slidenum">
              <a:rPr lang="en-US" sz="1200">
                <a:latin typeface="Arial" charset="0"/>
              </a:rPr>
              <a:pPr/>
              <a:t>19</a:t>
            </a:fld>
            <a:endParaRPr lang="en-US" sz="1200">
              <a:latin typeface="Arial" charset="0"/>
            </a:endParaRPr>
          </a:p>
        </p:txBody>
      </p:sp>
      <p:sp>
        <p:nvSpPr>
          <p:cNvPr id="260098" name="Rectangle 2"/>
          <p:cNvSpPr>
            <a:spLocks noGrp="1" noRot="1" noChangeAspect="1" noChangeArrowheads="1" noTextEdit="1"/>
          </p:cNvSpPr>
          <p:nvPr>
            <p:ph type="sldImg"/>
          </p:nvPr>
        </p:nvSpPr>
        <p:spPr>
          <a:ln/>
        </p:spPr>
      </p:sp>
      <p:sp>
        <p:nvSpPr>
          <p:cNvPr id="260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buClr>
                <a:srgbClr val="0000FF"/>
              </a:buClr>
            </a:pPr>
            <a:fld id="{4240FBCF-2021-534B-BFFA-0578B1EBF10A}" type="slidenum">
              <a:rPr lang="en-US" sz="1200">
                <a:solidFill>
                  <a:srgbClr val="000000"/>
                </a:solidFill>
                <a:latin typeface="Times New Roman" charset="0"/>
              </a:rPr>
              <a:pPr>
                <a:buClr>
                  <a:srgbClr val="0000FF"/>
                </a:buClr>
              </a:pPr>
              <a:t>2</a:t>
            </a:fld>
            <a:endParaRPr lang="en-US" sz="1200">
              <a:solidFill>
                <a:srgbClr val="000000"/>
              </a:solidFill>
              <a:latin typeface="Times New Roman"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A83B3D5A-1C58-0647-9D21-75FC539CEC13}" type="slidenum">
              <a:rPr lang="en-US" sz="1200">
                <a:latin typeface="Arial" charset="0"/>
              </a:rPr>
              <a:pPr/>
              <a:t>20</a:t>
            </a:fld>
            <a:endParaRPr lang="en-US" sz="1200">
              <a:latin typeface="Arial"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Slide Image Placeholder 1"/>
          <p:cNvSpPr>
            <a:spLocks noGrp="1" noRot="1" noChangeAspect="1"/>
          </p:cNvSpPr>
          <p:nvPr>
            <p:ph type="sldImg"/>
          </p:nvPr>
        </p:nvSpPr>
        <p:spPr>
          <a:ln/>
        </p:spPr>
      </p:sp>
      <p:sp>
        <p:nvSpPr>
          <p:cNvPr id="26419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Antisthenes of Athens (c.445-c.360 BC) is regarded as the founder of Cynicism. He was a student of Gorgias, but later he became a pupil and follower of Socrates. He usually expressed his distain for conventional values and pleasure. For Antisthenes, desire leads to pleasure and pleasure to the misery of insufficient and temporal happiness. For Antisthenes only virtue is sufficient for real happiness, that is well-being. A virtuous person is sufficient with whatever is present and with future expectations and social conventions. According to Diogenes Laertius (</a:t>
            </a:r>
            <a:r>
              <a:rPr lang="en-US" i="1">
                <a:latin typeface="Arial" charset="0"/>
                <a:ea typeface="ＭＳ Ｐゴシック" charset="0"/>
                <a:cs typeface="ＭＳ Ｐゴシック" charset="0"/>
              </a:rPr>
              <a:t>Lives and Opinions of Eminent Philosophers</a:t>
            </a:r>
            <a:r>
              <a:rPr lang="en-US">
                <a:latin typeface="Arial" charset="0"/>
                <a:ea typeface="ＭＳ Ｐゴシック" charset="0"/>
                <a:cs typeface="ＭＳ Ｐゴシック" charset="0"/>
              </a:rPr>
              <a:t> VI ): </a:t>
            </a:r>
          </a:p>
          <a:p>
            <a:r>
              <a:rPr lang="en-US" i="1">
                <a:latin typeface="Arial" charset="0"/>
                <a:ea typeface="ＭＳ Ｐゴシック" charset="0"/>
                <a:cs typeface="ＭＳ Ｐゴシック" charset="0"/>
              </a:rPr>
              <a:t>And the doctrines he adopted were these. He used to insist that virtue was a thing which might be taught; also, that the nobly born and virtuously disposed, were the same people; for that virtue was of itself sufficient for happiness. And was in need of nothing, except the strength of Socrates. He also looked upon virtue as a species of work, not wanting many arguments, or much instruction; and he taught that the wise man was sufficient for himself; for that everything that belonged to any one else belonged to him. He considered obscurity of fame a good thing, and equally good with labour. And he used to say that the wise man would regulate his conduct as a citizen, not according to the established laws of the state, but according to the law of virtue. </a:t>
            </a:r>
            <a:endParaRPr lang="en-US">
              <a:latin typeface="Arial" charset="0"/>
              <a:ea typeface="ＭＳ Ｐゴシック" charset="0"/>
              <a:cs typeface="ＭＳ Ｐゴシック" charset="0"/>
            </a:endParaRPr>
          </a:p>
          <a:p>
            <a:r>
              <a:rPr lang="en-US">
                <a:latin typeface="Arial" charset="0"/>
                <a:ea typeface="ＭＳ Ｐゴシック" charset="0"/>
                <a:cs typeface="ＭＳ Ｐゴシック" charset="0"/>
              </a:rPr>
              <a:t>Translated by Yonge {http://www.philosophy.gr/hellinistic/cynics.htm}</a:t>
            </a:r>
          </a:p>
        </p:txBody>
      </p:sp>
      <p:sp>
        <p:nvSpPr>
          <p:cNvPr id="26419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0A4A0621-774D-424C-9093-01468D51AFC7}" type="slidenum">
              <a:rPr lang="en-US" sz="1200">
                <a:latin typeface="Arial" charset="0"/>
              </a:rPr>
              <a:pPr/>
              <a:t>21</a:t>
            </a:fld>
            <a:endParaRPr lang="en-US" sz="1200">
              <a:latin typeface="Arial"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Diogenes lived in a barrel (some say a bathtub) publicly, begging from people and giving wise sayings to those who came to see him.</a:t>
            </a:r>
          </a:p>
        </p:txBody>
      </p:sp>
      <p:sp>
        <p:nvSpPr>
          <p:cNvPr id="2662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9D60B5E7-FFD0-F946-8859-A5A98584AA08}" type="slidenum">
              <a:rPr lang="en-US" sz="1200">
                <a:latin typeface="Arial" charset="0"/>
              </a:rPr>
              <a:pPr/>
              <a:t>22</a:t>
            </a:fld>
            <a:endParaRPr lang="en-US" sz="1200">
              <a:latin typeface="Arial"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Slide Image Placeholder 1"/>
          <p:cNvSpPr>
            <a:spLocks noGrp="1" noRot="1" noChangeAspect="1"/>
          </p:cNvSpPr>
          <p:nvPr>
            <p:ph type="sldImg"/>
          </p:nvPr>
        </p:nvSpPr>
        <p:spPr>
          <a:ln/>
        </p:spPr>
      </p:sp>
      <p:sp>
        <p:nvSpPr>
          <p:cNvPr id="26829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Diogenes regularly took a lamp publicly to say he was looking for an honest man.</a:t>
            </a:r>
          </a:p>
        </p:txBody>
      </p:sp>
      <p:sp>
        <p:nvSpPr>
          <p:cNvPr id="26829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28738E7F-D23E-6C48-BD3A-7100E5EB272A}" type="slidenum">
              <a:rPr lang="en-US" sz="1200">
                <a:latin typeface="Arial" charset="0"/>
              </a:rPr>
              <a:pPr/>
              <a:t>23</a:t>
            </a:fld>
            <a:endParaRPr lang="en-US" sz="1200">
              <a:latin typeface="Arial"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"Diogenes of Sinope (c.400-c.325 BC) was a follower of Antisthenes and probably the most popular of the Cynics. Plato called Diogenes </a:t>
            </a:r>
            <a:r>
              <a:rPr lang="fr-FR" altLang="ja-JP">
                <a:latin typeface="Arial" charset="0"/>
                <a:ea typeface="ＭＳ Ｐゴシック" charset="0"/>
                <a:cs typeface="ＭＳ Ｐゴシック" charset="0"/>
              </a:rPr>
              <a:t>'</a:t>
            </a:r>
            <a:r>
              <a:rPr lang="en-US" altLang="ja-JP">
                <a:latin typeface="Arial" charset="0"/>
                <a:ea typeface="ＭＳ Ｐゴシック" charset="0"/>
                <a:cs typeface="ＭＳ Ｐゴシック" charset="0"/>
              </a:rPr>
              <a:t>Socrates gone mad.</a:t>
            </a:r>
            <a:r>
              <a:rPr lang="fr-FR" altLang="ja-JP">
                <a:latin typeface="Arial" charset="0"/>
                <a:ea typeface="ＭＳ Ｐゴシック" charset="0"/>
                <a:cs typeface="ＭＳ Ｐゴシック" charset="0"/>
              </a:rPr>
              <a:t>'</a:t>
            </a:r>
            <a:r>
              <a:rPr lang="en-US" altLang="ja-JP">
                <a:latin typeface="Arial" charset="0"/>
                <a:ea typeface="ＭＳ Ｐゴシック" charset="0"/>
                <a:cs typeface="ＭＳ Ｐゴシック" charset="0"/>
              </a:rPr>
              <a:t> He had an extreme personality with strong views. He denied pleasure and physical wealth for asceticism. He had the nickname </a:t>
            </a:r>
            <a:r>
              <a:rPr lang="fr-FR" altLang="ja-JP">
                <a:latin typeface="Arial" charset="0"/>
                <a:ea typeface="ＭＳ Ｐゴシック" charset="0"/>
                <a:cs typeface="ＭＳ Ｐゴシック" charset="0"/>
              </a:rPr>
              <a:t>'</a:t>
            </a:r>
            <a:r>
              <a:rPr lang="en-US" altLang="ja-JP">
                <a:latin typeface="Arial" charset="0"/>
                <a:ea typeface="ＭＳ Ｐゴシック" charset="0"/>
                <a:cs typeface="ＭＳ Ｐゴシック" charset="0"/>
              </a:rPr>
              <a:t>the dog</a:t>
            </a:r>
            <a:r>
              <a:rPr lang="fr-FR" altLang="ja-JP">
                <a:latin typeface="Arial" charset="0"/>
                <a:ea typeface="ＭＳ Ｐゴシック" charset="0"/>
                <a:cs typeface="ＭＳ Ｐゴシック" charset="0"/>
              </a:rPr>
              <a:t>'</a:t>
            </a:r>
            <a:r>
              <a:rPr lang="en-US" altLang="ja-JP">
                <a:latin typeface="Arial" charset="0"/>
                <a:ea typeface="ＭＳ Ｐゴシック" charset="0"/>
                <a:cs typeface="ＭＳ Ｐゴシック" charset="0"/>
              </a:rPr>
              <a:t> because of his shamelessness. He used to live in a barrel with only two possessions: a robe to wear and a stick to walk. There are many stories for Diogenes</a:t>
            </a:r>
            <a:r>
              <a:rPr lang="fr-FR" altLang="ja-JP">
                <a:latin typeface="Arial" charset="0"/>
                <a:ea typeface="ＭＳ Ｐゴシック" charset="0"/>
                <a:cs typeface="ＭＳ Ｐゴシック" charset="0"/>
              </a:rPr>
              <a:t>'</a:t>
            </a:r>
            <a:r>
              <a:rPr lang="en-US" altLang="ja-JP">
                <a:latin typeface="Arial" charset="0"/>
                <a:ea typeface="ＭＳ Ｐゴシック" charset="0"/>
                <a:cs typeface="ＭＳ Ｐゴシック" charset="0"/>
              </a:rPr>
              <a:t> rebellious and anti-conformal character. According to some ancient sources Diogenes carried a lighted lamp in broad daylight looking in the streets of Athens for the honest man. But the most famous anecdote of his life is related to Alexander the Great. When Alexander stood before him and asked him if he had any desire, Diogenes asked Alexander to move a little to one side because he was blocking the sun. </a:t>
            </a:r>
          </a:p>
          <a:p>
            <a:r>
              <a:rPr lang="en-US" i="1">
                <a:latin typeface="Arial" charset="0"/>
                <a:ea typeface="ＭＳ Ｐゴシック" charset="0"/>
                <a:cs typeface="ＭＳ Ｐゴシック" charset="0"/>
              </a:rPr>
              <a:t>There lived a wise man in ancient Greece whose name was Diogenes. Men came from all parts of the land to see him and talk to him. </a:t>
            </a:r>
            <a:endParaRPr lang="en-US">
              <a:latin typeface="Arial" charset="0"/>
              <a:ea typeface="ＭＳ Ｐゴシック" charset="0"/>
              <a:cs typeface="ＭＳ Ｐゴシック" charset="0"/>
            </a:endParaRPr>
          </a:p>
          <a:p>
            <a:r>
              <a:rPr lang="en-US" i="1">
                <a:latin typeface="Arial" charset="0"/>
                <a:ea typeface="ＭＳ Ｐゴシック" charset="0"/>
                <a:cs typeface="ＭＳ Ｐゴシック" charset="0"/>
              </a:rPr>
              <a:t>Diogenes was a strange man. He said that no man needed much, and so he did not live in a house but slept in a barrel, which he rolled about from place to place. He spent his days sitting in the sun and saying wise things to those who were around him. </a:t>
            </a:r>
            <a:endParaRPr lang="en-US">
              <a:latin typeface="Arial" charset="0"/>
              <a:ea typeface="ＭＳ Ｐゴシック" charset="0"/>
              <a:cs typeface="ＭＳ Ｐゴシック" charset="0"/>
            </a:endParaRPr>
          </a:p>
          <a:p>
            <a:r>
              <a:rPr lang="en-US" i="1">
                <a:latin typeface="Arial" charset="0"/>
                <a:ea typeface="ＭＳ Ｐゴシック" charset="0"/>
                <a:cs typeface="ＭＳ Ｐゴシック" charset="0"/>
              </a:rPr>
              <a:t>When Alexander the Great came to that town he went to see the wise man. He found Diogenes outside the town lying on the ground by his barrel. He was enjoying the sun. </a:t>
            </a:r>
            <a:endParaRPr lang="en-US">
              <a:latin typeface="Arial" charset="0"/>
              <a:ea typeface="ＭＳ Ｐゴシック" charset="0"/>
              <a:cs typeface="ＭＳ Ｐゴシック" charset="0"/>
            </a:endParaRPr>
          </a:p>
          <a:p>
            <a:r>
              <a:rPr lang="en-US" i="1">
                <a:latin typeface="Arial" charset="0"/>
                <a:ea typeface="ＭＳ Ｐゴシック" charset="0"/>
                <a:cs typeface="ＭＳ Ｐゴシック" charset="0"/>
              </a:rPr>
              <a:t>When he saw the king he sat up and looked at Alexander. Alexander greeted him and said: </a:t>
            </a:r>
            <a:endParaRPr lang="en-US">
              <a:latin typeface="Arial" charset="0"/>
              <a:ea typeface="ＭＳ Ｐゴシック" charset="0"/>
              <a:cs typeface="ＭＳ Ｐゴシック" charset="0"/>
            </a:endParaRPr>
          </a:p>
          <a:p>
            <a:r>
              <a:rPr lang="en-US" i="1">
                <a:latin typeface="Arial" charset="0"/>
                <a:ea typeface="ＭＳ Ｐゴシック" charset="0"/>
                <a:cs typeface="ＭＳ Ｐゴシック" charset="0"/>
              </a:rPr>
              <a:t>"Diogenes, I have heard a great deal about you. Is there anything I can do for you?" </a:t>
            </a:r>
            <a:endParaRPr lang="en-US">
              <a:latin typeface="Arial" charset="0"/>
              <a:ea typeface="ＭＳ Ｐゴシック" charset="0"/>
              <a:cs typeface="ＭＳ Ｐゴシック" charset="0"/>
            </a:endParaRPr>
          </a:p>
          <a:p>
            <a:r>
              <a:rPr lang="en-US" i="1">
                <a:latin typeface="Arial" charset="0"/>
                <a:ea typeface="ＭＳ Ｐゴシック" charset="0"/>
                <a:cs typeface="ＭＳ Ｐゴシック" charset="0"/>
              </a:rPr>
              <a:t>"Yes," said Diogenes, "you can step aside a little so as not to keep the sunshine from me." </a:t>
            </a:r>
            <a:endParaRPr lang="en-US">
              <a:latin typeface="Arial" charset="0"/>
              <a:ea typeface="ＭＳ Ｐゴシック" charset="0"/>
              <a:cs typeface="ＭＳ Ｐゴシック" charset="0"/>
            </a:endParaRPr>
          </a:p>
          <a:p>
            <a:r>
              <a:rPr lang="en-US" i="1">
                <a:latin typeface="Arial" charset="0"/>
                <a:ea typeface="ＭＳ Ｐゴシック" charset="0"/>
                <a:cs typeface="ＭＳ Ｐゴシック" charset="0"/>
              </a:rPr>
              <a:t>The king was very much surprised. But this answer did not make him angry. He turned to his officers with the following words: </a:t>
            </a:r>
            <a:endParaRPr lang="en-US">
              <a:latin typeface="Arial" charset="0"/>
              <a:ea typeface="ＭＳ Ｐゴシック" charset="0"/>
              <a:cs typeface="ＭＳ Ｐゴシック" charset="0"/>
            </a:endParaRPr>
          </a:p>
          <a:p>
            <a:r>
              <a:rPr lang="en-US" i="1">
                <a:latin typeface="Arial" charset="0"/>
                <a:ea typeface="ＭＳ Ｐゴシック" charset="0"/>
                <a:cs typeface="ＭＳ Ｐゴシック" charset="0"/>
              </a:rPr>
              <a:t>"Say what you like, but if I were not Alexander, I should like to be Diogenes." </a:t>
            </a:r>
            <a:endParaRPr lang="en-US">
              <a:latin typeface="Arial" charset="0"/>
              <a:ea typeface="ＭＳ Ｐゴシック" charset="0"/>
              <a:cs typeface="ＭＳ Ｐゴシック" charset="0"/>
            </a:endParaRPr>
          </a:p>
          <a:p>
            <a:r>
              <a:rPr lang="en-US">
                <a:latin typeface="Arial" charset="0"/>
                <a:ea typeface="ＭＳ Ｐゴシック" charset="0"/>
                <a:cs typeface="ＭＳ Ｐゴシック" charset="0"/>
              </a:rPr>
              <a:t>[Retrieved from </a:t>
            </a:r>
            <a:r>
              <a:rPr lang="en-US">
                <a:latin typeface="Arial" charset="0"/>
                <a:ea typeface="ＭＳ Ｐゴシック" charset="0"/>
                <a:cs typeface="ＭＳ Ｐゴシック" charset="0"/>
                <a:hlinkClick r:id="rId3"/>
              </a:rPr>
              <a:t>http://www.de.dau.lv/angluvaloda/ang1/node21.html</a:t>
            </a:r>
            <a:r>
              <a:rPr lang="en-US">
                <a:latin typeface="Arial" charset="0"/>
                <a:ea typeface="ＭＳ Ｐゴシック" charset="0"/>
                <a:cs typeface="ＭＳ Ｐゴシック" charset="0"/>
              </a:rPr>
              <a:t>] </a:t>
            </a:r>
          </a:p>
          <a:p>
            <a:endParaRPr lang="en-US">
              <a:latin typeface="Arial" charset="0"/>
              <a:ea typeface="ＭＳ Ｐゴシック" charset="0"/>
              <a:cs typeface="ＭＳ Ｐゴシック" charset="0"/>
            </a:endParaRPr>
          </a:p>
        </p:txBody>
      </p:sp>
      <p:sp>
        <p:nvSpPr>
          <p:cNvPr id="27033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F70D05A1-3686-7C42-B59E-C6474561C876}" type="slidenum">
              <a:rPr lang="en-US" sz="1200">
                <a:latin typeface="Arial" charset="0"/>
              </a:rPr>
              <a:pPr/>
              <a:t>24</a:t>
            </a:fld>
            <a:endParaRPr lang="en-US" sz="1200">
              <a:latin typeface="Arial"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Aristotle</a:t>
            </a:r>
            <a:r>
              <a:rPr lang="en-US" baseline="0"/>
              <a:t> was the first to teach the world composed of four basic elements: Fire, earth, water, and air.</a:t>
            </a:r>
            <a:endParaRPr lang="en-US"/>
          </a:p>
        </p:txBody>
      </p:sp>
      <p:sp>
        <p:nvSpPr>
          <p:cNvPr id="4" name="Slide Number Placeholder 3"/>
          <p:cNvSpPr>
            <a:spLocks noGrp="1"/>
          </p:cNvSpPr>
          <p:nvPr>
            <p:ph type="sldNum" sz="quarter" idx="10"/>
          </p:nvPr>
        </p:nvSpPr>
        <p:spPr/>
        <p:txBody>
          <a:bodyPr/>
          <a:lstStyle/>
          <a:p>
            <a:pPr>
              <a:defRPr/>
            </a:pPr>
            <a:fld id="{83613B0B-23C5-6D4F-B948-9A42461A608F}" type="slidenum">
              <a:rPr lang="en-US"/>
              <a:pPr>
                <a:defRPr/>
              </a:pPr>
              <a:t>26</a:t>
            </a:fld>
            <a:endParaRPr lang="en-US"/>
          </a:p>
        </p:txBody>
      </p:sp>
    </p:spTree>
    <p:extLst>
      <p:ext uri="{BB962C8B-B14F-4D97-AF65-F5344CB8AC3E}">
        <p14:creationId xmlns:p14="http://schemas.microsoft.com/office/powerpoint/2010/main" val="325925813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C1DECC0E-5BEF-394D-8ED5-999ECCEDCD2F}" type="slidenum">
              <a:rPr lang="en-US" sz="1200">
                <a:latin typeface="Arial" charset="0"/>
              </a:rPr>
              <a:pPr/>
              <a:t>27</a:t>
            </a:fld>
            <a:endParaRPr lang="en-US" sz="1200">
              <a:latin typeface="Arial"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A08757D7-5B8F-0546-BDF2-FE1C6D64E83C}" type="slidenum">
              <a:rPr lang="en-US" sz="1200">
                <a:latin typeface="Arial" charset="0"/>
              </a:rPr>
              <a:pPr/>
              <a:t>28</a:t>
            </a:fld>
            <a:endParaRPr lang="en-US" sz="1200">
              <a:latin typeface="Arial" charset="0"/>
            </a:endParaRPr>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27853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04950359-8859-EE42-AFA8-746A288F424A}" type="slidenum">
              <a:rPr lang="en-US" sz="1200">
                <a:latin typeface="Arial" charset="0"/>
              </a:rPr>
              <a:pPr/>
              <a:t>29</a:t>
            </a:fld>
            <a:endParaRPr lang="en-US" sz="1200">
              <a:latin typeface="Arial"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Slide Image Placeholder 1"/>
          <p:cNvSpPr>
            <a:spLocks noGrp="1" noRot="1" noChangeAspect="1"/>
          </p:cNvSpPr>
          <p:nvPr>
            <p:ph type="sldImg"/>
          </p:nvPr>
        </p:nvSpPr>
        <p:spPr>
          <a:ln/>
        </p:spPr>
      </p:sp>
      <p:sp>
        <p:nvSpPr>
          <p:cNvPr id="28057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"The Stoics taught that destructive emotions resulted from errors in judgment, and that a sage, or person of </a:t>
            </a:r>
            <a:r>
              <a:rPr lang="fr-FR">
                <a:latin typeface="Arial" charset="0"/>
                <a:ea typeface="ＭＳ Ｐゴシック" charset="0"/>
                <a:cs typeface="ＭＳ Ｐゴシック" charset="0"/>
              </a:rPr>
              <a:t>'</a:t>
            </a:r>
            <a:r>
              <a:rPr lang="en-US">
                <a:latin typeface="Arial" charset="0"/>
                <a:ea typeface="ＭＳ Ｐゴシック" charset="0"/>
                <a:cs typeface="ＭＳ Ｐゴシック" charset="0"/>
              </a:rPr>
              <a:t>moral and intellectual perfection,</a:t>
            </a:r>
            <a:r>
              <a:rPr lang="fr-FR">
                <a:latin typeface="Arial" charset="0"/>
                <a:ea typeface="ＭＳ Ｐゴシック" charset="0"/>
                <a:cs typeface="ＭＳ Ｐゴシック" charset="0"/>
              </a:rPr>
              <a:t>'</a:t>
            </a:r>
            <a:r>
              <a:rPr lang="en-US">
                <a:latin typeface="Arial" charset="0"/>
                <a:ea typeface="ＭＳ Ｐゴシック" charset="0"/>
                <a:cs typeface="ＭＳ Ｐゴシック" charset="0"/>
              </a:rPr>
              <a:t> would not suffer such emotions ("Stoicism,"</a:t>
            </a:r>
            <a:r>
              <a:rPr lang="en-US" i="1">
                <a:latin typeface="Arial" charset="0"/>
                <a:ea typeface="ＭＳ Ｐゴシック" charset="0"/>
                <a:cs typeface="ＭＳ Ｐゴシック" charset="0"/>
              </a:rPr>
              <a:t> Stanford Encyclopedia of Philosophy</a:t>
            </a:r>
            <a:r>
              <a:rPr lang="en-US">
                <a:latin typeface="Arial" charset="0"/>
                <a:ea typeface="ＭＳ Ｐゴシック" charset="0"/>
                <a:cs typeface="ＭＳ Ｐゴシック" charset="0"/>
              </a:rPr>
              <a:t> cited at http://en.wikipedia.org/wiki/Stoicism; accessed 15 Sept 2012).  </a:t>
            </a:r>
          </a:p>
        </p:txBody>
      </p:sp>
      <p:sp>
        <p:nvSpPr>
          <p:cNvPr id="28057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595799FA-D0B9-E541-8A7D-F9478BAD36D1}" type="slidenum">
              <a:rPr lang="en-US" sz="1200">
                <a:latin typeface="Arial" charset="0"/>
              </a:rPr>
              <a:pPr/>
              <a:t>30</a:t>
            </a:fld>
            <a:endParaRPr lang="en-US" sz="1200">
              <a:latin typeface="Arial"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549DA15B-AB33-3642-8AC1-AA01D9C2FF74}" type="slidenum">
              <a:rPr lang="en-US" sz="1200">
                <a:solidFill>
                  <a:srgbClr val="000000"/>
                </a:solidFill>
                <a:latin typeface="Times New Roman" charset="0"/>
              </a:rPr>
              <a:pPr/>
              <a:t>3</a:t>
            </a:fld>
            <a:endParaRPr lang="en-US" sz="1200">
              <a:solidFill>
                <a:srgbClr val="000000"/>
              </a:solidFill>
              <a:latin typeface="Times New Roman"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Slide Image Placeholder 1"/>
          <p:cNvSpPr>
            <a:spLocks noGrp="1" noRot="1" noChangeAspect="1"/>
          </p:cNvSpPr>
          <p:nvPr>
            <p:ph type="sldImg"/>
          </p:nvPr>
        </p:nvSpPr>
        <p:spPr>
          <a:ln/>
        </p:spPr>
      </p:sp>
      <p:sp>
        <p:nvSpPr>
          <p:cNvPr id="28262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"Stoicism in the West, like Buddhism in the East, was a philosophy that sought not only to explain the nature of the physical world and our knowledge of it; but also to provide guidance on how to live the best life, and how to confront the challenges we all face in living" cited at http://gettingstronger.org/stoicism/; accessed 15 Sept 2012).  </a:t>
            </a:r>
          </a:p>
        </p:txBody>
      </p:sp>
      <p:sp>
        <p:nvSpPr>
          <p:cNvPr id="28262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5ADAA64E-99C6-1944-9E3C-C3A030EE3B3F}" type="slidenum">
              <a:rPr lang="en-US" sz="1200">
                <a:latin typeface="Arial" charset="0"/>
              </a:rPr>
              <a:pPr/>
              <a:t>31</a:t>
            </a:fld>
            <a:endParaRPr lang="en-US" sz="1200">
              <a:latin typeface="Arial"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Slide Image Placeholder 1"/>
          <p:cNvSpPr>
            <a:spLocks noGrp="1" noRot="1" noChangeAspect="1"/>
          </p:cNvSpPr>
          <p:nvPr>
            <p:ph type="sldImg"/>
          </p:nvPr>
        </p:nvSpPr>
        <p:spPr>
          <a:ln/>
        </p:spPr>
      </p:sp>
      <p:sp>
        <p:nvSpPr>
          <p:cNvPr id="2846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2846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FB39AE81-8C3E-8E4A-B2E1-9FE48A2F1B0D}" type="slidenum">
              <a:rPr lang="en-US" sz="1200">
                <a:latin typeface="Arial" charset="0"/>
              </a:rPr>
              <a:pPr/>
              <a:t>32</a:t>
            </a:fld>
            <a:endParaRPr lang="en-US" sz="1200">
              <a:latin typeface="Arial"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F2512B7A-8CE9-D344-8917-43CFA58FDF34}" type="slidenum">
              <a:rPr lang="en-US" sz="1200">
                <a:latin typeface="Arial" charset="0"/>
              </a:rPr>
              <a:pPr/>
              <a:t>33</a:t>
            </a:fld>
            <a:endParaRPr lang="en-US" sz="1200">
              <a:latin typeface="Arial" charset="0"/>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Slide Image Placeholder 1"/>
          <p:cNvSpPr>
            <a:spLocks noGrp="1" noRot="1" noChangeAspect="1"/>
          </p:cNvSpPr>
          <p:nvPr>
            <p:ph type="sldImg"/>
          </p:nvPr>
        </p:nvSpPr>
        <p:spPr>
          <a:ln/>
        </p:spPr>
      </p:sp>
      <p:sp>
        <p:nvSpPr>
          <p:cNvPr id="28979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28979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8A946BC7-F52D-8D47-A650-4347F5DB30E9}" type="slidenum">
              <a:rPr lang="en-US" sz="1200">
                <a:latin typeface="Arial" charset="0"/>
              </a:rPr>
              <a:pPr/>
              <a:t>35</a:t>
            </a:fld>
            <a:endParaRPr lang="en-US" sz="1200">
              <a:latin typeface="Arial"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CF6F9F77-F8F8-4648-89FD-95765D24DEA5}" type="slidenum">
              <a:rPr lang="en-US" sz="1200">
                <a:latin typeface="Arial" charset="0"/>
              </a:rPr>
              <a:pPr/>
              <a:t>36</a:t>
            </a:fld>
            <a:endParaRPr lang="en-US" sz="1200">
              <a:latin typeface="Arial"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F50DD169-8FE4-DF47-ACFF-F6C541D6EDEC}" type="slidenum">
              <a:rPr lang="en-US" sz="1200">
                <a:latin typeface="Arial" charset="0"/>
              </a:rPr>
              <a:pPr/>
              <a:t>37</a:t>
            </a:fld>
            <a:endParaRPr lang="en-US" sz="1200">
              <a:latin typeface="Arial" charset="0"/>
            </a:endParaRPr>
          </a:p>
        </p:txBody>
      </p:sp>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385BAA1E-306B-1A4F-8A82-BB9170B25031}" type="slidenum">
              <a:rPr lang="en-US" sz="1200">
                <a:solidFill>
                  <a:srgbClr val="000000"/>
                </a:solidFill>
                <a:latin typeface="Arial" charset="0"/>
              </a:rPr>
              <a:pPr/>
              <a:t>38</a:t>
            </a:fld>
            <a:endParaRPr lang="en-US" sz="1200">
              <a:solidFill>
                <a:srgbClr val="000000"/>
              </a:solidFill>
              <a:latin typeface="Arial"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38C5EE26-5834-5342-98AD-B2BD866736ED}" type="slidenum">
              <a:rPr lang="en-US" sz="1200">
                <a:solidFill>
                  <a:srgbClr val="000000"/>
                </a:solidFill>
                <a:latin typeface="Arial" charset="0"/>
              </a:rPr>
              <a:pPr/>
              <a:t>39</a:t>
            </a:fld>
            <a:endParaRPr lang="en-US" sz="1200">
              <a:solidFill>
                <a:srgbClr val="000000"/>
              </a:solidFill>
              <a:latin typeface="Arial" charset="0"/>
            </a:endParaRPr>
          </a:p>
        </p:txBody>
      </p:sp>
      <p:sp>
        <p:nvSpPr>
          <p:cNvPr id="297986" name="Rectangle 2"/>
          <p:cNvSpPr>
            <a:spLocks noGrp="1" noRot="1" noChangeAspect="1" noChangeArrowheads="1" noTextEdit="1"/>
          </p:cNvSpPr>
          <p:nvPr>
            <p:ph type="sldImg"/>
          </p:nvPr>
        </p:nvSpPr>
        <p:spPr>
          <a:ln/>
        </p:spPr>
      </p:sp>
      <p:sp>
        <p:nvSpPr>
          <p:cNvPr id="297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82D75A-1640-844D-97EA-61AAE5BBFDD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0290"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He claimed to be lord and God.</a:t>
            </a:r>
          </a:p>
          <a:p>
            <a:r>
              <a:rPr lang="en-US" baseline="0" dirty="0">
                <a:latin typeface="Times New Roman" charset="0"/>
                <a:ea typeface="ＭＳ Ｐゴシック" charset="0"/>
                <a:cs typeface="ＭＳ Ｐゴシック" charset="0"/>
              </a:rPr>
              <a:t>__________</a:t>
            </a:r>
          </a:p>
          <a:p>
            <a:r>
              <a:rPr lang="en-US" baseline="0" dirty="0">
                <a:latin typeface="Times New Roman" charset="0"/>
                <a:ea typeface="ＭＳ Ｐゴシック" charset="0"/>
                <a:cs typeface="ＭＳ Ｐゴシック" charset="0"/>
              </a:rPr>
              <a:t>NB-06-Politics3 Roman Emperors-41</a:t>
            </a:r>
          </a:p>
          <a:p>
            <a:r>
              <a:rPr lang="en-US" baseline="0" dirty="0">
                <a:latin typeface="Times New Roman" charset="0"/>
                <a:ea typeface="ＭＳ Ｐゴシック" charset="0"/>
                <a:cs typeface="ＭＳ Ｐゴシック" charset="0"/>
              </a:rPr>
              <a:t>NS-27_Rev1-slide 95</a:t>
            </a:r>
          </a:p>
          <a:p>
            <a:r>
              <a:rPr lang="en-US" baseline="0" dirty="0">
                <a:latin typeface="Times New Roman" charset="0"/>
                <a:ea typeface="ＭＳ Ｐゴシック" charset="0"/>
                <a:cs typeface="ＭＳ Ｐゴシック" charset="0"/>
              </a:rPr>
              <a:t>NS-27-Rev4-6-slide 37</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Emperors</a:t>
            </a:r>
            <a:r>
              <a:rPr lang="en-US" baseline="0" dirty="0">
                <a:latin typeface="Times New Roman" charset="0"/>
                <a:ea typeface="ＭＳ Ｐゴシック" charset="0"/>
                <a:cs typeface="ＭＳ Ｐゴシック" charset="0"/>
              </a:rPr>
              <a:t> in black persecuted Christians</a:t>
            </a:r>
          </a:p>
          <a:p>
            <a:r>
              <a:rPr lang="en-US" baseline="0" dirty="0">
                <a:latin typeface="Times New Roman" charset="0"/>
                <a:ea typeface="ＭＳ Ｐゴシック" charset="0"/>
                <a:cs typeface="ＭＳ Ｐゴシック" charset="0"/>
              </a:rPr>
              <a:t>This course teaches that Revelation was written during the reign of Domitian at the end of the first century. </a:t>
            </a:r>
          </a:p>
          <a:p>
            <a:r>
              <a:rPr lang="en-US" baseline="0" dirty="0">
                <a:latin typeface="Times New Roman" charset="0"/>
                <a:ea typeface="ＭＳ Ｐゴシック" charset="0"/>
                <a:cs typeface="ＭＳ Ｐゴシック" charset="0"/>
              </a:rPr>
              <a:t>_______</a:t>
            </a:r>
          </a:p>
          <a:p>
            <a:r>
              <a:rPr lang="en-US" baseline="0" dirty="0">
                <a:latin typeface="Times New Roman" charset="0"/>
                <a:ea typeface="ＭＳ Ｐゴシック" charset="0"/>
                <a:cs typeface="ＭＳ Ｐゴシック" charset="0"/>
              </a:rPr>
              <a:t>NB-06-Politics3 Roman Emperors-40</a:t>
            </a:r>
          </a:p>
          <a:p>
            <a:r>
              <a:rPr lang="en-US" baseline="0" dirty="0">
                <a:latin typeface="Times New Roman" charset="0"/>
                <a:ea typeface="ＭＳ Ｐゴシック" charset="0"/>
                <a:cs typeface="ＭＳ Ｐゴシック" charset="0"/>
              </a:rPr>
              <a:t>NS-21-1 Peter-63</a:t>
            </a:r>
          </a:p>
          <a:p>
            <a:r>
              <a:rPr lang="en-US" baseline="0" dirty="0">
                <a:latin typeface="Times New Roman" charset="0"/>
                <a:ea typeface="ＭＳ Ｐゴシック" charset="0"/>
                <a:cs typeface="ＭＳ Ｐゴシック" charset="0"/>
              </a:rPr>
              <a:t>NS-27_Rev1-slide 94</a:t>
            </a:r>
          </a:p>
          <a:p>
            <a:r>
              <a:rPr lang="en-US" baseline="0" dirty="0">
                <a:latin typeface="Times New Roman" charset="0"/>
                <a:ea typeface="ＭＳ Ｐゴシック" charset="0"/>
                <a:cs typeface="ＭＳ Ｐゴシック" charset="0"/>
              </a:rPr>
              <a:t>NS-27-Rev4-6-slide 36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FF7CF8F-C1CC-024E-ADB3-501AD35AA98E}" type="slidenum">
              <a:rPr lang="en-US" sz="1200">
                <a:latin typeface="Arial" charset="0"/>
              </a:rPr>
              <a:pPr/>
              <a:t>4</a:t>
            </a:fld>
            <a:endParaRPr lang="en-US" sz="1200">
              <a:latin typeface="Arial" charset="0"/>
            </a:endParaRPr>
          </a:p>
        </p:txBody>
      </p:sp>
      <p:sp>
        <p:nvSpPr>
          <p:cNvPr id="229378" name="Rectangle 2"/>
          <p:cNvSpPr>
            <a:spLocks noGrp="1" noRot="1" noChangeAspect="1" noChangeArrowheads="1" noTextEdit="1"/>
          </p:cNvSpPr>
          <p:nvPr>
            <p:ph type="sldImg"/>
          </p:nvPr>
        </p:nvSpPr>
        <p:spPr>
          <a:ln/>
        </p:spPr>
      </p:sp>
      <p:sp>
        <p:nvSpPr>
          <p:cNvPr id="2293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395600-7C5A-F848-84B1-7FB6D4EFB881}" type="slidenum">
              <a:rPr kumimoji="0" lang="en-US" sz="1200" b="0" i="0" u="none" strike="noStrike" kern="1200" cap="none" spc="0" normalizeH="0" baseline="0" noProof="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
        <p:nvSpPr>
          <p:cNvPr id="468994" name="Rectangle 2"/>
          <p:cNvSpPr>
            <a:spLocks noGrp="1" noRot="1" noChangeAspect="1" noChangeArrowheads="1"/>
          </p:cNvSpPr>
          <p:nvPr>
            <p:ph type="sldImg"/>
          </p:nvPr>
        </p:nvSpPr>
        <p:spPr>
          <a:solidFill>
            <a:srgbClr val="FFFFFF"/>
          </a:solidFill>
          <a:ln/>
        </p:spPr>
      </p:sp>
      <p:sp>
        <p:nvSpPr>
          <p:cNvPr id="4689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E499521-1D65-C14B-8C79-D70B337BC370}" type="slidenum">
              <a:rPr lang="en-US">
                <a:solidFill>
                  <a:prstClr val="black"/>
                </a:solidFill>
              </a:rPr>
              <a:pPr>
                <a:defRPr/>
              </a:pPr>
              <a:t>43</a:t>
            </a:fld>
            <a:endParaRPr lang="en-US">
              <a:solidFill>
                <a:prstClr val="black"/>
              </a:solidFill>
            </a:endParaRPr>
          </a:p>
        </p:txBody>
      </p:sp>
      <p:sp>
        <p:nvSpPr>
          <p:cNvPr id="1597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59747" name="Rectangle 3"/>
          <p:cNvSpPr>
            <a:spLocks noGrp="1" noChangeArrowheads="1"/>
          </p:cNvSpPr>
          <p:nvPr>
            <p:ph type="body" idx="1"/>
          </p:nvPr>
        </p:nvSpPr>
        <p:spPr/>
        <p:txBody>
          <a:bodyPr/>
          <a:lstStyle/>
          <a:p>
            <a:pPr eaLnBrk="1" hangingPunct="1">
              <a:defRPr/>
            </a:pPr>
            <a:endParaRPr lang="en-US">
              <a:cs typeface="+mn-cs"/>
            </a:endParaRPr>
          </a:p>
          <a:p>
            <a:r>
              <a:rPr lang="en-US"/>
              <a:t>“Eighty-six years I have been his servant. How can I blaspheme my King who saved me?” These words were spoken by Polycarp. Polycarp was the bishop at the church at Smyrna. Last week we looked at Ignatius. Ignatius was bishop at Antioch. Both Antioch and Smyrna were significant cities in the New Testament. And there’s another connection. Both Ignatius and Polycarp were the disciples of John. In fact there is this great legend in church history that as Ignatius was John’s disciple, and Polycarp was John’s disciple, then Polycarp was also Ignatius’ disciple. Polycarp would go on to disciple Irenaeus. And Irenaeus would go on—now here’s a great name from the early church—he would go on to disciple Hippolytus. So there we have this great length through the first two centuries of the church’s life back to John.</a:t>
            </a:r>
          </a:p>
          <a:p>
            <a:r>
              <a:rPr lang="en-US"/>
              <a:t>So here we have Polycarp and his great line. That line comes from the martyrdom of Polycarp. At eighty-six years old he was considered the enemy of the state. And Caesar himself saw to it that Polycarp would be arrested and that he would be martyred. So the arrest warrant was issued and the soldiers were dispatched and they chased down Polycarp. Polycarp fled, and at one moment he hid out, he was hiding in a sort of out-building behind an estate, and you can sort of picture him huddled behind a hay stack, and in come these Roman soldiers. You know, they were told “This guy is the enemy of the state, you need to get him.” And here they burst through the door and there he is, this eighty-six year old man. Well, Polycarp looks at them, they’ve been tracking him for days, likely hadn’t eaten, he sees how hungry they are, and he goes and orders the master of the house to prepare them food. Well they arrest him, they take him back. They day comes for his martyrdom. He is to stand in front of the crowd, and to sort of picture this in your mind you have to sort of see a Roman amphitheatre in front of you so it opens up in sort of a semi-circle in front of you. And behind Polycarp would be the Christians. Now Polycarp was ordered to turn around and say, “Away with the atheists,” as he looked to the Christians. This would be his way of recanting the faith. By saying “Away with the atheists” he would be distancing himself from the Christians. See, this has got to be one of the greatest ironies of all of history. The early Christians were accused of atheism because they denied the gods of the state. And specifically, they refused to take part in emperor worship.</a:t>
            </a:r>
          </a:p>
          <a:p>
            <a:r>
              <a:rPr lang="en-US"/>
              <a:t>So Polycarp is supposed to look behind him and say, “Away with the atheists.” Instead this is what Polycarp does. He looks at the great crowd that’s in front of him, assembled in the amphitheatre, and with one grand sweeping hand gesture, he reaches all around the crowd and he says, “Away with the atheists.” Now, I can’t help but think, but there’s a little humor in that. But we also have to be impressed by the courage. Not only should we be impressed by the courage that is in Polycarp, but we need to get a sense of his perspective on what matters.</a:t>
            </a:r>
          </a:p>
          <a:p>
            <a:r>
              <a:rPr lang="en-US"/>
              <a:t>At the very end of the martyrdom of Polycarp, there are two lines that I think we need to pay attention to. One of those lines is simply that it refers to the day of martyrdom not as a martyrdom, but it calls it “a day of victory.” And then there’s this, which actually closes it, and I’ve always found this to be insightful, it says, “Polycarp was arrested by Herod,” and isn’t it interesting that we have this political figure named Herod, and there’s clearly there a connection to the historical Jesus and the Herod that was involved in Jesus’ trial. So, “Polycarp was arrested by Herod when Philip was high priest during the proconsulship of Statius Quadratus. But while Jesus Christ was reigning as King forever.” And then it adds this—”To him be glory, honor, majesty, and the eternal throne, from generation to generation.” See Polycarp knew that Rome and Caesar, those were just the shadows, that the reality is that Jesus Christ is Lord of the Universe. And for that Lord, Polycarp was willing, not only to live for Christ, but willing to give his life for Christ.</a:t>
            </a:r>
          </a:p>
          <a:p>
            <a:r>
              <a:rPr lang="en-US"/>
              <a:t>Stay connected with </a:t>
            </a:r>
            <a:r>
              <a:rPr lang="en-US" i="1"/>
              <a:t>5 Minutes in Church History</a:t>
            </a:r>
            <a:r>
              <a:rPr lang="en-US"/>
              <a:t> by getting the weekly podcast on </a:t>
            </a:r>
            <a:r>
              <a:rPr lang="en-US">
                <a:hlinkClick r:id="rId3"/>
              </a:rPr>
              <a:t>iTunes</a:t>
            </a:r>
            <a:r>
              <a:rPr lang="en-US"/>
              <a:t>, </a:t>
            </a:r>
            <a:r>
              <a:rPr lang="en-US">
                <a:hlinkClick r:id="rId4"/>
              </a:rPr>
              <a:t>SoundCloud</a:t>
            </a:r>
            <a:r>
              <a:rPr lang="en-US"/>
              <a:t>, or via </a:t>
            </a:r>
            <a:r>
              <a:rPr lang="en-US">
                <a:hlinkClick r:id="rId5"/>
              </a:rPr>
              <a:t>RSS</a:t>
            </a:r>
            <a:r>
              <a:rPr lang="en-US"/>
              <a:t>. You can also subscribe to the blog via </a:t>
            </a:r>
            <a:r>
              <a:rPr lang="en-US">
                <a:hlinkClick r:id="rId6"/>
              </a:rPr>
              <a:t>RSS</a:t>
            </a:r>
            <a:r>
              <a:rPr lang="en-US"/>
              <a:t> and follow us on </a:t>
            </a:r>
            <a:r>
              <a:rPr lang="en-US">
                <a:hlinkClick r:id="rId7"/>
              </a:rPr>
              <a:t>Twitter</a:t>
            </a:r>
            <a:r>
              <a:rPr lang="en-US"/>
              <a:t> and </a:t>
            </a:r>
            <a:r>
              <a:rPr lang="en-US">
                <a:hlinkClick r:id="rId8"/>
              </a:rPr>
              <a:t>Facebook</a:t>
            </a:r>
            <a:r>
              <a:rPr lang="en-US"/>
              <a:t>.</a:t>
            </a:r>
          </a:p>
          <a:p>
            <a:pPr eaLnBrk="1" hangingPunct="1">
              <a:defRPr/>
            </a:pPr>
            <a:endParaRPr lang="en-US">
              <a:cs typeface="+mn-cs"/>
            </a:endParaRPr>
          </a:p>
          <a:p>
            <a:pPr eaLnBrk="1" hangingPunct="1">
              <a:defRPr/>
            </a:pPr>
            <a:r>
              <a:rPr lang="en-US">
                <a:cs typeface="+mn-cs"/>
              </a:rPr>
              <a:t>______</a:t>
            </a:r>
          </a:p>
          <a:p>
            <a:br>
              <a:rPr lang="en-US" b="1"/>
            </a:br>
            <a:r>
              <a:rPr lang="en-US" b="0"/>
              <a:t>Stephen Nichols,</a:t>
            </a:r>
            <a:r>
              <a:rPr lang="en-US" b="0" baseline="0"/>
              <a:t> "</a:t>
            </a:r>
            <a:r>
              <a:rPr lang="en-US" b="0"/>
              <a:t>Two Disciples of John: Polycarp," </a:t>
            </a:r>
            <a:r>
              <a:rPr lang="en-US" b="0" i="1"/>
              <a:t>Five Minutes in Church History</a:t>
            </a:r>
          </a:p>
          <a:p>
            <a:r>
              <a:rPr lang="en-US" b="0"/>
              <a:t>http://www.5minutesinchurchhistory.com/two-disciples-of-john-polycarp/</a:t>
            </a:r>
          </a:p>
          <a:p>
            <a:r>
              <a:rPr lang="en-US" b="0" i="1"/>
              <a:t>December 11, 2013</a:t>
            </a:r>
            <a:endParaRPr lang="en-US" b="0" i="0"/>
          </a:p>
          <a:p>
            <a:r>
              <a:rPr lang="en-US" b="0" i="0">
                <a:cs typeface="+mn-cs"/>
              </a:rPr>
              <a:t>Accessed</a:t>
            </a:r>
            <a:r>
              <a:rPr lang="en-US" b="0" i="0" baseline="0">
                <a:cs typeface="+mn-cs"/>
              </a:rPr>
              <a:t> 6 Sep 2017</a:t>
            </a:r>
          </a:p>
          <a:p>
            <a:endParaRPr lang="en-US" b="1">
              <a:cs typeface="+mn-cs"/>
            </a:endParaRPr>
          </a:p>
          <a:p>
            <a:pPr eaLnBrk="1" hangingPunct="1">
              <a:defRPr/>
            </a:pPr>
            <a:endParaRPr lang="en-US">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CF9DC080-A41D-5945-A8D0-B0FF4BA49ED7}" type="slidenum">
              <a:rPr lang="en-GB" sz="1200">
                <a:solidFill>
                  <a:srgbClr val="FFFFFF"/>
                </a:solidFill>
                <a:latin typeface="Comic Sans MS" charset="0"/>
              </a:rPr>
              <a:pPr/>
              <a:t>44</a:t>
            </a:fld>
            <a:endParaRPr lang="en-GB" sz="1200">
              <a:solidFill>
                <a:srgbClr val="FFFFFF"/>
              </a:solidFill>
              <a:latin typeface="Comic Sans MS" charset="0"/>
            </a:endParaRPr>
          </a:p>
        </p:txBody>
      </p:sp>
      <p:sp>
        <p:nvSpPr>
          <p:cNvPr id="306178" name="Rectangle 2"/>
          <p:cNvSpPr>
            <a:spLocks noGrp="1" noRot="1" noChangeAspect="1" noChangeArrowheads="1" noTextEdit="1"/>
          </p:cNvSpPr>
          <p:nvPr>
            <p:ph type="sldImg"/>
          </p:nvPr>
        </p:nvSpPr>
        <p:spPr>
          <a:ln/>
        </p:spPr>
      </p:sp>
      <p:sp>
        <p:nvSpPr>
          <p:cNvPr id="306179" name="Rectangle 3"/>
          <p:cNvSpPr>
            <a:spLocks noGrp="1" noChangeArrowheads="1"/>
          </p:cNvSpPr>
          <p:nvPr>
            <p:ph type="body" idx="1"/>
          </p:nvPr>
        </p:nvSpPr>
        <p:spPr>
          <a:xfrm>
            <a:off x="914400" y="4343400"/>
            <a:ext cx="5029200" cy="8334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b="0" dirty="0">
                <a:latin typeface="Times New Roman" charset="0"/>
                <a:ea typeface="ＭＳ Ｐゴシック" charset="0"/>
                <a:cs typeface="ＭＳ Ｐゴシック" charset="0"/>
              </a:rPr>
              <a:t>It has long been assumed that the temple was dedicated to Zeus. The altar is mentioned in the Book of Revelation, 2:11-12: "To the angel of the church in Pergamum, write this: . . . </a:t>
            </a:r>
            <a:r>
              <a:rPr lang="fr-FR"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I know that you live where Satan</a:t>
            </a:r>
            <a:r>
              <a:rPr lang="fr-FR"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s throne is . . . . </a:t>
            </a:r>
            <a:r>
              <a:rPr lang="fr-FR" b="0" dirty="0">
                <a:latin typeface="Times New Roman" charset="0"/>
                <a:ea typeface="ＭＳ Ｐゴシック" charset="0"/>
                <a:cs typeface="ＭＳ Ｐゴシック" charset="0"/>
              </a:rPr>
              <a:t>'"</a:t>
            </a:r>
            <a:r>
              <a:rPr lang="en-US" b="0" dirty="0">
                <a:latin typeface="Arial" charset="0"/>
                <a:ea typeface="ＭＳ Ｐゴシック" charset="0"/>
                <a:cs typeface="ＭＳ Ｐゴシック" charset="0"/>
              </a:rPr>
              <a:t> </a:t>
            </a:r>
            <a:r>
              <a:rPr lang="en-US" b="0" dirty="0">
                <a:latin typeface="Times New Roman" charset="0"/>
                <a:ea typeface="ＭＳ Ｐゴシック" charset="0"/>
                <a:cs typeface="ＭＳ Ｐゴシック" charset="0"/>
              </a:rPr>
              <a:t> This is a scale model of the altar.</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A967FE5-9DFD-0F4B-98F8-52D9E59C2C6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xfrm>
            <a:off x="914400" y="4343400"/>
            <a:ext cx="5029200" cy="83317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algn="r" rtl="1"/>
            <a:r>
              <a:rPr lang="ar-SA" sz="1200" b="0" kern="1200" dirty="0">
                <a:solidFill>
                  <a:schemeClr val="tx1"/>
                </a:solidFill>
                <a:effectLst/>
                <a:latin typeface="Arial" panose="020B0604020202020204" pitchFamily="34" charset="0"/>
                <a:ea typeface="ＭＳ Ｐゴシック" pitchFamily="-108" charset="-128"/>
                <a:cs typeface="Arial" panose="020B0604020202020204" pitchFamily="34" charset="0"/>
              </a:rPr>
              <a:t>كان من المفترض ومنذ زمن طويل أن هذا المعبد كان مخصصًا لزيوس. وقد ذكر المذبح في سفر الرؤيا 2: 12- 13 "وأكتب إلى ملاك الكنيسة التي في برغامس... أنا عارف أعمالك وأين تسكن حيث كرسي الشيطان..." هذا هو نموذج مصغّر للمذبح. </a:t>
            </a:r>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01503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DF4A67-2E07-2A42-98E1-4AEFD6581D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0274" name="Rectangle 2"/>
          <p:cNvSpPr>
            <a:spLocks noGrp="1" noRot="1" noChangeAspect="1" noChangeArrowheads="1" noTextEdit="1"/>
          </p:cNvSpPr>
          <p:nvPr>
            <p:ph type="sldImg"/>
          </p:nvPr>
        </p:nvSpPr>
        <p:spPr>
          <a:ln/>
        </p:spPr>
      </p:sp>
      <p:sp>
        <p:nvSpPr>
          <p:cNvPr id="310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480873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D33DC0-D995-BD41-A7F3-12417BDBAFD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3346" name="Rectangle 2"/>
          <p:cNvSpPr>
            <a:spLocks noGrp="1" noRot="1" noChangeAspect="1" noChangeArrowheads="1"/>
          </p:cNvSpPr>
          <p:nvPr>
            <p:ph type="sldImg"/>
          </p:nvPr>
        </p:nvSpPr>
        <p:spPr>
          <a:solidFill>
            <a:srgbClr val="FFFFFF"/>
          </a:solidFill>
          <a:ln/>
        </p:spPr>
      </p:sp>
      <p:sp>
        <p:nvSpPr>
          <p:cNvPr id="313347"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(c)Paul Halsall Mar 1996. halsall@murray.fordham.edu </a:t>
            </a:r>
            <a:r>
              <a:rPr lang="en-US">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67CD44B-7DE7-FE4E-84A0-78BE50FF0537}" type="slidenum">
              <a:rPr kumimoji="0" lang="en-US" sz="1200" b="0" i="0" u="none" strike="noStrike" kern="1200" cap="none" spc="0" normalizeH="0" baseline="0" noProof="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Arial" charset="0"/>
                <a:ea typeface="ＭＳ Ｐゴシック" charset="0"/>
                <a:cs typeface="ＭＳ Ｐゴシック" charset="0"/>
              </a:rPr>
              <a:t>(c)Paul Halsall Mar 1996. halsall@murray.fordham.edu </a:t>
            </a:r>
            <a:r>
              <a:rPr lang="en-US" dirty="0">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5FD5AA8-C9B6-E545-AF9C-ADF1E96E2CE8}" type="slidenum">
              <a:rPr kumimoji="0" lang="en-US" sz="1200" b="0" i="0" u="none" strike="noStrike" kern="1200" cap="none" spc="0" normalizeH="0" baseline="0" noProof="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
        <p:nvSpPr>
          <p:cNvPr id="473090" name="Rectangle 2"/>
          <p:cNvSpPr>
            <a:spLocks noGrp="1" noRot="1" noChangeAspect="1" noChangeArrowheads="1"/>
          </p:cNvSpPr>
          <p:nvPr>
            <p:ph type="sldImg"/>
          </p:nvPr>
        </p:nvSpPr>
        <p:spPr>
          <a:solidFill>
            <a:srgbClr val="FFFFFF"/>
          </a:solidFill>
          <a:ln/>
        </p:spPr>
      </p:sp>
      <p:sp>
        <p:nvSpPr>
          <p:cNvPr id="4730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(c)Paul Halsall Mar 1996. halsall@murray.fordham.edu </a:t>
            </a:r>
            <a:r>
              <a:rPr lang="en-US" dirty="0">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8AC60263-3F68-4C48-968E-587A9E6D5189}" type="slidenum">
              <a:rPr lang="en-US" sz="1200">
                <a:latin typeface="Arial" charset="0"/>
              </a:rPr>
              <a:pPr/>
              <a:t>51</a:t>
            </a:fld>
            <a:endParaRPr lang="en-US" sz="1200">
              <a:latin typeface="Arial"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A5ACB0D-126E-2D4F-ABFF-C9D2A3D15182}" type="slidenum">
              <a:rPr lang="en-US" sz="1200">
                <a:latin typeface="Arial" charset="0"/>
              </a:rPr>
              <a:pPr/>
              <a:t>5</a:t>
            </a:fld>
            <a:endParaRPr lang="en-US" sz="1200">
              <a:latin typeface="Arial" charset="0"/>
            </a:endParaRPr>
          </a:p>
        </p:txBody>
      </p:sp>
      <p:sp>
        <p:nvSpPr>
          <p:cNvPr id="231426" name="Rectangle 2"/>
          <p:cNvSpPr>
            <a:spLocks noGrp="1" noRot="1" noChangeAspect="1" noChangeArrowheads="1" noTextEdit="1"/>
          </p:cNvSpPr>
          <p:nvPr>
            <p:ph type="sldImg"/>
          </p:nvPr>
        </p:nvSpPr>
        <p:spPr>
          <a:ln/>
        </p:spPr>
      </p:sp>
      <p:sp>
        <p:nvSpPr>
          <p:cNvPr id="2314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1D5396B1-D103-154B-B299-9C836E4FAC5A}" type="slidenum">
              <a:rPr lang="en-US" sz="1200">
                <a:latin typeface="Arial" charset="0"/>
              </a:rPr>
              <a:pPr/>
              <a:t>52</a:t>
            </a:fld>
            <a:endParaRPr lang="en-US" sz="1200">
              <a:latin typeface="Arial"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2F098576-6595-B049-AC82-6EA7D8B5B996}" type="slidenum">
              <a:rPr lang="en-US" sz="1200">
                <a:latin typeface="Arial" charset="0"/>
              </a:rPr>
              <a:pPr/>
              <a:t>53</a:t>
            </a:fld>
            <a:endParaRPr lang="en-US" sz="1200">
              <a:latin typeface="Arial"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After Jesus</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0970CA15-7D5E-3642-8D99-B23BD31AB0AB}" type="slidenum">
              <a:rPr lang="en-US" sz="1200">
                <a:latin typeface="Arial" charset="0"/>
              </a:rPr>
              <a:pPr/>
              <a:t>54</a:t>
            </a:fld>
            <a:endParaRPr lang="en-US" sz="1200">
              <a:latin typeface="Arial"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F1D4C4AA-7E03-9C47-9A66-3BF911A5E775}" type="slidenum">
              <a:rPr lang="en-US" sz="1200">
                <a:latin typeface="Arial" charset="0"/>
              </a:rPr>
              <a:pPr/>
              <a:t>55</a:t>
            </a:fld>
            <a:endParaRPr lang="en-US" sz="1200">
              <a:latin typeface="Arial"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91AA3570-FA7A-9948-8640-82A8856C5AF0}" type="slidenum">
              <a:rPr lang="en-US" sz="1200">
                <a:latin typeface="Arial" charset="0"/>
              </a:rPr>
              <a:pPr/>
              <a:t>56</a:t>
            </a:fld>
            <a:endParaRPr lang="en-US" sz="1200">
              <a:latin typeface="Arial"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743D4F01-76B5-9F4C-817D-95F2CB4D7F08}" type="slidenum">
              <a:rPr lang="en-US" sz="1200">
                <a:latin typeface="Arial" charset="0"/>
              </a:rPr>
              <a:pPr/>
              <a:t>57</a:t>
            </a:fld>
            <a:endParaRPr lang="en-US" sz="1200">
              <a:latin typeface="Arial"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E87150B4-9268-7942-848F-B49CD55F7B6B}" type="slidenum">
              <a:rPr lang="en-US" sz="1200">
                <a:latin typeface="Arial" charset="0"/>
              </a:rPr>
              <a:pPr/>
              <a:t>58</a:t>
            </a:fld>
            <a:endParaRPr lang="en-US" sz="1200">
              <a:latin typeface="Arial"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9CFCB6DF-FF54-404A-B059-08A00479F9FB}" type="slidenum">
              <a:rPr lang="en-US" sz="1200">
                <a:latin typeface="Arial" charset="0"/>
              </a:rPr>
              <a:pPr/>
              <a:t>59</a:t>
            </a:fld>
            <a:endParaRPr lang="en-US" sz="1200">
              <a:latin typeface="Arial" charset="0"/>
            </a:endParaRPr>
          </a:p>
        </p:txBody>
      </p:sp>
      <p:sp>
        <p:nvSpPr>
          <p:cNvPr id="335874" name="Rectangle 2"/>
          <p:cNvSpPr>
            <a:spLocks noGrp="1" noRot="1" noChangeAspect="1" noChangeArrowheads="1" noTextEdit="1"/>
          </p:cNvSpPr>
          <p:nvPr>
            <p:ph type="sldImg"/>
          </p:nvPr>
        </p:nvSpPr>
        <p:spPr>
          <a:ln/>
        </p:spPr>
      </p:sp>
      <p:sp>
        <p:nvSpPr>
          <p:cNvPr id="335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F309A26-DD10-604B-BA04-AAF487FB0F7C}" type="slidenum">
              <a:rPr lang="en-US" sz="1200">
                <a:latin typeface="Arial" charset="0"/>
              </a:rPr>
              <a:pPr/>
              <a:t>60</a:t>
            </a:fld>
            <a:endParaRPr lang="en-US" sz="1200">
              <a:latin typeface="Arial"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CF6A2BE7-A1C4-F640-A29F-F91950026C26}" type="slidenum">
              <a:rPr lang="en-US" sz="1200">
                <a:latin typeface="Arial" charset="0"/>
              </a:rPr>
              <a:pPr/>
              <a:t>61</a:t>
            </a:fld>
            <a:endParaRPr lang="en-US" sz="1200">
              <a:latin typeface="Arial" charset="0"/>
            </a:endParaRPr>
          </a:p>
        </p:txBody>
      </p:sp>
      <p:sp>
        <p:nvSpPr>
          <p:cNvPr id="339970" name="Rectangle 2"/>
          <p:cNvSpPr>
            <a:spLocks noGrp="1" noRot="1" noChangeAspect="1" noChangeArrowheads="1" noTextEdit="1"/>
          </p:cNvSpPr>
          <p:nvPr>
            <p:ph type="sldImg"/>
          </p:nvPr>
        </p:nvSpPr>
        <p:spPr>
          <a:ln/>
        </p:spPr>
      </p:sp>
      <p:sp>
        <p:nvSpPr>
          <p:cNvPr id="3399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73262013-469E-A049-9C0A-6A7889A1BD31}" type="slidenum">
              <a:rPr lang="en-US" sz="1200">
                <a:latin typeface="Arial" charset="0"/>
                <a:ea typeface="MS PGothic" charset="0"/>
                <a:cs typeface="MS PGothic" charset="0"/>
              </a:rPr>
              <a:pPr/>
              <a:t>6</a:t>
            </a:fld>
            <a:endParaRPr lang="en-US" sz="1200">
              <a:latin typeface="Arial" charset="0"/>
              <a:ea typeface="MS PGothic" charset="0"/>
              <a:cs typeface="MS PGothic" charset="0"/>
            </a:endParaRPr>
          </a:p>
        </p:txBody>
      </p:sp>
      <p:sp>
        <p:nvSpPr>
          <p:cNvPr id="233474" name="Rectangle 2"/>
          <p:cNvSpPr>
            <a:spLocks noGrp="1" noRot="1" noChangeAspect="1" noChangeArrowheads="1" noTextEdit="1"/>
          </p:cNvSpPr>
          <p:nvPr>
            <p:ph type="sldImg"/>
          </p:nvPr>
        </p:nvSpPr>
        <p:spPr>
          <a:ln/>
        </p:spPr>
      </p:sp>
      <p:sp>
        <p:nvSpPr>
          <p:cNvPr id="2334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id-ID">
              <a:latin typeface="Arial" charset="0"/>
              <a:ea typeface="MS PGothic" charset="0"/>
              <a:cs typeface="MS PGothic"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19E4BA5F-110E-6C41-AEE2-79F78005E0FE}" type="slidenum">
              <a:rPr lang="en-US" sz="1200">
                <a:latin typeface="Arial" charset="0"/>
              </a:rPr>
              <a:pPr/>
              <a:t>62</a:t>
            </a:fld>
            <a:endParaRPr lang="en-US" sz="1200">
              <a:latin typeface="Arial" charset="0"/>
            </a:endParaRPr>
          </a:p>
        </p:txBody>
      </p:sp>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3F9FAE39-E22B-9048-9378-0C23D09AA86C}" type="slidenum">
              <a:rPr lang="en-US" sz="1200">
                <a:solidFill>
                  <a:srgbClr val="000000"/>
                </a:solidFill>
                <a:latin typeface="Arial" charset="0"/>
              </a:rPr>
              <a:pPr/>
              <a:t>63</a:t>
            </a:fld>
            <a:endParaRPr lang="en-US" sz="1200">
              <a:solidFill>
                <a:srgbClr val="000000"/>
              </a:solidFill>
              <a:latin typeface="Arial"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EF2C9814-8818-124D-BC4F-8F275497472D}" type="slidenum">
              <a:rPr lang="en-US" sz="1200">
                <a:latin typeface="Arial" charset="0"/>
              </a:rPr>
              <a:pPr/>
              <a:t>64</a:t>
            </a:fld>
            <a:endParaRPr lang="en-US" sz="1200">
              <a:latin typeface="Arial" charset="0"/>
            </a:endParaRPr>
          </a:p>
        </p:txBody>
      </p:sp>
      <p:sp>
        <p:nvSpPr>
          <p:cNvPr id="346114" name="Rectangle 2"/>
          <p:cNvSpPr>
            <a:spLocks noGrp="1" noRot="1" noChangeAspect="1" noChangeArrowheads="1" noTextEdit="1"/>
          </p:cNvSpPr>
          <p:nvPr>
            <p:ph type="sldImg"/>
          </p:nvPr>
        </p:nvSpPr>
        <p:spPr>
          <a:ln/>
        </p:spPr>
      </p:sp>
      <p:sp>
        <p:nvSpPr>
          <p:cNvPr id="3461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After Jesus</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64B7B73D-186B-E645-A3D7-D80EBC4FD7AE}" type="slidenum">
              <a:rPr lang="en-US" sz="1200">
                <a:latin typeface="Arial" charset="0"/>
              </a:rPr>
              <a:pPr/>
              <a:t>65</a:t>
            </a:fld>
            <a:endParaRPr lang="en-US" sz="1200">
              <a:latin typeface="Arial" charset="0"/>
            </a:endParaRPr>
          </a:p>
        </p:txBody>
      </p:sp>
      <p:sp>
        <p:nvSpPr>
          <p:cNvPr id="348162" name="Rectangle 2"/>
          <p:cNvSpPr>
            <a:spLocks noGrp="1" noRot="1" noChangeAspect="1" noChangeArrowheads="1" noTextEdit="1"/>
          </p:cNvSpPr>
          <p:nvPr>
            <p:ph type="sldImg"/>
          </p:nvPr>
        </p:nvSpPr>
        <p:spPr>
          <a:ln/>
        </p:spPr>
      </p:sp>
      <p:sp>
        <p:nvSpPr>
          <p:cNvPr id="3481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1" name="Shape 11251"/>
          <p:cNvSpPr>
            <a:spLocks noGrp="1" noRot="1" noChangeAspect="1"/>
          </p:cNvSpPr>
          <p:nvPr>
            <p:ph type="sldImg"/>
          </p:nvPr>
        </p:nvSpPr>
        <p:spPr>
          <a:prstGeom prst="rect">
            <a:avLst/>
          </a:prstGeom>
        </p:spPr>
        <p:txBody>
          <a:bodyPr/>
          <a:lstStyle/>
          <a:p>
            <a:endParaRPr/>
          </a:p>
        </p:txBody>
      </p:sp>
      <p:sp>
        <p:nvSpPr>
          <p:cNvPr id="11252" name="Shape 11252"/>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t>The route from Italy long required the treacherous sailing around the Corinthian Peninsula in order to arrive in the Aegean area to reach the heartland of Greek culture and trade.</a:t>
            </a:r>
          </a:p>
        </p:txBody>
      </p:sp>
    </p:spTree>
    <p:extLst>
      <p:ext uri="{BB962C8B-B14F-4D97-AF65-F5344CB8AC3E}">
        <p14:creationId xmlns:p14="http://schemas.microsoft.com/office/powerpoint/2010/main" val="255496324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84" name="Shape 11584"/>
          <p:cNvSpPr>
            <a:spLocks noGrp="1" noRot="1" noChangeAspect="1"/>
          </p:cNvSpPr>
          <p:nvPr>
            <p:ph type="sldImg"/>
          </p:nvPr>
        </p:nvSpPr>
        <p:spPr>
          <a:prstGeom prst="rect">
            <a:avLst/>
          </a:prstGeom>
        </p:spPr>
        <p:txBody>
          <a:bodyPr/>
          <a:lstStyle/>
          <a:p>
            <a:endParaRPr/>
          </a:p>
        </p:txBody>
      </p:sp>
      <p:sp>
        <p:nvSpPr>
          <p:cNvPr id="11585" name="Shape 11585"/>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t>However, in the years before Christ, an ingenious business of ship transport developed.  Sailors would disembark on one side of the Isthmus of Corinth, the ships would be put on logs and specialized crews rolled them on land the entire seven kilometers to the other side.  This gave the sailors a few days off, so they visited nearby Corinth and then met their ship a few days later on the other side of the isthmus.</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37" name="Shape 11637"/>
          <p:cNvSpPr>
            <a:spLocks noGrp="1" noRot="1" noChangeAspect="1"/>
          </p:cNvSpPr>
          <p:nvPr>
            <p:ph type="sldImg"/>
          </p:nvPr>
        </p:nvSpPr>
        <p:spPr>
          <a:prstGeom prst="rect">
            <a:avLst/>
          </a:prstGeom>
        </p:spPr>
        <p:txBody>
          <a:bodyPr/>
          <a:lstStyle/>
          <a:p>
            <a:endParaRPr/>
          </a:p>
        </p:txBody>
      </p:sp>
      <p:sp>
        <p:nvSpPr>
          <p:cNvPr id="11638" name="Shape 11638"/>
          <p:cNvSpPr>
            <a:spLocks noGrp="1"/>
          </p:cNvSpPr>
          <p:nvPr>
            <p:ph type="body" sz="quarter" idx="1"/>
          </p:nvPr>
        </p:nvSpPr>
        <p:spPr>
          <a:prstGeom prst="rect">
            <a:avLst/>
          </a:prstGeom>
        </p:spPr>
        <p:txBody>
          <a:bodyPr/>
          <a:lstStyle/>
          <a:p>
            <a:pPr>
              <a:defRPr>
                <a:latin typeface="Arial"/>
                <a:ea typeface="Arial"/>
                <a:cs typeface="Arial"/>
                <a:sym typeface="Arial"/>
              </a:defRPr>
            </a:pPr>
            <a:r>
              <a:t>It takes little imagination what sailors would do with a few days off and nothing to do.  Ancient Corinth was a city of so-called "free sex."</a:t>
            </a:r>
            <a:r>
              <a:rPr>
                <a:latin typeface="+mn-lt"/>
                <a:ea typeface="+mn-ea"/>
                <a:cs typeface="+mn-cs"/>
                <a:sym typeface="Times New Roman"/>
              </a:rPr>
              <a:t> The foreground has remains of the ancient city, while in the distance is Acrocorinth, the place of the ancient temple.</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44" name="Shape 11644"/>
          <p:cNvSpPr>
            <a:spLocks noGrp="1" noRot="1" noChangeAspect="1"/>
          </p:cNvSpPr>
          <p:nvPr>
            <p:ph type="sldImg"/>
          </p:nvPr>
        </p:nvSpPr>
        <p:spPr>
          <a:prstGeom prst="rect">
            <a:avLst/>
          </a:prstGeom>
        </p:spPr>
        <p:txBody>
          <a:bodyPr/>
          <a:lstStyle/>
          <a:p>
            <a:endParaRPr/>
          </a:p>
        </p:txBody>
      </p:sp>
      <p:sp>
        <p:nvSpPr>
          <p:cNvPr id="11645" name="Shape 11645"/>
          <p:cNvSpPr>
            <a:spLocks noGrp="1"/>
          </p:cNvSpPr>
          <p:nvPr>
            <p:ph type="body" sz="quarter" idx="1"/>
          </p:nvPr>
        </p:nvSpPr>
        <p:spPr>
          <a:prstGeom prst="rect">
            <a:avLst/>
          </a:prstGeom>
        </p:spPr>
        <p:txBody>
          <a:bodyPr/>
          <a:lstStyle/>
          <a:p>
            <a:r>
              <a:t>On top of Acrocorinth, a temple was open all year for so-called "worship" with one of the 1000 temple prostitutes.</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49" name="Shape 11649"/>
          <p:cNvSpPr>
            <a:spLocks noGrp="1" noRot="1" noChangeAspect="1"/>
          </p:cNvSpPr>
          <p:nvPr>
            <p:ph type="sldImg"/>
          </p:nvPr>
        </p:nvSpPr>
        <p:spPr>
          <a:prstGeom prst="rect">
            <a:avLst/>
          </a:prstGeom>
        </p:spPr>
        <p:txBody>
          <a:bodyPr/>
          <a:lstStyle/>
          <a:p>
            <a:endParaRPr/>
          </a:p>
        </p:txBody>
      </p:sp>
      <p:sp>
        <p:nvSpPr>
          <p:cNvPr id="11650" name="Shape 11650"/>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t>Sex with a temple priestess of Aphrodite was a so-called union with the goddess.</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56" name="Shape 11656"/>
          <p:cNvSpPr>
            <a:spLocks noGrp="1" noRot="1" noChangeAspect="1"/>
          </p:cNvSpPr>
          <p:nvPr>
            <p:ph type="sldImg"/>
          </p:nvPr>
        </p:nvSpPr>
        <p:spPr>
          <a:prstGeom prst="rect">
            <a:avLst/>
          </a:prstGeom>
        </p:spPr>
        <p:txBody>
          <a:bodyPr/>
          <a:lstStyle/>
          <a:p>
            <a:endParaRPr/>
          </a:p>
        </p:txBody>
      </p:sp>
      <p:sp>
        <p:nvSpPr>
          <p:cNvPr id="11657" name="Shape 11657"/>
          <p:cNvSpPr>
            <a:spLocks noGrp="1"/>
          </p:cNvSpPr>
          <p:nvPr>
            <p:ph type="body" sz="quarter" idx="1"/>
          </p:nvPr>
        </p:nvSpPr>
        <p:spPr>
          <a:prstGeom prst="rect">
            <a:avLst/>
          </a:prstGeom>
        </p:spPr>
        <p:txBody>
          <a:bodyPr/>
          <a:lstStyle/>
          <a:p>
            <a:r>
              <a:t>She was the goddess of love, so sailors who visited Corinth had a few days of "liberty" with her priestesses to alleviate the boredom of a generally calm life at sea.</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5AABC8FC-AD93-8341-96C0-621FFF431ADD}" type="slidenum">
              <a:rPr lang="en-US" sz="1200">
                <a:latin typeface="Arial" charset="0"/>
              </a:rPr>
              <a:pPr/>
              <a:t>7</a:t>
            </a:fld>
            <a:endParaRPr lang="en-US" sz="1200">
              <a:latin typeface="Arial" charset="0"/>
            </a:endParaRPr>
          </a:p>
        </p:txBody>
      </p:sp>
      <p:sp>
        <p:nvSpPr>
          <p:cNvPr id="235522" name="Rectangle 2"/>
          <p:cNvSpPr>
            <a:spLocks noGrp="1" noRot="1" noChangeAspect="1" noChangeArrowheads="1" noTextEdit="1"/>
          </p:cNvSpPr>
          <p:nvPr>
            <p:ph type="sldImg"/>
          </p:nvPr>
        </p:nvSpPr>
        <p:spPr>
          <a:ln/>
        </p:spPr>
      </p:sp>
      <p:sp>
        <p:nvSpPr>
          <p:cNvPr id="235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“As the patron of </a:t>
            </a:r>
            <a:r>
              <a:rPr lang="en-US" i="1">
                <a:latin typeface="Arial" charset="0"/>
                <a:ea typeface="ＭＳ Ｐゴシック" charset="0"/>
                <a:cs typeface="ＭＳ Ｐゴシック" charset="0"/>
              </a:rPr>
              <a:t>mercatores—</a:t>
            </a:r>
            <a:r>
              <a:rPr lang="en-US">
                <a:latin typeface="Arial" charset="0"/>
                <a:ea typeface="ＭＳ Ｐゴシック" charset="0"/>
                <a:cs typeface="ＭＳ Ｐゴシック" charset="0"/>
              </a:rPr>
              <a:t>merchants—Mercury made a comparatively late appearance on the Romans scene in 495 BC, when a temple was dedicated to him.  The earlier Romans had been active in agriculture rather than in trade, and no doubt felt little need of such protection. Mercury was also Jupiter’s messenger and portrayed with conveniently winged feet, as in this statue, in the Naples Museum. He had the same attributes as the Greek god Hermes, who was also worshiped by traders. Horace fancifully saw in the Emperor Augustus an incarnation of mercury, young and engaging, the god of peaceful arts, restorer of economic prosperity to a world torn apart by civil war.” —Source unknown</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latinLnBrk="0">
              <a:spcBef>
                <a:spcPts val="400"/>
              </a:spcBef>
            </a:pPr>
            <a:endParaRPr lang="en-US" dirty="0"/>
          </a:p>
        </p:txBody>
      </p:sp>
    </p:spTree>
    <p:extLst>
      <p:ext uri="{BB962C8B-B14F-4D97-AF65-F5344CB8AC3E}">
        <p14:creationId xmlns:p14="http://schemas.microsoft.com/office/powerpoint/2010/main" val="138741172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C4891733-E784-0D4A-BDFE-068EBDC54BAF}" type="slidenum">
              <a:rPr lang="en-US" sz="1200">
                <a:latin typeface="Arial" charset="0"/>
              </a:rPr>
              <a:pPr/>
              <a:t>73</a:t>
            </a:fld>
            <a:endParaRPr lang="en-US" sz="1200">
              <a:latin typeface="Arial" charset="0"/>
            </a:endParaRPr>
          </a:p>
        </p:txBody>
      </p:sp>
      <p:sp>
        <p:nvSpPr>
          <p:cNvPr id="364546" name="Rectangle 2"/>
          <p:cNvSpPr>
            <a:spLocks noGrp="1" noRot="1" noChangeAspect="1" noChangeArrowheads="1" noTextEdit="1"/>
          </p:cNvSpPr>
          <p:nvPr>
            <p:ph type="sldImg"/>
          </p:nvPr>
        </p:nvSpPr>
        <p:spPr>
          <a:ln/>
        </p:spPr>
      </p:sp>
      <p:sp>
        <p:nvSpPr>
          <p:cNvPr id="364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B4D5093B-6806-0F4D-BC8B-F4C1F0FC334B}" type="slidenum">
              <a:rPr lang="en-US" sz="1200">
                <a:latin typeface="Arial" charset="0"/>
              </a:rPr>
              <a:pPr/>
              <a:t>74</a:t>
            </a:fld>
            <a:endParaRPr lang="en-US" sz="1200">
              <a:latin typeface="Arial"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Greek astrologers</a:t>
            </a:r>
            <a:r>
              <a:rPr lang="en-US" baseline="0">
                <a:latin typeface="Arial" charset="0"/>
                <a:ea typeface="ＭＳ Ｐゴシック" charset="0"/>
                <a:cs typeface="ＭＳ Ｐゴシック" charset="0"/>
              </a:rPr>
              <a:t> greeted one another with the word, "Chance!"</a:t>
            </a:r>
          </a:p>
          <a:p>
            <a:pPr eaLnBrk="1" hangingPunct="1"/>
            <a:r>
              <a:rPr lang="en-US" baseline="0">
                <a:latin typeface="Arial" charset="0"/>
                <a:ea typeface="ＭＳ Ｐゴシック" charset="0"/>
                <a:cs typeface="ＭＳ Ｐゴシック" charset="0"/>
              </a:rPr>
              <a:t>Christians greeted one another with "Maranatha!" (Aramaic for "The Lord comes!")</a:t>
            </a:r>
          </a:p>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5F07F8BA-F60C-7F4E-BB9B-454F020B2634}" type="slidenum">
              <a:rPr lang="en-US" sz="1200">
                <a:latin typeface="Arial" charset="0"/>
              </a:rPr>
              <a:pPr/>
              <a:t>75</a:t>
            </a:fld>
            <a:endParaRPr lang="en-US" sz="1200">
              <a:latin typeface="Arial" charset="0"/>
            </a:endParaRPr>
          </a:p>
        </p:txBody>
      </p:sp>
      <p:sp>
        <p:nvSpPr>
          <p:cNvPr id="368642" name="Rectangle 2"/>
          <p:cNvSpPr>
            <a:spLocks noGrp="1" noRot="1" noChangeAspect="1" noChangeArrowheads="1" noTextEdit="1"/>
          </p:cNvSpPr>
          <p:nvPr>
            <p:ph type="sldImg"/>
          </p:nvPr>
        </p:nvSpPr>
        <p:spPr>
          <a:ln/>
        </p:spPr>
      </p:sp>
      <p:sp>
        <p:nvSpPr>
          <p:cNvPr id="368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F44E98F9-9527-C548-942B-1BD17142D70C}" type="slidenum">
              <a:rPr lang="en-US" sz="1200">
                <a:latin typeface="Arial" charset="0"/>
              </a:rPr>
              <a:pPr/>
              <a:t>76</a:t>
            </a:fld>
            <a:endParaRPr lang="en-US" sz="1200">
              <a:latin typeface="Arial" charset="0"/>
            </a:endParaRPr>
          </a:p>
        </p:txBody>
      </p:sp>
      <p:sp>
        <p:nvSpPr>
          <p:cNvPr id="370690" name="Rectangle 2"/>
          <p:cNvSpPr>
            <a:spLocks noGrp="1" noRot="1" noChangeAspect="1" noChangeArrowheads="1" noTextEdit="1"/>
          </p:cNvSpPr>
          <p:nvPr>
            <p:ph type="sldImg"/>
          </p:nvPr>
        </p:nvSpPr>
        <p:spPr>
          <a:ln/>
        </p:spPr>
      </p:sp>
      <p:sp>
        <p:nvSpPr>
          <p:cNvPr id="370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“More than 70 Buddhist monks joined Abbot Wing Sink in a seven-day chanting marathon in Hong Kong yesterday to appease the souls of more than a million chickens, slaughtered since Monday to rid the territory of the deadly ‘bird flu’ virus.  The Abbot entreated more than one million Buddhists in Hong Kong to join in the prayers.” —Reuters picture, </a:t>
            </a:r>
            <a:r>
              <a:rPr lang="en-US" i="1">
                <a:latin typeface="Arial" charset="0"/>
                <a:ea typeface="ＭＳ Ｐゴシック" charset="0"/>
                <a:cs typeface="ＭＳ Ｐゴシック" charset="0"/>
              </a:rPr>
              <a:t>The Straits Times</a:t>
            </a:r>
            <a:r>
              <a:rPr lang="en-US">
                <a:latin typeface="Arial" charset="0"/>
                <a:ea typeface="ＭＳ Ｐゴシック" charset="0"/>
                <a:cs typeface="ＭＳ Ｐゴシック" charset="0"/>
              </a:rPr>
              <a:t>, Thursday, January 1, 1998</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F7CF8F-C1CC-024E-ADB3-501AD35AA98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9378" name="Rectangle 2"/>
          <p:cNvSpPr>
            <a:spLocks noGrp="1" noRot="1" noChangeAspect="1" noChangeArrowheads="1" noTextEdit="1"/>
          </p:cNvSpPr>
          <p:nvPr>
            <p:ph type="sldImg"/>
          </p:nvPr>
        </p:nvSpPr>
        <p:spPr>
          <a:ln/>
        </p:spPr>
      </p:sp>
      <p:sp>
        <p:nvSpPr>
          <p:cNvPr id="2293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60382038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Slide Image Placeholder 1"/>
          <p:cNvSpPr>
            <a:spLocks noGrp="1" noRot="1" noChangeAspect="1"/>
          </p:cNvSpPr>
          <p:nvPr>
            <p:ph type="sldImg"/>
          </p:nvPr>
        </p:nvSpPr>
        <p:spPr>
          <a:ln/>
        </p:spPr>
      </p:sp>
      <p:sp>
        <p:nvSpPr>
          <p:cNvPr id="1351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indent="0" algn="r" defTabSz="914400" rtl="1" eaLnBrk="0" fontAlgn="base" latinLnBrk="0" hangingPunct="0">
              <a:lnSpc>
                <a:spcPct val="100000"/>
              </a:lnSpc>
              <a:spcBef>
                <a:spcPct val="30000"/>
              </a:spcBef>
              <a:spcAft>
                <a:spcPct val="0"/>
              </a:spcAft>
              <a:buClrTx/>
              <a:buSzTx/>
              <a:buFontTx/>
              <a:buNone/>
              <a:tabLst/>
              <a:defRPr/>
            </a:pPr>
            <a:r>
              <a:rPr lang="ar-SA" sz="1200" dirty="0">
                <a:latin typeface="Arial" charset="0"/>
                <a:ea typeface="ＭＳ Ｐゴシック" charset="0"/>
                <a:cs typeface="ＭＳ Ｐゴシック" charset="0"/>
              </a:rPr>
              <a:t>يلخص الدكتور جون هانا من مدرسة دالاس للاهوت الأمر جيدًا: "لقد عارض الإيمان المسيحي العديد من الخصوم – تهديدات من الدولة، أديان كاذبة منحوسة، وهراطقة داخل حدودها. جاء أكثر التهديد الديني من الغنوصية، التي كانت خطيرة بشكل خاص بسبب تماسكها الفكري. وإذ بدا أن الغنوصية تقدم أجوبة لأسئلة محيرة، فقد نجحت فقط في خلط جزء من الحق الكتابي مع الأخطاء."</a:t>
            </a:r>
          </a:p>
          <a:p>
            <a:pPr marL="0" marR="0" indent="0" algn="r" defTabSz="914400" rtl="1" eaLnBrk="0" fontAlgn="base" latinLnBrk="0" hangingPunct="0">
              <a:lnSpc>
                <a:spcPct val="100000"/>
              </a:lnSpc>
              <a:spcBef>
                <a:spcPct val="30000"/>
              </a:spcBef>
              <a:spcAft>
                <a:spcPct val="0"/>
              </a:spcAft>
              <a:buClrTx/>
              <a:buSzTx/>
              <a:buFontTx/>
              <a:buNone/>
              <a:tabLst/>
              <a:defRPr/>
            </a:pPr>
            <a:r>
              <a:rPr lang="ar-SA" sz="1200" dirty="0">
                <a:latin typeface="Arial" charset="0"/>
                <a:ea typeface="ＭＳ Ｐゴシック" charset="0"/>
                <a:cs typeface="ＭＳ Ｐゴシック" charset="0"/>
              </a:rPr>
              <a:t>-	النص لهانا في هذا المخطط</a:t>
            </a:r>
          </a:p>
        </p:txBody>
      </p:sp>
      <p:sp>
        <p:nvSpPr>
          <p:cNvPr id="1351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0A60FB-066F-3545-82CD-419462C557E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29516404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Slide Image Placeholder 1"/>
          <p:cNvSpPr>
            <a:spLocks noGrp="1" noRot="1" noChangeAspect="1"/>
          </p:cNvSpPr>
          <p:nvPr>
            <p:ph type="sldImg"/>
          </p:nvPr>
        </p:nvSpPr>
        <p:spPr>
          <a:ln/>
        </p:spPr>
      </p:sp>
      <p:sp>
        <p:nvSpPr>
          <p:cNvPr id="13721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algn="r" rtl="1"/>
            <a:r>
              <a:rPr lang="ar-SA" dirty="0">
                <a:latin typeface="Arial" charset="0"/>
                <a:ea typeface="ＭＳ Ｐゴシック" charset="0"/>
                <a:cs typeface="ＭＳ Ｐゴシック" charset="0"/>
              </a:rPr>
              <a:t>علمت الغنوصية: (1) أن هناك </a:t>
            </a:r>
            <a:r>
              <a:rPr lang="ar-SA" b="1" dirty="0">
                <a:latin typeface="Arial" charset="0"/>
                <a:ea typeface="ＭＳ Ｐゴシック" charset="0"/>
                <a:cs typeface="ＭＳ Ｐゴシック" charset="0"/>
              </a:rPr>
              <a:t>ثنائية</a:t>
            </a:r>
            <a:r>
              <a:rPr lang="ar-SA" dirty="0">
                <a:latin typeface="Arial" charset="0"/>
                <a:ea typeface="ＭＳ Ｐゴシック" charset="0"/>
                <a:cs typeface="ＭＳ Ｐゴシック" charset="0"/>
              </a:rPr>
              <a:t> جوهرية للروحانية في معارضتها للمادة (الله، الذي هو روح، هو الخير الأسمى، في حين أن المادة هي الشر)؛ (2) إن الله لا يخلق المادة كونها تتعارض مع طبيعته؛ بل بالأحرى، فإن العالم، المادي والشرير قد خلق بواسطة القوة الخلاقة (</a:t>
            </a:r>
            <a:r>
              <a:rPr lang="ar-SA" b="1" dirty="0">
                <a:latin typeface="Arial" charset="0"/>
                <a:ea typeface="ＭＳ Ｐゴシック" charset="0"/>
                <a:cs typeface="ＭＳ Ｐゴシック" charset="0"/>
              </a:rPr>
              <a:t>انبثاق</a:t>
            </a:r>
            <a:r>
              <a:rPr lang="ar-SA" dirty="0">
                <a:latin typeface="Arial" charset="0"/>
                <a:ea typeface="ＭＳ Ｐゴシック" charset="0"/>
                <a:cs typeface="ＭＳ Ｐゴシック" charset="0"/>
              </a:rPr>
              <a:t> من الله)، والإنسان كائن مادي بروح مقيدة؛ و (3) ذلك أنه من خلال "</a:t>
            </a:r>
            <a:r>
              <a:rPr lang="ar-SA" b="1" dirty="0">
                <a:latin typeface="Arial" charset="0"/>
                <a:ea typeface="ＭＳ Ｐゴシック" charset="0"/>
                <a:cs typeface="ＭＳ Ｐゴシック" charset="0"/>
              </a:rPr>
              <a:t>المعرفة</a:t>
            </a:r>
            <a:r>
              <a:rPr lang="ar-SA" dirty="0">
                <a:latin typeface="Arial" charset="0"/>
                <a:ea typeface="ＭＳ Ｐゴシック" charset="0"/>
                <a:cs typeface="ＭＳ Ｐゴシック" charset="0"/>
              </a:rPr>
              <a:t> السرية،"  يصبح الخلاص حياة للهروب من القيود المادية للجسد. </a:t>
            </a:r>
          </a:p>
          <a:p>
            <a:pPr algn="r" rtl="1"/>
            <a:r>
              <a:rPr lang="ar-SA" dirty="0">
                <a:latin typeface="Arial" charset="0"/>
                <a:ea typeface="ＭＳ Ｐゴシック" charset="0"/>
                <a:cs typeface="ＭＳ Ｐゴシック" charset="0"/>
              </a:rPr>
              <a:t>        النص لهانا في هذا المخطط</a:t>
            </a:r>
          </a:p>
          <a:p>
            <a:endParaRPr lang="en-US" dirty="0">
              <a:latin typeface="Arial" charset="0"/>
              <a:ea typeface="ＭＳ Ｐゴシック" charset="0"/>
              <a:cs typeface="ＭＳ Ｐゴシック" charset="0"/>
            </a:endParaRPr>
          </a:p>
        </p:txBody>
      </p:sp>
      <p:sp>
        <p:nvSpPr>
          <p:cNvPr id="13721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E1C0B12-B5F3-774E-B784-F2110582FAA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3694687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Slide Image Placeholder 1"/>
          <p:cNvSpPr>
            <a:spLocks noGrp="1" noRot="1" noChangeAspect="1"/>
          </p:cNvSpPr>
          <p:nvPr>
            <p:ph type="sldImg"/>
          </p:nvPr>
        </p:nvSpPr>
        <p:spPr>
          <a:ln/>
        </p:spPr>
      </p:sp>
      <p:sp>
        <p:nvSpPr>
          <p:cNvPr id="13926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algn="r" rtl="1"/>
            <a:r>
              <a:rPr lang="ar-SA" dirty="0">
                <a:latin typeface="Arial" charset="0"/>
                <a:ea typeface="ＭＳ Ｐゴシック" charset="0"/>
                <a:cs typeface="ＭＳ Ｐゴシック" charset="0"/>
              </a:rPr>
              <a:t>"إن مفهوم الخلاص في الغنوصية هو كما يلي: الله بم يخلق العالم </a:t>
            </a:r>
            <a:r>
              <a:rPr lang="en-US" dirty="0">
                <a:latin typeface="Arial" charset="0"/>
                <a:ea typeface="ＭＳ Ｐゴシック" charset="0"/>
                <a:cs typeface="ＭＳ Ｐゴシック" charset="0"/>
              </a:rPr>
              <a:t>]</a:t>
            </a:r>
            <a:r>
              <a:rPr lang="ar-SA" dirty="0">
                <a:latin typeface="Arial" charset="0"/>
                <a:ea typeface="ＭＳ Ｐゴシック" charset="0"/>
                <a:cs typeface="ＭＳ Ｐゴシック" charset="0"/>
              </a:rPr>
              <a:t>1[ لكن كائنًا أقل قوة (القوة الخلاقة) هي التي خلقت هذا العالم الشرير و </a:t>
            </a:r>
            <a:r>
              <a:rPr lang="en-US" dirty="0">
                <a:latin typeface="Arial" charset="0"/>
                <a:ea typeface="ＭＳ Ｐゴシック" charset="0"/>
                <a:cs typeface="ＭＳ Ｐゴシック" charset="0"/>
              </a:rPr>
              <a:t>]</a:t>
            </a:r>
            <a:r>
              <a:rPr lang="ar-SA" dirty="0">
                <a:latin typeface="Arial" charset="0"/>
                <a:ea typeface="ＭＳ Ｐゴシック" charset="0"/>
                <a:cs typeface="ＭＳ Ｐゴシック" charset="0"/>
              </a:rPr>
              <a:t>2</a:t>
            </a:r>
            <a:r>
              <a:rPr lang="en-US" dirty="0">
                <a:latin typeface="Arial" charset="0"/>
                <a:ea typeface="ＭＳ Ｐゴシック" charset="0"/>
                <a:cs typeface="ＭＳ Ｐゴシック" charset="0"/>
              </a:rPr>
              <a:t>[</a:t>
            </a:r>
            <a:r>
              <a:rPr lang="ar-SA" dirty="0">
                <a:latin typeface="Arial" charset="0"/>
                <a:ea typeface="ＭＳ Ｐゴシック" charset="0"/>
                <a:cs typeface="ＭＳ Ｐゴシック" charset="0"/>
              </a:rPr>
              <a:t> الإنسان – حتى وإن كان في داخله شرارة خير. </a:t>
            </a:r>
            <a:r>
              <a:rPr lang="en-US" dirty="0">
                <a:latin typeface="Arial" charset="0"/>
                <a:ea typeface="ＭＳ Ｐゴシック" charset="0"/>
                <a:cs typeface="ＭＳ Ｐゴシック" charset="0"/>
              </a:rPr>
              <a:t>]</a:t>
            </a:r>
            <a:r>
              <a:rPr lang="ar-SA" dirty="0">
                <a:latin typeface="Arial" charset="0"/>
                <a:ea typeface="ＭＳ Ｐゴシック" charset="0"/>
                <a:cs typeface="ＭＳ Ｐゴシック" charset="0"/>
              </a:rPr>
              <a:t>3</a:t>
            </a:r>
            <a:r>
              <a:rPr lang="en-US" dirty="0">
                <a:latin typeface="Arial" charset="0"/>
                <a:ea typeface="ＭＳ Ｐゴシック" charset="0"/>
                <a:cs typeface="ＭＳ Ｐゴシック" charset="0"/>
              </a:rPr>
              <a:t>[</a:t>
            </a:r>
            <a:r>
              <a:rPr lang="ar-SA" dirty="0">
                <a:latin typeface="Arial" charset="0"/>
                <a:ea typeface="ＭＳ Ｐゴシック" charset="0"/>
                <a:cs typeface="ＭＳ Ｐゴシック" charset="0"/>
              </a:rPr>
              <a:t> ينتج الخلاص من توسيع قدرة تلك الطبيعة مع تقليل سيطرة المادية، </a:t>
            </a:r>
            <a:r>
              <a:rPr lang="en-US" dirty="0">
                <a:latin typeface="Arial" charset="0"/>
                <a:ea typeface="ＭＳ Ｐゴシック" charset="0"/>
                <a:cs typeface="ＭＳ Ｐゴシック" charset="0"/>
              </a:rPr>
              <a:t>]</a:t>
            </a:r>
            <a:r>
              <a:rPr lang="ar-SA" dirty="0">
                <a:latin typeface="Arial" charset="0"/>
                <a:ea typeface="ＭＳ Ｐゴシック" charset="0"/>
                <a:cs typeface="ＭＳ Ｐゴシック" charset="0"/>
              </a:rPr>
              <a:t>4</a:t>
            </a:r>
            <a:r>
              <a:rPr lang="en-US" dirty="0">
                <a:latin typeface="Arial" charset="0"/>
                <a:ea typeface="ＭＳ Ｐゴシック" charset="0"/>
                <a:cs typeface="ＭＳ Ｐゴシック" charset="0"/>
              </a:rPr>
              <a:t>[</a:t>
            </a:r>
            <a:r>
              <a:rPr lang="ar-SA" dirty="0">
                <a:latin typeface="Arial" charset="0"/>
                <a:ea typeface="ＭＳ Ｐゴシック" charset="0"/>
                <a:cs typeface="ＭＳ Ｐゴシック" charset="0"/>
              </a:rPr>
              <a:t> ويتم ذلك عن طريق التعاليم السرية للمعلمين الغنوصيين. وفي مقاومة هذا التعليم، تبنى كتاب مسيحيين وجهة نظر عالمية تتبنى إله الكتاب المقدس كونه الخالق الإلهي، مؤكدًا أن الخليقة صالحة رغم ما شابها من دمار لاحق، وأعتقت خلاص الروح والجسد أيضًا."</a:t>
            </a:r>
          </a:p>
          <a:p>
            <a:pPr algn="r" rtl="1"/>
            <a:r>
              <a:rPr lang="ar-SA" dirty="0">
                <a:latin typeface="Arial" charset="0"/>
                <a:ea typeface="ＭＳ Ｐゴシック" charset="0"/>
                <a:cs typeface="ＭＳ Ｐゴシック" charset="0"/>
              </a:rPr>
              <a:t>النص لهانا في هذا المخطط </a:t>
            </a:r>
            <a:r>
              <a:rPr lang="en-US" dirty="0">
                <a:latin typeface="Arial" charset="0"/>
                <a:ea typeface="ＭＳ Ｐゴシック" charset="0"/>
                <a:cs typeface="ＭＳ Ｐゴシック" charset="0"/>
              </a:rPr>
              <a:t>]</a:t>
            </a:r>
            <a:r>
              <a:rPr lang="ar-SA" dirty="0">
                <a:latin typeface="Arial" charset="0"/>
                <a:ea typeface="ＭＳ Ｐゴシック" charset="0"/>
                <a:cs typeface="ＭＳ Ｐゴシック" charset="0"/>
              </a:rPr>
              <a:t>والرسوم بين القوسين هي لي</a:t>
            </a:r>
            <a:r>
              <a:rPr lang="en-US" dirty="0">
                <a:latin typeface="Arial" charset="0"/>
                <a:ea typeface="ＭＳ Ｐゴシック" charset="0"/>
                <a:cs typeface="ＭＳ Ｐゴシック" charset="0"/>
              </a:rPr>
              <a:t>[</a:t>
            </a:r>
            <a:endParaRPr lang="ar-SA" dirty="0">
              <a:latin typeface="Arial" charset="0"/>
              <a:ea typeface="ＭＳ Ｐゴシック" charset="0"/>
              <a:cs typeface="ＭＳ Ｐゴシック" charset="0"/>
            </a:endParaRPr>
          </a:p>
        </p:txBody>
      </p:sp>
      <p:sp>
        <p:nvSpPr>
          <p:cNvPr id="13926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4C5201-26A7-FA4F-86D4-8F1F101B6C9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56768052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671A22-BD65-6049-90E1-563ACA3A956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p:spPr>
        <p:txBody>
          <a:bodyPr/>
          <a:lstStyle/>
          <a:p>
            <a:pPr algn="r" rtl="1" eaLnBrk="1" hangingPunct="1"/>
            <a:r>
              <a:rPr lang="ar-SA" dirty="0">
                <a:latin typeface="Arial" charset="0"/>
                <a:cs typeface="ＭＳ Ｐゴシック" charset="0"/>
              </a:rPr>
              <a:t>أنكرالعديد من الغنوصيين أن يسوع كان إنسانًا حقيقيًا. وقام آخرون بتعظيم الروح حتى أن أنكروا ألوهيته.</a:t>
            </a:r>
            <a:endParaRPr lang="en-US" dirty="0">
              <a:latin typeface="Arial"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FE37CA7-4801-B247-84D3-C62139CE133F}" type="slidenum">
              <a:rPr lang="en-US" sz="1200">
                <a:latin typeface="Arial" charset="0"/>
              </a:rPr>
              <a:pPr/>
              <a:t>8</a:t>
            </a:fld>
            <a:endParaRPr lang="en-US" sz="1200">
              <a:latin typeface="Arial" charset="0"/>
            </a:endParaRPr>
          </a:p>
        </p:txBody>
      </p:sp>
      <p:sp>
        <p:nvSpPr>
          <p:cNvPr id="237570" name="Rectangle 2"/>
          <p:cNvSpPr>
            <a:spLocks noGrp="1" noRot="1" noChangeAspect="1" noChangeArrowheads="1" noTextEdit="1"/>
          </p:cNvSpPr>
          <p:nvPr>
            <p:ph type="sldImg"/>
          </p:nvPr>
        </p:nvSpPr>
        <p:spPr>
          <a:ln/>
        </p:spPr>
      </p:sp>
      <p:sp>
        <p:nvSpPr>
          <p:cNvPr id="2375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5A05D47E-4C10-244B-A2B3-9EF3ABC0575F}" type="slidenum">
              <a:rPr lang="en-US" sz="1200">
                <a:latin typeface="Arial" charset="0"/>
              </a:rPr>
              <a:pPr/>
              <a:t>82</a:t>
            </a:fld>
            <a:endParaRPr lang="en-US" sz="1200">
              <a:latin typeface="Arial" charset="0"/>
            </a:endParaRPr>
          </a:p>
        </p:txBody>
      </p:sp>
      <p:sp>
        <p:nvSpPr>
          <p:cNvPr id="382978" name="Rectangle 2"/>
          <p:cNvSpPr>
            <a:spLocks noGrp="1" noRot="1" noChangeAspect="1" noChangeArrowheads="1" noTextEdit="1"/>
          </p:cNvSpPr>
          <p:nvPr>
            <p:ph type="sldImg"/>
          </p:nvPr>
        </p:nvSpPr>
        <p:spPr>
          <a:ln/>
        </p:spPr>
      </p:sp>
      <p:sp>
        <p:nvSpPr>
          <p:cNvPr id="3829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The July 2010 film INCEPTION blurs the distinction between reality and dream.</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AB8D2FA9-0C63-C34D-A737-AC5A1149B5CA}" type="slidenum">
              <a:rPr lang="en-US" sz="1200">
                <a:latin typeface="Arial" charset="0"/>
              </a:rPr>
              <a:pPr/>
              <a:t>83</a:t>
            </a:fld>
            <a:endParaRPr lang="en-US" sz="1200">
              <a:latin typeface="Arial" charset="0"/>
            </a:endParaRPr>
          </a:p>
        </p:txBody>
      </p:sp>
      <p:sp>
        <p:nvSpPr>
          <p:cNvPr id="385026" name="Rectangle 2"/>
          <p:cNvSpPr>
            <a:spLocks noGrp="1" noRot="1" noChangeAspect="1" noChangeArrowheads="1" noTextEdit="1"/>
          </p:cNvSpPr>
          <p:nvPr>
            <p:ph type="sldImg"/>
          </p:nvPr>
        </p:nvSpPr>
        <p:spPr>
          <a:ln/>
        </p:spPr>
      </p:sp>
      <p:sp>
        <p:nvSpPr>
          <p:cNvPr id="3850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By espousing dreams within dreams, it encourages suicide to get one out of the dream into reality.  When one of the key characters, Mal, finally does this to make it back to the real world, she still thinks it is a dream.  Christianity, in contrast, teaches us to deal with reality.</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11781B4E-E601-834C-BF42-05F6B3736698}" type="slidenum">
              <a:rPr lang="en-US" sz="1200">
                <a:latin typeface="Arial" charset="0"/>
              </a:rPr>
              <a:pPr/>
              <a:t>84</a:t>
            </a:fld>
            <a:endParaRPr lang="en-US" sz="1200">
              <a:latin typeface="Arial" charset="0"/>
            </a:endParaRPr>
          </a:p>
        </p:txBody>
      </p:sp>
      <p:sp>
        <p:nvSpPr>
          <p:cNvPr id="387074" name="Rectangle 2"/>
          <p:cNvSpPr>
            <a:spLocks noGrp="1" noRot="1" noChangeAspect="1" noChangeArrowheads="1" noTextEdit="1"/>
          </p:cNvSpPr>
          <p:nvPr>
            <p:ph type="sldImg"/>
          </p:nvPr>
        </p:nvSpPr>
        <p:spPr>
          <a:ln/>
        </p:spPr>
      </p:sp>
      <p:sp>
        <p:nvSpPr>
          <p:cNvPr id="3870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Buddhism likewise seeks to attain the unattainable by asking us to desire not to have any desire!</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Slide Image Placeholder 1"/>
          <p:cNvSpPr>
            <a:spLocks noGrp="1" noRot="1" noChangeAspect="1"/>
          </p:cNvSpPr>
          <p:nvPr>
            <p:ph type="sldImg"/>
          </p:nvPr>
        </p:nvSpPr>
        <p:spPr>
          <a:ln/>
        </p:spPr>
      </p:sp>
      <p:sp>
        <p:nvSpPr>
          <p:cNvPr id="38912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2000">
                <a:latin typeface="Arial" charset="0"/>
                <a:ea typeface="ＭＳ Ｐゴシック" charset="0"/>
                <a:cs typeface="ＭＳ Ｐゴシック" charset="0"/>
              </a:rPr>
              <a:t>The Apostle</a:t>
            </a:r>
            <a:r>
              <a:rPr lang="fr-FR" sz="2000">
                <a:latin typeface="Arial" charset="0"/>
                <a:ea typeface="ＭＳ Ｐゴシック" charset="0"/>
                <a:cs typeface="ＭＳ Ｐゴシック" charset="0"/>
              </a:rPr>
              <a:t>'</a:t>
            </a:r>
            <a:r>
              <a:rPr lang="en-US" sz="2000">
                <a:latin typeface="Arial" charset="0"/>
                <a:ea typeface="ＭＳ Ｐゴシック" charset="0"/>
                <a:cs typeface="ＭＳ Ｐゴシック" charset="0"/>
              </a:rPr>
              <a:t>s Creed was the earliest doctrinal formation outside of the NT.  It was written sometime between the 1</a:t>
            </a:r>
            <a:r>
              <a:rPr lang="en-US" sz="2000" baseline="30000">
                <a:latin typeface="Arial" charset="0"/>
                <a:ea typeface="ＭＳ Ｐゴシック" charset="0"/>
                <a:cs typeface="ＭＳ Ｐゴシック" charset="0"/>
              </a:rPr>
              <a:t>st</a:t>
            </a:r>
            <a:r>
              <a:rPr lang="en-US" sz="2000">
                <a:latin typeface="Arial" charset="0"/>
                <a:ea typeface="ＭＳ Ｐゴシック" charset="0"/>
                <a:cs typeface="ＭＳ Ｐゴシック" charset="0"/>
              </a:rPr>
              <a:t> and 3</a:t>
            </a:r>
            <a:r>
              <a:rPr lang="en-US" sz="2000" baseline="30000">
                <a:latin typeface="Arial" charset="0"/>
                <a:ea typeface="ＭＳ Ｐゴシック" charset="0"/>
                <a:cs typeface="ＭＳ Ｐゴシック" charset="0"/>
              </a:rPr>
              <a:t>rd</a:t>
            </a:r>
            <a:r>
              <a:rPr lang="en-US" sz="2000">
                <a:latin typeface="Arial" charset="0"/>
                <a:ea typeface="ＭＳ Ｐゴシック" charset="0"/>
                <a:cs typeface="ＭＳ Ｐゴシック" charset="0"/>
              </a:rPr>
              <a:t> centuries as an affirmation against Gnosticism.  Since it was believed to come from the teaching of the 12 apostles themselves, it became known as The Apostle</a:t>
            </a:r>
            <a:r>
              <a:rPr lang="fr-FR" sz="2000">
                <a:latin typeface="Arial" charset="0"/>
                <a:ea typeface="ＭＳ Ｐゴシック" charset="0"/>
                <a:cs typeface="ＭＳ Ｐゴシック" charset="0"/>
              </a:rPr>
              <a:t>'</a:t>
            </a:r>
            <a:r>
              <a:rPr lang="en-US" sz="2000">
                <a:latin typeface="Arial" charset="0"/>
                <a:ea typeface="ＭＳ Ｐゴシック" charset="0"/>
                <a:cs typeface="ＭＳ Ｐゴシック" charset="0"/>
              </a:rPr>
              <a:t>s Creed.  There is only one Latin version but at least 6 English translations.  I will share the Lutheran version.</a:t>
            </a:r>
          </a:p>
        </p:txBody>
      </p:sp>
      <p:sp>
        <p:nvSpPr>
          <p:cNvPr id="3891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CF48B0EE-52AA-7B4E-BAA8-5A8ACF40E946}" type="slidenum">
              <a:rPr lang="en-US" sz="1200">
                <a:solidFill>
                  <a:srgbClr val="000000"/>
                </a:solidFill>
                <a:latin typeface="Arial" charset="0"/>
              </a:rPr>
              <a:pPr/>
              <a:t>85</a:t>
            </a:fld>
            <a:endParaRPr lang="en-US" sz="1200">
              <a:solidFill>
                <a:srgbClr val="000000"/>
              </a:solidFill>
              <a:latin typeface="Arial"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Slide Image Placeholder 1"/>
          <p:cNvSpPr>
            <a:spLocks noGrp="1" noRot="1" noChangeAspect="1"/>
          </p:cNvSpPr>
          <p:nvPr>
            <p:ph type="sldImg"/>
          </p:nvPr>
        </p:nvSpPr>
        <p:spPr>
          <a:ln/>
        </p:spPr>
      </p:sp>
      <p:sp>
        <p:nvSpPr>
          <p:cNvPr id="39117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sz="2000">
              <a:latin typeface="Arial" charset="0"/>
              <a:ea typeface="ＭＳ Ｐゴシック" charset="0"/>
              <a:cs typeface="ＭＳ Ｐゴシック" charset="0"/>
            </a:endParaRPr>
          </a:p>
        </p:txBody>
      </p:sp>
      <p:sp>
        <p:nvSpPr>
          <p:cNvPr id="39117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98B86300-AD29-9A47-929E-E662342763ED}" type="slidenum">
              <a:rPr lang="en-US" sz="1200">
                <a:solidFill>
                  <a:srgbClr val="000000"/>
                </a:solidFill>
                <a:latin typeface="Arial" charset="0"/>
              </a:rPr>
              <a:pPr/>
              <a:t>86</a:t>
            </a:fld>
            <a:endParaRPr lang="en-US" sz="1200">
              <a:solidFill>
                <a:srgbClr val="000000"/>
              </a:solidFill>
              <a:latin typeface="Arial"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Slide Image Placeholder 1"/>
          <p:cNvSpPr>
            <a:spLocks noGrp="1" noRot="1" noChangeAspect="1"/>
          </p:cNvSpPr>
          <p:nvPr>
            <p:ph type="sldImg"/>
          </p:nvPr>
        </p:nvSpPr>
        <p:spPr>
          <a:ln/>
        </p:spPr>
      </p:sp>
      <p:sp>
        <p:nvSpPr>
          <p:cNvPr id="39321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sz="2000">
              <a:latin typeface="Arial" charset="0"/>
              <a:ea typeface="ＭＳ Ｐゴシック" charset="0"/>
              <a:cs typeface="ＭＳ Ｐゴシック" charset="0"/>
            </a:endParaRPr>
          </a:p>
        </p:txBody>
      </p:sp>
      <p:sp>
        <p:nvSpPr>
          <p:cNvPr id="39321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DBCAC8BC-B5A6-704B-84B7-FA17E3CDA9DE}" type="slidenum">
              <a:rPr lang="en-US" sz="1200">
                <a:solidFill>
                  <a:srgbClr val="000000"/>
                </a:solidFill>
                <a:latin typeface="Arial" charset="0"/>
              </a:rPr>
              <a:pPr/>
              <a:t>87</a:t>
            </a:fld>
            <a:endParaRPr lang="en-US" sz="1200">
              <a:solidFill>
                <a:srgbClr val="000000"/>
              </a:solidFill>
              <a:latin typeface="Arial"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5" name="Slide Image Placeholder 1"/>
          <p:cNvSpPr>
            <a:spLocks noGrp="1" noRot="1" noChangeAspect="1"/>
          </p:cNvSpPr>
          <p:nvPr>
            <p:ph type="sldImg"/>
          </p:nvPr>
        </p:nvSpPr>
        <p:spPr>
          <a:ln/>
        </p:spPr>
      </p:sp>
      <p:sp>
        <p:nvSpPr>
          <p:cNvPr id="39526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sz="2000">
              <a:latin typeface="Arial" charset="0"/>
              <a:ea typeface="ＭＳ Ｐゴシック" charset="0"/>
              <a:cs typeface="ＭＳ Ｐゴシック" charset="0"/>
            </a:endParaRPr>
          </a:p>
        </p:txBody>
      </p:sp>
      <p:sp>
        <p:nvSpPr>
          <p:cNvPr id="39526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CA67712D-EC2C-8545-9781-CADCA5E76E2A}" type="slidenum">
              <a:rPr lang="en-US" sz="1200">
                <a:solidFill>
                  <a:srgbClr val="000000"/>
                </a:solidFill>
                <a:latin typeface="Arial" charset="0"/>
              </a:rPr>
              <a:pPr/>
              <a:t>88</a:t>
            </a:fld>
            <a:endParaRPr lang="en-US" sz="1200">
              <a:solidFill>
                <a:srgbClr val="000000"/>
              </a:solidFill>
              <a:latin typeface="Arial"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94E29F67-4CB2-9941-B650-148EC4DD6D36}" type="slidenum">
              <a:rPr lang="en-US" sz="1200">
                <a:latin typeface="Arial" charset="0"/>
              </a:rPr>
              <a:pPr/>
              <a:t>89</a:t>
            </a:fld>
            <a:endParaRPr lang="en-US" sz="1200">
              <a:latin typeface="Arial" charset="0"/>
            </a:endParaRPr>
          </a:p>
        </p:txBody>
      </p:sp>
      <p:sp>
        <p:nvSpPr>
          <p:cNvPr id="397314" name="Rectangle 2"/>
          <p:cNvSpPr>
            <a:spLocks noGrp="1" noRot="1" noChangeAspect="1" noChangeArrowheads="1" noTextEdit="1"/>
          </p:cNvSpPr>
          <p:nvPr>
            <p:ph type="sldImg"/>
          </p:nvPr>
        </p:nvSpPr>
        <p:spPr>
          <a:ln/>
        </p:spPr>
      </p:sp>
      <p:sp>
        <p:nvSpPr>
          <p:cNvPr id="3973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964284D5-03E7-7348-8116-77B0C6DF08ED}" type="slidenum">
              <a:rPr lang="en-US" sz="1200">
                <a:latin typeface="Arial" charset="0"/>
              </a:rPr>
              <a:pPr/>
              <a:t>90</a:t>
            </a:fld>
            <a:endParaRPr lang="en-US" sz="1200">
              <a:latin typeface="Arial"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NB NT Backgrounds (</a:t>
            </a:r>
            <a:r>
              <a:rPr lang="en-US" sz="1200" b="0" dirty="0" err="1">
                <a:solidFill>
                  <a:srgbClr val="FFFFFF"/>
                </a:solidFill>
                <a:latin typeface="Arial" charset="0"/>
                <a:ea typeface="ＭＳ Ｐゴシック" charset="0"/>
              </a:rPr>
              <a:t>nb</a:t>
            </a:r>
            <a:r>
              <a:rPr lang="en-US" sz="1200" b="0" dirty="0">
                <a:solidFill>
                  <a:srgbClr val="FFFFFF"/>
                </a:solidFill>
                <a:latin typeface="Arial" charset="0"/>
                <a:ea typeface="ＭＳ Ｐゴシック" charset="0"/>
              </a:rPr>
              <a:t>) Arabic</a:t>
            </a:r>
          </a:p>
          <a:p>
            <a:r>
              <a:rPr lang="en-US" dirty="0"/>
              <a:t>_____________</a:t>
            </a:r>
          </a:p>
          <a:p>
            <a:r>
              <a:rPr lang="en-US" dirty="0"/>
              <a:t>Common-</a:t>
            </a:r>
            <a:r>
              <a:rPr lang="en-US" dirty="0">
                <a:latin typeface="Arial" charset="0"/>
                <a:ea typeface="ＭＳ Ｐゴシック" charset="0"/>
              </a:rPr>
              <a:t>3</a:t>
            </a:r>
            <a:r>
              <a:rPr lang="en-US" sz="1200" b="0" dirty="0">
                <a:solidFill>
                  <a:srgbClr val="FFFFFF"/>
                </a:solidFill>
                <a:latin typeface="Arial" charset="0"/>
                <a:ea typeface="ＭＳ Ｐゴシック" charset="0"/>
              </a:rPr>
              <a:t>1</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FED23475-5904-DD4F-9D2A-117461D22D0A}" type="slidenum">
              <a:rPr lang="en-US" sz="1200">
                <a:latin typeface="Arial" charset="0"/>
              </a:rPr>
              <a:pPr/>
              <a:t>9</a:t>
            </a:fld>
            <a:endParaRPr lang="en-US" sz="1200">
              <a:latin typeface="Arial" charset="0"/>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0.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0.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0.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0.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0.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0.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0.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0.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0.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0.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0.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20.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104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0.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0.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0.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0.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0.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0.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0.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0.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0.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0.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0.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0.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0.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0.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20.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115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20.xml"/><Relationship Id="rId5" Type="http://schemas.openxmlformats.org/officeDocument/2006/relationships/image" Target="../media/image8.png"/><Relationship Id="rId4" Type="http://schemas.openxmlformats.org/officeDocument/2006/relationships/image" Target="../media/image11.png"/></Relationships>
</file>

<file path=ppt/slideLayouts/_rels/slideLayout116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0.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0.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0.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0.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0.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0.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0.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0.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26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20.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13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3.jpeg"/><Relationship Id="rId1" Type="http://schemas.openxmlformats.org/officeDocument/2006/relationships/slideMaster" Target="../slideMasters/slideMaster20.xml"/><Relationship Id="rId4" Type="http://schemas.openxmlformats.org/officeDocument/2006/relationships/image" Target="../media/image15.jpeg"/></Relationships>
</file>

<file path=ppt/slideLayouts/_rels/slideLayout136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20.xml"/><Relationship Id="rId4" Type="http://schemas.openxmlformats.org/officeDocument/2006/relationships/image" Target="../media/image16.jpe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0.xml"/></Relationships>
</file>

<file path=ppt/slideLayouts/_rels/slideLayout137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20.xml"/><Relationship Id="rId4" Type="http://schemas.openxmlformats.org/officeDocument/2006/relationships/image" Target="../media/image16.jpeg"/></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0.xml"/></Relationships>
</file>

<file path=ppt/slideLayouts/_rels/slideLayout137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0.xml"/></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0.xml"/></Relationships>
</file>

<file path=ppt/slideLayouts/_rels/slideLayout137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20.xml"/><Relationship Id="rId4" Type="http://schemas.openxmlformats.org/officeDocument/2006/relationships/image" Target="../media/image16.jpeg"/></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0.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20.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14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0.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146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0.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20.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0.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0.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0.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0.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0.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0.xml"/></Relationships>
</file>

<file path=ppt/slideLayouts/_rels/slideLayout153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0.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9.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9.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9.xml"/><Relationship Id="rId4" Type="http://schemas.openxmlformats.org/officeDocument/2006/relationships/image" Target="../media/image10.pn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19.xml"/><Relationship Id="rId4" Type="http://schemas.openxmlformats.org/officeDocument/2006/relationships/image" Target="../media/image16.jpeg"/></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 Id="rId4"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9.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9.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9.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9.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9.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9.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9.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9.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9.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9.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9.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9.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9.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9.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9.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9.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9.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9.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9.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9.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9.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9.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9.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9.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9.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9.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9.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9.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9.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9.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4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19.xml"/><Relationship Id="rId5" Type="http://schemas.openxmlformats.org/officeDocument/2006/relationships/image" Target="../media/image8.png"/><Relationship Id="rId4" Type="http://schemas.openxmlformats.org/officeDocument/2006/relationships/image" Target="../media/image11.png"/></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9.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3.jpeg"/><Relationship Id="rId1" Type="http://schemas.openxmlformats.org/officeDocument/2006/relationships/slideMaster" Target="../slideMasters/slideMaster19.xml"/><Relationship Id="rId4" Type="http://schemas.openxmlformats.org/officeDocument/2006/relationships/image" Target="../media/image15.jpeg"/></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19.xml"/><Relationship Id="rId4" Type="http://schemas.openxmlformats.org/officeDocument/2006/relationships/image" Target="../media/image16.jpe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9.xml"/></Relationships>
</file>

<file path=ppt/slideLayouts/_rels/slideLayout68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19.xml"/><Relationship Id="rId4" Type="http://schemas.openxmlformats.org/officeDocument/2006/relationships/image" Target="../media/image16.jpeg"/></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9.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9.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9.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19.xml"/><Relationship Id="rId4" Type="http://schemas.openxmlformats.org/officeDocument/2006/relationships/image" Target="../media/image16.jpeg"/></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9.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9.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9.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9.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9.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9.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9.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9.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9.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20.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85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0.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0.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0.xml"/><Relationship Id="rId4" Type="http://schemas.openxmlformats.org/officeDocument/2006/relationships/image" Target="../media/image10.png"/></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20.xml"/><Relationship Id="rId4" Type="http://schemas.openxmlformats.org/officeDocument/2006/relationships/image" Target="../media/image16.jpeg"/></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 Id="rId4" Type="http://schemas.openxmlformats.org/officeDocument/2006/relationships/image" Target="../media/image4.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20.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98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0.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0.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0.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latin typeface="Tahoma" pitchFamily="22" charset="-52"/>
                  <a:ea typeface="+mn-ea"/>
                  <a:cs typeface="+mn-cs"/>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latin typeface="Tahoma" pitchFamily="22" charset="-52"/>
                  <a:ea typeface="+mn-ea"/>
                  <a:cs typeface="+mn-cs"/>
                </a:endParaRPr>
              </a:p>
            </p:txBody>
          </p:sp>
        </p:grpSp>
      </p:grpSp>
      <p:sp>
        <p:nvSpPr>
          <p:cNvPr id="1244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12442"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22"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48ED32DB-7017-1348-AEA4-5B1459BBC555}" type="slidenum">
              <a:rPr lang="en-US"/>
              <a:pPr>
                <a:defRPr/>
              </a:pPr>
              <a:t>‹#›</a:t>
            </a:fld>
            <a:endParaRPr lang="en-US"/>
          </a:p>
        </p:txBody>
      </p:sp>
    </p:spTree>
    <p:extLst>
      <p:ext uri="{BB962C8B-B14F-4D97-AF65-F5344CB8AC3E}">
        <p14:creationId xmlns:p14="http://schemas.microsoft.com/office/powerpoint/2010/main" val="15365078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DC82CC62-7626-A047-B400-6CB91197496F}" type="slidenum">
              <a:rPr lang="en-US"/>
              <a:pPr>
                <a:defRPr/>
              </a:pPr>
              <a:t>‹#›</a:t>
            </a:fld>
            <a:endParaRPr lang="en-US"/>
          </a:p>
        </p:txBody>
      </p:sp>
    </p:spTree>
    <p:extLst>
      <p:ext uri="{BB962C8B-B14F-4D97-AF65-F5344CB8AC3E}">
        <p14:creationId xmlns:p14="http://schemas.microsoft.com/office/powerpoint/2010/main" val="150635243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150047806"/>
      </p:ext>
    </p:extLst>
  </p:cSld>
  <p:clrMapOvr>
    <a:masterClrMapping/>
  </p:clrMapOvr>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1252687"/>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7864300"/>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1381927"/>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9146583"/>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1829479"/>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292929"/>
                </a:solidFill>
                <a:latin typeface="Arial"/>
                <a:ea typeface="Arial"/>
                <a:cs typeface="Arial"/>
                <a:sym typeface="Arial"/>
              </a:defRPr>
            </a:lvl1pPr>
            <a:lvl2pPr marL="0" indent="457200" algn="ctr">
              <a:buSzTx/>
              <a:buNone/>
              <a:defRPr>
                <a:solidFill>
                  <a:srgbClr val="292929"/>
                </a:solidFill>
                <a:latin typeface="Arial"/>
                <a:ea typeface="Arial"/>
                <a:cs typeface="Arial"/>
                <a:sym typeface="Arial"/>
              </a:defRPr>
            </a:lvl2pPr>
            <a:lvl3pPr marL="0" indent="914400" algn="ctr">
              <a:buSzTx/>
              <a:buNone/>
              <a:defRPr>
                <a:solidFill>
                  <a:srgbClr val="292929"/>
                </a:solidFill>
                <a:latin typeface="Arial"/>
                <a:ea typeface="Arial"/>
                <a:cs typeface="Arial"/>
                <a:sym typeface="Arial"/>
              </a:defRPr>
            </a:lvl3pPr>
            <a:lvl4pPr marL="0" indent="1371600" algn="ctr">
              <a:buSzTx/>
              <a:buNone/>
              <a:defRPr>
                <a:solidFill>
                  <a:srgbClr val="292929"/>
                </a:solidFill>
                <a:latin typeface="Arial"/>
                <a:ea typeface="Arial"/>
                <a:cs typeface="Arial"/>
                <a:sym typeface="Arial"/>
              </a:defRPr>
            </a:lvl4pPr>
            <a:lvl5pPr marL="0" indent="1828800" algn="ctr">
              <a:buSzTx/>
              <a:buNone/>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969844038"/>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102634053"/>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292929"/>
                </a:solidFill>
                <a:latin typeface="Arial"/>
                <a:ea typeface="Arial"/>
                <a:cs typeface="Arial"/>
                <a:sym typeface="Arial"/>
              </a:defRPr>
            </a:lvl1pPr>
            <a:lvl2pPr marL="0" indent="457200">
              <a:spcBef>
                <a:spcPts val="400"/>
              </a:spcBef>
              <a:buSzTx/>
              <a:buNone/>
              <a:defRPr sz="2000">
                <a:solidFill>
                  <a:srgbClr val="292929"/>
                </a:solidFill>
                <a:latin typeface="Arial"/>
                <a:ea typeface="Arial"/>
                <a:cs typeface="Arial"/>
                <a:sym typeface="Arial"/>
              </a:defRPr>
            </a:lvl2pPr>
            <a:lvl3pPr marL="0" indent="914400">
              <a:spcBef>
                <a:spcPts val="400"/>
              </a:spcBef>
              <a:buSzTx/>
              <a:buNone/>
              <a:defRPr sz="2000">
                <a:solidFill>
                  <a:srgbClr val="292929"/>
                </a:solidFill>
                <a:latin typeface="Arial"/>
                <a:ea typeface="Arial"/>
                <a:cs typeface="Arial"/>
                <a:sym typeface="Arial"/>
              </a:defRPr>
            </a:lvl3pPr>
            <a:lvl4pPr marL="0" indent="1371600">
              <a:spcBef>
                <a:spcPts val="400"/>
              </a:spcBef>
              <a:buSzTx/>
              <a:buNone/>
              <a:defRPr sz="2000">
                <a:solidFill>
                  <a:srgbClr val="292929"/>
                </a:solidFill>
                <a:latin typeface="Arial"/>
                <a:ea typeface="Arial"/>
                <a:cs typeface="Arial"/>
                <a:sym typeface="Arial"/>
              </a:defRPr>
            </a:lvl4pPr>
            <a:lvl5pPr marL="0" indent="1828800">
              <a:spcBef>
                <a:spcPts val="400"/>
              </a:spcBef>
              <a:buSzTx/>
              <a:buNone/>
              <a:defRPr sz="20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966897897"/>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a:solidFill>
                  <a:srgbClr val="292929"/>
                </a:solidFill>
                <a:latin typeface="Arial"/>
                <a:ea typeface="Arial"/>
                <a:cs typeface="Arial"/>
                <a:sym typeface="Arial"/>
              </a:defRPr>
            </a:lvl1pPr>
            <a:lvl2pPr marL="962289" indent="-513027">
              <a:spcBef>
                <a:spcPts val="600"/>
              </a:spcBef>
              <a:buClr>
                <a:srgbClr val="CC9900"/>
              </a:buClr>
              <a:buSzPct val="65000"/>
              <a:buChar char="○"/>
              <a:defRPr sz="2800">
                <a:solidFill>
                  <a:srgbClr val="292929"/>
                </a:solidFill>
                <a:latin typeface="Arial"/>
                <a:ea typeface="Arial"/>
                <a:cs typeface="Arial"/>
                <a:sym typeface="Arial"/>
              </a:defRPr>
            </a:lvl2pPr>
            <a:lvl3pPr marL="1455103" indent="-564515">
              <a:spcBef>
                <a:spcPts val="600"/>
              </a:spcBef>
              <a:buClr>
                <a:srgbClr val="CC9900"/>
              </a:buClr>
              <a:buSzPct val="70000"/>
              <a:buChar char="■"/>
              <a:defRPr sz="2800">
                <a:solidFill>
                  <a:srgbClr val="292929"/>
                </a:solidFill>
                <a:latin typeface="Arial"/>
                <a:ea typeface="Arial"/>
                <a:cs typeface="Arial"/>
                <a:sym typeface="Arial"/>
              </a:defRPr>
            </a:lvl3pPr>
            <a:lvl4pPr marL="1895475" indent="-600075">
              <a:spcBef>
                <a:spcPts val="600"/>
              </a:spcBef>
              <a:buClr>
                <a:srgbClr val="CC9900"/>
              </a:buClr>
              <a:buSzPct val="75000"/>
              <a:buChar char="○"/>
              <a:defRPr sz="2800">
                <a:solidFill>
                  <a:srgbClr val="292929"/>
                </a:solidFill>
                <a:latin typeface="Arial"/>
                <a:ea typeface="Arial"/>
                <a:cs typeface="Arial"/>
                <a:sym typeface="Arial"/>
              </a:defRPr>
            </a:lvl4pPr>
            <a:lvl5pPr marL="2285294" indent="-602544">
              <a:spcBef>
                <a:spcPts val="600"/>
              </a:spcBef>
              <a:buClr>
                <a:srgbClr val="CC9900"/>
              </a:buClr>
              <a:buSzPct val="70000"/>
              <a:buChar char="■"/>
              <a:defRPr sz="28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305220877"/>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292929"/>
                </a:solidFill>
                <a:latin typeface="Arial"/>
                <a:ea typeface="Arial"/>
                <a:cs typeface="Arial"/>
                <a:sym typeface="Arial"/>
              </a:defRPr>
            </a:lvl1pPr>
            <a:lvl2pPr marL="0" indent="457200">
              <a:spcBef>
                <a:spcPts val="500"/>
              </a:spcBef>
              <a:buSzTx/>
              <a:buNone/>
              <a:defRPr sz="2400" b="1">
                <a:solidFill>
                  <a:srgbClr val="292929"/>
                </a:solidFill>
                <a:latin typeface="Arial"/>
                <a:ea typeface="Arial"/>
                <a:cs typeface="Arial"/>
                <a:sym typeface="Arial"/>
              </a:defRPr>
            </a:lvl2pPr>
            <a:lvl3pPr marL="0" indent="914400">
              <a:spcBef>
                <a:spcPts val="500"/>
              </a:spcBef>
              <a:buSzTx/>
              <a:buNone/>
              <a:defRPr sz="2400" b="1">
                <a:solidFill>
                  <a:srgbClr val="292929"/>
                </a:solidFill>
                <a:latin typeface="Arial"/>
                <a:ea typeface="Arial"/>
                <a:cs typeface="Arial"/>
                <a:sym typeface="Arial"/>
              </a:defRPr>
            </a:lvl3pPr>
            <a:lvl4pPr marL="0" indent="1371600">
              <a:spcBef>
                <a:spcPts val="500"/>
              </a:spcBef>
              <a:buSzTx/>
              <a:buNone/>
              <a:defRPr sz="2400" b="1">
                <a:solidFill>
                  <a:srgbClr val="292929"/>
                </a:solidFill>
                <a:latin typeface="Arial"/>
                <a:ea typeface="Arial"/>
                <a:cs typeface="Arial"/>
                <a:sym typeface="Arial"/>
              </a:defRPr>
            </a:lvl4pPr>
            <a:lvl5pPr marL="0" indent="1828800">
              <a:spcBef>
                <a:spcPts val="500"/>
              </a:spcBef>
              <a:buSzTx/>
              <a:buNone/>
              <a:defRPr sz="2400" b="1">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878592230"/>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140588172"/>
      </p:ext>
    </p:extLst>
  </p:cSld>
  <p:clrMapOvr>
    <a:masterClrMapping/>
  </p:clrMapOvr>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5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800818305"/>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71"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574944368"/>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283181315"/>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292929"/>
                </a:solidFill>
                <a:latin typeface="Arial"/>
                <a:ea typeface="Arial"/>
                <a:cs typeface="Arial"/>
                <a:sym typeface="Arial"/>
              </a:defRPr>
            </a:lvl1pPr>
            <a:lvl2pPr marL="0" indent="457200">
              <a:spcBef>
                <a:spcPts val="300"/>
              </a:spcBef>
              <a:buSzTx/>
              <a:buNone/>
              <a:defRPr sz="1400">
                <a:solidFill>
                  <a:srgbClr val="292929"/>
                </a:solidFill>
                <a:latin typeface="Arial"/>
                <a:ea typeface="Arial"/>
                <a:cs typeface="Arial"/>
                <a:sym typeface="Arial"/>
              </a:defRPr>
            </a:lvl2pPr>
            <a:lvl3pPr marL="0" indent="914400">
              <a:spcBef>
                <a:spcPts val="300"/>
              </a:spcBef>
              <a:buSzTx/>
              <a:buNone/>
              <a:defRPr sz="1400">
                <a:solidFill>
                  <a:srgbClr val="292929"/>
                </a:solidFill>
                <a:latin typeface="Arial"/>
                <a:ea typeface="Arial"/>
                <a:cs typeface="Arial"/>
                <a:sym typeface="Arial"/>
              </a:defRPr>
            </a:lvl3pPr>
            <a:lvl4pPr marL="0" indent="1371600">
              <a:spcBef>
                <a:spcPts val="300"/>
              </a:spcBef>
              <a:buSzTx/>
              <a:buNone/>
              <a:defRPr sz="1400">
                <a:solidFill>
                  <a:srgbClr val="292929"/>
                </a:solidFill>
                <a:latin typeface="Arial"/>
                <a:ea typeface="Arial"/>
                <a:cs typeface="Arial"/>
                <a:sym typeface="Arial"/>
              </a:defRPr>
            </a:lvl4pPr>
            <a:lvl5pPr marL="0" indent="1828800">
              <a:spcBef>
                <a:spcPts val="300"/>
              </a:spcBef>
              <a:buSzTx/>
              <a:buNone/>
              <a:defRPr sz="14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090713329"/>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349492"/>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7633286"/>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0739686"/>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2277422"/>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6567824"/>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5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4583774"/>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636440817"/>
      </p:ext>
    </p:extLst>
  </p:cSld>
  <p:clrMapOvr>
    <a:masterClrMapping/>
  </p:clrMapOvr>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1866351"/>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7746681"/>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58698100"/>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x">
  <p:cSld name="2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34025246"/>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x">
  <p:cSld name="2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34256712"/>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40801470"/>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725442471"/>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28471541"/>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08176344"/>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71945320"/>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Garamond"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Garamond"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Garamond"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solidFill>
                    <a:srgbClr val="FFFFFF"/>
                  </a:solidFill>
                  <a:latin typeface="Garamond"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Garamond"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Garamond"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solidFill>
                  <a:srgbClr val="FFFFFF"/>
                </a:solidFill>
                <a:latin typeface="Garamond"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69640592-126E-FA4F-BA19-B89996D9F2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370586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03067367"/>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5027478"/>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66242"/>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59334874"/>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3864064"/>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9809600"/>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1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97828975"/>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39454228"/>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4872505"/>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10013566"/>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9396423C-560D-844B-B815-F0D1010897E1}"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15357555"/>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25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951353493"/>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294651763"/>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957819044"/>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667296461"/>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380591051"/>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780984421"/>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74794928"/>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389550866"/>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784472529"/>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9457832"/>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3458157C-FFD4-C341-A2FE-EBB65B5338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13175542"/>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48147969"/>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51194131"/>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80548746"/>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22962581"/>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8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9575729"/>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0016547"/>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5934770"/>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89545937"/>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64239385"/>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53486467"/>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B4E168C-BBCE-9141-A608-085C3CCEA1E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03108100"/>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88733199"/>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41666894"/>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36282938"/>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64400644"/>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00343610"/>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40978305"/>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32823087"/>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2766074"/>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37589111"/>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89609795"/>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A5E762AF-978C-6D49-84D8-2E4A6C7C224F}"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29487667"/>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40331001"/>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63785350"/>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8177880"/>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29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1164173"/>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25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0446906"/>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414900"/>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8717555"/>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0286003"/>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0800818"/>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983149"/>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4C146142-07AC-6F42-AB89-462340595CA0}"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3962381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978235"/>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1035928"/>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80626860"/>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33004617"/>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8365054"/>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4341224"/>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3343177"/>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1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21751442"/>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5289389"/>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366314"/>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FB31AC69-6219-254A-9423-8B0C5E1CACA8}"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25247843"/>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0107935"/>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3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50381973"/>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80144011"/>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66389563"/>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97795391"/>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76761917"/>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27235715"/>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14202212"/>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77786536"/>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21236262"/>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B99DA18A-04B5-654F-BD87-8A90966CC9E1}" type="slidenum">
              <a:rPr lang="en-US"/>
              <a:pPr>
                <a:defRPr/>
              </a:pPr>
              <a:t>‹#›</a:t>
            </a:fld>
            <a:endParaRPr lang="en-US"/>
          </a:p>
        </p:txBody>
      </p:sp>
    </p:spTree>
    <p:extLst>
      <p:ext uri="{BB962C8B-B14F-4D97-AF65-F5344CB8AC3E}">
        <p14:creationId xmlns:p14="http://schemas.microsoft.com/office/powerpoint/2010/main" val="141139135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D0F0D3E4-7CDF-9B47-B889-6DB27110AA33}"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19026936"/>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55428396"/>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04033231"/>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0852247"/>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52988675"/>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04579098"/>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3438961"/>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4097639"/>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52387385"/>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3001088"/>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a:latin typeface="Arial"/>
                <a:ea typeface="Arial"/>
                <a:cs typeface="Arial"/>
                <a:sym typeface="Arial"/>
              </a:defRPr>
            </a:lvl1pPr>
            <a:lvl2pPr marL="0" indent="457200">
              <a:lnSpc>
                <a:spcPct val="90000"/>
              </a:lnSpc>
              <a:spcBef>
                <a:spcPts val="400"/>
              </a:spcBef>
              <a:buSzTx/>
              <a:buNone/>
              <a:defRPr sz="2000">
                <a:latin typeface="Arial"/>
                <a:ea typeface="Arial"/>
                <a:cs typeface="Arial"/>
                <a:sym typeface="Arial"/>
              </a:defRPr>
            </a:lvl2pPr>
            <a:lvl3pPr marL="0" indent="914400">
              <a:lnSpc>
                <a:spcPct val="90000"/>
              </a:lnSpc>
              <a:spcBef>
                <a:spcPts val="400"/>
              </a:spcBef>
              <a:buSzTx/>
              <a:buNone/>
              <a:defRPr sz="2000">
                <a:latin typeface="Arial"/>
                <a:ea typeface="Arial"/>
                <a:cs typeface="Arial"/>
                <a:sym typeface="Arial"/>
              </a:defRPr>
            </a:lvl3pPr>
            <a:lvl4pPr marL="0" indent="1371600">
              <a:lnSpc>
                <a:spcPct val="90000"/>
              </a:lnSpc>
              <a:spcBef>
                <a:spcPts val="400"/>
              </a:spcBef>
              <a:buSzTx/>
              <a:buNone/>
              <a:defRPr sz="2000">
                <a:latin typeface="Arial"/>
                <a:ea typeface="Arial"/>
                <a:cs typeface="Arial"/>
                <a:sym typeface="Arial"/>
              </a:defRPr>
            </a:lvl4pPr>
            <a:lvl5pPr marL="0" indent="1828800">
              <a:lnSpc>
                <a:spcPct val="90000"/>
              </a:lnSpc>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10793672"/>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61978E8E-77D9-8E46-85BC-C5B89CAA0D3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06754857"/>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a:latin typeface="Arial"/>
                <a:ea typeface="Arial"/>
                <a:cs typeface="Arial"/>
                <a:sym typeface="Arial"/>
              </a:defRPr>
            </a:lvl1pPr>
            <a:lvl2pPr marL="790575" indent="-333375">
              <a:lnSpc>
                <a:spcPct val="90000"/>
              </a:lnSpc>
              <a:spcBef>
                <a:spcPts val="600"/>
              </a:spcBef>
              <a:buClr>
                <a:srgbClr val="000000"/>
              </a:buClr>
              <a:buSzPct val="80000"/>
              <a:buChar char="–"/>
              <a:defRPr sz="2800">
                <a:latin typeface="Arial"/>
                <a:ea typeface="Arial"/>
                <a:cs typeface="Arial"/>
                <a:sym typeface="Arial"/>
              </a:defRPr>
            </a:lvl2pPr>
            <a:lvl3pPr marL="1234439" indent="-320039">
              <a:lnSpc>
                <a:spcPct val="90000"/>
              </a:lnSpc>
              <a:spcBef>
                <a:spcPts val="600"/>
              </a:spcBef>
              <a:buClr>
                <a:srgbClr val="000000"/>
              </a:buClr>
              <a:buSzPct val="80000"/>
              <a:buChar char="●"/>
              <a:defRPr sz="2800">
                <a:latin typeface="Arial"/>
                <a:ea typeface="Arial"/>
                <a:cs typeface="Arial"/>
                <a:sym typeface="Arial"/>
              </a:defRPr>
            </a:lvl3pPr>
            <a:lvl4pPr marL="1727200" indent="-355600">
              <a:lnSpc>
                <a:spcPct val="90000"/>
              </a:lnSpc>
              <a:spcBef>
                <a:spcPts val="600"/>
              </a:spcBef>
              <a:buClr>
                <a:srgbClr val="000000"/>
              </a:buClr>
              <a:buSzPct val="80000"/>
              <a:buChar char="–"/>
              <a:defRPr sz="2800">
                <a:latin typeface="Arial"/>
                <a:ea typeface="Arial"/>
                <a:cs typeface="Arial"/>
                <a:sym typeface="Arial"/>
              </a:defRPr>
            </a:lvl4pPr>
            <a:lvl5pPr marL="2184400" indent="-355600">
              <a:lnSpc>
                <a:spcPct val="90000"/>
              </a:lnSpc>
              <a:spcBef>
                <a:spcPts val="600"/>
              </a:spcBef>
              <a:buClr>
                <a:srgbClr val="000000"/>
              </a:buClr>
              <a:buSzPct val="80000"/>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31214613"/>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a:latin typeface="Arial"/>
                <a:ea typeface="Arial"/>
                <a:cs typeface="Arial"/>
                <a:sym typeface="Arial"/>
              </a:defRPr>
            </a:lvl1pPr>
            <a:lvl2pPr marL="0" indent="457200">
              <a:lnSpc>
                <a:spcPct val="90000"/>
              </a:lnSpc>
              <a:spcBef>
                <a:spcPts val="500"/>
              </a:spcBef>
              <a:buSzTx/>
              <a:buNone/>
              <a:defRPr sz="2400" b="1">
                <a:latin typeface="Arial"/>
                <a:ea typeface="Arial"/>
                <a:cs typeface="Arial"/>
                <a:sym typeface="Arial"/>
              </a:defRPr>
            </a:lvl2pPr>
            <a:lvl3pPr marL="0" indent="914400">
              <a:lnSpc>
                <a:spcPct val="90000"/>
              </a:lnSpc>
              <a:spcBef>
                <a:spcPts val="500"/>
              </a:spcBef>
              <a:buSzTx/>
              <a:buNone/>
              <a:defRPr sz="2400" b="1">
                <a:latin typeface="Arial"/>
                <a:ea typeface="Arial"/>
                <a:cs typeface="Arial"/>
                <a:sym typeface="Arial"/>
              </a:defRPr>
            </a:lvl3pPr>
            <a:lvl4pPr marL="0" indent="1371600">
              <a:lnSpc>
                <a:spcPct val="90000"/>
              </a:lnSpc>
              <a:spcBef>
                <a:spcPts val="500"/>
              </a:spcBef>
              <a:buSzTx/>
              <a:buNone/>
              <a:defRPr sz="2400" b="1">
                <a:latin typeface="Arial"/>
                <a:ea typeface="Arial"/>
                <a:cs typeface="Arial"/>
                <a:sym typeface="Arial"/>
              </a:defRPr>
            </a:lvl4pPr>
            <a:lvl5pPr marL="0" indent="1828800">
              <a:lnSpc>
                <a:spcPct val="90000"/>
              </a:lnSpc>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3210226"/>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0518088"/>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25684905"/>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154489"/>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a:latin typeface="Arial"/>
                <a:ea typeface="Arial"/>
                <a:cs typeface="Arial"/>
                <a:sym typeface="Arial"/>
              </a:defRPr>
            </a:lvl1pPr>
            <a:lvl2pPr marL="0" indent="457200">
              <a:lnSpc>
                <a:spcPct val="90000"/>
              </a:lnSpc>
              <a:spcBef>
                <a:spcPts val="300"/>
              </a:spcBef>
              <a:buSzTx/>
              <a:buNone/>
              <a:defRPr sz="1400">
                <a:latin typeface="Arial"/>
                <a:ea typeface="Arial"/>
                <a:cs typeface="Arial"/>
                <a:sym typeface="Arial"/>
              </a:defRPr>
            </a:lvl2pPr>
            <a:lvl3pPr marL="0" indent="914400">
              <a:lnSpc>
                <a:spcPct val="90000"/>
              </a:lnSpc>
              <a:spcBef>
                <a:spcPts val="300"/>
              </a:spcBef>
              <a:buSzTx/>
              <a:buNone/>
              <a:defRPr sz="1400">
                <a:latin typeface="Arial"/>
                <a:ea typeface="Arial"/>
                <a:cs typeface="Arial"/>
                <a:sym typeface="Arial"/>
              </a:defRPr>
            </a:lvl3pPr>
            <a:lvl4pPr marL="0" indent="1371600">
              <a:lnSpc>
                <a:spcPct val="90000"/>
              </a:lnSpc>
              <a:spcBef>
                <a:spcPts val="300"/>
              </a:spcBef>
              <a:buSzTx/>
              <a:buNone/>
              <a:defRPr sz="1400">
                <a:latin typeface="Arial"/>
                <a:ea typeface="Arial"/>
                <a:cs typeface="Arial"/>
                <a:sym typeface="Arial"/>
              </a:defRPr>
            </a:lvl4pPr>
            <a:lvl5pPr marL="0" indent="1828800">
              <a:lnSpc>
                <a:spcPct val="90000"/>
              </a:lnSpc>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83063392"/>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33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698352066"/>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369273523"/>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148968508"/>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15635112"/>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921DDE76-9789-8140-A3AF-CF80A3E6DD11}"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81095152"/>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67181267"/>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310118506"/>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233829213"/>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149270144"/>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3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53145776"/>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61340459"/>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44422813"/>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0478698"/>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23906558"/>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1781588"/>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2EBDAB55-3304-5142-95BA-9795773461B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76301725"/>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8485226"/>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3560401"/>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79835349"/>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2308912"/>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9491324"/>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8673167"/>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8708208"/>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0803169"/>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2008169"/>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2755205"/>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p>
            <a:pPr lvl="0"/>
            <a:endParaRPr lang="en-US" noProof="0"/>
          </a:p>
        </p:txBody>
      </p:sp>
      <p:sp>
        <p:nvSpPr>
          <p:cNvPr id="4" name="Text Placeholder 3"/>
          <p:cNvSpPr>
            <a:spLocks noGrp="1"/>
          </p:cNvSpPr>
          <p:nvPr>
            <p:ph type="body"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36B5680D-D9DD-5B41-83A4-9D98E9B1373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77585670"/>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4818672"/>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7629181"/>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8001468"/>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08811751"/>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70422326"/>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5147582"/>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3768795"/>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8987088"/>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8524812"/>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1494909"/>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3253509779"/>
      </p:ext>
    </p:extLst>
  </p:cSld>
  <p:clrMapOvr>
    <a:masterClrMapping/>
  </p:clrMapOvr>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0313546"/>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37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885492059"/>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type="tx">
  <p:cSld name="34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39620055"/>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58900028"/>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43946171"/>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55817175"/>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1626710"/>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57143899"/>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04880783"/>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86759394"/>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2485413618"/>
      </p:ext>
    </p:extLst>
  </p:cSld>
  <p:clrMapOvr>
    <a:masterClrMapping/>
  </p:clrMapOvr>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38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2890150525"/>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78212042"/>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529659082"/>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559323246"/>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002943281"/>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53103984"/>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161176310"/>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588492445"/>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356569548"/>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083560878"/>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244559877"/>
      </p:ext>
    </p:extLst>
  </p:cSld>
  <p:clrMapOvr>
    <a:masterClrMapping/>
  </p:clrMapOvr>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3191841"/>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0907676"/>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5302956"/>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8423090"/>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5506391"/>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1845394"/>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3586780"/>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4974539"/>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9957685"/>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08965262"/>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623333557"/>
      </p:ext>
    </p:extLst>
  </p:cSld>
  <p:clrMapOvr>
    <a:masterClrMapping/>
  </p:clrMapOvr>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8845128"/>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9508646"/>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59354418"/>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2183637"/>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2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3381713"/>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1831157"/>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31216442"/>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6809211"/>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showMasterSp="0" type="tx">
  <p:cSld name="4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87006955"/>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type="tx">
  <p:cSld name="3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73991455"/>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3369573614"/>
      </p:ext>
    </p:extLst>
  </p:cSld>
  <p:clrMapOvr>
    <a:masterClrMapping/>
  </p:clrMapOvr>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81990344"/>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01136778"/>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61801183"/>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297473"/>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55370609"/>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08934832"/>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38744554"/>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437317"/>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8429360"/>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8521975"/>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301625" y="228600"/>
            <a:ext cx="8540750" cy="1143000"/>
          </a:xfrm>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194175" cy="44989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B6D2D473-0EFF-7D43-9873-7508AAD7EAEB}" type="slidenum">
              <a:rPr lang="en-US"/>
              <a:pPr>
                <a:defRPr/>
              </a:pPr>
              <a:t>‹#›</a:t>
            </a:fld>
            <a:endParaRPr lang="en-US"/>
          </a:p>
        </p:txBody>
      </p:sp>
    </p:spTree>
    <p:extLst>
      <p:ext uri="{BB962C8B-B14F-4D97-AF65-F5344CB8AC3E}">
        <p14:creationId xmlns:p14="http://schemas.microsoft.com/office/powerpoint/2010/main" val="140581548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4124091625"/>
      </p:ext>
    </p:extLst>
  </p:cSld>
  <p:clrMapOvr>
    <a:masterClrMapping/>
  </p:clrMapOvr>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9772397"/>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5101649"/>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6988200"/>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6630106"/>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38916"/>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0341095"/>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1840762"/>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539802752"/>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527022248"/>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7272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215288573"/>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779700452"/>
      </p:ext>
    </p:extLst>
  </p:cSld>
  <p:clrMapOvr>
    <a:masterClrMapping/>
  </p:clrMapOvr>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702743916"/>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300950532"/>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777628179"/>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a:solidFill>
                  <a:schemeClr val="accent3">
                    <a:lumOff val="44000"/>
                  </a:schemeClr>
                </a:solidFill>
                <a:latin typeface="Arial"/>
                <a:ea typeface="Arial"/>
                <a:cs typeface="Arial"/>
                <a:sym typeface="Arial"/>
              </a:defRPr>
            </a:lvl1pPr>
            <a:lvl2pPr>
              <a:buClr>
                <a:srgbClr val="0078F0"/>
              </a:buClr>
              <a:buSzPct val="70000"/>
              <a:buChar char="■"/>
              <a:defRPr>
                <a:solidFill>
                  <a:schemeClr val="accent3">
                    <a:lumOff val="44000"/>
                  </a:schemeClr>
                </a:solidFill>
                <a:latin typeface="Arial"/>
                <a:ea typeface="Arial"/>
                <a:cs typeface="Arial"/>
                <a:sym typeface="Arial"/>
              </a:defRPr>
            </a:lvl2pPr>
            <a:lvl3pPr>
              <a:buClr>
                <a:srgbClr val="0078F0"/>
              </a:buClr>
              <a:buSzPct val="70000"/>
              <a:buChar char="p"/>
              <a:defRPr>
                <a:solidFill>
                  <a:schemeClr val="accent3">
                    <a:lumOff val="44000"/>
                  </a:schemeClr>
                </a:solidFill>
                <a:latin typeface="Arial"/>
                <a:ea typeface="Arial"/>
                <a:cs typeface="Arial"/>
                <a:sym typeface="Arial"/>
              </a:defRPr>
            </a:lvl3pPr>
            <a:lvl4pPr>
              <a:buClr>
                <a:srgbClr val="0078F0"/>
              </a:buClr>
              <a:buSzPct val="70000"/>
              <a:buChar char="■"/>
              <a:defRPr>
                <a:solidFill>
                  <a:schemeClr val="accent3">
                    <a:lumOff val="44000"/>
                  </a:schemeClr>
                </a:solidFill>
                <a:latin typeface="Arial"/>
                <a:ea typeface="Arial"/>
                <a:cs typeface="Arial"/>
                <a:sym typeface="Arial"/>
              </a:defRPr>
            </a:lvl4pPr>
            <a:lvl5pPr>
              <a:buClr>
                <a:srgbClr val="0078F0"/>
              </a:buClr>
              <a:buSzPct val="70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97209852"/>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188000955"/>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647343302"/>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897675972"/>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08305909"/>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2922543"/>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1841345"/>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2131041503"/>
      </p:ext>
    </p:extLst>
  </p:cSld>
  <p:clrMapOvr>
    <a:masterClrMapping/>
  </p:clrMapOvr>
  <p:transition/>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78955040"/>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27721758"/>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7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3218033"/>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6183676"/>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3636666"/>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49464095"/>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93126458"/>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81736854"/>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84105064"/>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16353526"/>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845957760"/>
      </p:ext>
    </p:extLst>
  </p:cSld>
  <p:clrMapOvr>
    <a:masterClrMapping/>
  </p:clrMapOvr>
  <p:transition/>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0935803"/>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5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27883779"/>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4671412"/>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77975490"/>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9604687"/>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82447753"/>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8935919"/>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2452499"/>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8071125"/>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99007886"/>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4031192719"/>
      </p:ext>
    </p:extLst>
  </p:cSld>
  <p:clrMapOvr>
    <a:masterClrMapping/>
  </p:clrMapOvr>
  <p:transition/>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10233398"/>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6816357"/>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66157597"/>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89771362"/>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2723966"/>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822358"/>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1688280"/>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4272317"/>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31921213"/>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5973000"/>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2385481934"/>
      </p:ext>
    </p:extLst>
  </p:cSld>
  <p:clrMapOvr>
    <a:masterClrMapping/>
  </p:clrMapOvr>
  <p:transition/>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7812692"/>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23626785"/>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6154077"/>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63099916"/>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45383228"/>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9391622"/>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7543047"/>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9692251"/>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67741871"/>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0466165"/>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935238531"/>
      </p:ext>
    </p:extLst>
  </p:cSld>
  <p:clrMapOvr>
    <a:masterClrMapping/>
  </p:clrMapOvr>
  <p:transition/>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8881395"/>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4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52426798"/>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0495740"/>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83500881"/>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77976424"/>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54717316"/>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27730165"/>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82614385"/>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77151995"/>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5839127"/>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新細明體" charset="0"/>
            </a:endParaRPr>
          </a:p>
        </p:txBody>
      </p:sp>
      <p:sp>
        <p:nvSpPr>
          <p:cNvPr id="7"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新細明體" charset="0"/>
            </a:endParaRPr>
          </a:p>
        </p:txBody>
      </p:sp>
      <p:sp>
        <p:nvSpPr>
          <p:cNvPr id="8"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B29822C-117F-EC4C-A226-3ED541EDA32A}" type="slidenum">
              <a:rPr kumimoji="0" lang="en-US" sz="1400" b="0" i="0" u="none" strike="noStrike" kern="1200" cap="none" spc="0" normalizeH="0" baseline="0" noProof="0">
                <a:ln>
                  <a:noFill/>
                </a:ln>
                <a:solidFill>
                  <a:srgbClr val="000000"/>
                </a:solidFill>
                <a:effectLst/>
                <a:uLnTx/>
                <a:uFillTx/>
                <a:latin typeface="Arial" charset="0"/>
                <a:ea typeface="新細明體" charset="0"/>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000000"/>
              </a:solidFill>
              <a:effectLst/>
              <a:uLnTx/>
              <a:uFillTx/>
              <a:latin typeface="Arial" charset="0"/>
              <a:ea typeface="新細明體" charset="0"/>
            </a:endParaRPr>
          </a:p>
        </p:txBody>
      </p:sp>
    </p:spTree>
    <p:extLst>
      <p:ext uri="{BB962C8B-B14F-4D97-AF65-F5344CB8AC3E}">
        <p14:creationId xmlns:p14="http://schemas.microsoft.com/office/powerpoint/2010/main" val="175410715"/>
      </p:ext>
    </p:extLst>
  </p:cSld>
  <p:clrMapOvr>
    <a:masterClrMapping/>
  </p:clrMapOvr>
  <p:transition/>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6806144"/>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93405393"/>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9476218"/>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9059740"/>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41212054"/>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2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69542428"/>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67375079"/>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41187405"/>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2265917"/>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7255347"/>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7B19EAEF-2DB3-214D-BDA3-4D3D165D0046}"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526103026"/>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95397595"/>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81960756"/>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65667405"/>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51164491"/>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0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89457219"/>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7468046"/>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26179193"/>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5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32407328"/>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602072"/>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27059411"/>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8BC8B4-7BC6-6749-8D38-E2F7FBBD44F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930990874"/>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44465343"/>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47428497"/>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75474745"/>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92942617"/>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09451228"/>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46348842"/>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5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28706472"/>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32881706"/>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32251082"/>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9508647"/>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eaLnBrk="0" hangingPunct="0">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lgn="l" eaLnBrk="0" hangingPunct="0">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a:solidFill>
                  <a:srgbClr val="EAEAEA"/>
                </a:solidFill>
                <a:latin typeface="Tahoma" charset="0"/>
              </a:defRPr>
            </a:lvl1pPr>
          </a:lstStyle>
          <a:p>
            <a:pPr>
              <a:defRPr/>
            </a:pPr>
            <a:fld id="{AE88D310-D66B-2347-B0AF-A1750AA749D5}" type="slidenum">
              <a:rPr lang="en-US"/>
              <a:pPr>
                <a:defRPr/>
              </a:pPr>
              <a:t>‹#›</a:t>
            </a:fld>
            <a:endParaRPr lang="en-US"/>
          </a:p>
        </p:txBody>
      </p:sp>
    </p:spTree>
    <p:extLst>
      <p:ext uri="{BB962C8B-B14F-4D97-AF65-F5344CB8AC3E}">
        <p14:creationId xmlns:p14="http://schemas.microsoft.com/office/powerpoint/2010/main" val="295974550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7ADD16D6-C781-C446-B66A-C6CE354D954F}"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120815831"/>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1752432"/>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6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61584178"/>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1917745"/>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77468379"/>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31172160"/>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274028"/>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53057988"/>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27749764"/>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28135687"/>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7223134"/>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4FDB865D-CE04-904D-AF69-8AD0EB651E05}"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705474945"/>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7711245"/>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43644658"/>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54103294"/>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82577051"/>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54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2698939462"/>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type="tx">
  <p:cSld name="52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89134319"/>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86221217"/>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8194977"/>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378500986"/>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752294815"/>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2AB1B7CC-2D6D-AA4D-AF4F-162199A96174}"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342777454"/>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20142729"/>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844859658"/>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925282215"/>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43539797"/>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714010"/>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85798158"/>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2925325"/>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17123104"/>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45584079"/>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86081390"/>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BF48189-E951-534F-8C9A-398B00DACE1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008653032"/>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9294264"/>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67777657"/>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67835159"/>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20807981"/>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08432410"/>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7669881"/>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98621044"/>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34645864"/>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93771217"/>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2861890"/>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AC0DC5CC-AC0A-7C4C-830D-B35EE146756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515159632"/>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26222005"/>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23582620"/>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0183081"/>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10588915"/>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3307434"/>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91503680"/>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6539400"/>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12514718"/>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88316530"/>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51820330"/>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487113-FEC7-0942-A2DD-2AEB0D7979C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62955185"/>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7658212"/>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719355575"/>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395703913"/>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79490864"/>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4174771755"/>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4198353987"/>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636221352"/>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653744875"/>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584710934"/>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09160536"/>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7EC9041-BC82-EB4A-A213-5FD24936B5F8}"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791059791"/>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5288948"/>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43253917"/>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08068707"/>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2243102"/>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20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6791929"/>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9992182"/>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02972336"/>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75293923"/>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995802674"/>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41447465"/>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00990AE-90BE-084F-B441-35A344B754B9}"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408552752"/>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84140029"/>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43787922"/>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52492267"/>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29272679"/>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49467958"/>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06075531"/>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375399331"/>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48879627"/>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0177506"/>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20262025"/>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FDF0633-41AC-5046-98BD-7D0F4A2EC1B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382894195"/>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4644730"/>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23959371"/>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97702642"/>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83207111"/>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2799790"/>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34867347"/>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9779611"/>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9175720"/>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18991822"/>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10740027"/>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EB792A3D-3BFB-B947-91E5-3286B390EBE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082253296"/>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01510518"/>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63440126"/>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77005996"/>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3882065"/>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3541724"/>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69835003"/>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8603426"/>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60840245"/>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7003923"/>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16690928"/>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Tahoma" charset="0"/>
              </a:defRPr>
            </a:lvl1pPr>
          </a:lstStyle>
          <a:p>
            <a:pPr>
              <a:defRPr/>
            </a:pPr>
            <a:fld id="{029B7989-54CE-5C41-BE25-47051A37629F}" type="slidenum">
              <a:rPr lang="en-US"/>
              <a:pPr>
                <a:defRPr/>
              </a:pPr>
              <a:t>‹#›</a:t>
            </a:fld>
            <a:endParaRPr lang="en-US"/>
          </a:p>
        </p:txBody>
      </p:sp>
    </p:spTree>
    <p:extLst>
      <p:ext uri="{BB962C8B-B14F-4D97-AF65-F5344CB8AC3E}">
        <p14:creationId xmlns:p14="http://schemas.microsoft.com/office/powerpoint/2010/main" val="69707244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1/1/24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656740634"/>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3366011"/>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92529305"/>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07275810"/>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9557316"/>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88678160"/>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1280535"/>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7327277"/>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11939049"/>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35800215"/>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2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98907454"/>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1/1/24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31736168"/>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78054472"/>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78828062"/>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9788368"/>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4642537"/>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956092"/>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9511410"/>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134736"/>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6728830"/>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028580"/>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3456293"/>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1/1/24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206909222"/>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4278341"/>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4900708"/>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66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92529295"/>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64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05845134"/>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87265014"/>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87559641"/>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47225665"/>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66756294"/>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74267831"/>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7756223"/>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1/1/24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778217389"/>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65482619"/>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04657492"/>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30379272"/>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15048493"/>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72589180"/>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52696700"/>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21149223"/>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12199866"/>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89313405"/>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45666611"/>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1/1/24</a:t>
            </a:fld>
            <a:endParaRPr lang="en-US">
              <a:solidFill>
                <a:prstClr val="black"/>
              </a:solidFill>
              <a:latin typeface="Calibri"/>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134032267"/>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50810"/>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5027650"/>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7579938"/>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8491528"/>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7412703"/>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153033"/>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7662294"/>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2579910"/>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8382010"/>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9947416"/>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1/1/24</a:t>
            </a:fld>
            <a:endParaRPr lang="en-US">
              <a:solidFill>
                <a:prstClr val="black"/>
              </a:solidFill>
              <a:latin typeface="Calibri"/>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363537209"/>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386793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6788651"/>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1828191"/>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53393678"/>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5019482"/>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40842844"/>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87831426"/>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9743197"/>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77266130"/>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9047164"/>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1/1/24</a:t>
            </a:fld>
            <a:endParaRPr lang="en-US">
              <a:solidFill>
                <a:prstClr val="black"/>
              </a:solidFill>
              <a:latin typeface="Calibri"/>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872532792"/>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965990"/>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1550041"/>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5909694"/>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745485"/>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0647270"/>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4874242"/>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8610289"/>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7429778"/>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68552"/>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5123793"/>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1/1/24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687409024"/>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8931190"/>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68352"/>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3600075"/>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1228962"/>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2115486"/>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5186369"/>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2150872"/>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5234035"/>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0556280"/>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09310"/>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1/1/24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687711122"/>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7031525"/>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4840511"/>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9391953"/>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9429469"/>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9785647"/>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5647156"/>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25214403"/>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71385507"/>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4333614"/>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8358947"/>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1/1/24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128540428"/>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52716801"/>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42786896"/>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40525098"/>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2281228"/>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31162138"/>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58057352"/>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9797138"/>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75768604"/>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84236908"/>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22012374"/>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Tahoma" charset="0"/>
              </a:defRPr>
            </a:lvl1pPr>
          </a:lstStyle>
          <a:p>
            <a:pPr>
              <a:defRPr/>
            </a:pPr>
            <a:fld id="{137FFB6F-251A-D240-B973-DDD2C4D1740E}" type="slidenum">
              <a:rPr lang="en-US"/>
              <a:pPr>
                <a:defRPr/>
              </a:pPr>
              <a:t>‹#›</a:t>
            </a:fld>
            <a:endParaRPr lang="en-US"/>
          </a:p>
        </p:txBody>
      </p:sp>
    </p:spTree>
    <p:extLst>
      <p:ext uri="{BB962C8B-B14F-4D97-AF65-F5344CB8AC3E}">
        <p14:creationId xmlns:p14="http://schemas.microsoft.com/office/powerpoint/2010/main" val="84548619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1/1/24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507023030"/>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65183208"/>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50446414"/>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7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06862227"/>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43032544"/>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88461435"/>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THE                                    </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13791618"/>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56356" y="6248400"/>
            <a:ext cx="301844" cy="288760"/>
          </a:xfrm>
          <a:prstGeom prst="rect">
            <a:avLst/>
          </a:prstGeom>
        </p:spPr>
        <p:txBody>
          <a:bodyPr lIns="45687" tIns="45687" rIns="45687" bIns="45687"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01205695"/>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90463316"/>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88815178"/>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51137796"/>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1422400"/>
            <a:ext cx="9147175" cy="5435600"/>
            <a:chOff x="0" y="896"/>
            <a:chExt cx="5762" cy="3424"/>
          </a:xfrm>
        </p:grpSpPr>
        <p:grpSp>
          <p:nvGrpSpPr>
            <p:cNvPr id="5" name="Group 1027"/>
            <p:cNvGrpSpPr>
              <a:grpSpLocks/>
            </p:cNvGrpSpPr>
            <p:nvPr userDrawn="1"/>
          </p:nvGrpSpPr>
          <p:grpSpPr bwMode="auto">
            <a:xfrm>
              <a:off x="20" y="896"/>
              <a:ext cx="5742" cy="3424"/>
              <a:chOff x="20" y="896"/>
              <a:chExt cx="5742" cy="3424"/>
            </a:xfrm>
          </p:grpSpPr>
          <p:sp>
            <p:nvSpPr>
              <p:cNvPr id="142" name="Freeform 1028"/>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3" name="Freeform 1029"/>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4" name="Freeform 1030"/>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5" name="Freeform 1031"/>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6" name="Freeform 1032"/>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7" name="Freeform 1033"/>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8" name="Freeform 1034"/>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9" name="Freeform 1035"/>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0" name="Freeform 1036"/>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1" name="Freeform 1037"/>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2" name="Freeform 1038"/>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3" name="Freeform 1039"/>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4" name="Freeform 1040"/>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6" name="Group 1041"/>
            <p:cNvGrpSpPr>
              <a:grpSpLocks/>
            </p:cNvGrpSpPr>
            <p:nvPr userDrawn="1"/>
          </p:nvGrpSpPr>
          <p:grpSpPr bwMode="auto">
            <a:xfrm>
              <a:off x="0" y="2291"/>
              <a:ext cx="1385" cy="1702"/>
              <a:chOff x="0" y="2291"/>
              <a:chExt cx="1385" cy="1702"/>
            </a:xfrm>
          </p:grpSpPr>
          <p:sp>
            <p:nvSpPr>
              <p:cNvPr id="7" name="Rectangle 1042"/>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 name="Rectangle 1043"/>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 name="Rectangle 1044"/>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 name="Rectangle 1045"/>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 name="Rectangle 1046"/>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 name="Rectangle 1047"/>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 name="Rectangle 1048"/>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 name="Rectangle 1049"/>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5" name="Rectangle 1050"/>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6" name="Rectangle 1051"/>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7" name="Rectangle 1052"/>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8" name="Rectangle 1053"/>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9" name="Rectangle 1054"/>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 name="Rectangle 1055"/>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1" name="Rectangle 1056"/>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2" name="Rectangle 1057"/>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3" name="Rectangle 1058"/>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4" name="Rectangle 1059"/>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5" name="Rectangle 1060"/>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6" name="Rectangle 1061"/>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7" name="Rectangle 1062"/>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8" name="Rectangle 1063"/>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9" name="Rectangle 1064"/>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0" name="Rectangle 1065"/>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1" name="Rectangle 1066"/>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2" name="Rectangle 1067"/>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3" name="Rectangle 1068"/>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4" name="Rectangle 1069"/>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5" name="Rectangle 1070"/>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6" name="Rectangle 1071"/>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7" name="Rectangle 1072"/>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8" name="Rectangle 1073"/>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9" name="Rectangle 1074"/>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0" name="Rectangle 1075"/>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1" name="Rectangle 1076"/>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2" name="Rectangle 1077"/>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3" name="Rectangle 1078"/>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4" name="Rectangle 1079"/>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5" name="Rectangle 1080"/>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6" name="Rectangle 1081"/>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7" name="Rectangle 1082"/>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8" name="Rectangle 1083"/>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9" name="Rectangle 1084"/>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0" name="Rectangle 1085"/>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1" name="Rectangle 1086"/>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2" name="Rectangle 1087"/>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3" name="Rectangle 1088"/>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4" name="Rectangle 1089"/>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5" name="Rectangle 1090"/>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6" name="Rectangle 1091"/>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7" name="Rectangle 1092"/>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8" name="Rectangle 1093"/>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9" name="Rectangle 1094"/>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0" name="Rectangle 1095"/>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1" name="Rectangle 1096"/>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2" name="Rectangle 1097"/>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3" name="Rectangle 1098"/>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4" name="Rectangle 1099"/>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5" name="Rectangle 1100"/>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6" name="Rectangle 1101"/>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7" name="Rectangle 1102"/>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8" name="Rectangle 1103"/>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9" name="Rectangle 1104"/>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0" name="Freeform 1105"/>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1" name="Rectangle 1106"/>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2" name="Rectangle 1107"/>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3" name="Rectangle 1108"/>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4" name="Rectangle 1109"/>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5" name="Rectangle 1110"/>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6" name="Rectangle 1111"/>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7" name="Rectangle 1112"/>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8" name="Rectangle 1113"/>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9" name="Rectangle 1114"/>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0" name="Rectangle 1115"/>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1" name="Rectangle 1116"/>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2" name="Rectangle 1117"/>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3" name="Rectangle 1118"/>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4" name="Rectangle 1119"/>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5" name="Rectangle 1120"/>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6" name="Rectangle 1121"/>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7" name="Rectangle 1122"/>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8" name="Rectangle 1123"/>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9" name="Rectangle 1124"/>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0" name="Rectangle 1125"/>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1" name="Rectangle 1126"/>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2" name="Rectangle 1127"/>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3" name="Rectangle 1128"/>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4" name="Rectangle 1129"/>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5" name="Rectangle 1130"/>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6" name="Rectangle 1131"/>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7" name="Rectangle 1132"/>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8" name="Rectangle 1133"/>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9" name="Rectangle 1134"/>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0" name="Rectangle 1135"/>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1" name="Rectangle 1136"/>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2" name="Rectangle 1137"/>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 name="Rectangle 1138"/>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 name="Rectangle 1139"/>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 name="Rectangle 1140"/>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6" name="Rectangle 1141"/>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 name="Rectangle 1142"/>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 name="Rectangle 1143"/>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9" name="Rectangle 1144"/>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0" name="Rectangle 1145"/>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1" name="Rectangle 1146"/>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2" name="Rectangle 1147"/>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3" name="Rectangle 1148"/>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4" name="Rectangle 1149"/>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5" name="Rectangle 1150"/>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6" name="Rectangle 1151"/>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7" name="Rectangle 1152"/>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8" name="Rectangle 1153"/>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9" name="Rectangle 1154"/>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0" name="Rectangle 1155"/>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1" name="Rectangle 1156"/>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2" name="Rectangle 1157"/>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3" name="Rectangle 1158"/>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4" name="Rectangle 1159"/>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5" name="Rectangle 1160"/>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6" name="Rectangle 1161"/>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7" name="Freeform 1162"/>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8" name="Freeform 1163"/>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9" name="Freeform 1164"/>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0" name="Freeform 1165"/>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1" name="Freeform 1166"/>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2" name="Freeform 1167"/>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3" name="Freeform 1168"/>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4" name="Freeform 1169"/>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5" name="Freeform 1170"/>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6" name="Rectangle 1171"/>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7" name="Rectangle 1172"/>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8" name="Freeform 1173"/>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9" name="Freeform 1174"/>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0" name="Freeform 1175"/>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ea typeface="+mn-ea"/>
                  <a:cs typeface="+mn-cs"/>
                </a:endParaRPr>
              </a:p>
            </p:txBody>
          </p:sp>
          <p:sp>
            <p:nvSpPr>
              <p:cNvPr id="141" name="Oval 1176"/>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ea typeface="+mn-ea"/>
                  <a:cs typeface="+mn-cs"/>
                </a:endParaRPr>
              </a:p>
            </p:txBody>
          </p:sp>
        </p:grpSp>
      </p:grpSp>
      <p:sp>
        <p:nvSpPr>
          <p:cNvPr id="642201" name="Rectangle 1177"/>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642202" name="Rectangle 1178"/>
          <p:cNvSpPr>
            <a:spLocks noGrp="1" noChangeArrowheads="1"/>
          </p:cNvSpPr>
          <p:nvPr>
            <p:ph type="subTitle" sz="quarter" idx="1"/>
          </p:nvPr>
        </p:nvSpPr>
        <p:spPr>
          <a:xfrm>
            <a:off x="1371600" y="3886200"/>
            <a:ext cx="6400800" cy="1752600"/>
          </a:xfrm>
        </p:spPr>
        <p:txBody>
          <a:bodyPr/>
          <a:lstStyle>
            <a:lvl1pPr marL="0" indent="0" algn="ctr">
              <a:buFont typeface="Arial" pitchFamily="-111" charset="0"/>
              <a:buNone/>
              <a:defRPr/>
            </a:lvl1pPr>
          </a:lstStyle>
          <a:p>
            <a:r>
              <a:rPr lang="en-US"/>
              <a:t>Click to edit Master subtitle style</a:t>
            </a:r>
          </a:p>
        </p:txBody>
      </p:sp>
      <p:sp>
        <p:nvSpPr>
          <p:cNvPr id="155" name="Rectangle 1179"/>
          <p:cNvSpPr>
            <a:spLocks noGrp="1" noChangeArrowheads="1"/>
          </p:cNvSpPr>
          <p:nvPr>
            <p:ph type="dt" sz="quarter" idx="10"/>
          </p:nvPr>
        </p:nvSpPr>
        <p:spPr/>
        <p:txBody>
          <a:bodyPr/>
          <a:lstStyle>
            <a:lvl1pPr>
              <a:defRPr/>
            </a:lvl1pPr>
          </a:lstStyle>
          <a:p>
            <a:pPr>
              <a:defRPr/>
            </a:pPr>
            <a:endParaRPr lang="en-US"/>
          </a:p>
        </p:txBody>
      </p:sp>
      <p:sp>
        <p:nvSpPr>
          <p:cNvPr id="156" name="Rectangle 1180"/>
          <p:cNvSpPr>
            <a:spLocks noGrp="1" noChangeArrowheads="1"/>
          </p:cNvSpPr>
          <p:nvPr>
            <p:ph type="ftr" sz="quarter" idx="11"/>
          </p:nvPr>
        </p:nvSpPr>
        <p:spPr/>
        <p:txBody>
          <a:bodyPr/>
          <a:lstStyle>
            <a:lvl1pPr>
              <a:defRPr/>
            </a:lvl1pPr>
          </a:lstStyle>
          <a:p>
            <a:pPr>
              <a:defRPr/>
            </a:pPr>
            <a:endParaRPr lang="en-US"/>
          </a:p>
        </p:txBody>
      </p:sp>
      <p:sp>
        <p:nvSpPr>
          <p:cNvPr id="157" name="Rectangle 1181"/>
          <p:cNvSpPr>
            <a:spLocks noGrp="1" noChangeArrowheads="1"/>
          </p:cNvSpPr>
          <p:nvPr>
            <p:ph type="sldNum" sz="quarter" idx="12"/>
          </p:nvPr>
        </p:nvSpPr>
        <p:spPr/>
        <p:txBody>
          <a:bodyPr/>
          <a:lstStyle>
            <a:lvl1pPr>
              <a:defRPr/>
            </a:lvl1pPr>
          </a:lstStyle>
          <a:p>
            <a:pPr>
              <a:defRPr/>
            </a:pPr>
            <a:fld id="{059372F6-CF85-5C45-9B4F-BC638E7353E4}" type="slidenum">
              <a:rPr lang="en-US"/>
              <a:pPr>
                <a:defRPr/>
              </a:pPr>
              <a:t>‹#›</a:t>
            </a:fld>
            <a:endParaRPr lang="en-US"/>
          </a:p>
        </p:txBody>
      </p:sp>
    </p:spTree>
    <p:extLst>
      <p:ext uri="{BB962C8B-B14F-4D97-AF65-F5344CB8AC3E}">
        <p14:creationId xmlns:p14="http://schemas.microsoft.com/office/powerpoint/2010/main" val="1422322206"/>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48267347"/>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7357907"/>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9952395"/>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79261473"/>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24776646"/>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43006441"/>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066061"/>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59162303"/>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36103842"/>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0678054"/>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Tahoma" pitchFamily="22" charset="-52"/>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pitchFamily="22" charset="-52"/>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375F6D4D-0CF3-B14B-89DE-E4BB7A6B456D}" type="slidenum">
              <a:rPr lang="en-US"/>
              <a:pPr>
                <a:defRPr/>
              </a:pPr>
              <a:t>‹#›</a:t>
            </a:fld>
            <a:endParaRPr lang="en-US"/>
          </a:p>
        </p:txBody>
      </p:sp>
    </p:spTree>
    <p:extLst>
      <p:ext uri="{BB962C8B-B14F-4D97-AF65-F5344CB8AC3E}">
        <p14:creationId xmlns:p14="http://schemas.microsoft.com/office/powerpoint/2010/main" val="1691824377"/>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8919093"/>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87038311"/>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31849777"/>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61916266"/>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41609925"/>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48390457"/>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92359158"/>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07923173"/>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77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i="1">
                <a:latin typeface="Arial"/>
                <a:ea typeface="Arial"/>
                <a:cs typeface="Arial"/>
                <a:sym typeface="Arial"/>
              </a:defRPr>
            </a:lvl1pPr>
            <a:lvl2pPr>
              <a:buChar char="▪"/>
              <a:defRPr i="1">
                <a:latin typeface="Arial"/>
                <a:ea typeface="Arial"/>
                <a:cs typeface="Arial"/>
                <a:sym typeface="Arial"/>
              </a:defRPr>
            </a:lvl2pPr>
            <a:lvl3pPr>
              <a:buChar char="▪"/>
              <a:defRPr i="1">
                <a:latin typeface="Arial"/>
                <a:ea typeface="Arial"/>
                <a:cs typeface="Arial"/>
                <a:sym typeface="Arial"/>
              </a:defRPr>
            </a:lvl3pPr>
            <a:lvl4pPr>
              <a:buChar char="▪"/>
              <a:defRPr i="1">
                <a:latin typeface="Arial"/>
                <a:ea typeface="Arial"/>
                <a:cs typeface="Arial"/>
                <a:sym typeface="Arial"/>
              </a:defRPr>
            </a:lvl4pPr>
            <a:lvl5pPr>
              <a:buChar char="▪"/>
              <a:defRPr i="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94818370"/>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7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423764056"/>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7BDD23B-2BD4-6B4C-9340-A7BC31670885}" type="slidenum">
              <a:rPr lang="en-US"/>
              <a:pPr>
                <a:defRPr/>
              </a:pPr>
              <a:t>‹#›</a:t>
            </a:fld>
            <a:endParaRPr lang="en-US"/>
          </a:p>
        </p:txBody>
      </p:sp>
    </p:spTree>
    <p:extLst>
      <p:ext uri="{BB962C8B-B14F-4D97-AF65-F5344CB8AC3E}">
        <p14:creationId xmlns:p14="http://schemas.microsoft.com/office/powerpoint/2010/main" val="1919535110"/>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936927467"/>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buChar char="▪"/>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832737736"/>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557852429"/>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428670559"/>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25576974"/>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996951808"/>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01768827"/>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4454379"/>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756319"/>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7083428"/>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Tahoma" pitchFamily="22" charset="-52"/>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sz="1800">
                  <a:solidFill>
                    <a:srgbClr val="FFFFFF"/>
                  </a:solidFill>
                  <a:latin typeface="Tahoma" pitchFamily="22" charset="-52"/>
                </a:endParaRPr>
              </a:p>
            </p:txBody>
          </p:sp>
        </p:grpSp>
      </p:grpSp>
      <p:sp>
        <p:nvSpPr>
          <p:cNvPr id="1244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12442"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22"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033F5990-A2D0-214E-BE8F-A0FE749D793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27804268"/>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5576006"/>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1332346"/>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3507139"/>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5475064"/>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8681774"/>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8054807"/>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532472944"/>
      </p:ext>
    </p:extLst>
  </p:cSld>
  <p:clrMapOvr>
    <a:masterClrMapping/>
  </p:clrMapOvr>
  <p:transition/>
</p:sldLayout>
</file>

<file path=ppt/slideLayouts/slideLayout1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796413889"/>
      </p:ext>
    </p:extLst>
  </p:cSld>
  <p:clrMapOvr>
    <a:masterClrMapping/>
  </p:clrMapOvr>
  <p:transition/>
</p:sldLayout>
</file>

<file path=ppt/slideLayouts/slideLayout1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171209835"/>
      </p:ext>
    </p:extLst>
  </p:cSld>
  <p:clrMapOvr>
    <a:masterClrMapping/>
  </p:clrMapOvr>
  <p:transition/>
</p:sldLayout>
</file>

<file path=ppt/slideLayouts/slideLayout1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709536517"/>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33F37094-51B6-B443-A45C-4A8A1FE6C7C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2240510"/>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490280074"/>
      </p:ext>
    </p:extLst>
  </p:cSld>
  <p:clrMapOvr>
    <a:masterClrMapping/>
  </p:clrMapOvr>
  <p:transition/>
</p:sldLayout>
</file>

<file path=ppt/slideLayouts/slideLayout1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480750900"/>
      </p:ext>
    </p:extLst>
  </p:cSld>
  <p:clrMapOvr>
    <a:masterClrMapping/>
  </p:clrMapOvr>
  <p:transition/>
</p:sldLayout>
</file>

<file path=ppt/slideLayouts/slideLayout1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3902275117"/>
      </p:ext>
    </p:extLst>
  </p:cSld>
  <p:clrMapOvr>
    <a:masterClrMapping/>
  </p:clrMapOvr>
  <p:transition/>
</p:sldLayout>
</file>

<file path=ppt/slideLayouts/slideLayout1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1361654907"/>
      </p:ext>
    </p:extLst>
  </p:cSld>
  <p:clrMapOvr>
    <a:masterClrMapping/>
  </p:clrMapOvr>
  <p:transition/>
</p:sldLayout>
</file>

<file path=ppt/slideLayouts/slideLayout1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4271710714"/>
      </p:ext>
    </p:extLst>
  </p:cSld>
  <p:clrMapOvr>
    <a:masterClrMapping/>
  </p:clrMapOvr>
  <p:transition/>
</p:sldLayout>
</file>

<file path=ppt/slideLayouts/slideLayout1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4170966836"/>
      </p:ext>
    </p:extLst>
  </p:cSld>
  <p:clrMapOvr>
    <a:masterClrMapping/>
  </p:clrMapOvr>
  <p:transition/>
</p:sldLayout>
</file>

<file path=ppt/slideLayouts/slideLayout155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15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2820711771"/>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F79489A5-F9D7-4847-B5B0-EF2CD97812E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8971477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B616FA43-FE9E-3549-90A7-ED52E7FB81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219886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6"/>
          <p:cNvSpPr>
            <a:spLocks noGrp="1" noChangeArrowheads="1"/>
          </p:cNvSpPr>
          <p:nvPr>
            <p:ph type="sldNum" sz="quarter" idx="12"/>
          </p:nvPr>
        </p:nvSpPr>
        <p:spPr>
          <a:ln/>
        </p:spPr>
        <p:txBody>
          <a:bodyPr/>
          <a:lstStyle>
            <a:lvl1pPr>
              <a:defRPr/>
            </a:lvl1pPr>
          </a:lstStyle>
          <a:p>
            <a:pPr>
              <a:defRPr/>
            </a:pPr>
            <a:fld id="{F506554E-5293-F643-A4BB-978AA664E9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42557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6"/>
          <p:cNvSpPr>
            <a:spLocks noGrp="1" noChangeArrowheads="1"/>
          </p:cNvSpPr>
          <p:nvPr>
            <p:ph type="sldNum" sz="quarter" idx="12"/>
          </p:nvPr>
        </p:nvSpPr>
        <p:spPr>
          <a:ln/>
        </p:spPr>
        <p:txBody>
          <a:bodyPr/>
          <a:lstStyle>
            <a:lvl1pPr>
              <a:defRPr/>
            </a:lvl1pPr>
          </a:lstStyle>
          <a:p>
            <a:pPr>
              <a:defRPr/>
            </a:pPr>
            <a:fld id="{FEE67AE0-A494-9842-9DF2-02BD936C0B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561418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7" name="Rectangle 5"/>
          <p:cNvSpPr>
            <a:spLocks noGrp="1" noChangeArrowheads="1"/>
          </p:cNvSpPr>
          <p:nvPr>
            <p:ph type="sldNum" sz="quarter" idx="12"/>
          </p:nvPr>
        </p:nvSpPr>
        <p:spPr/>
        <p:txBody>
          <a:bodyPr/>
          <a:lstStyle>
            <a:lvl1pPr eaLnBrk="0" hangingPunct="0">
              <a:defRPr>
                <a:latin typeface="Tahoma" charset="0"/>
              </a:defRPr>
            </a:lvl1pPr>
          </a:lstStyle>
          <a:p>
            <a:pPr>
              <a:defRPr/>
            </a:pPr>
            <a:fld id="{080695C2-BEB9-6D4E-84B1-DFD817A6BF20}" type="slidenum">
              <a:rPr lang="en-US"/>
              <a:pPr>
                <a:defRPr/>
              </a:pPr>
              <a:t>‹#›</a:t>
            </a:fld>
            <a:endParaRPr lang="en-US"/>
          </a:p>
        </p:txBody>
      </p:sp>
    </p:spTree>
    <p:extLst>
      <p:ext uri="{BB962C8B-B14F-4D97-AF65-F5344CB8AC3E}">
        <p14:creationId xmlns:p14="http://schemas.microsoft.com/office/powerpoint/2010/main" val="124059303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6"/>
          <p:cNvSpPr>
            <a:spLocks noGrp="1" noChangeArrowheads="1"/>
          </p:cNvSpPr>
          <p:nvPr>
            <p:ph type="sldNum" sz="quarter" idx="12"/>
          </p:nvPr>
        </p:nvSpPr>
        <p:spPr>
          <a:ln/>
        </p:spPr>
        <p:txBody>
          <a:bodyPr/>
          <a:lstStyle>
            <a:lvl1pPr>
              <a:defRPr/>
            </a:lvl1pPr>
          </a:lstStyle>
          <a:p>
            <a:pPr>
              <a:defRPr/>
            </a:pPr>
            <a:fld id="{3F285C5E-95E6-2040-AD7A-523B4A344F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477445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1786A378-D00E-9C4C-9499-2BFF4F17EEA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5306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CADE51B4-E511-4E48-8DC1-712B13F45DB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6376908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92E203BD-F0E0-C047-8986-D845044A9F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567081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E7171418-9FC9-C340-8923-AAB8D6E7166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095102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301625" y="228600"/>
            <a:ext cx="8540750" cy="1143000"/>
          </a:xfrm>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194175" cy="44989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81B700DD-EBC7-2D4A-81CC-E0EEFA9D9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674038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AA646837-C3B5-E34E-A8EC-D5ACAFE56961}" type="slidenum">
              <a:rPr lang="en-US"/>
              <a:pPr>
                <a:defRPr/>
              </a:pPr>
              <a:t>‹#›</a:t>
            </a:fld>
            <a:endParaRPr lang="en-US"/>
          </a:p>
        </p:txBody>
      </p:sp>
    </p:spTree>
    <p:extLst>
      <p:ext uri="{BB962C8B-B14F-4D97-AF65-F5344CB8AC3E}">
        <p14:creationId xmlns:p14="http://schemas.microsoft.com/office/powerpoint/2010/main" val="328329204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853279415"/>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11314637"/>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73064287"/>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9" name="Rectangle 5"/>
          <p:cNvSpPr>
            <a:spLocks noGrp="1" noChangeArrowheads="1"/>
          </p:cNvSpPr>
          <p:nvPr>
            <p:ph type="sldNum" sz="quarter" idx="12"/>
          </p:nvPr>
        </p:nvSpPr>
        <p:spPr/>
        <p:txBody>
          <a:bodyPr/>
          <a:lstStyle>
            <a:lvl1pPr eaLnBrk="0" hangingPunct="0">
              <a:defRPr>
                <a:latin typeface="Tahoma" charset="0"/>
              </a:defRPr>
            </a:lvl1pPr>
          </a:lstStyle>
          <a:p>
            <a:pPr>
              <a:defRPr/>
            </a:pPr>
            <a:fld id="{594030B0-09F7-284C-934C-74E161DE1DBA}" type="slidenum">
              <a:rPr lang="en-US"/>
              <a:pPr>
                <a:defRPr/>
              </a:pPr>
              <a:t>‹#›</a:t>
            </a:fld>
            <a:endParaRPr lang="en-US"/>
          </a:p>
        </p:txBody>
      </p:sp>
    </p:spTree>
    <p:extLst>
      <p:ext uri="{BB962C8B-B14F-4D97-AF65-F5344CB8AC3E}">
        <p14:creationId xmlns:p14="http://schemas.microsoft.com/office/powerpoint/2010/main" val="390104552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31494083"/>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1355891"/>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26173370"/>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69511933"/>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42261902"/>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91406489"/>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5481633"/>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7156321"/>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0058784"/>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0958506"/>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5" name="Rectangle 5"/>
          <p:cNvSpPr>
            <a:spLocks noGrp="1" noChangeArrowheads="1"/>
          </p:cNvSpPr>
          <p:nvPr>
            <p:ph type="sldNum" sz="quarter" idx="12"/>
          </p:nvPr>
        </p:nvSpPr>
        <p:spPr/>
        <p:txBody>
          <a:bodyPr/>
          <a:lstStyle>
            <a:lvl1pPr eaLnBrk="0" hangingPunct="0">
              <a:defRPr>
                <a:latin typeface="Tahoma" charset="0"/>
              </a:defRPr>
            </a:lvl1pPr>
          </a:lstStyle>
          <a:p>
            <a:pPr>
              <a:defRPr/>
            </a:pPr>
            <a:fld id="{A5FA75AF-8EBB-5B45-8EC7-D7B168CBF4A0}" type="slidenum">
              <a:rPr lang="en-US"/>
              <a:pPr>
                <a:defRPr/>
              </a:pPr>
              <a:t>‹#›</a:t>
            </a:fld>
            <a:endParaRPr lang="en-US"/>
          </a:p>
        </p:txBody>
      </p:sp>
    </p:spTree>
    <p:extLst>
      <p:ext uri="{BB962C8B-B14F-4D97-AF65-F5344CB8AC3E}">
        <p14:creationId xmlns:p14="http://schemas.microsoft.com/office/powerpoint/2010/main" val="334431443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0500105"/>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1251153"/>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0184717"/>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45059191"/>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2279534"/>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76330712"/>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21188572"/>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89923798"/>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6824491"/>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2589965"/>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4" name="Rectangle 5"/>
          <p:cNvSpPr>
            <a:spLocks noGrp="1" noChangeArrowheads="1"/>
          </p:cNvSpPr>
          <p:nvPr>
            <p:ph type="sldNum" sz="quarter" idx="12"/>
          </p:nvPr>
        </p:nvSpPr>
        <p:spPr/>
        <p:txBody>
          <a:bodyPr/>
          <a:lstStyle>
            <a:lvl1pPr eaLnBrk="0" hangingPunct="0">
              <a:defRPr>
                <a:latin typeface="Tahoma" charset="0"/>
              </a:defRPr>
            </a:lvl1pPr>
          </a:lstStyle>
          <a:p>
            <a:pPr>
              <a:defRPr/>
            </a:pPr>
            <a:fld id="{E4B9A972-BD21-D546-A52E-ECD8AC717604}" type="slidenum">
              <a:rPr lang="en-US"/>
              <a:pPr>
                <a:defRPr/>
              </a:pPr>
              <a:t>‹#›</a:t>
            </a:fld>
            <a:endParaRPr lang="en-US"/>
          </a:p>
        </p:txBody>
      </p:sp>
    </p:spTree>
    <p:extLst>
      <p:ext uri="{BB962C8B-B14F-4D97-AF65-F5344CB8AC3E}">
        <p14:creationId xmlns:p14="http://schemas.microsoft.com/office/powerpoint/2010/main" val="367515391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3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2332374"/>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508548"/>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3164149"/>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41802506"/>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33545690"/>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26994262"/>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40580794"/>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19369238"/>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60238955"/>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92441345"/>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7CBBCF51-B75B-0B4C-B5D3-99D573BFA2A1}" type="slidenum">
              <a:rPr lang="en-US"/>
              <a:pPr>
                <a:defRPr/>
              </a:pPr>
              <a:t>‹#›</a:t>
            </a:fld>
            <a:endParaRPr lang="en-US"/>
          </a:p>
        </p:txBody>
      </p:sp>
    </p:spTree>
    <p:extLst>
      <p:ext uri="{BB962C8B-B14F-4D97-AF65-F5344CB8AC3E}">
        <p14:creationId xmlns:p14="http://schemas.microsoft.com/office/powerpoint/2010/main" val="14758172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7" name="Rectangle 5"/>
          <p:cNvSpPr>
            <a:spLocks noGrp="1" noChangeArrowheads="1"/>
          </p:cNvSpPr>
          <p:nvPr>
            <p:ph type="sldNum" sz="quarter" idx="12"/>
          </p:nvPr>
        </p:nvSpPr>
        <p:spPr/>
        <p:txBody>
          <a:bodyPr/>
          <a:lstStyle>
            <a:lvl1pPr eaLnBrk="0" hangingPunct="0">
              <a:defRPr>
                <a:latin typeface="Tahoma" charset="0"/>
              </a:defRPr>
            </a:lvl1pPr>
          </a:lstStyle>
          <a:p>
            <a:pPr>
              <a:defRPr/>
            </a:pPr>
            <a:fld id="{9685255A-7619-424D-81B0-8AA3D4B7F2EB}" type="slidenum">
              <a:rPr lang="en-US"/>
              <a:pPr>
                <a:defRPr/>
              </a:pPr>
              <a:t>‹#›</a:t>
            </a:fld>
            <a:endParaRPr lang="en-US"/>
          </a:p>
        </p:txBody>
      </p:sp>
    </p:spTree>
    <p:extLst>
      <p:ext uri="{BB962C8B-B14F-4D97-AF65-F5344CB8AC3E}">
        <p14:creationId xmlns:p14="http://schemas.microsoft.com/office/powerpoint/2010/main" val="21915692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85345570"/>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0717793"/>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6972" y="6245225"/>
            <a:ext cx="245404" cy="226986"/>
          </a:xfrm>
          <a:prstGeom prst="rect">
            <a:avLst/>
          </a:prstGeom>
        </p:spPr>
        <p:txBody>
          <a:bodyPr anchor="t"/>
          <a:lstStyle>
            <a:lvl1pPr algn="r">
              <a:defRPr sz="10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884174218"/>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03283619"/>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25692112"/>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51535888"/>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98322144"/>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4561597"/>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72992868"/>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95415920"/>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7" name="Rectangle 5"/>
          <p:cNvSpPr>
            <a:spLocks noGrp="1" noChangeArrowheads="1"/>
          </p:cNvSpPr>
          <p:nvPr>
            <p:ph type="sldNum" sz="quarter" idx="12"/>
          </p:nvPr>
        </p:nvSpPr>
        <p:spPr/>
        <p:txBody>
          <a:bodyPr/>
          <a:lstStyle>
            <a:lvl1pPr eaLnBrk="0" hangingPunct="0">
              <a:defRPr>
                <a:latin typeface="Tahoma" charset="0"/>
              </a:defRPr>
            </a:lvl1pPr>
          </a:lstStyle>
          <a:p>
            <a:pPr>
              <a:defRPr/>
            </a:pPr>
            <a:fld id="{C785DCBB-E14B-854E-B015-3C96D4B2B966}" type="slidenum">
              <a:rPr lang="en-US"/>
              <a:pPr>
                <a:defRPr/>
              </a:pPr>
              <a:t>‹#›</a:t>
            </a:fld>
            <a:endParaRPr lang="en-US"/>
          </a:p>
        </p:txBody>
      </p:sp>
    </p:spTree>
    <p:extLst>
      <p:ext uri="{BB962C8B-B14F-4D97-AF65-F5344CB8AC3E}">
        <p14:creationId xmlns:p14="http://schemas.microsoft.com/office/powerpoint/2010/main" val="3819682170"/>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52796210"/>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53911577"/>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7331530"/>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45580363"/>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99623664"/>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a:solidFill>
                  <a:srgbClr val="DBBD71"/>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75039783"/>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02397168"/>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49138581"/>
      </p:ext>
    </p:extLst>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59228623"/>
      </p:ext>
    </p:extLst>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37302330"/>
      </p:ext>
    </p:extLst>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Tahoma" charset="0"/>
              </a:defRPr>
            </a:lvl1pPr>
          </a:lstStyle>
          <a:p>
            <a:pPr>
              <a:defRPr/>
            </a:pPr>
            <a:fld id="{8E933F05-AE84-7140-8374-176E126A43B5}" type="slidenum">
              <a:rPr lang="en-US"/>
              <a:pPr>
                <a:defRPr/>
              </a:pPr>
              <a:t>‹#›</a:t>
            </a:fld>
            <a:endParaRPr lang="en-US"/>
          </a:p>
        </p:txBody>
      </p:sp>
    </p:spTree>
    <p:extLst>
      <p:ext uri="{BB962C8B-B14F-4D97-AF65-F5344CB8AC3E}">
        <p14:creationId xmlns:p14="http://schemas.microsoft.com/office/powerpoint/2010/main" val="164609465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43070131"/>
      </p:ext>
    </p:extLst>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a:solidFill>
                  <a:srgbClr val="6666FF"/>
                </a:solidFill>
                <a:latin typeface="Arial"/>
                <a:ea typeface="Arial"/>
                <a:cs typeface="Arial"/>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a:latin typeface="Arial"/>
                <a:ea typeface="Arial"/>
                <a:cs typeface="Arial"/>
                <a:sym typeface="Arial"/>
              </a:defRPr>
            </a:lvl1pPr>
            <a:lvl2pPr marL="702128" indent="-244928">
              <a:spcBef>
                <a:spcPts val="0"/>
              </a:spcBef>
              <a:buSzPct val="65000"/>
              <a:buChar char="■"/>
              <a:defRPr sz="2400">
                <a:latin typeface="Arial"/>
                <a:ea typeface="Arial"/>
                <a:cs typeface="Arial"/>
                <a:sym typeface="Arial"/>
              </a:defRPr>
            </a:lvl2pPr>
            <a:lvl3pPr marL="1085850" indent="-228600">
              <a:spcBef>
                <a:spcPts val="0"/>
              </a:spcBef>
              <a:buSzPct val="60000"/>
              <a:buChar char="◆"/>
              <a:defRPr sz="2400">
                <a:latin typeface="Arial"/>
                <a:ea typeface="Arial"/>
                <a:cs typeface="Arial"/>
                <a:sym typeface="Arial"/>
              </a:defRPr>
            </a:lvl3pPr>
            <a:lvl4pPr marL="1474469" indent="-274319">
              <a:spcBef>
                <a:spcPts val="0"/>
              </a:spcBef>
              <a:buSzPct val="70000"/>
              <a:buChar char="■"/>
              <a:defRPr sz="2400">
                <a:latin typeface="Arial"/>
                <a:ea typeface="Arial"/>
                <a:cs typeface="Arial"/>
                <a:sym typeface="Arial"/>
              </a:defRPr>
            </a:lvl4pPr>
            <a:lvl5pPr marL="1817370" indent="-274320">
              <a:spcBef>
                <a:spcPts val="0"/>
              </a:spcBef>
              <a:buSzPct val="65000"/>
              <a:buChar char="◆"/>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568540"/>
            <a:ext cx="304800" cy="289460"/>
          </a:xfrm>
          <a:prstGeom prst="rect">
            <a:avLst/>
          </a:prstGeom>
          <a:solidFill>
            <a:srgbClr val="669900"/>
          </a:solidFill>
        </p:spPr>
        <p:txBody>
          <a:bodyPr wrap="square" lIns="46037" tIns="46037" rIns="46037" bIns="46037"/>
          <a:lstStyle>
            <a:lvl1pPr algn="r">
              <a:defRPr b="1">
                <a:solidFill>
                  <a:srgbClr val="F8F8F8"/>
                </a:solidFill>
              </a:defRPr>
            </a:lvl1pPr>
          </a:lstStyle>
          <a:p>
            <a:fld id="{86CB4B4D-7CA3-9044-876B-883B54F8677D}" type="slidenum">
              <a:rPr/>
              <a:pPr/>
              <a:t>‹#›</a:t>
            </a:fld>
            <a:endParaRPr/>
          </a:p>
        </p:txBody>
      </p:sp>
    </p:spTree>
    <p:extLst>
      <p:ext uri="{BB962C8B-B14F-4D97-AF65-F5344CB8AC3E}">
        <p14:creationId xmlns:p14="http://schemas.microsoft.com/office/powerpoint/2010/main" val="2214328815"/>
      </p:ext>
    </p:extLst>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13144" y="6460395"/>
            <a:ext cx="273657" cy="264256"/>
          </a:xfrm>
          <a:prstGeom prst="rect">
            <a:avLst/>
          </a:prstGeom>
        </p:spPr>
        <p:txBody>
          <a:bodyPr/>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00880072"/>
      </p:ext>
    </p:extLst>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36602840"/>
      </p:ext>
    </p:extLst>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41318712"/>
      </p:ext>
    </p:extLst>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6623706"/>
      </p:ext>
    </p:extLst>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13330262"/>
      </p:ext>
    </p:extLst>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314657883"/>
      </p:ext>
    </p:extLst>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41397" y="6248400"/>
            <a:ext cx="245404" cy="226986"/>
          </a:xfrm>
          <a:prstGeom prst="rect">
            <a:avLst/>
          </a:prstGeom>
        </p:spPr>
        <p:txBody>
          <a:bodyPr anchor="t"/>
          <a:lstStyle>
            <a:lvl1pPr algn="r">
              <a:defRPr sz="10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3496133531"/>
      </p:ext>
    </p:extLst>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SzPct val="90000"/>
              <a:buBlip>
                <a:blip r:embed="rId3"/>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SzPct val="90000"/>
              <a:buBlip>
                <a:blip r:embed="rId4"/>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13144" y="6436583"/>
            <a:ext cx="273657" cy="264255"/>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1035280400"/>
      </p:ext>
    </p:extLst>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Tahoma" charset="0"/>
              </a:defRPr>
            </a:lvl1pPr>
          </a:lstStyle>
          <a:p>
            <a:pPr>
              <a:defRPr/>
            </a:pPr>
            <a:fld id="{5E63ED3F-E9D8-AF4A-97BC-5C57423FCBDA}" type="slidenum">
              <a:rPr lang="en-US"/>
              <a:pPr>
                <a:defRPr/>
              </a:pPr>
              <a:t>‹#›</a:t>
            </a:fld>
            <a:endParaRPr lang="en-US"/>
          </a:p>
        </p:txBody>
      </p:sp>
    </p:spTree>
    <p:extLst>
      <p:ext uri="{BB962C8B-B14F-4D97-AF65-F5344CB8AC3E}">
        <p14:creationId xmlns:p14="http://schemas.microsoft.com/office/powerpoint/2010/main" val="241463676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9702065"/>
      </p:ext>
    </p:extLst>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58267758"/>
      </p:ext>
    </p:extLst>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61581704"/>
      </p:ext>
    </p:extLst>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17932053"/>
      </p:ext>
    </p:extLst>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82427452"/>
      </p:ext>
    </p:extLst>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96903736"/>
      </p:ext>
    </p:extLst>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049265"/>
      </p:ext>
    </p:extLst>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863700"/>
      </p:ext>
    </p:extLst>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9165466"/>
      </p:ext>
    </p:extLst>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10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6139369"/>
      </p:ext>
    </p:extLst>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55CB3FD8-0BA8-6C47-A903-EFFA255B8DAE}" type="datetimeFigureOut">
              <a:rPr lang="en-US"/>
              <a:pPr>
                <a:defRPr/>
              </a:pPr>
              <a:t>1/1/24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C0ECC31E-2E98-0943-9014-3B98B83E1068}" type="slidenum">
              <a:rPr lang="en-US"/>
              <a:pPr>
                <a:defRPr/>
              </a:pPr>
              <a:t>‹#›</a:t>
            </a:fld>
            <a:endParaRPr lang="en-US"/>
          </a:p>
        </p:txBody>
      </p:sp>
    </p:spTree>
    <p:extLst>
      <p:ext uri="{BB962C8B-B14F-4D97-AF65-F5344CB8AC3E}">
        <p14:creationId xmlns:p14="http://schemas.microsoft.com/office/powerpoint/2010/main" val="155477729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8101240"/>
      </p:ext>
    </p:extLst>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2879950"/>
      </p:ext>
    </p:extLst>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401307"/>
      </p:ext>
    </p:extLst>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9639349"/>
      </p:ext>
    </p:extLst>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6529556"/>
      </p:ext>
    </p:extLst>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1277925"/>
      </p:ext>
    </p:extLst>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0072398"/>
      </p:ext>
    </p:extLst>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18840946"/>
      </p:ext>
    </p:extLst>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55109554"/>
      </p:ext>
    </p:extLst>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74554800"/>
      </p:ext>
    </p:extLst>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EFB31F30-3C0E-E940-9F82-583F2CE26B05}" type="datetimeFigureOut">
              <a:rPr lang="en-US"/>
              <a:pPr>
                <a:defRPr/>
              </a:pPr>
              <a:t>1/1/24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7FCF55B9-337F-E947-9EFC-767ADF54C660}" type="slidenum">
              <a:rPr lang="en-US"/>
              <a:pPr>
                <a:defRPr/>
              </a:pPr>
              <a:t>‹#›</a:t>
            </a:fld>
            <a:endParaRPr lang="en-US"/>
          </a:p>
        </p:txBody>
      </p:sp>
    </p:spTree>
    <p:extLst>
      <p:ext uri="{BB962C8B-B14F-4D97-AF65-F5344CB8AC3E}">
        <p14:creationId xmlns:p14="http://schemas.microsoft.com/office/powerpoint/2010/main" val="404071741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72292881"/>
      </p:ext>
    </p:extLst>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05042390"/>
      </p:ext>
    </p:extLst>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5175402"/>
      </p:ext>
    </p:extLst>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85380842"/>
      </p:ext>
    </p:extLst>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37594761"/>
      </p:ext>
    </p:extLst>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63794504"/>
      </p:ext>
    </p:extLst>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9195581"/>
      </p:ext>
    </p:extLst>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8828219"/>
      </p:ext>
    </p:extLst>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9066933"/>
      </p:ext>
    </p:extLst>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5704543"/>
      </p:ext>
    </p:extLst>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994E338D-7063-4840-A03E-FC0D2149AD7B}" type="datetimeFigureOut">
              <a:rPr lang="en-US"/>
              <a:pPr>
                <a:defRPr/>
              </a:pPr>
              <a:t>1/1/24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B7089F7A-D023-CF40-820D-CB2881AE9BC4}" type="slidenum">
              <a:rPr lang="en-US"/>
              <a:pPr>
                <a:defRPr/>
              </a:pPr>
              <a:t>‹#›</a:t>
            </a:fld>
            <a:endParaRPr lang="en-US"/>
          </a:p>
        </p:txBody>
      </p:sp>
    </p:spTree>
    <p:extLst>
      <p:ext uri="{BB962C8B-B14F-4D97-AF65-F5344CB8AC3E}">
        <p14:creationId xmlns:p14="http://schemas.microsoft.com/office/powerpoint/2010/main" val="308277896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2954000"/>
      </p:ext>
    </p:extLst>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2523280"/>
      </p:ext>
    </p:extLst>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0074532"/>
      </p:ext>
    </p:extLst>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5358342"/>
      </p:ext>
    </p:extLst>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a:solidFill>
                  <a:srgbClr val="006666"/>
                </a:solidFill>
                <a:latin typeface="Arial"/>
                <a:ea typeface="Arial"/>
                <a:cs typeface="Arial"/>
                <a:sym typeface="Arial"/>
              </a:defRPr>
            </a:lvl1pPr>
            <a:lvl2pPr marL="790575" indent="-333375">
              <a:spcBef>
                <a:spcPts val="600"/>
              </a:spcBef>
              <a:buSzPct val="75000"/>
              <a:buChar char="–"/>
              <a:defRPr sz="2800">
                <a:solidFill>
                  <a:srgbClr val="006666"/>
                </a:solidFill>
                <a:latin typeface="Arial"/>
                <a:ea typeface="Arial"/>
                <a:cs typeface="Arial"/>
                <a:sym typeface="Arial"/>
              </a:defRPr>
            </a:lvl2pPr>
            <a:lvl3pPr marL="1234439" indent="-320039">
              <a:spcBef>
                <a:spcPts val="600"/>
              </a:spcBef>
              <a:buSzPct val="75000"/>
              <a:buChar char="●"/>
              <a:defRPr sz="2800">
                <a:solidFill>
                  <a:srgbClr val="006666"/>
                </a:solidFill>
                <a:latin typeface="Arial"/>
                <a:ea typeface="Arial"/>
                <a:cs typeface="Arial"/>
                <a:sym typeface="Arial"/>
              </a:defRPr>
            </a:lvl3pPr>
            <a:lvl4pPr marL="1727200" indent="-355600">
              <a:spcBef>
                <a:spcPts val="600"/>
              </a:spcBef>
              <a:buSzPct val="80000"/>
              <a:buChar char="–"/>
              <a:defRPr sz="2800">
                <a:solidFill>
                  <a:srgbClr val="006666"/>
                </a:solidFill>
                <a:latin typeface="Arial"/>
                <a:ea typeface="Arial"/>
                <a:cs typeface="Arial"/>
                <a:sym typeface="Arial"/>
              </a:defRPr>
            </a:lvl4pPr>
            <a:lvl5pPr marL="2184400" indent="-355600">
              <a:spcBef>
                <a:spcPts val="600"/>
              </a:spcBef>
              <a:buSzPct val="65000"/>
              <a:buChar char="●"/>
              <a:defRPr sz="2800">
                <a:solidFill>
                  <a:srgbClr val="0066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a:solidFill>
                  <a:srgbClr val="003366"/>
                </a:solidFill>
                <a:latin typeface="Arial"/>
                <a:ea typeface="Arial"/>
                <a:cs typeface="Arial"/>
                <a:sym typeface="Arial"/>
              </a:defRPr>
            </a:lvl1pPr>
          </a:lstStyle>
          <a:p>
            <a:r>
              <a:t>Title Text</a:t>
            </a:r>
          </a:p>
        </p:txBody>
      </p:sp>
      <p:sp>
        <p:nvSpPr>
          <p:cNvPr id="2776" name="Slide Number"/>
          <p:cNvSpPr txBox="1">
            <a:spLocks noGrp="1"/>
          </p:cNvSpPr>
          <p:nvPr>
            <p:ph type="sldNum" sz="quarter" idx="2"/>
          </p:nvPr>
        </p:nvSpPr>
        <p:spPr>
          <a:xfrm>
            <a:off x="134175" y="6263012"/>
            <a:ext cx="471425"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364670027"/>
      </p:ext>
    </p:extLst>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094832573"/>
      </p:ext>
    </p:extLst>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cap="all">
                <a:solidFill>
                  <a:srgbClr val="006666"/>
                </a:solidFill>
                <a:latin typeface="Arial"/>
                <a:ea typeface="Arial"/>
                <a:cs typeface="Arial"/>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66"/>
                </a:solidFill>
                <a:latin typeface="Arial"/>
                <a:ea typeface="Arial"/>
                <a:cs typeface="Arial"/>
                <a:sym typeface="Arial"/>
              </a:defRPr>
            </a:lvl1pPr>
            <a:lvl2pPr marL="0" indent="457200">
              <a:spcBef>
                <a:spcPts val="400"/>
              </a:spcBef>
              <a:buSzTx/>
              <a:buNone/>
              <a:defRPr sz="2000">
                <a:solidFill>
                  <a:srgbClr val="003366"/>
                </a:solidFill>
                <a:latin typeface="Arial"/>
                <a:ea typeface="Arial"/>
                <a:cs typeface="Arial"/>
                <a:sym typeface="Arial"/>
              </a:defRPr>
            </a:lvl2pPr>
            <a:lvl3pPr marL="0" indent="914400">
              <a:spcBef>
                <a:spcPts val="400"/>
              </a:spcBef>
              <a:buSzTx/>
              <a:buNone/>
              <a:defRPr sz="2000">
                <a:solidFill>
                  <a:srgbClr val="003366"/>
                </a:solidFill>
                <a:latin typeface="Arial"/>
                <a:ea typeface="Arial"/>
                <a:cs typeface="Arial"/>
                <a:sym typeface="Arial"/>
              </a:defRPr>
            </a:lvl3pPr>
            <a:lvl4pPr marL="0" indent="1371600">
              <a:spcBef>
                <a:spcPts val="400"/>
              </a:spcBef>
              <a:buSzTx/>
              <a:buNone/>
              <a:defRPr sz="2000">
                <a:solidFill>
                  <a:srgbClr val="003366"/>
                </a:solidFill>
                <a:latin typeface="Arial"/>
                <a:ea typeface="Arial"/>
                <a:cs typeface="Arial"/>
                <a:sym typeface="Arial"/>
              </a:defRPr>
            </a:lvl4pPr>
            <a:lvl5pPr marL="0" indent="1828800">
              <a:spcBef>
                <a:spcPts val="400"/>
              </a:spcBef>
              <a:buSzTx/>
              <a:buNone/>
              <a:defRPr sz="20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322415269"/>
      </p:ext>
    </p:extLst>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9463400"/>
      </p:ext>
    </p:extLst>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latin typeface="Arial"/>
                <a:ea typeface="Arial"/>
                <a:cs typeface="Arial"/>
                <a:sym typeface="Arial"/>
              </a:defRPr>
            </a:lvl1pPr>
            <a:lvl2pPr marL="0" indent="457200">
              <a:spcBef>
                <a:spcPts val="500"/>
              </a:spcBef>
              <a:buSzTx/>
              <a:buNone/>
              <a:defRPr sz="2400" b="1">
                <a:solidFill>
                  <a:srgbClr val="003366"/>
                </a:solidFill>
                <a:latin typeface="Arial"/>
                <a:ea typeface="Arial"/>
                <a:cs typeface="Arial"/>
                <a:sym typeface="Arial"/>
              </a:defRPr>
            </a:lvl2pPr>
            <a:lvl3pPr marL="0" indent="914400">
              <a:spcBef>
                <a:spcPts val="500"/>
              </a:spcBef>
              <a:buSzTx/>
              <a:buNone/>
              <a:defRPr sz="2400" b="1">
                <a:solidFill>
                  <a:srgbClr val="003366"/>
                </a:solidFill>
                <a:latin typeface="Arial"/>
                <a:ea typeface="Arial"/>
                <a:cs typeface="Arial"/>
                <a:sym typeface="Arial"/>
              </a:defRPr>
            </a:lvl3pPr>
            <a:lvl4pPr marL="0" indent="1371600">
              <a:spcBef>
                <a:spcPts val="500"/>
              </a:spcBef>
              <a:buSzTx/>
              <a:buNone/>
              <a:defRPr sz="2400" b="1">
                <a:solidFill>
                  <a:srgbClr val="003366"/>
                </a:solidFill>
                <a:latin typeface="Arial"/>
                <a:ea typeface="Arial"/>
                <a:cs typeface="Arial"/>
                <a:sym typeface="Arial"/>
              </a:defRPr>
            </a:lvl4pPr>
            <a:lvl5pPr marL="0" indent="1828800">
              <a:spcBef>
                <a:spcPts val="500"/>
              </a:spcBef>
              <a:buSzTx/>
              <a:buNone/>
              <a:defRPr sz="2400" b="1">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210511466"/>
      </p:ext>
    </p:extLst>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56"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130884627"/>
      </p:ext>
    </p:extLst>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B56C2FF6-6E6D-B641-962F-CA6EDD201339}" type="datetimeFigureOut">
              <a:rPr lang="en-US"/>
              <a:pPr>
                <a:defRPr/>
              </a:pPr>
              <a:t>1/1/24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5564789A-6E74-7D4E-87DE-890DAFE2E2AC}" type="slidenum">
              <a:rPr lang="en-US"/>
              <a:pPr>
                <a:defRPr/>
              </a:pPr>
              <a:t>‹#›</a:t>
            </a:fld>
            <a:endParaRPr lang="en-US"/>
          </a:p>
        </p:txBody>
      </p:sp>
    </p:spTree>
    <p:extLst>
      <p:ext uri="{BB962C8B-B14F-4D97-AF65-F5344CB8AC3E}">
        <p14:creationId xmlns:p14="http://schemas.microsoft.com/office/powerpoint/2010/main" val="107885662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70"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293734023"/>
      </p:ext>
    </p:extLst>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a:solidFill>
                  <a:srgbClr val="003366"/>
                </a:solidFill>
                <a:latin typeface="Arial"/>
                <a:ea typeface="Arial"/>
                <a:cs typeface="Arial"/>
                <a:sym typeface="Arial"/>
              </a:defRPr>
            </a:lvl1pPr>
            <a:lvl2pPr>
              <a:buClr>
                <a:srgbClr val="003366"/>
              </a:buClr>
              <a:buSzPct val="75000"/>
              <a:buChar char="–"/>
              <a:defRPr>
                <a:solidFill>
                  <a:srgbClr val="003366"/>
                </a:solidFill>
                <a:latin typeface="Arial"/>
                <a:ea typeface="Arial"/>
                <a:cs typeface="Arial"/>
                <a:sym typeface="Arial"/>
              </a:defRPr>
            </a:lvl2pPr>
            <a:lvl3pPr>
              <a:buClr>
                <a:srgbClr val="003366"/>
              </a:buClr>
              <a:buSzPct val="75000"/>
              <a:buChar char="●"/>
              <a:defRPr>
                <a:solidFill>
                  <a:srgbClr val="003366"/>
                </a:solidFill>
                <a:latin typeface="Arial"/>
                <a:ea typeface="Arial"/>
                <a:cs typeface="Arial"/>
                <a:sym typeface="Arial"/>
              </a:defRPr>
            </a:lvl3pPr>
            <a:lvl4pPr>
              <a:buClr>
                <a:srgbClr val="003366"/>
              </a:buClr>
              <a:buSzPct val="80000"/>
              <a:buChar char="–"/>
              <a:defRPr>
                <a:solidFill>
                  <a:srgbClr val="003366"/>
                </a:solidFill>
                <a:latin typeface="Arial"/>
                <a:ea typeface="Arial"/>
                <a:cs typeface="Arial"/>
                <a:sym typeface="Arial"/>
              </a:defRPr>
            </a:lvl4pPr>
            <a:lvl5pPr>
              <a:buClr>
                <a:srgbClr val="003366"/>
              </a:buClr>
              <a:buSzPct val="65000"/>
              <a:buChar char="●"/>
              <a:defRPr>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248057673"/>
      </p:ext>
    </p:extLst>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latin typeface="Arial"/>
                <a:ea typeface="Arial"/>
                <a:cs typeface="Arial"/>
                <a:sym typeface="Arial"/>
              </a:defRPr>
            </a:lvl1pPr>
            <a:lvl2pPr marL="0" indent="457200">
              <a:spcBef>
                <a:spcPts val="300"/>
              </a:spcBef>
              <a:buSzTx/>
              <a:buNone/>
              <a:defRPr sz="1400">
                <a:solidFill>
                  <a:srgbClr val="003366"/>
                </a:solidFill>
                <a:latin typeface="Arial"/>
                <a:ea typeface="Arial"/>
                <a:cs typeface="Arial"/>
                <a:sym typeface="Arial"/>
              </a:defRPr>
            </a:lvl2pPr>
            <a:lvl3pPr marL="0" indent="914400">
              <a:spcBef>
                <a:spcPts val="300"/>
              </a:spcBef>
              <a:buSzTx/>
              <a:buNone/>
              <a:defRPr sz="1400">
                <a:solidFill>
                  <a:srgbClr val="003366"/>
                </a:solidFill>
                <a:latin typeface="Arial"/>
                <a:ea typeface="Arial"/>
                <a:cs typeface="Arial"/>
                <a:sym typeface="Arial"/>
              </a:defRPr>
            </a:lvl3pPr>
            <a:lvl4pPr marL="0" indent="1371600">
              <a:spcBef>
                <a:spcPts val="300"/>
              </a:spcBef>
              <a:buSzTx/>
              <a:buNone/>
              <a:defRPr sz="1400">
                <a:solidFill>
                  <a:srgbClr val="003366"/>
                </a:solidFill>
                <a:latin typeface="Arial"/>
                <a:ea typeface="Arial"/>
                <a:cs typeface="Arial"/>
                <a:sym typeface="Arial"/>
              </a:defRPr>
            </a:lvl4pPr>
            <a:lvl5pPr marL="0" indent="1828800">
              <a:spcBef>
                <a:spcPts val="300"/>
              </a:spcBef>
              <a:buSzTx/>
              <a:buNone/>
              <a:defRPr sz="14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06069864"/>
      </p:ext>
    </p:extLst>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1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81930181"/>
      </p:ext>
    </p:extLst>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99788012"/>
      </p:ext>
    </p:extLst>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02575232"/>
      </p:ext>
    </p:extLst>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38952457"/>
      </p:ext>
    </p:extLst>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25952241"/>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87527910"/>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1067024"/>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2D71F27-38BC-D640-9D3F-576541C6523F}" type="datetimeFigureOut">
              <a:rPr lang="en-US"/>
              <a:pPr>
                <a:defRPr/>
              </a:pPr>
              <a:t>1/1/24</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94336BBD-CA4D-8243-8611-497A4BCCD6BC}" type="slidenum">
              <a:rPr lang="en-US"/>
              <a:pPr>
                <a:defRPr/>
              </a:pPr>
              <a:t>‹#›</a:t>
            </a:fld>
            <a:endParaRPr lang="en-US"/>
          </a:p>
        </p:txBody>
      </p:sp>
    </p:spTree>
    <p:extLst>
      <p:ext uri="{BB962C8B-B14F-4D97-AF65-F5344CB8AC3E}">
        <p14:creationId xmlns:p14="http://schemas.microsoft.com/office/powerpoint/2010/main" val="266754945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7264225"/>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43508360"/>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64690906"/>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7704381"/>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0398860"/>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65926968"/>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22191650"/>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9829018"/>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57161978"/>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0544991"/>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11C2298D-F0DE-E547-B173-12F113EE6132}" type="datetimeFigureOut">
              <a:rPr lang="en-US"/>
              <a:pPr>
                <a:defRPr/>
              </a:pPr>
              <a:t>1/1/24</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D779CC5D-AF8C-7846-BC8E-2BD936CEB171}" type="slidenum">
              <a:rPr lang="en-US"/>
              <a:pPr>
                <a:defRPr/>
              </a:pPr>
              <a:t>‹#›</a:t>
            </a:fld>
            <a:endParaRPr lang="en-US"/>
          </a:p>
        </p:txBody>
      </p:sp>
    </p:spTree>
    <p:extLst>
      <p:ext uri="{BB962C8B-B14F-4D97-AF65-F5344CB8AC3E}">
        <p14:creationId xmlns:p14="http://schemas.microsoft.com/office/powerpoint/2010/main" val="42286674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5467691"/>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6112014"/>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1728782"/>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6825108"/>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7472717"/>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2528147"/>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6265263"/>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1554784"/>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1908325844"/>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type="tx">
  <p:cSld name="17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63104654"/>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A3EDD92C-79EB-954C-8C94-0526AD65BC81}" type="slidenum">
              <a:rPr lang="en-US"/>
              <a:pPr>
                <a:defRPr/>
              </a:pPr>
              <a:t>‹#›</a:t>
            </a:fld>
            <a:endParaRPr lang="en-US"/>
          </a:p>
        </p:txBody>
      </p:sp>
    </p:spTree>
    <p:extLst>
      <p:ext uri="{BB962C8B-B14F-4D97-AF65-F5344CB8AC3E}">
        <p14:creationId xmlns:p14="http://schemas.microsoft.com/office/powerpoint/2010/main" val="26104464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70EC7C3C-A0B1-1041-9A55-8130743EDA9C}" type="datetimeFigureOut">
              <a:rPr lang="en-US"/>
              <a:pPr>
                <a:defRPr/>
              </a:pPr>
              <a:t>1/1/24</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61EAAA05-540C-8948-B30D-0E536E4488BE}" type="slidenum">
              <a:rPr lang="en-US"/>
              <a:pPr>
                <a:defRPr/>
              </a:pPr>
              <a:t>‹#›</a:t>
            </a:fld>
            <a:endParaRPr lang="en-US"/>
          </a:p>
        </p:txBody>
      </p:sp>
    </p:spTree>
    <p:extLst>
      <p:ext uri="{BB962C8B-B14F-4D97-AF65-F5344CB8AC3E}">
        <p14:creationId xmlns:p14="http://schemas.microsoft.com/office/powerpoint/2010/main" val="336723927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755097843"/>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946173481"/>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8363540"/>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0141841"/>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491648374"/>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37039137"/>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1752032"/>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0028637"/>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2107978"/>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5933140"/>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FD005058-0CCC-524F-94C6-66DFCA6A7567}" type="datetimeFigureOut">
              <a:rPr lang="en-US"/>
              <a:pPr>
                <a:defRPr/>
              </a:pPr>
              <a:t>1/1/24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7057400E-2EBD-D040-B510-A2F50790047D}" type="slidenum">
              <a:rPr lang="en-US"/>
              <a:pPr>
                <a:defRPr/>
              </a:pPr>
              <a:t>‹#›</a:t>
            </a:fld>
            <a:endParaRPr lang="en-US"/>
          </a:p>
        </p:txBody>
      </p:sp>
    </p:spTree>
    <p:extLst>
      <p:ext uri="{BB962C8B-B14F-4D97-AF65-F5344CB8AC3E}">
        <p14:creationId xmlns:p14="http://schemas.microsoft.com/office/powerpoint/2010/main" val="90333043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3599350"/>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3012750"/>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2689655"/>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2386180"/>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7162745"/>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292929"/>
                </a:solidFill>
                <a:latin typeface="Arial"/>
                <a:ea typeface="Arial"/>
                <a:cs typeface="Arial"/>
                <a:sym typeface="Arial"/>
              </a:defRPr>
            </a:lvl1pPr>
            <a:lvl2pPr marL="0" indent="457200" algn="ctr">
              <a:buSzTx/>
              <a:buNone/>
              <a:defRPr>
                <a:solidFill>
                  <a:srgbClr val="292929"/>
                </a:solidFill>
                <a:latin typeface="Arial"/>
                <a:ea typeface="Arial"/>
                <a:cs typeface="Arial"/>
                <a:sym typeface="Arial"/>
              </a:defRPr>
            </a:lvl2pPr>
            <a:lvl3pPr marL="0" indent="914400" algn="ctr">
              <a:buSzTx/>
              <a:buNone/>
              <a:defRPr>
                <a:solidFill>
                  <a:srgbClr val="292929"/>
                </a:solidFill>
                <a:latin typeface="Arial"/>
                <a:ea typeface="Arial"/>
                <a:cs typeface="Arial"/>
                <a:sym typeface="Arial"/>
              </a:defRPr>
            </a:lvl3pPr>
            <a:lvl4pPr marL="0" indent="1371600" algn="ctr">
              <a:buSzTx/>
              <a:buNone/>
              <a:defRPr>
                <a:solidFill>
                  <a:srgbClr val="292929"/>
                </a:solidFill>
                <a:latin typeface="Arial"/>
                <a:ea typeface="Arial"/>
                <a:cs typeface="Arial"/>
                <a:sym typeface="Arial"/>
              </a:defRPr>
            </a:lvl4pPr>
            <a:lvl5pPr marL="0" indent="1828800" algn="ctr">
              <a:buSzTx/>
              <a:buNone/>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542174341"/>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561286199"/>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292929"/>
                </a:solidFill>
                <a:latin typeface="Arial"/>
                <a:ea typeface="Arial"/>
                <a:cs typeface="Arial"/>
                <a:sym typeface="Arial"/>
              </a:defRPr>
            </a:lvl1pPr>
            <a:lvl2pPr marL="0" indent="457200">
              <a:spcBef>
                <a:spcPts val="400"/>
              </a:spcBef>
              <a:buSzTx/>
              <a:buNone/>
              <a:defRPr sz="2000">
                <a:solidFill>
                  <a:srgbClr val="292929"/>
                </a:solidFill>
                <a:latin typeface="Arial"/>
                <a:ea typeface="Arial"/>
                <a:cs typeface="Arial"/>
                <a:sym typeface="Arial"/>
              </a:defRPr>
            </a:lvl2pPr>
            <a:lvl3pPr marL="0" indent="914400">
              <a:spcBef>
                <a:spcPts val="400"/>
              </a:spcBef>
              <a:buSzTx/>
              <a:buNone/>
              <a:defRPr sz="2000">
                <a:solidFill>
                  <a:srgbClr val="292929"/>
                </a:solidFill>
                <a:latin typeface="Arial"/>
                <a:ea typeface="Arial"/>
                <a:cs typeface="Arial"/>
                <a:sym typeface="Arial"/>
              </a:defRPr>
            </a:lvl3pPr>
            <a:lvl4pPr marL="0" indent="1371600">
              <a:spcBef>
                <a:spcPts val="400"/>
              </a:spcBef>
              <a:buSzTx/>
              <a:buNone/>
              <a:defRPr sz="2000">
                <a:solidFill>
                  <a:srgbClr val="292929"/>
                </a:solidFill>
                <a:latin typeface="Arial"/>
                <a:ea typeface="Arial"/>
                <a:cs typeface="Arial"/>
                <a:sym typeface="Arial"/>
              </a:defRPr>
            </a:lvl4pPr>
            <a:lvl5pPr marL="0" indent="1828800">
              <a:spcBef>
                <a:spcPts val="400"/>
              </a:spcBef>
              <a:buSzTx/>
              <a:buNone/>
              <a:defRPr sz="20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01826709"/>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a:solidFill>
                  <a:srgbClr val="292929"/>
                </a:solidFill>
                <a:latin typeface="Arial"/>
                <a:ea typeface="Arial"/>
                <a:cs typeface="Arial"/>
                <a:sym typeface="Arial"/>
              </a:defRPr>
            </a:lvl1pPr>
            <a:lvl2pPr marL="962289" indent="-513027">
              <a:spcBef>
                <a:spcPts val="600"/>
              </a:spcBef>
              <a:buClr>
                <a:srgbClr val="CC9900"/>
              </a:buClr>
              <a:buSzPct val="65000"/>
              <a:buChar char="○"/>
              <a:defRPr sz="2800">
                <a:solidFill>
                  <a:srgbClr val="292929"/>
                </a:solidFill>
                <a:latin typeface="Arial"/>
                <a:ea typeface="Arial"/>
                <a:cs typeface="Arial"/>
                <a:sym typeface="Arial"/>
              </a:defRPr>
            </a:lvl2pPr>
            <a:lvl3pPr marL="1455103" indent="-564515">
              <a:spcBef>
                <a:spcPts val="600"/>
              </a:spcBef>
              <a:buClr>
                <a:srgbClr val="CC9900"/>
              </a:buClr>
              <a:buSzPct val="70000"/>
              <a:buChar char="■"/>
              <a:defRPr sz="2800">
                <a:solidFill>
                  <a:srgbClr val="292929"/>
                </a:solidFill>
                <a:latin typeface="Arial"/>
                <a:ea typeface="Arial"/>
                <a:cs typeface="Arial"/>
                <a:sym typeface="Arial"/>
              </a:defRPr>
            </a:lvl3pPr>
            <a:lvl4pPr marL="1895475" indent="-600075">
              <a:spcBef>
                <a:spcPts val="600"/>
              </a:spcBef>
              <a:buClr>
                <a:srgbClr val="CC9900"/>
              </a:buClr>
              <a:buSzPct val="75000"/>
              <a:buChar char="○"/>
              <a:defRPr sz="2800">
                <a:solidFill>
                  <a:srgbClr val="292929"/>
                </a:solidFill>
                <a:latin typeface="Arial"/>
                <a:ea typeface="Arial"/>
                <a:cs typeface="Arial"/>
                <a:sym typeface="Arial"/>
              </a:defRPr>
            </a:lvl4pPr>
            <a:lvl5pPr marL="2285294" indent="-602544">
              <a:spcBef>
                <a:spcPts val="600"/>
              </a:spcBef>
              <a:buClr>
                <a:srgbClr val="CC9900"/>
              </a:buClr>
              <a:buSzPct val="70000"/>
              <a:buChar char="■"/>
              <a:defRPr sz="28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064257768"/>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292929"/>
                </a:solidFill>
                <a:latin typeface="Arial"/>
                <a:ea typeface="Arial"/>
                <a:cs typeface="Arial"/>
                <a:sym typeface="Arial"/>
              </a:defRPr>
            </a:lvl1pPr>
            <a:lvl2pPr marL="0" indent="457200">
              <a:spcBef>
                <a:spcPts val="500"/>
              </a:spcBef>
              <a:buSzTx/>
              <a:buNone/>
              <a:defRPr sz="2400" b="1">
                <a:solidFill>
                  <a:srgbClr val="292929"/>
                </a:solidFill>
                <a:latin typeface="Arial"/>
                <a:ea typeface="Arial"/>
                <a:cs typeface="Arial"/>
                <a:sym typeface="Arial"/>
              </a:defRPr>
            </a:lvl2pPr>
            <a:lvl3pPr marL="0" indent="914400">
              <a:spcBef>
                <a:spcPts val="500"/>
              </a:spcBef>
              <a:buSzTx/>
              <a:buNone/>
              <a:defRPr sz="2400" b="1">
                <a:solidFill>
                  <a:srgbClr val="292929"/>
                </a:solidFill>
                <a:latin typeface="Arial"/>
                <a:ea typeface="Arial"/>
                <a:cs typeface="Arial"/>
                <a:sym typeface="Arial"/>
              </a:defRPr>
            </a:lvl3pPr>
            <a:lvl4pPr marL="0" indent="1371600">
              <a:spcBef>
                <a:spcPts val="500"/>
              </a:spcBef>
              <a:buSzTx/>
              <a:buNone/>
              <a:defRPr sz="2400" b="1">
                <a:solidFill>
                  <a:srgbClr val="292929"/>
                </a:solidFill>
                <a:latin typeface="Arial"/>
                <a:ea typeface="Arial"/>
                <a:cs typeface="Arial"/>
                <a:sym typeface="Arial"/>
              </a:defRPr>
            </a:lvl4pPr>
            <a:lvl5pPr marL="0" indent="1828800">
              <a:spcBef>
                <a:spcPts val="500"/>
              </a:spcBef>
              <a:buSzTx/>
              <a:buNone/>
              <a:defRPr sz="2400" b="1">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803578137"/>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8EA9A954-7E3C-FE43-9210-BC1737AE28A1}" type="datetimeFigureOut">
              <a:rPr lang="en-US"/>
              <a:pPr>
                <a:defRPr/>
              </a:pPr>
              <a:t>1/1/24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B405D563-3D73-744F-8734-92DFA0DC0907}" type="slidenum">
              <a:rPr lang="en-US"/>
              <a:pPr>
                <a:defRPr/>
              </a:pPr>
              <a:t>‹#›</a:t>
            </a:fld>
            <a:endParaRPr lang="en-US"/>
          </a:p>
        </p:txBody>
      </p:sp>
    </p:spTree>
    <p:extLst>
      <p:ext uri="{BB962C8B-B14F-4D97-AF65-F5344CB8AC3E}">
        <p14:creationId xmlns:p14="http://schemas.microsoft.com/office/powerpoint/2010/main" val="295258609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5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033298735"/>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71"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188353701"/>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728289223"/>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292929"/>
                </a:solidFill>
                <a:latin typeface="Arial"/>
                <a:ea typeface="Arial"/>
                <a:cs typeface="Arial"/>
                <a:sym typeface="Arial"/>
              </a:defRPr>
            </a:lvl1pPr>
            <a:lvl2pPr marL="0" indent="457200">
              <a:spcBef>
                <a:spcPts val="300"/>
              </a:spcBef>
              <a:buSzTx/>
              <a:buNone/>
              <a:defRPr sz="1400">
                <a:solidFill>
                  <a:srgbClr val="292929"/>
                </a:solidFill>
                <a:latin typeface="Arial"/>
                <a:ea typeface="Arial"/>
                <a:cs typeface="Arial"/>
                <a:sym typeface="Arial"/>
              </a:defRPr>
            </a:lvl2pPr>
            <a:lvl3pPr marL="0" indent="914400">
              <a:spcBef>
                <a:spcPts val="300"/>
              </a:spcBef>
              <a:buSzTx/>
              <a:buNone/>
              <a:defRPr sz="1400">
                <a:solidFill>
                  <a:srgbClr val="292929"/>
                </a:solidFill>
                <a:latin typeface="Arial"/>
                <a:ea typeface="Arial"/>
                <a:cs typeface="Arial"/>
                <a:sym typeface="Arial"/>
              </a:defRPr>
            </a:lvl3pPr>
            <a:lvl4pPr marL="0" indent="1371600">
              <a:spcBef>
                <a:spcPts val="300"/>
              </a:spcBef>
              <a:buSzTx/>
              <a:buNone/>
              <a:defRPr sz="1400">
                <a:solidFill>
                  <a:srgbClr val="292929"/>
                </a:solidFill>
                <a:latin typeface="Arial"/>
                <a:ea typeface="Arial"/>
                <a:cs typeface="Arial"/>
                <a:sym typeface="Arial"/>
              </a:defRPr>
            </a:lvl4pPr>
            <a:lvl5pPr marL="0" indent="1828800">
              <a:spcBef>
                <a:spcPts val="300"/>
              </a:spcBef>
              <a:buSzTx/>
              <a:buNone/>
              <a:defRPr sz="14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402801754"/>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27708245"/>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06940245"/>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027753"/>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72725998"/>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7900547"/>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5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0778594"/>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B79AA5B1-D8C1-0B44-94EB-F4C16861A6E0}" type="datetimeFigureOut">
              <a:rPr lang="en-US"/>
              <a:pPr>
                <a:defRPr/>
              </a:pPr>
              <a:t>1/1/24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0760224E-5F5F-064C-A278-5848FBFCAC23}" type="slidenum">
              <a:rPr lang="en-US"/>
              <a:pPr>
                <a:defRPr/>
              </a:pPr>
              <a:t>‹#›</a:t>
            </a:fld>
            <a:endParaRPr lang="en-US"/>
          </a:p>
        </p:txBody>
      </p:sp>
    </p:spTree>
    <p:extLst>
      <p:ext uri="{BB962C8B-B14F-4D97-AF65-F5344CB8AC3E}">
        <p14:creationId xmlns:p14="http://schemas.microsoft.com/office/powerpoint/2010/main" val="103438550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63451972"/>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9360814"/>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86421635"/>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2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27081519"/>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2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61920384"/>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87778520"/>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52090626"/>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41961592"/>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2319506"/>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46161963"/>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282459B9-C4D8-4A4D-B0AB-B116936A892F}" type="datetimeFigureOut">
              <a:rPr lang="en-US"/>
              <a:pPr>
                <a:defRPr/>
              </a:pPr>
              <a:t>1/1/24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1A193DA1-BA3E-AD4E-A332-D9E568345858}" type="slidenum">
              <a:rPr lang="en-US"/>
              <a:pPr>
                <a:defRPr/>
              </a:pPr>
              <a:t>‹#›</a:t>
            </a:fld>
            <a:endParaRPr lang="en-US"/>
          </a:p>
        </p:txBody>
      </p:sp>
    </p:spTree>
    <p:extLst>
      <p:ext uri="{BB962C8B-B14F-4D97-AF65-F5344CB8AC3E}">
        <p14:creationId xmlns:p14="http://schemas.microsoft.com/office/powerpoint/2010/main" val="246005058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41462800"/>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19894645"/>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87202968"/>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23966493"/>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8787323"/>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6090518"/>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1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72248739"/>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70207397"/>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95790002"/>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4072914"/>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BE10044-7270-244B-9FBA-4805FC2ED2F0}" type="slidenum">
              <a:rPr lang="en-US"/>
              <a:pPr>
                <a:defRPr/>
              </a:pPr>
              <a:t>‹#›</a:t>
            </a:fld>
            <a:endParaRPr lang="en-US"/>
          </a:p>
        </p:txBody>
      </p:sp>
    </p:spTree>
    <p:extLst>
      <p:ext uri="{BB962C8B-B14F-4D97-AF65-F5344CB8AC3E}">
        <p14:creationId xmlns:p14="http://schemas.microsoft.com/office/powerpoint/2010/main" val="269218527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25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3683658292"/>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046912234"/>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734166891"/>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845141810"/>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294596670"/>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5997698"/>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863993384"/>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16895720"/>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72015343"/>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61452871"/>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E37D72F-E99C-044A-8CD5-F86E36EDF8FD}" type="slidenum">
              <a:rPr lang="en-US"/>
              <a:pPr>
                <a:defRPr/>
              </a:pPr>
              <a:t>‹#›</a:t>
            </a:fld>
            <a:endParaRPr lang="en-US"/>
          </a:p>
        </p:txBody>
      </p:sp>
    </p:spTree>
    <p:extLst>
      <p:ext uri="{BB962C8B-B14F-4D97-AF65-F5344CB8AC3E}">
        <p14:creationId xmlns:p14="http://schemas.microsoft.com/office/powerpoint/2010/main" val="346130465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27993049"/>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99841354"/>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93250584"/>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28660592"/>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8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1182071"/>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40244074"/>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15673085"/>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9035755"/>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6163927"/>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6855304"/>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1F33C9A-3DA9-D847-9CE6-CDC86E2F5066}" type="slidenum">
              <a:rPr lang="en-US"/>
              <a:pPr>
                <a:defRPr/>
              </a:pPr>
              <a:t>‹#›</a:t>
            </a:fld>
            <a:endParaRPr lang="en-US"/>
          </a:p>
        </p:txBody>
      </p:sp>
    </p:spTree>
    <p:extLst>
      <p:ext uri="{BB962C8B-B14F-4D97-AF65-F5344CB8AC3E}">
        <p14:creationId xmlns:p14="http://schemas.microsoft.com/office/powerpoint/2010/main" val="295659558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17737772"/>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6098680"/>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93083691"/>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71028753"/>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20760314"/>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6620691"/>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41233215"/>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55105261"/>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9039188"/>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14018709"/>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6AE958C5-EA29-A649-8DF0-719E504F0B8E}" type="slidenum">
              <a:rPr lang="en-US"/>
              <a:pPr>
                <a:defRPr/>
              </a:pPr>
              <a:t>‹#›</a:t>
            </a:fld>
            <a:endParaRPr lang="en-US"/>
          </a:p>
        </p:txBody>
      </p:sp>
    </p:spTree>
    <p:extLst>
      <p:ext uri="{BB962C8B-B14F-4D97-AF65-F5344CB8AC3E}">
        <p14:creationId xmlns:p14="http://schemas.microsoft.com/office/powerpoint/2010/main" val="354712203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6140264"/>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265184"/>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23995808"/>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29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5532970"/>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25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7304187"/>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7108045"/>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6137633"/>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6868841"/>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774162"/>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3851107"/>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1608B30E-87D1-2547-A101-344128D52B7F}" type="slidenum">
              <a:rPr lang="en-US"/>
              <a:pPr>
                <a:defRPr/>
              </a:pPr>
              <a:t>‹#›</a:t>
            </a:fld>
            <a:endParaRPr lang="en-US"/>
          </a:p>
        </p:txBody>
      </p:sp>
    </p:spTree>
    <p:extLst>
      <p:ext uri="{BB962C8B-B14F-4D97-AF65-F5344CB8AC3E}">
        <p14:creationId xmlns:p14="http://schemas.microsoft.com/office/powerpoint/2010/main" val="176715614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7719958"/>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1538181"/>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7856955"/>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9152716"/>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13616210"/>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16946558"/>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7623667"/>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1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24523320"/>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5793607"/>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79731983"/>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5306A233-6E3C-0542-BF2D-829A97CD05A3}" type="slidenum">
              <a:rPr lang="en-US"/>
              <a:pPr>
                <a:defRPr/>
              </a:pPr>
              <a:t>‹#›</a:t>
            </a:fld>
            <a:endParaRPr lang="en-US"/>
          </a:p>
        </p:txBody>
      </p:sp>
    </p:spTree>
    <p:extLst>
      <p:ext uri="{BB962C8B-B14F-4D97-AF65-F5344CB8AC3E}">
        <p14:creationId xmlns:p14="http://schemas.microsoft.com/office/powerpoint/2010/main" val="144352176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2728340-9350-ED40-8F44-7C5E22A18638}" type="slidenum">
              <a:rPr lang="en-US"/>
              <a:pPr>
                <a:defRPr/>
              </a:pPr>
              <a:t>‹#›</a:t>
            </a:fld>
            <a:endParaRPr lang="en-US"/>
          </a:p>
        </p:txBody>
      </p:sp>
    </p:spTree>
    <p:extLst>
      <p:ext uri="{BB962C8B-B14F-4D97-AF65-F5344CB8AC3E}">
        <p14:creationId xmlns:p14="http://schemas.microsoft.com/office/powerpoint/2010/main" val="219858418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1098720"/>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3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48187750"/>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36467773"/>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73963362"/>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02319109"/>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67712653"/>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49202930"/>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1464568"/>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03365857"/>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7807502"/>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99B61D4-D95A-764E-9B35-25C3B78977C6}" type="slidenum">
              <a:rPr lang="en-US"/>
              <a:pPr>
                <a:defRPr/>
              </a:pPr>
              <a:t>‹#›</a:t>
            </a:fld>
            <a:endParaRPr lang="en-US"/>
          </a:p>
        </p:txBody>
      </p:sp>
    </p:spTree>
    <p:extLst>
      <p:ext uri="{BB962C8B-B14F-4D97-AF65-F5344CB8AC3E}">
        <p14:creationId xmlns:p14="http://schemas.microsoft.com/office/powerpoint/2010/main" val="58250026"/>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53975349"/>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4845217"/>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69401999"/>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58830653"/>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7190624"/>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292253"/>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41618657"/>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46312145"/>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79231573"/>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a:latin typeface="Arial"/>
                <a:ea typeface="Arial"/>
                <a:cs typeface="Arial"/>
                <a:sym typeface="Arial"/>
              </a:defRPr>
            </a:lvl1pPr>
            <a:lvl2pPr marL="0" indent="457200">
              <a:lnSpc>
                <a:spcPct val="90000"/>
              </a:lnSpc>
              <a:spcBef>
                <a:spcPts val="400"/>
              </a:spcBef>
              <a:buSzTx/>
              <a:buNone/>
              <a:defRPr sz="2000">
                <a:latin typeface="Arial"/>
                <a:ea typeface="Arial"/>
                <a:cs typeface="Arial"/>
                <a:sym typeface="Arial"/>
              </a:defRPr>
            </a:lvl2pPr>
            <a:lvl3pPr marL="0" indent="914400">
              <a:lnSpc>
                <a:spcPct val="90000"/>
              </a:lnSpc>
              <a:spcBef>
                <a:spcPts val="400"/>
              </a:spcBef>
              <a:buSzTx/>
              <a:buNone/>
              <a:defRPr sz="2000">
                <a:latin typeface="Arial"/>
                <a:ea typeface="Arial"/>
                <a:cs typeface="Arial"/>
                <a:sym typeface="Arial"/>
              </a:defRPr>
            </a:lvl3pPr>
            <a:lvl4pPr marL="0" indent="1371600">
              <a:lnSpc>
                <a:spcPct val="90000"/>
              </a:lnSpc>
              <a:spcBef>
                <a:spcPts val="400"/>
              </a:spcBef>
              <a:buSzTx/>
              <a:buNone/>
              <a:defRPr sz="2000">
                <a:latin typeface="Arial"/>
                <a:ea typeface="Arial"/>
                <a:cs typeface="Arial"/>
                <a:sym typeface="Arial"/>
              </a:defRPr>
            </a:lvl4pPr>
            <a:lvl5pPr marL="0" indent="1828800">
              <a:lnSpc>
                <a:spcPct val="90000"/>
              </a:lnSpc>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2995119"/>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437D348F-066C-514B-A8BF-930AC795AF9F}" type="slidenum">
              <a:rPr lang="en-US"/>
              <a:pPr>
                <a:defRPr/>
              </a:pPr>
              <a:t>‹#›</a:t>
            </a:fld>
            <a:endParaRPr lang="en-US"/>
          </a:p>
        </p:txBody>
      </p:sp>
    </p:spTree>
    <p:extLst>
      <p:ext uri="{BB962C8B-B14F-4D97-AF65-F5344CB8AC3E}">
        <p14:creationId xmlns:p14="http://schemas.microsoft.com/office/powerpoint/2010/main" val="211247507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a:latin typeface="Arial"/>
                <a:ea typeface="Arial"/>
                <a:cs typeface="Arial"/>
                <a:sym typeface="Arial"/>
              </a:defRPr>
            </a:lvl1pPr>
            <a:lvl2pPr marL="790575" indent="-333375">
              <a:lnSpc>
                <a:spcPct val="90000"/>
              </a:lnSpc>
              <a:spcBef>
                <a:spcPts val="600"/>
              </a:spcBef>
              <a:buClr>
                <a:srgbClr val="000000"/>
              </a:buClr>
              <a:buSzPct val="80000"/>
              <a:buChar char="–"/>
              <a:defRPr sz="2800">
                <a:latin typeface="Arial"/>
                <a:ea typeface="Arial"/>
                <a:cs typeface="Arial"/>
                <a:sym typeface="Arial"/>
              </a:defRPr>
            </a:lvl2pPr>
            <a:lvl3pPr marL="1234439" indent="-320039">
              <a:lnSpc>
                <a:spcPct val="90000"/>
              </a:lnSpc>
              <a:spcBef>
                <a:spcPts val="600"/>
              </a:spcBef>
              <a:buClr>
                <a:srgbClr val="000000"/>
              </a:buClr>
              <a:buSzPct val="80000"/>
              <a:buChar char="●"/>
              <a:defRPr sz="2800">
                <a:latin typeface="Arial"/>
                <a:ea typeface="Arial"/>
                <a:cs typeface="Arial"/>
                <a:sym typeface="Arial"/>
              </a:defRPr>
            </a:lvl3pPr>
            <a:lvl4pPr marL="1727200" indent="-355600">
              <a:lnSpc>
                <a:spcPct val="90000"/>
              </a:lnSpc>
              <a:spcBef>
                <a:spcPts val="600"/>
              </a:spcBef>
              <a:buClr>
                <a:srgbClr val="000000"/>
              </a:buClr>
              <a:buSzPct val="80000"/>
              <a:buChar char="–"/>
              <a:defRPr sz="2800">
                <a:latin typeface="Arial"/>
                <a:ea typeface="Arial"/>
                <a:cs typeface="Arial"/>
                <a:sym typeface="Arial"/>
              </a:defRPr>
            </a:lvl4pPr>
            <a:lvl5pPr marL="2184400" indent="-355600">
              <a:lnSpc>
                <a:spcPct val="90000"/>
              </a:lnSpc>
              <a:spcBef>
                <a:spcPts val="600"/>
              </a:spcBef>
              <a:buClr>
                <a:srgbClr val="000000"/>
              </a:buClr>
              <a:buSzPct val="80000"/>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51045159"/>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a:latin typeface="Arial"/>
                <a:ea typeface="Arial"/>
                <a:cs typeface="Arial"/>
                <a:sym typeface="Arial"/>
              </a:defRPr>
            </a:lvl1pPr>
            <a:lvl2pPr marL="0" indent="457200">
              <a:lnSpc>
                <a:spcPct val="90000"/>
              </a:lnSpc>
              <a:spcBef>
                <a:spcPts val="500"/>
              </a:spcBef>
              <a:buSzTx/>
              <a:buNone/>
              <a:defRPr sz="2400" b="1">
                <a:latin typeface="Arial"/>
                <a:ea typeface="Arial"/>
                <a:cs typeface="Arial"/>
                <a:sym typeface="Arial"/>
              </a:defRPr>
            </a:lvl2pPr>
            <a:lvl3pPr marL="0" indent="914400">
              <a:lnSpc>
                <a:spcPct val="90000"/>
              </a:lnSpc>
              <a:spcBef>
                <a:spcPts val="500"/>
              </a:spcBef>
              <a:buSzTx/>
              <a:buNone/>
              <a:defRPr sz="2400" b="1">
                <a:latin typeface="Arial"/>
                <a:ea typeface="Arial"/>
                <a:cs typeface="Arial"/>
                <a:sym typeface="Arial"/>
              </a:defRPr>
            </a:lvl3pPr>
            <a:lvl4pPr marL="0" indent="1371600">
              <a:lnSpc>
                <a:spcPct val="90000"/>
              </a:lnSpc>
              <a:spcBef>
                <a:spcPts val="500"/>
              </a:spcBef>
              <a:buSzTx/>
              <a:buNone/>
              <a:defRPr sz="2400" b="1">
                <a:latin typeface="Arial"/>
                <a:ea typeface="Arial"/>
                <a:cs typeface="Arial"/>
                <a:sym typeface="Arial"/>
              </a:defRPr>
            </a:lvl4pPr>
            <a:lvl5pPr marL="0" indent="1828800">
              <a:lnSpc>
                <a:spcPct val="90000"/>
              </a:lnSpc>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51034839"/>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0789158"/>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3090135"/>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2547513"/>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a:latin typeface="Arial"/>
                <a:ea typeface="Arial"/>
                <a:cs typeface="Arial"/>
                <a:sym typeface="Arial"/>
              </a:defRPr>
            </a:lvl1pPr>
            <a:lvl2pPr marL="0" indent="457200">
              <a:lnSpc>
                <a:spcPct val="90000"/>
              </a:lnSpc>
              <a:spcBef>
                <a:spcPts val="300"/>
              </a:spcBef>
              <a:buSzTx/>
              <a:buNone/>
              <a:defRPr sz="1400">
                <a:latin typeface="Arial"/>
                <a:ea typeface="Arial"/>
                <a:cs typeface="Arial"/>
                <a:sym typeface="Arial"/>
              </a:defRPr>
            </a:lvl2pPr>
            <a:lvl3pPr marL="0" indent="914400">
              <a:lnSpc>
                <a:spcPct val="90000"/>
              </a:lnSpc>
              <a:spcBef>
                <a:spcPts val="300"/>
              </a:spcBef>
              <a:buSzTx/>
              <a:buNone/>
              <a:defRPr sz="1400">
                <a:latin typeface="Arial"/>
                <a:ea typeface="Arial"/>
                <a:cs typeface="Arial"/>
                <a:sym typeface="Arial"/>
              </a:defRPr>
            </a:lvl3pPr>
            <a:lvl4pPr marL="0" indent="1371600">
              <a:lnSpc>
                <a:spcPct val="90000"/>
              </a:lnSpc>
              <a:spcBef>
                <a:spcPts val="300"/>
              </a:spcBef>
              <a:buSzTx/>
              <a:buNone/>
              <a:defRPr sz="1400">
                <a:latin typeface="Arial"/>
                <a:ea typeface="Arial"/>
                <a:cs typeface="Arial"/>
                <a:sym typeface="Arial"/>
              </a:defRPr>
            </a:lvl4pPr>
            <a:lvl5pPr marL="0" indent="1828800">
              <a:lnSpc>
                <a:spcPct val="90000"/>
              </a:lnSpc>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02002944"/>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33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841989959"/>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822048714"/>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550533029"/>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600804855"/>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5E90BF1-8A2E-6C41-9BC4-A42175D09236}" type="slidenum">
              <a:rPr lang="en-US"/>
              <a:pPr>
                <a:defRPr/>
              </a:pPr>
              <a:t>‹#›</a:t>
            </a:fld>
            <a:endParaRPr lang="en-US"/>
          </a:p>
        </p:txBody>
      </p:sp>
    </p:spTree>
    <p:extLst>
      <p:ext uri="{BB962C8B-B14F-4D97-AF65-F5344CB8AC3E}">
        <p14:creationId xmlns:p14="http://schemas.microsoft.com/office/powerpoint/2010/main" val="201877699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699575573"/>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674898553"/>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381920692"/>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314652747"/>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3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21085116"/>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77720554"/>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06233378"/>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9542423"/>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73767883"/>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17474064"/>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7C253EF8-87B1-8249-B7B1-A7EC0E878723}" type="slidenum">
              <a:rPr lang="en-US"/>
              <a:pPr>
                <a:defRPr/>
              </a:pPr>
              <a:t>‹#›</a:t>
            </a:fld>
            <a:endParaRPr lang="en-US"/>
          </a:p>
        </p:txBody>
      </p:sp>
    </p:spTree>
    <p:extLst>
      <p:ext uri="{BB962C8B-B14F-4D97-AF65-F5344CB8AC3E}">
        <p14:creationId xmlns:p14="http://schemas.microsoft.com/office/powerpoint/2010/main" val="1906470330"/>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72170397"/>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0580015"/>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42766454"/>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0784171"/>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975675"/>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3889964"/>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3495457"/>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0072595"/>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708783"/>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5332928"/>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B1C7F8C-D01F-3C4B-BBF3-716C5D89B61C}" type="slidenum">
              <a:rPr lang="en-US"/>
              <a:pPr>
                <a:defRPr/>
              </a:pPr>
              <a:t>‹#›</a:t>
            </a:fld>
            <a:endParaRPr lang="en-US"/>
          </a:p>
        </p:txBody>
      </p:sp>
    </p:spTree>
    <p:extLst>
      <p:ext uri="{BB962C8B-B14F-4D97-AF65-F5344CB8AC3E}">
        <p14:creationId xmlns:p14="http://schemas.microsoft.com/office/powerpoint/2010/main" val="3655521802"/>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9834861"/>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5752127"/>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86777837"/>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01117898"/>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4729335"/>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9768278"/>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27807986"/>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2127869"/>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0659060"/>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46085947"/>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ahoma" pitchFamily="22" charset="-52"/>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ahoma" pitchFamily="22" charset="-52"/>
                </a:endParaRPr>
              </a:p>
            </p:txBody>
          </p:sp>
        </p:grpSp>
      </p:grpSp>
      <p:sp>
        <p:nvSpPr>
          <p:cNvPr id="1244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12442"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22"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Tahoma"/>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Tahoma"/>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3B6D5159-4F8A-0D4D-A20D-4FE555E18DD9}" type="slidenum">
              <a:rPr lang="en-US"/>
              <a:pPr>
                <a:defRPr/>
              </a:pPr>
              <a:t>‹#›</a:t>
            </a:fld>
            <a:endParaRPr lang="en-US"/>
          </a:p>
        </p:txBody>
      </p:sp>
    </p:spTree>
    <p:extLst>
      <p:ext uri="{BB962C8B-B14F-4D97-AF65-F5344CB8AC3E}">
        <p14:creationId xmlns:p14="http://schemas.microsoft.com/office/powerpoint/2010/main" val="38546931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9375986"/>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37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4161433547"/>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type="tx">
  <p:cSld name="34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22178490"/>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25147706"/>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57268152"/>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04825003"/>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71961226"/>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761133"/>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8163700"/>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50839411"/>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ED8A9C41-3D6F-0F45-B8CC-3AA0FFFB71CF}" type="slidenum">
              <a:rPr lang="en-US"/>
              <a:pPr>
                <a:defRPr/>
              </a:pPr>
              <a:t>‹#›</a:t>
            </a:fld>
            <a:endParaRPr lang="en-US"/>
          </a:p>
        </p:txBody>
      </p:sp>
    </p:spTree>
    <p:extLst>
      <p:ext uri="{BB962C8B-B14F-4D97-AF65-F5344CB8AC3E}">
        <p14:creationId xmlns:p14="http://schemas.microsoft.com/office/powerpoint/2010/main" val="141265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38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4122259541"/>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301510743"/>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880475044"/>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40689367"/>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39640384"/>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383735272"/>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96775727"/>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791113562"/>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933444930"/>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472980833"/>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66E34B6B-5EF9-DA4B-A56A-026820863DDE}" type="slidenum">
              <a:rPr lang="en-US"/>
              <a:pPr>
                <a:defRPr/>
              </a:pPr>
              <a:t>‹#›</a:t>
            </a:fld>
            <a:endParaRPr lang="en-US"/>
          </a:p>
        </p:txBody>
      </p:sp>
    </p:spTree>
    <p:extLst>
      <p:ext uri="{BB962C8B-B14F-4D97-AF65-F5344CB8AC3E}">
        <p14:creationId xmlns:p14="http://schemas.microsoft.com/office/powerpoint/2010/main" val="244119795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6560061"/>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5019086"/>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9317927"/>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2695394"/>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9987569"/>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1635965"/>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6939976"/>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4499977"/>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0651342"/>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11063996"/>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2AD78CC3-EAD0-684F-9896-8D96C9F8953F}" type="slidenum">
              <a:rPr lang="en-US"/>
              <a:pPr>
                <a:defRPr/>
              </a:pPr>
              <a:t>‹#›</a:t>
            </a:fld>
            <a:endParaRPr lang="en-US"/>
          </a:p>
        </p:txBody>
      </p:sp>
    </p:spTree>
    <p:extLst>
      <p:ext uri="{BB962C8B-B14F-4D97-AF65-F5344CB8AC3E}">
        <p14:creationId xmlns:p14="http://schemas.microsoft.com/office/powerpoint/2010/main" val="2341450729"/>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97332481"/>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62660424"/>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09865189"/>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052261"/>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2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7696531"/>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29729216"/>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77632893"/>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2685511"/>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4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3892112"/>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3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63029206"/>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a:lvl1pPr>
          </a:lstStyle>
          <a:p>
            <a:pPr>
              <a:defRPr/>
            </a:pPr>
            <a:endParaRPr lang="en-US"/>
          </a:p>
        </p:txBody>
      </p:sp>
      <p:sp>
        <p:nvSpPr>
          <p:cNvPr id="8" name="Rectangle 155"/>
          <p:cNvSpPr>
            <a:spLocks noGrp="1" noChangeArrowheads="1"/>
          </p:cNvSpPr>
          <p:nvPr>
            <p:ph type="ftr" sz="quarter" idx="11"/>
          </p:nvPr>
        </p:nvSpPr>
        <p:spPr>
          <a:ln/>
        </p:spPr>
        <p:txBody>
          <a:bodyPr/>
          <a:lstStyle>
            <a:lvl1pPr>
              <a:defRPr/>
            </a:lvl1pPr>
          </a:lstStyle>
          <a:p>
            <a:pPr>
              <a:defRPr/>
            </a:pPr>
            <a:endParaRPr lang="en-US"/>
          </a:p>
        </p:txBody>
      </p:sp>
      <p:sp>
        <p:nvSpPr>
          <p:cNvPr id="9" name="Rectangle 156"/>
          <p:cNvSpPr>
            <a:spLocks noGrp="1" noChangeArrowheads="1"/>
          </p:cNvSpPr>
          <p:nvPr>
            <p:ph type="sldNum" sz="quarter" idx="12"/>
          </p:nvPr>
        </p:nvSpPr>
        <p:spPr>
          <a:ln/>
        </p:spPr>
        <p:txBody>
          <a:bodyPr/>
          <a:lstStyle>
            <a:lvl1pPr>
              <a:defRPr/>
            </a:lvl1pPr>
          </a:lstStyle>
          <a:p>
            <a:pPr>
              <a:defRPr/>
            </a:pPr>
            <a:fld id="{760F07AE-C73C-AC40-A398-021FF2629270}" type="slidenum">
              <a:rPr lang="en-US"/>
              <a:pPr>
                <a:defRPr/>
              </a:pPr>
              <a:t>‹#›</a:t>
            </a:fld>
            <a:endParaRPr lang="en-US"/>
          </a:p>
        </p:txBody>
      </p:sp>
    </p:spTree>
    <p:extLst>
      <p:ext uri="{BB962C8B-B14F-4D97-AF65-F5344CB8AC3E}">
        <p14:creationId xmlns:p14="http://schemas.microsoft.com/office/powerpoint/2010/main" val="118242607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a:lvl1pPr>
          </a:lstStyle>
          <a:p>
            <a:pPr>
              <a:defRPr/>
            </a:pPr>
            <a:endParaRPr lang="en-US"/>
          </a:p>
        </p:txBody>
      </p:sp>
      <p:sp>
        <p:nvSpPr>
          <p:cNvPr id="8" name="Rectangle 155"/>
          <p:cNvSpPr>
            <a:spLocks noGrp="1" noChangeArrowheads="1"/>
          </p:cNvSpPr>
          <p:nvPr>
            <p:ph type="ftr" sz="quarter" idx="11"/>
          </p:nvPr>
        </p:nvSpPr>
        <p:spPr>
          <a:ln/>
        </p:spPr>
        <p:txBody>
          <a:bodyPr/>
          <a:lstStyle>
            <a:lvl1pPr>
              <a:defRPr/>
            </a:lvl1pPr>
          </a:lstStyle>
          <a:p>
            <a:pPr>
              <a:defRPr/>
            </a:pPr>
            <a:endParaRPr lang="en-US"/>
          </a:p>
        </p:txBody>
      </p:sp>
      <p:sp>
        <p:nvSpPr>
          <p:cNvPr id="9" name="Rectangle 156"/>
          <p:cNvSpPr>
            <a:spLocks noGrp="1" noChangeArrowheads="1"/>
          </p:cNvSpPr>
          <p:nvPr>
            <p:ph type="sldNum" sz="quarter" idx="12"/>
          </p:nvPr>
        </p:nvSpPr>
        <p:spPr>
          <a:ln/>
        </p:spPr>
        <p:txBody>
          <a:bodyPr/>
          <a:lstStyle>
            <a:lvl1pPr>
              <a:defRPr/>
            </a:lvl1pPr>
          </a:lstStyle>
          <a:p>
            <a:pPr>
              <a:defRPr/>
            </a:pPr>
            <a:fld id="{DCF5D222-9CB3-A04E-8850-F85C9B1D4F1E}" type="slidenum">
              <a:rPr lang="en-US"/>
              <a:pPr>
                <a:defRPr/>
              </a:pPr>
              <a:t>‹#›</a:t>
            </a:fld>
            <a:endParaRPr lang="en-US"/>
          </a:p>
        </p:txBody>
      </p:sp>
    </p:spTree>
    <p:extLst>
      <p:ext uri="{BB962C8B-B14F-4D97-AF65-F5344CB8AC3E}">
        <p14:creationId xmlns:p14="http://schemas.microsoft.com/office/powerpoint/2010/main" val="71647106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55216140"/>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79901320"/>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68662704"/>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67204821"/>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37228079"/>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64581430"/>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69526166"/>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526241"/>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9789655"/>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0816648"/>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endParaRPr lang="en-US"/>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p>
        </p:txBody>
      </p:sp>
      <p:sp>
        <p:nvSpPr>
          <p:cNvPr id="5" name="Rectangle 156"/>
          <p:cNvSpPr>
            <a:spLocks noGrp="1" noChangeArrowheads="1"/>
          </p:cNvSpPr>
          <p:nvPr>
            <p:ph type="sldNum" sz="quarter" idx="12"/>
          </p:nvPr>
        </p:nvSpPr>
        <p:spPr>
          <a:ln/>
        </p:spPr>
        <p:txBody>
          <a:bodyPr/>
          <a:lstStyle>
            <a:lvl1pPr>
              <a:defRPr/>
            </a:lvl1pPr>
          </a:lstStyle>
          <a:p>
            <a:pPr>
              <a:defRPr/>
            </a:pPr>
            <a:fld id="{240A5309-AC97-A045-90AC-609DEEE5065F}" type="slidenum">
              <a:rPr lang="en-US"/>
              <a:pPr>
                <a:defRPr/>
              </a:pPr>
              <a:t>‹#›</a:t>
            </a:fld>
            <a:endParaRPr lang="en-US"/>
          </a:p>
        </p:txBody>
      </p:sp>
    </p:spTree>
    <p:extLst>
      <p:ext uri="{BB962C8B-B14F-4D97-AF65-F5344CB8AC3E}">
        <p14:creationId xmlns:p14="http://schemas.microsoft.com/office/powerpoint/2010/main" val="35558022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0128087"/>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8082971"/>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3995644"/>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8876684"/>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3233543"/>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024618"/>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1699463"/>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744261800"/>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55033092"/>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7272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674316679"/>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endParaRPr lang="en-US"/>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p>
        </p:txBody>
      </p:sp>
      <p:sp>
        <p:nvSpPr>
          <p:cNvPr id="4" name="Rectangle 156"/>
          <p:cNvSpPr>
            <a:spLocks noGrp="1" noChangeArrowheads="1"/>
          </p:cNvSpPr>
          <p:nvPr>
            <p:ph type="sldNum" sz="quarter" idx="12"/>
          </p:nvPr>
        </p:nvSpPr>
        <p:spPr>
          <a:ln/>
        </p:spPr>
        <p:txBody>
          <a:bodyPr/>
          <a:lstStyle>
            <a:lvl1pPr>
              <a:defRPr/>
            </a:lvl1pPr>
          </a:lstStyle>
          <a:p>
            <a:pPr>
              <a:defRPr/>
            </a:pPr>
            <a:fld id="{6FDF3810-04E0-934A-BE3B-922B56FCF8C8}" type="slidenum">
              <a:rPr lang="en-US"/>
              <a:pPr>
                <a:defRPr/>
              </a:pPr>
              <a:t>‹#›</a:t>
            </a:fld>
            <a:endParaRPr lang="en-US"/>
          </a:p>
        </p:txBody>
      </p:sp>
    </p:spTree>
    <p:extLst>
      <p:ext uri="{BB962C8B-B14F-4D97-AF65-F5344CB8AC3E}">
        <p14:creationId xmlns:p14="http://schemas.microsoft.com/office/powerpoint/2010/main" val="557701903"/>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546293814"/>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565592143"/>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067236839"/>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a:solidFill>
                  <a:schemeClr val="accent3">
                    <a:lumOff val="44000"/>
                  </a:schemeClr>
                </a:solidFill>
                <a:latin typeface="Arial"/>
                <a:ea typeface="Arial"/>
                <a:cs typeface="Arial"/>
                <a:sym typeface="Arial"/>
              </a:defRPr>
            </a:lvl1pPr>
            <a:lvl2pPr>
              <a:buClr>
                <a:srgbClr val="0078F0"/>
              </a:buClr>
              <a:buSzPct val="70000"/>
              <a:buChar char="■"/>
              <a:defRPr>
                <a:solidFill>
                  <a:schemeClr val="accent3">
                    <a:lumOff val="44000"/>
                  </a:schemeClr>
                </a:solidFill>
                <a:latin typeface="Arial"/>
                <a:ea typeface="Arial"/>
                <a:cs typeface="Arial"/>
                <a:sym typeface="Arial"/>
              </a:defRPr>
            </a:lvl2pPr>
            <a:lvl3pPr>
              <a:buClr>
                <a:srgbClr val="0078F0"/>
              </a:buClr>
              <a:buSzPct val="70000"/>
              <a:buChar char="p"/>
              <a:defRPr>
                <a:solidFill>
                  <a:schemeClr val="accent3">
                    <a:lumOff val="44000"/>
                  </a:schemeClr>
                </a:solidFill>
                <a:latin typeface="Arial"/>
                <a:ea typeface="Arial"/>
                <a:cs typeface="Arial"/>
                <a:sym typeface="Arial"/>
              </a:defRPr>
            </a:lvl3pPr>
            <a:lvl4pPr>
              <a:buClr>
                <a:srgbClr val="0078F0"/>
              </a:buClr>
              <a:buSzPct val="70000"/>
              <a:buChar char="■"/>
              <a:defRPr>
                <a:solidFill>
                  <a:schemeClr val="accent3">
                    <a:lumOff val="44000"/>
                  </a:schemeClr>
                </a:solidFill>
                <a:latin typeface="Arial"/>
                <a:ea typeface="Arial"/>
                <a:cs typeface="Arial"/>
                <a:sym typeface="Arial"/>
              </a:defRPr>
            </a:lvl4pPr>
            <a:lvl5pPr>
              <a:buClr>
                <a:srgbClr val="0078F0"/>
              </a:buClr>
              <a:buSzPct val="70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583818050"/>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08173430"/>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368685029"/>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018289318"/>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7645520"/>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18921967"/>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8906425"/>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AC9E2081-CCE9-2642-A065-6C356856C955}" type="slidenum">
              <a:rPr lang="en-US"/>
              <a:pPr>
                <a:defRPr/>
              </a:pPr>
              <a:t>‹#›</a:t>
            </a:fld>
            <a:endParaRPr lang="en-US"/>
          </a:p>
        </p:txBody>
      </p:sp>
    </p:spTree>
    <p:extLst>
      <p:ext uri="{BB962C8B-B14F-4D97-AF65-F5344CB8AC3E}">
        <p14:creationId xmlns:p14="http://schemas.microsoft.com/office/powerpoint/2010/main" val="3768409075"/>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40524876"/>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56157783"/>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7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86854349"/>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0668989"/>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55866659"/>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7184537"/>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64842266"/>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47763963"/>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73173825"/>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84528045"/>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D4351411-F6DF-2243-8AD8-E10256375DEC}" type="slidenum">
              <a:rPr lang="en-US"/>
              <a:pPr>
                <a:defRPr/>
              </a:pPr>
              <a:t>‹#›</a:t>
            </a:fld>
            <a:endParaRPr lang="en-US"/>
          </a:p>
        </p:txBody>
      </p:sp>
    </p:spTree>
    <p:extLst>
      <p:ext uri="{BB962C8B-B14F-4D97-AF65-F5344CB8AC3E}">
        <p14:creationId xmlns:p14="http://schemas.microsoft.com/office/powerpoint/2010/main" val="355575725"/>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13363395"/>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5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57063280"/>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15246151"/>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2956867"/>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1518878"/>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24295875"/>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9385194"/>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09309269"/>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748110"/>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96999935"/>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FD1C7DE7-64CC-8442-A053-3CCC5C464E6D}" type="slidenum">
              <a:rPr lang="en-US"/>
              <a:pPr>
                <a:defRPr/>
              </a:pPr>
              <a:t>‹#›</a:t>
            </a:fld>
            <a:endParaRPr lang="en-US"/>
          </a:p>
        </p:txBody>
      </p:sp>
    </p:spTree>
    <p:extLst>
      <p:ext uri="{BB962C8B-B14F-4D97-AF65-F5344CB8AC3E}">
        <p14:creationId xmlns:p14="http://schemas.microsoft.com/office/powerpoint/2010/main" val="269209465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32356530"/>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9309137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71966988"/>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77214792"/>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181771"/>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8206651"/>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1327018"/>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8150213"/>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3349349"/>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1750219"/>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27A6B78C-EE36-8C48-9581-46337935235F}" type="slidenum">
              <a:rPr lang="en-US"/>
              <a:pPr>
                <a:defRPr/>
              </a:pPr>
              <a:t>‹#›</a:t>
            </a:fld>
            <a:endParaRPr lang="en-US"/>
          </a:p>
        </p:txBody>
      </p:sp>
    </p:spTree>
    <p:extLst>
      <p:ext uri="{BB962C8B-B14F-4D97-AF65-F5344CB8AC3E}">
        <p14:creationId xmlns:p14="http://schemas.microsoft.com/office/powerpoint/2010/main" val="384906154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465913"/>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0850603"/>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2656489"/>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4498700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4526544"/>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93864166"/>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3330059"/>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46912368"/>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28447"/>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20240371"/>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301625" y="228600"/>
            <a:ext cx="8540750" cy="1143000"/>
          </a:xfrm>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194175" cy="44989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C27470C6-DC80-E54B-8E56-E8F6E757F74D}" type="slidenum">
              <a:rPr lang="en-US"/>
              <a:pPr>
                <a:defRPr/>
              </a:pPr>
              <a:t>‹#›</a:t>
            </a:fld>
            <a:endParaRPr lang="en-US"/>
          </a:p>
        </p:txBody>
      </p:sp>
    </p:spTree>
    <p:extLst>
      <p:ext uri="{BB962C8B-B14F-4D97-AF65-F5344CB8AC3E}">
        <p14:creationId xmlns:p14="http://schemas.microsoft.com/office/powerpoint/2010/main" val="8766472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8070190"/>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9089088"/>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87013623"/>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09549701"/>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45955199"/>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35833506"/>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4281291"/>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96442492"/>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27066599"/>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43607460"/>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8" name="Freeform 6"/>
            <p:cNvSpPr>
              <a:spLocks/>
            </p:cNvSpPr>
            <p:nvPr/>
          </p:nvSpPr>
          <p:spPr bwMode="hidden">
            <a:xfrm>
              <a:off x="4038" y="3577"/>
              <a:ext cx="1720" cy="65"/>
            </a:xfrm>
            <a:custGeom>
              <a:avLst/>
              <a:gdLst>
                <a:gd name="T0" fmla="*/ 1690 w 1722"/>
                <a:gd name="T1" fmla="*/ 50 h 66"/>
                <a:gd name="T2" fmla="*/ 1690 w 1722"/>
                <a:gd name="T3" fmla="*/ 44 h 66"/>
                <a:gd name="T4" fmla="*/ 0 w 1722"/>
                <a:gd name="T5" fmla="*/ 0 h 66"/>
                <a:gd name="T6" fmla="*/ 0 w 1722"/>
                <a:gd name="T7" fmla="*/ 33 h 66"/>
                <a:gd name="T8" fmla="*/ 1690 w 1722"/>
                <a:gd name="T9" fmla="*/ 50 h 66"/>
                <a:gd name="T10" fmla="*/ 1690 w 1722"/>
                <a:gd name="T11" fmla="*/ 5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0" charset="0"/>
              </a:endParaRPr>
            </a:p>
          </p:txBody>
        </p:sp>
        <p:sp>
          <p:nvSpPr>
            <p:cNvPr id="10" name="Freeform 8"/>
            <p:cNvSpPr>
              <a:spLocks/>
            </p:cNvSpPr>
            <p:nvPr/>
          </p:nvSpPr>
          <p:spPr bwMode="hidden">
            <a:xfrm>
              <a:off x="4784" y="3702"/>
              <a:ext cx="974" cy="101"/>
            </a:xfrm>
            <a:custGeom>
              <a:avLst/>
              <a:gdLst>
                <a:gd name="T0" fmla="*/ 959 w 975"/>
                <a:gd name="T1" fmla="*/ 48 h 101"/>
                <a:gd name="T2" fmla="*/ 959 w 975"/>
                <a:gd name="T3" fmla="*/ 0 h 101"/>
                <a:gd name="T4" fmla="*/ 0 w 975"/>
                <a:gd name="T5" fmla="*/ 24 h 101"/>
                <a:gd name="T6" fmla="*/ 0 w 975"/>
                <a:gd name="T7" fmla="*/ 101 h 101"/>
                <a:gd name="T8" fmla="*/ 959 w 975"/>
                <a:gd name="T9" fmla="*/ 48 h 101"/>
                <a:gd name="T10" fmla="*/ 95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9 w 2141"/>
                <a:gd name="T1" fmla="*/ 0 h 198"/>
                <a:gd name="T2" fmla="*/ 0 w 2141"/>
                <a:gd name="T3" fmla="*/ 156 h 198"/>
                <a:gd name="T4" fmla="*/ 0 w 2141"/>
                <a:gd name="T5" fmla="*/ 198 h 198"/>
                <a:gd name="T6" fmla="*/ 2109 w 2141"/>
                <a:gd name="T7" fmla="*/ 0 h 198"/>
                <a:gd name="T8" fmla="*/ 210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3" name="Freeform 11"/>
            <p:cNvSpPr>
              <a:spLocks/>
            </p:cNvSpPr>
            <p:nvPr/>
          </p:nvSpPr>
          <p:spPr bwMode="hidden">
            <a:xfrm>
              <a:off x="2097" y="4043"/>
              <a:ext cx="2514" cy="276"/>
            </a:xfrm>
            <a:custGeom>
              <a:avLst/>
              <a:gdLst>
                <a:gd name="T0" fmla="*/ 2134 w 2517"/>
                <a:gd name="T1" fmla="*/ 276 h 276"/>
                <a:gd name="T2" fmla="*/ 2469 w 2517"/>
                <a:gd name="T3" fmla="*/ 204 h 276"/>
                <a:gd name="T4" fmla="*/ 2212 w 2517"/>
                <a:gd name="T5" fmla="*/ 0 h 276"/>
                <a:gd name="T6" fmla="*/ 0 w 2517"/>
                <a:gd name="T7" fmla="*/ 276 h 276"/>
                <a:gd name="T8" fmla="*/ 2134 w 2517"/>
                <a:gd name="T9" fmla="*/ 276 h 276"/>
                <a:gd name="T10" fmla="*/ 2134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5" name="Freeform 13"/>
            <p:cNvSpPr>
              <a:spLocks/>
            </p:cNvSpPr>
            <p:nvPr/>
          </p:nvSpPr>
          <p:spPr bwMode="hidden">
            <a:xfrm>
              <a:off x="5030" y="3151"/>
              <a:ext cx="728" cy="240"/>
            </a:xfrm>
            <a:custGeom>
              <a:avLst/>
              <a:gdLst>
                <a:gd name="T0" fmla="*/ 713 w 729"/>
                <a:gd name="T1" fmla="*/ 240 h 240"/>
                <a:gd name="T2" fmla="*/ 0 w 729"/>
                <a:gd name="T3" fmla="*/ 0 h 240"/>
                <a:gd name="T4" fmla="*/ 0 w 729"/>
                <a:gd name="T5" fmla="*/ 6 h 240"/>
                <a:gd name="T6" fmla="*/ 713 w 729"/>
                <a:gd name="T7" fmla="*/ 240 h 240"/>
                <a:gd name="T8" fmla="*/ 71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7" name="Freeform 15"/>
            <p:cNvSpPr>
              <a:spLocks/>
            </p:cNvSpPr>
            <p:nvPr/>
          </p:nvSpPr>
          <p:spPr bwMode="hidden">
            <a:xfrm>
              <a:off x="5030" y="3049"/>
              <a:ext cx="728" cy="318"/>
            </a:xfrm>
            <a:custGeom>
              <a:avLst/>
              <a:gdLst>
                <a:gd name="T0" fmla="*/ 713 w 729"/>
                <a:gd name="T1" fmla="*/ 318 h 318"/>
                <a:gd name="T2" fmla="*/ 713 w 729"/>
                <a:gd name="T3" fmla="*/ 312 h 318"/>
                <a:gd name="T4" fmla="*/ 0 w 729"/>
                <a:gd name="T5" fmla="*/ 0 h 318"/>
                <a:gd name="T6" fmla="*/ 0 w 729"/>
                <a:gd name="T7" fmla="*/ 54 h 318"/>
                <a:gd name="T8" fmla="*/ 713 w 729"/>
                <a:gd name="T9" fmla="*/ 318 h 318"/>
                <a:gd name="T10" fmla="*/ 71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0"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0" charset="0"/>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Tahoma" charset="0"/>
              </a:defRPr>
            </a:lvl1pPr>
          </a:lstStyle>
          <a:p>
            <a:pPr>
              <a:defRPr/>
            </a:pPr>
            <a:fld id="{46CA26F3-DCBA-3944-9132-131787242A50}" type="slidenum">
              <a:rPr lang="en-US"/>
              <a:pPr>
                <a:defRPr/>
              </a:pPr>
              <a:t>‹#›</a:t>
            </a:fld>
            <a:endParaRPr lang="en-US"/>
          </a:p>
        </p:txBody>
      </p:sp>
    </p:spTree>
    <p:extLst>
      <p:ext uri="{BB962C8B-B14F-4D97-AF65-F5344CB8AC3E}">
        <p14:creationId xmlns:p14="http://schemas.microsoft.com/office/powerpoint/2010/main" val="26881185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50686491"/>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339444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7942356"/>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21609305"/>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83675901"/>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2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01293450"/>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69493273"/>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29181546"/>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0909630"/>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21706225"/>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060C88DD-20B9-2D40-B99A-9A0961DBAF24}" type="slidenum">
              <a:rPr lang="en-US"/>
              <a:pPr>
                <a:defRPr/>
              </a:pPr>
              <a:t>‹#›</a:t>
            </a:fld>
            <a:endParaRPr lang="en-US"/>
          </a:p>
        </p:txBody>
      </p:sp>
    </p:spTree>
    <p:extLst>
      <p:ext uri="{BB962C8B-B14F-4D97-AF65-F5344CB8AC3E}">
        <p14:creationId xmlns:p14="http://schemas.microsoft.com/office/powerpoint/2010/main" val="5339517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86988684"/>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91166659"/>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0066945"/>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09400965"/>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0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56768740"/>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98205616"/>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2094752"/>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5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0258206"/>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35559500"/>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29339999"/>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endParaRPr lang="en-US"/>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p>
        </p:txBody>
      </p:sp>
      <p:sp>
        <p:nvSpPr>
          <p:cNvPr id="5" name="Rectangle 156"/>
          <p:cNvSpPr>
            <a:spLocks noGrp="1" noChangeArrowheads="1"/>
          </p:cNvSpPr>
          <p:nvPr>
            <p:ph type="sldNum" sz="quarter" idx="12"/>
          </p:nvPr>
        </p:nvSpPr>
        <p:spPr>
          <a:ln/>
        </p:spPr>
        <p:txBody>
          <a:bodyPr/>
          <a:lstStyle>
            <a:lvl1pPr>
              <a:defRPr/>
            </a:lvl1pPr>
          </a:lstStyle>
          <a:p>
            <a:pPr>
              <a:defRPr/>
            </a:pPr>
            <a:fld id="{2F3248C8-1721-5042-BFA5-8A670CD9C5AC}" type="slidenum">
              <a:rPr lang="en-US"/>
              <a:pPr>
                <a:defRPr/>
              </a:pPr>
              <a:t>‹#›</a:t>
            </a:fld>
            <a:endParaRPr lang="en-US"/>
          </a:p>
        </p:txBody>
      </p:sp>
    </p:spTree>
    <p:extLst>
      <p:ext uri="{BB962C8B-B14F-4D97-AF65-F5344CB8AC3E}">
        <p14:creationId xmlns:p14="http://schemas.microsoft.com/office/powerpoint/2010/main" val="183608320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921440B9-C7F3-1841-8EE9-A89C03F6E523}" type="slidenum">
              <a:rPr lang="en-US"/>
              <a:pPr>
                <a:defRPr/>
              </a:pPr>
              <a:t>‹#›</a:t>
            </a:fld>
            <a:endParaRPr lang="en-US"/>
          </a:p>
        </p:txBody>
      </p:sp>
    </p:spTree>
    <p:extLst>
      <p:ext uri="{BB962C8B-B14F-4D97-AF65-F5344CB8AC3E}">
        <p14:creationId xmlns:p14="http://schemas.microsoft.com/office/powerpoint/2010/main" val="130797487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3820914"/>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90845567"/>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7955549"/>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3936336"/>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17753106"/>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77397724"/>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5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37118093"/>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18485780"/>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80380557"/>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70369008"/>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Tahoma" charset="0"/>
              </a:defRPr>
            </a:lvl1pPr>
          </a:lstStyle>
          <a:p>
            <a:pPr>
              <a:defRPr/>
            </a:pPr>
            <a:fld id="{F3B751C3-1656-844F-A6B3-13CA1623B1CD}" type="slidenum">
              <a:rPr lang="en-US"/>
              <a:pPr>
                <a:defRPr/>
              </a:pPr>
              <a:t>‹#›</a:t>
            </a:fld>
            <a:endParaRPr lang="en-US"/>
          </a:p>
        </p:txBody>
      </p:sp>
    </p:spTree>
    <p:extLst>
      <p:ext uri="{BB962C8B-B14F-4D97-AF65-F5344CB8AC3E}">
        <p14:creationId xmlns:p14="http://schemas.microsoft.com/office/powerpoint/2010/main" val="114016951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60097286"/>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6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32503207"/>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2539136"/>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67619819"/>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7351433"/>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82539408"/>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47121699"/>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48081708"/>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57625937"/>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78865833"/>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pPr>
              <a:defRPr/>
            </a:pPr>
            <a:endParaRPr lang="en-US"/>
          </a:p>
        </p:txBody>
      </p:sp>
      <p:sp>
        <p:nvSpPr>
          <p:cNvPr id="8" name="Rectangle 45"/>
          <p:cNvSpPr>
            <a:spLocks noGrp="1" noChangeArrowheads="1"/>
          </p:cNvSpPr>
          <p:nvPr>
            <p:ph type="ftr" sz="quarter" idx="11"/>
          </p:nvPr>
        </p:nvSpPr>
        <p:spPr/>
        <p:txBody>
          <a:bodyPr/>
          <a:lstStyle>
            <a:lvl1pPr>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Tahoma" charset="0"/>
              </a:defRPr>
            </a:lvl1pPr>
          </a:lstStyle>
          <a:p>
            <a:pPr>
              <a:defRPr/>
            </a:pPr>
            <a:fld id="{177614FE-06B3-9647-8014-5C14955FCF6E}" type="slidenum">
              <a:rPr lang="en-US"/>
              <a:pPr>
                <a:defRPr/>
              </a:pPr>
              <a:t>‹#›</a:t>
            </a:fld>
            <a:endParaRPr lang="en-US"/>
          </a:p>
        </p:txBody>
      </p:sp>
    </p:spTree>
    <p:extLst>
      <p:ext uri="{BB962C8B-B14F-4D97-AF65-F5344CB8AC3E}">
        <p14:creationId xmlns:p14="http://schemas.microsoft.com/office/powerpoint/2010/main" val="1356670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5719856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84766923"/>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10447638"/>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3104585"/>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54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2327276165"/>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type="tx">
  <p:cSld name="52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493676113"/>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520190152"/>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57649987"/>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276513989"/>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677602192"/>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pPr>
              <a:defRPr/>
            </a:pPr>
            <a:endParaRPr lang="en-US"/>
          </a:p>
        </p:txBody>
      </p:sp>
      <p:sp>
        <p:nvSpPr>
          <p:cNvPr id="4" name="Rectangle 45"/>
          <p:cNvSpPr>
            <a:spLocks noGrp="1" noChangeArrowheads="1"/>
          </p:cNvSpPr>
          <p:nvPr>
            <p:ph type="ftr" sz="quarter" idx="11"/>
          </p:nvPr>
        </p:nvSpPr>
        <p:spPr/>
        <p:txBody>
          <a:bodyPr/>
          <a:lstStyle>
            <a:lvl1pPr>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Tahoma" charset="0"/>
              </a:defRPr>
            </a:lvl1pPr>
          </a:lstStyle>
          <a:p>
            <a:pPr>
              <a:defRPr/>
            </a:pPr>
            <a:fld id="{313DEE6F-BEE3-DC4E-B975-778D1AF4869F}" type="slidenum">
              <a:rPr lang="en-US"/>
              <a:pPr>
                <a:defRPr/>
              </a:pPr>
              <a:t>‹#›</a:t>
            </a:fld>
            <a:endParaRPr lang="en-US"/>
          </a:p>
        </p:txBody>
      </p:sp>
    </p:spTree>
    <p:extLst>
      <p:ext uri="{BB962C8B-B14F-4D97-AF65-F5344CB8AC3E}">
        <p14:creationId xmlns:p14="http://schemas.microsoft.com/office/powerpoint/2010/main" val="128119850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057141714"/>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62965367"/>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982351916"/>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1038030"/>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09601500"/>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980589"/>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7000469"/>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14601984"/>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52412533"/>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82514693"/>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pPr>
              <a:defRPr/>
            </a:pPr>
            <a:endParaRPr lang="en-US"/>
          </a:p>
        </p:txBody>
      </p:sp>
      <p:sp>
        <p:nvSpPr>
          <p:cNvPr id="3" name="Rectangle 45"/>
          <p:cNvSpPr>
            <a:spLocks noGrp="1" noChangeArrowheads="1"/>
          </p:cNvSpPr>
          <p:nvPr>
            <p:ph type="ftr" sz="quarter" idx="11"/>
          </p:nvPr>
        </p:nvSpPr>
        <p:spPr/>
        <p:txBody>
          <a:bodyPr/>
          <a:lstStyle>
            <a:lvl1pPr>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Tahoma" charset="0"/>
              </a:defRPr>
            </a:lvl1pPr>
          </a:lstStyle>
          <a:p>
            <a:pPr>
              <a:defRPr/>
            </a:pPr>
            <a:fld id="{49F07D82-E3AC-6A4F-9FD8-4A3A1B5F44EE}" type="slidenum">
              <a:rPr lang="en-US"/>
              <a:pPr>
                <a:defRPr/>
              </a:pPr>
              <a:t>‹#›</a:t>
            </a:fld>
            <a:endParaRPr lang="en-US"/>
          </a:p>
        </p:txBody>
      </p:sp>
    </p:spTree>
    <p:extLst>
      <p:ext uri="{BB962C8B-B14F-4D97-AF65-F5344CB8AC3E}">
        <p14:creationId xmlns:p14="http://schemas.microsoft.com/office/powerpoint/2010/main" val="406959681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28652456"/>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3862880"/>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9860514"/>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83374690"/>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96325005"/>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438693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0473593"/>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1785965"/>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394203"/>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35647502"/>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Tahoma" charset="0"/>
              </a:defRPr>
            </a:lvl1pPr>
          </a:lstStyle>
          <a:p>
            <a:pPr>
              <a:defRPr/>
            </a:pPr>
            <a:fld id="{445D09D7-7DBF-5F44-BED1-CF1D0979A303}" type="slidenum">
              <a:rPr lang="en-US"/>
              <a:pPr>
                <a:defRPr/>
              </a:pPr>
              <a:t>‹#›</a:t>
            </a:fld>
            <a:endParaRPr lang="en-US"/>
          </a:p>
        </p:txBody>
      </p:sp>
    </p:spTree>
    <p:extLst>
      <p:ext uri="{BB962C8B-B14F-4D97-AF65-F5344CB8AC3E}">
        <p14:creationId xmlns:p14="http://schemas.microsoft.com/office/powerpoint/2010/main" val="2186142178"/>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45109825"/>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19035262"/>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5768048"/>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1103312"/>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94787549"/>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85908430"/>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9697312"/>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84363839"/>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46637064"/>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7525155"/>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Tahoma" charset="0"/>
              </a:defRPr>
            </a:lvl1pPr>
          </a:lstStyle>
          <a:p>
            <a:pPr>
              <a:defRPr/>
            </a:pPr>
            <a:fld id="{970D8117-AED1-DA4B-B44C-E11DD5210052}" type="slidenum">
              <a:rPr lang="en-US"/>
              <a:pPr>
                <a:defRPr/>
              </a:pPr>
              <a:t>‹#›</a:t>
            </a:fld>
            <a:endParaRPr lang="en-US"/>
          </a:p>
        </p:txBody>
      </p:sp>
    </p:spTree>
    <p:extLst>
      <p:ext uri="{BB962C8B-B14F-4D97-AF65-F5344CB8AC3E}">
        <p14:creationId xmlns:p14="http://schemas.microsoft.com/office/powerpoint/2010/main" val="382100721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1600940"/>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675582086"/>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771247553"/>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323191182"/>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424646116"/>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930291860"/>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83023049"/>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147974751"/>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042010762"/>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5409119"/>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F4E4FF89-005E-4945-BB46-D6954F2966C8}" type="slidenum">
              <a:rPr lang="en-US"/>
              <a:pPr>
                <a:defRPr/>
              </a:pPr>
              <a:t>‹#›</a:t>
            </a:fld>
            <a:endParaRPr lang="en-US"/>
          </a:p>
        </p:txBody>
      </p:sp>
    </p:spTree>
    <p:extLst>
      <p:ext uri="{BB962C8B-B14F-4D97-AF65-F5344CB8AC3E}">
        <p14:creationId xmlns:p14="http://schemas.microsoft.com/office/powerpoint/2010/main" val="271969917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45780112"/>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0821258"/>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33043382"/>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2547953"/>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20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9584616"/>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83655192"/>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07167383"/>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57081204"/>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57138466"/>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599867537"/>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BAEAD952-045A-7A48-9012-C5AFD9A8447F}" type="slidenum">
              <a:rPr lang="en-US"/>
              <a:pPr>
                <a:defRPr/>
              </a:pPr>
              <a:t>‹#›</a:t>
            </a:fld>
            <a:endParaRPr lang="en-US"/>
          </a:p>
        </p:txBody>
      </p:sp>
    </p:spTree>
    <p:extLst>
      <p:ext uri="{BB962C8B-B14F-4D97-AF65-F5344CB8AC3E}">
        <p14:creationId xmlns:p14="http://schemas.microsoft.com/office/powerpoint/2010/main" val="119602118"/>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37907840"/>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93753038"/>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80050742"/>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465956094"/>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804515972"/>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3009211"/>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920909273"/>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60009060"/>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53336595"/>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3427874"/>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p:txBody>
          <a:bodyPr/>
          <a:lstStyle>
            <a:lvl1pPr>
              <a:defRPr/>
            </a:lvl1pPr>
          </a:lstStyle>
          <a:p>
            <a:pPr>
              <a:defRPr/>
            </a:pPr>
            <a:endParaRPr lang="en-US"/>
          </a:p>
        </p:txBody>
      </p:sp>
      <p:sp>
        <p:nvSpPr>
          <p:cNvPr id="7" name="Rectangle 45"/>
          <p:cNvSpPr>
            <a:spLocks noGrp="1" noChangeArrowheads="1"/>
          </p:cNvSpPr>
          <p:nvPr>
            <p:ph type="ftr" sz="quarter" idx="11"/>
          </p:nvPr>
        </p:nvSpPr>
        <p:spPr/>
        <p:txBody>
          <a:bodyPr/>
          <a:lstStyle>
            <a:lvl1pPr>
              <a:defRPr/>
            </a:lvl1pPr>
          </a:lstStyle>
          <a:p>
            <a:pPr>
              <a:defRPr/>
            </a:pPr>
            <a:endParaRPr lang="en-US"/>
          </a:p>
        </p:txBody>
      </p:sp>
      <p:sp>
        <p:nvSpPr>
          <p:cNvPr id="8" name="Rectangle 46"/>
          <p:cNvSpPr>
            <a:spLocks noGrp="1" noChangeArrowheads="1"/>
          </p:cNvSpPr>
          <p:nvPr>
            <p:ph type="sldNum" sz="quarter" idx="12"/>
          </p:nvPr>
        </p:nvSpPr>
        <p:spPr/>
        <p:txBody>
          <a:bodyPr/>
          <a:lstStyle>
            <a:lvl1pPr>
              <a:defRPr>
                <a:latin typeface="Tahoma" charset="0"/>
              </a:defRPr>
            </a:lvl1pPr>
          </a:lstStyle>
          <a:p>
            <a:pPr>
              <a:defRPr/>
            </a:pPr>
            <a:fld id="{411CB1BC-3CB0-974E-80A9-E8B59D5C2E76}" type="slidenum">
              <a:rPr lang="en-US"/>
              <a:pPr>
                <a:defRPr/>
              </a:pPr>
              <a:t>‹#›</a:t>
            </a:fld>
            <a:endParaRPr lang="en-US"/>
          </a:p>
        </p:txBody>
      </p:sp>
    </p:spTree>
    <p:extLst>
      <p:ext uri="{BB962C8B-B14F-4D97-AF65-F5344CB8AC3E}">
        <p14:creationId xmlns:p14="http://schemas.microsoft.com/office/powerpoint/2010/main" val="2135958060"/>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3280124"/>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36521419"/>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00131586"/>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50185942"/>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32416052"/>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55594207"/>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9092491"/>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32187440"/>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18515503"/>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0192172"/>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endParaRPr lang="en-US"/>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p>
        </p:txBody>
      </p:sp>
      <p:sp>
        <p:nvSpPr>
          <p:cNvPr id="4" name="Rectangle 156"/>
          <p:cNvSpPr>
            <a:spLocks noGrp="1" noChangeArrowheads="1"/>
          </p:cNvSpPr>
          <p:nvPr>
            <p:ph type="sldNum" sz="quarter" idx="12"/>
          </p:nvPr>
        </p:nvSpPr>
        <p:spPr>
          <a:ln/>
        </p:spPr>
        <p:txBody>
          <a:bodyPr/>
          <a:lstStyle>
            <a:lvl1pPr>
              <a:defRPr/>
            </a:lvl1pPr>
          </a:lstStyle>
          <a:p>
            <a:pPr>
              <a:defRPr/>
            </a:pPr>
            <a:fld id="{20221AAF-CC71-1643-A927-644217C348C7}" type="slidenum">
              <a:rPr lang="en-US"/>
              <a:pPr>
                <a:defRPr/>
              </a:pPr>
              <a:t>‹#›</a:t>
            </a:fld>
            <a:endParaRPr lang="en-US"/>
          </a:p>
        </p:txBody>
      </p:sp>
    </p:spTree>
    <p:extLst>
      <p:ext uri="{BB962C8B-B14F-4D97-AF65-F5344CB8AC3E}">
        <p14:creationId xmlns:p14="http://schemas.microsoft.com/office/powerpoint/2010/main" val="422317975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8" name="Freeform 6"/>
            <p:cNvSpPr>
              <a:spLocks/>
            </p:cNvSpPr>
            <p:nvPr/>
          </p:nvSpPr>
          <p:spPr bwMode="hidden">
            <a:xfrm>
              <a:off x="4038" y="3577"/>
              <a:ext cx="1720" cy="65"/>
            </a:xfrm>
            <a:custGeom>
              <a:avLst/>
              <a:gdLst>
                <a:gd name="T0" fmla="*/ 1690 w 1722"/>
                <a:gd name="T1" fmla="*/ 50 h 66"/>
                <a:gd name="T2" fmla="*/ 1690 w 1722"/>
                <a:gd name="T3" fmla="*/ 44 h 66"/>
                <a:gd name="T4" fmla="*/ 0 w 1722"/>
                <a:gd name="T5" fmla="*/ 0 h 66"/>
                <a:gd name="T6" fmla="*/ 0 w 1722"/>
                <a:gd name="T7" fmla="*/ 33 h 66"/>
                <a:gd name="T8" fmla="*/ 1690 w 1722"/>
                <a:gd name="T9" fmla="*/ 50 h 66"/>
                <a:gd name="T10" fmla="*/ 1690 w 1722"/>
                <a:gd name="T11" fmla="*/ 5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0" charset="0"/>
              </a:endParaRPr>
            </a:p>
          </p:txBody>
        </p:sp>
        <p:sp>
          <p:nvSpPr>
            <p:cNvPr id="10" name="Freeform 8"/>
            <p:cNvSpPr>
              <a:spLocks/>
            </p:cNvSpPr>
            <p:nvPr/>
          </p:nvSpPr>
          <p:spPr bwMode="hidden">
            <a:xfrm>
              <a:off x="4784" y="3702"/>
              <a:ext cx="974" cy="101"/>
            </a:xfrm>
            <a:custGeom>
              <a:avLst/>
              <a:gdLst>
                <a:gd name="T0" fmla="*/ 959 w 975"/>
                <a:gd name="T1" fmla="*/ 48 h 101"/>
                <a:gd name="T2" fmla="*/ 959 w 975"/>
                <a:gd name="T3" fmla="*/ 0 h 101"/>
                <a:gd name="T4" fmla="*/ 0 w 975"/>
                <a:gd name="T5" fmla="*/ 24 h 101"/>
                <a:gd name="T6" fmla="*/ 0 w 975"/>
                <a:gd name="T7" fmla="*/ 101 h 101"/>
                <a:gd name="T8" fmla="*/ 959 w 975"/>
                <a:gd name="T9" fmla="*/ 48 h 101"/>
                <a:gd name="T10" fmla="*/ 95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9 w 2141"/>
                <a:gd name="T1" fmla="*/ 0 h 198"/>
                <a:gd name="T2" fmla="*/ 0 w 2141"/>
                <a:gd name="T3" fmla="*/ 156 h 198"/>
                <a:gd name="T4" fmla="*/ 0 w 2141"/>
                <a:gd name="T5" fmla="*/ 198 h 198"/>
                <a:gd name="T6" fmla="*/ 2109 w 2141"/>
                <a:gd name="T7" fmla="*/ 0 h 198"/>
                <a:gd name="T8" fmla="*/ 210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3" name="Freeform 11"/>
            <p:cNvSpPr>
              <a:spLocks/>
            </p:cNvSpPr>
            <p:nvPr/>
          </p:nvSpPr>
          <p:spPr bwMode="hidden">
            <a:xfrm>
              <a:off x="2097" y="4043"/>
              <a:ext cx="2514" cy="276"/>
            </a:xfrm>
            <a:custGeom>
              <a:avLst/>
              <a:gdLst>
                <a:gd name="T0" fmla="*/ 2134 w 2517"/>
                <a:gd name="T1" fmla="*/ 276 h 276"/>
                <a:gd name="T2" fmla="*/ 2469 w 2517"/>
                <a:gd name="T3" fmla="*/ 204 h 276"/>
                <a:gd name="T4" fmla="*/ 2212 w 2517"/>
                <a:gd name="T5" fmla="*/ 0 h 276"/>
                <a:gd name="T6" fmla="*/ 0 w 2517"/>
                <a:gd name="T7" fmla="*/ 276 h 276"/>
                <a:gd name="T8" fmla="*/ 2134 w 2517"/>
                <a:gd name="T9" fmla="*/ 276 h 276"/>
                <a:gd name="T10" fmla="*/ 2134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5" name="Freeform 13"/>
            <p:cNvSpPr>
              <a:spLocks/>
            </p:cNvSpPr>
            <p:nvPr/>
          </p:nvSpPr>
          <p:spPr bwMode="hidden">
            <a:xfrm>
              <a:off x="5030" y="3151"/>
              <a:ext cx="728" cy="240"/>
            </a:xfrm>
            <a:custGeom>
              <a:avLst/>
              <a:gdLst>
                <a:gd name="T0" fmla="*/ 713 w 729"/>
                <a:gd name="T1" fmla="*/ 240 h 240"/>
                <a:gd name="T2" fmla="*/ 0 w 729"/>
                <a:gd name="T3" fmla="*/ 0 h 240"/>
                <a:gd name="T4" fmla="*/ 0 w 729"/>
                <a:gd name="T5" fmla="*/ 6 h 240"/>
                <a:gd name="T6" fmla="*/ 713 w 729"/>
                <a:gd name="T7" fmla="*/ 240 h 240"/>
                <a:gd name="T8" fmla="*/ 71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7" name="Freeform 15"/>
            <p:cNvSpPr>
              <a:spLocks/>
            </p:cNvSpPr>
            <p:nvPr/>
          </p:nvSpPr>
          <p:spPr bwMode="hidden">
            <a:xfrm>
              <a:off x="5030" y="3049"/>
              <a:ext cx="728" cy="318"/>
            </a:xfrm>
            <a:custGeom>
              <a:avLst/>
              <a:gdLst>
                <a:gd name="T0" fmla="*/ 713 w 729"/>
                <a:gd name="T1" fmla="*/ 318 h 318"/>
                <a:gd name="T2" fmla="*/ 713 w 729"/>
                <a:gd name="T3" fmla="*/ 312 h 318"/>
                <a:gd name="T4" fmla="*/ 0 w 729"/>
                <a:gd name="T5" fmla="*/ 0 h 318"/>
                <a:gd name="T6" fmla="*/ 0 w 729"/>
                <a:gd name="T7" fmla="*/ 54 h 318"/>
                <a:gd name="T8" fmla="*/ 713 w 729"/>
                <a:gd name="T9" fmla="*/ 318 h 318"/>
                <a:gd name="T10" fmla="*/ 71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0"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0" charset="0"/>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Tahoma" charset="0"/>
              </a:defRPr>
            </a:lvl1pPr>
          </a:lstStyle>
          <a:p>
            <a:pPr>
              <a:defRPr/>
            </a:pPr>
            <a:fld id="{45493EA4-A1F8-B541-9408-F109714BE060}" type="slidenum">
              <a:rPr lang="en-US"/>
              <a:pPr>
                <a:defRPr/>
              </a:pPr>
              <a:t>‹#›</a:t>
            </a:fld>
            <a:endParaRPr lang="en-US"/>
          </a:p>
        </p:txBody>
      </p:sp>
    </p:spTree>
    <p:extLst>
      <p:ext uri="{BB962C8B-B14F-4D97-AF65-F5344CB8AC3E}">
        <p14:creationId xmlns:p14="http://schemas.microsoft.com/office/powerpoint/2010/main" val="393607477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8837327"/>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51945969"/>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67165499"/>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77744006"/>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80580695"/>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78849419"/>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89399552"/>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09289420"/>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45527536"/>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2689211"/>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9802D3BB-1D8C-FD40-B9D6-F8A12064E7C5}" type="slidenum">
              <a:rPr lang="en-US"/>
              <a:pPr>
                <a:defRPr/>
              </a:pPr>
              <a:t>‹#›</a:t>
            </a:fld>
            <a:endParaRPr lang="en-US"/>
          </a:p>
        </p:txBody>
      </p:sp>
    </p:spTree>
    <p:extLst>
      <p:ext uri="{BB962C8B-B14F-4D97-AF65-F5344CB8AC3E}">
        <p14:creationId xmlns:p14="http://schemas.microsoft.com/office/powerpoint/2010/main" val="569634351"/>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00161430"/>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9595082"/>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95480012"/>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2647359"/>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36328896"/>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9736669"/>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43680717"/>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24457061"/>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8791434"/>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2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40304270"/>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7DC85599-44F4-D14C-BFDE-73AD7219B4FF}" type="slidenum">
              <a:rPr lang="en-US"/>
              <a:pPr>
                <a:defRPr/>
              </a:pPr>
              <a:t>‹#›</a:t>
            </a:fld>
            <a:endParaRPr lang="en-US"/>
          </a:p>
        </p:txBody>
      </p:sp>
    </p:spTree>
    <p:extLst>
      <p:ext uri="{BB962C8B-B14F-4D97-AF65-F5344CB8AC3E}">
        <p14:creationId xmlns:p14="http://schemas.microsoft.com/office/powerpoint/2010/main" val="310893663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8782885"/>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36049829"/>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9775983"/>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5335457"/>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0966338"/>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7977571"/>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1421235"/>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2037085"/>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7576205"/>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8120385"/>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Tahoma" charset="0"/>
              </a:defRPr>
            </a:lvl1pPr>
          </a:lstStyle>
          <a:p>
            <a:pPr>
              <a:defRPr/>
            </a:pPr>
            <a:fld id="{82F34E04-786D-F242-9C25-4CE165E7F299}" type="slidenum">
              <a:rPr lang="en-US"/>
              <a:pPr>
                <a:defRPr/>
              </a:pPr>
              <a:t>‹#›</a:t>
            </a:fld>
            <a:endParaRPr lang="en-US"/>
          </a:p>
        </p:txBody>
      </p:sp>
    </p:spTree>
    <p:extLst>
      <p:ext uri="{BB962C8B-B14F-4D97-AF65-F5344CB8AC3E}">
        <p14:creationId xmlns:p14="http://schemas.microsoft.com/office/powerpoint/2010/main" val="221699717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616170"/>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8126241"/>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66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76921885"/>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64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72598967"/>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80527337"/>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60734676"/>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26424335"/>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75374363"/>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48207174"/>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87326382"/>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pPr>
              <a:defRPr/>
            </a:pPr>
            <a:endParaRPr lang="en-US"/>
          </a:p>
        </p:txBody>
      </p:sp>
      <p:sp>
        <p:nvSpPr>
          <p:cNvPr id="8" name="Rectangle 45"/>
          <p:cNvSpPr>
            <a:spLocks noGrp="1" noChangeArrowheads="1"/>
          </p:cNvSpPr>
          <p:nvPr>
            <p:ph type="ftr" sz="quarter" idx="11"/>
          </p:nvPr>
        </p:nvSpPr>
        <p:spPr/>
        <p:txBody>
          <a:bodyPr/>
          <a:lstStyle>
            <a:lvl1pPr>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Tahoma" charset="0"/>
              </a:defRPr>
            </a:lvl1pPr>
          </a:lstStyle>
          <a:p>
            <a:pPr>
              <a:defRPr/>
            </a:pPr>
            <a:fld id="{9D526DEC-1DB5-6C4C-B61A-53BC1CCDC78C}" type="slidenum">
              <a:rPr lang="en-US"/>
              <a:pPr>
                <a:defRPr/>
              </a:pPr>
              <a:t>‹#›</a:t>
            </a:fld>
            <a:endParaRPr lang="en-US"/>
          </a:p>
        </p:txBody>
      </p:sp>
    </p:spTree>
    <p:extLst>
      <p:ext uri="{BB962C8B-B14F-4D97-AF65-F5344CB8AC3E}">
        <p14:creationId xmlns:p14="http://schemas.microsoft.com/office/powerpoint/2010/main" val="377828636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4418098"/>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57785531"/>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59223115"/>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97798969"/>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54097451"/>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85887486"/>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69471242"/>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07942643"/>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5375708"/>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57004093"/>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pPr>
              <a:defRPr/>
            </a:pPr>
            <a:endParaRPr lang="en-US"/>
          </a:p>
        </p:txBody>
      </p:sp>
      <p:sp>
        <p:nvSpPr>
          <p:cNvPr id="4" name="Rectangle 45"/>
          <p:cNvSpPr>
            <a:spLocks noGrp="1" noChangeArrowheads="1"/>
          </p:cNvSpPr>
          <p:nvPr>
            <p:ph type="ftr" sz="quarter" idx="11"/>
          </p:nvPr>
        </p:nvSpPr>
        <p:spPr/>
        <p:txBody>
          <a:bodyPr/>
          <a:lstStyle>
            <a:lvl1pPr>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Tahoma" charset="0"/>
              </a:defRPr>
            </a:lvl1pPr>
          </a:lstStyle>
          <a:p>
            <a:pPr>
              <a:defRPr/>
            </a:pPr>
            <a:fld id="{2FC6C38A-46B3-204F-8104-CEF43E8B6D51}" type="slidenum">
              <a:rPr lang="en-US"/>
              <a:pPr>
                <a:defRPr/>
              </a:pPr>
              <a:t>‹#›</a:t>
            </a:fld>
            <a:endParaRPr lang="en-US"/>
          </a:p>
        </p:txBody>
      </p:sp>
    </p:spTree>
    <p:extLst>
      <p:ext uri="{BB962C8B-B14F-4D97-AF65-F5344CB8AC3E}">
        <p14:creationId xmlns:p14="http://schemas.microsoft.com/office/powerpoint/2010/main" val="486980677"/>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39228030"/>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2162813"/>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203226"/>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6382403"/>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9082148"/>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2924220"/>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486276"/>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220659"/>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2793079"/>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7757207"/>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pPr>
              <a:defRPr/>
            </a:pPr>
            <a:endParaRPr lang="en-US"/>
          </a:p>
        </p:txBody>
      </p:sp>
      <p:sp>
        <p:nvSpPr>
          <p:cNvPr id="3" name="Rectangle 45"/>
          <p:cNvSpPr>
            <a:spLocks noGrp="1" noChangeArrowheads="1"/>
          </p:cNvSpPr>
          <p:nvPr>
            <p:ph type="ftr" sz="quarter" idx="11"/>
          </p:nvPr>
        </p:nvSpPr>
        <p:spPr/>
        <p:txBody>
          <a:bodyPr/>
          <a:lstStyle>
            <a:lvl1pPr>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Tahoma" charset="0"/>
              </a:defRPr>
            </a:lvl1pPr>
          </a:lstStyle>
          <a:p>
            <a:pPr>
              <a:defRPr/>
            </a:pPr>
            <a:fld id="{46E93AA0-193F-C347-96D3-30D0B478E12B}" type="slidenum">
              <a:rPr lang="en-US"/>
              <a:pPr>
                <a:defRPr/>
              </a:pPr>
              <a:t>‹#›</a:t>
            </a:fld>
            <a:endParaRPr lang="en-US"/>
          </a:p>
        </p:txBody>
      </p:sp>
    </p:spTree>
    <p:extLst>
      <p:ext uri="{BB962C8B-B14F-4D97-AF65-F5344CB8AC3E}">
        <p14:creationId xmlns:p14="http://schemas.microsoft.com/office/powerpoint/2010/main" val="268074479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7596474"/>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96589383"/>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68661136"/>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41471834"/>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05681316"/>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38558565"/>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10864356"/>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3768980"/>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78793550"/>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4456638"/>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Tahoma" charset="0"/>
              </a:defRPr>
            </a:lvl1pPr>
          </a:lstStyle>
          <a:p>
            <a:pPr>
              <a:defRPr/>
            </a:pPr>
            <a:fld id="{DC33D298-492E-6B4B-BC4C-9E330AE32434}" type="slidenum">
              <a:rPr lang="en-US"/>
              <a:pPr>
                <a:defRPr/>
              </a:pPr>
              <a:t>‹#›</a:t>
            </a:fld>
            <a:endParaRPr lang="en-US"/>
          </a:p>
        </p:txBody>
      </p:sp>
    </p:spTree>
    <p:extLst>
      <p:ext uri="{BB962C8B-B14F-4D97-AF65-F5344CB8AC3E}">
        <p14:creationId xmlns:p14="http://schemas.microsoft.com/office/powerpoint/2010/main" val="548355420"/>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1442561"/>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1446171"/>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5650494"/>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2101656"/>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3397984"/>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1438282"/>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9530253"/>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584770"/>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240711"/>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6741601"/>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Tahoma" charset="0"/>
              </a:defRPr>
            </a:lvl1pPr>
          </a:lstStyle>
          <a:p>
            <a:pPr>
              <a:defRPr/>
            </a:pPr>
            <a:fld id="{1001C964-45B2-094B-B9CE-CF9B52231E02}" type="slidenum">
              <a:rPr lang="en-US"/>
              <a:pPr>
                <a:defRPr/>
              </a:pPr>
              <a:t>‹#›</a:t>
            </a:fld>
            <a:endParaRPr lang="en-US"/>
          </a:p>
        </p:txBody>
      </p:sp>
    </p:spTree>
    <p:extLst>
      <p:ext uri="{BB962C8B-B14F-4D97-AF65-F5344CB8AC3E}">
        <p14:creationId xmlns:p14="http://schemas.microsoft.com/office/powerpoint/2010/main" val="2461364940"/>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1256657"/>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2561756"/>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9154164"/>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942760"/>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4626712"/>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2192687"/>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9994876"/>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68892382"/>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4652844"/>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0613343"/>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7F5B0406-3CAF-AB4A-891B-BE0C546F90E6}" type="slidenum">
              <a:rPr lang="en-US"/>
              <a:pPr>
                <a:defRPr/>
              </a:pPr>
              <a:t>‹#›</a:t>
            </a:fld>
            <a:endParaRPr lang="en-US"/>
          </a:p>
        </p:txBody>
      </p:sp>
    </p:spTree>
    <p:extLst>
      <p:ext uri="{BB962C8B-B14F-4D97-AF65-F5344CB8AC3E}">
        <p14:creationId xmlns:p14="http://schemas.microsoft.com/office/powerpoint/2010/main" val="1588234422"/>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1251093"/>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0904011"/>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1694640"/>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2601579"/>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470860"/>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3403871"/>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28118184"/>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37548498"/>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5549997"/>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55490364"/>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A922B34C-D723-DA4F-BF19-952BBEBCF750}" type="slidenum">
              <a:rPr lang="en-US"/>
              <a:pPr>
                <a:defRPr/>
              </a:pPr>
              <a:t>‹#›</a:t>
            </a:fld>
            <a:endParaRPr lang="en-US"/>
          </a:p>
        </p:txBody>
      </p:sp>
    </p:spTree>
    <p:extLst>
      <p:ext uri="{BB962C8B-B14F-4D97-AF65-F5344CB8AC3E}">
        <p14:creationId xmlns:p14="http://schemas.microsoft.com/office/powerpoint/2010/main" val="161175772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06E5A4FE-6AD6-C943-8CFA-BDB7AAEA3829}" type="slidenum">
              <a:rPr lang="en-US"/>
              <a:pPr>
                <a:defRPr/>
              </a:pPr>
              <a:t>‹#›</a:t>
            </a:fld>
            <a:endParaRPr lang="en-US"/>
          </a:p>
        </p:txBody>
      </p:sp>
    </p:spTree>
    <p:extLst>
      <p:ext uri="{BB962C8B-B14F-4D97-AF65-F5344CB8AC3E}">
        <p14:creationId xmlns:p14="http://schemas.microsoft.com/office/powerpoint/2010/main" val="759413364"/>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1340353"/>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79097357"/>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5475417"/>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7511389"/>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6340698"/>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98640526"/>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72883148"/>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53217294"/>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5211036"/>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37669619"/>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p:txBody>
          <a:bodyPr/>
          <a:lstStyle>
            <a:lvl1pPr>
              <a:defRPr/>
            </a:lvl1pPr>
          </a:lstStyle>
          <a:p>
            <a:pPr>
              <a:defRPr/>
            </a:pPr>
            <a:endParaRPr lang="en-US"/>
          </a:p>
        </p:txBody>
      </p:sp>
      <p:sp>
        <p:nvSpPr>
          <p:cNvPr id="7" name="Rectangle 45"/>
          <p:cNvSpPr>
            <a:spLocks noGrp="1" noChangeArrowheads="1"/>
          </p:cNvSpPr>
          <p:nvPr>
            <p:ph type="ftr" sz="quarter" idx="11"/>
          </p:nvPr>
        </p:nvSpPr>
        <p:spPr/>
        <p:txBody>
          <a:bodyPr/>
          <a:lstStyle>
            <a:lvl1pPr>
              <a:defRPr/>
            </a:lvl1pPr>
          </a:lstStyle>
          <a:p>
            <a:pPr>
              <a:defRPr/>
            </a:pPr>
            <a:endParaRPr lang="en-US"/>
          </a:p>
        </p:txBody>
      </p:sp>
      <p:sp>
        <p:nvSpPr>
          <p:cNvPr id="8" name="Rectangle 46"/>
          <p:cNvSpPr>
            <a:spLocks noGrp="1" noChangeArrowheads="1"/>
          </p:cNvSpPr>
          <p:nvPr>
            <p:ph type="sldNum" sz="quarter" idx="12"/>
          </p:nvPr>
        </p:nvSpPr>
        <p:spPr/>
        <p:txBody>
          <a:bodyPr/>
          <a:lstStyle>
            <a:lvl1pPr>
              <a:defRPr>
                <a:latin typeface="Tahoma" charset="0"/>
              </a:defRPr>
            </a:lvl1pPr>
          </a:lstStyle>
          <a:p>
            <a:pPr>
              <a:defRPr/>
            </a:pPr>
            <a:fld id="{BB59FF56-3AF3-C744-84AC-29EA24FBAF29}" type="slidenum">
              <a:rPr lang="en-US"/>
              <a:pPr>
                <a:defRPr/>
              </a:pPr>
              <a:t>‹#›</a:t>
            </a:fld>
            <a:endParaRPr lang="en-US"/>
          </a:p>
        </p:txBody>
      </p:sp>
    </p:spTree>
    <p:extLst>
      <p:ext uri="{BB962C8B-B14F-4D97-AF65-F5344CB8AC3E}">
        <p14:creationId xmlns:p14="http://schemas.microsoft.com/office/powerpoint/2010/main" val="1322478253"/>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18031793"/>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16294267"/>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7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65971851"/>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5804564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09145288"/>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THE                                    </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45275964"/>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56356" y="6248400"/>
            <a:ext cx="301844" cy="288760"/>
          </a:xfrm>
          <a:prstGeom prst="rect">
            <a:avLst/>
          </a:prstGeom>
        </p:spPr>
        <p:txBody>
          <a:bodyPr lIns="45687" tIns="45687" rIns="45687" bIns="45687"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1093003"/>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4247740"/>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2858332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0721473"/>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A5775025-DA00-3548-BAD3-916AF3A92896}" type="slidenum">
              <a:rPr lang="en-US"/>
              <a:pPr>
                <a:defRPr/>
              </a:pPr>
              <a:t>‹#›</a:t>
            </a:fld>
            <a:endParaRPr lang="en-US"/>
          </a:p>
        </p:txBody>
      </p:sp>
    </p:spTree>
    <p:extLst>
      <p:ext uri="{BB962C8B-B14F-4D97-AF65-F5344CB8AC3E}">
        <p14:creationId xmlns:p14="http://schemas.microsoft.com/office/powerpoint/2010/main" val="205985175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87886273"/>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61310270"/>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47221772"/>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35452054"/>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68849578"/>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74237854"/>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9319082"/>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24318934"/>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08504489"/>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4135255"/>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8CF66E01-D382-6648-A248-23EB933CADCB}" type="slidenum">
              <a:rPr lang="en-US"/>
              <a:pPr>
                <a:defRPr/>
              </a:pPr>
              <a:t>‹#›</a:t>
            </a:fld>
            <a:endParaRPr lang="en-US"/>
          </a:p>
        </p:txBody>
      </p:sp>
    </p:spTree>
    <p:extLst>
      <p:ext uri="{BB962C8B-B14F-4D97-AF65-F5344CB8AC3E}">
        <p14:creationId xmlns:p14="http://schemas.microsoft.com/office/powerpoint/2010/main" val="1105244875"/>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72791548"/>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40556285"/>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913438"/>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3934728"/>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56982866"/>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30110144"/>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11907207"/>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7077655"/>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77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i="1">
                <a:latin typeface="Arial"/>
                <a:ea typeface="Arial"/>
                <a:cs typeface="Arial"/>
                <a:sym typeface="Arial"/>
              </a:defRPr>
            </a:lvl1pPr>
            <a:lvl2pPr>
              <a:buChar char="▪"/>
              <a:defRPr i="1">
                <a:latin typeface="Arial"/>
                <a:ea typeface="Arial"/>
                <a:cs typeface="Arial"/>
                <a:sym typeface="Arial"/>
              </a:defRPr>
            </a:lvl2pPr>
            <a:lvl3pPr>
              <a:buChar char="▪"/>
              <a:defRPr i="1">
                <a:latin typeface="Arial"/>
                <a:ea typeface="Arial"/>
                <a:cs typeface="Arial"/>
                <a:sym typeface="Arial"/>
              </a:defRPr>
            </a:lvl3pPr>
            <a:lvl4pPr>
              <a:buChar char="▪"/>
              <a:defRPr i="1">
                <a:latin typeface="Arial"/>
                <a:ea typeface="Arial"/>
                <a:cs typeface="Arial"/>
                <a:sym typeface="Arial"/>
              </a:defRPr>
            </a:lvl4pPr>
            <a:lvl5pPr>
              <a:buChar char="▪"/>
              <a:defRPr i="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968136109"/>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7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128571174"/>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B3AD863D-2521-7B47-A6F6-1F7F76691C6C}" type="slidenum">
              <a:rPr lang="en-US"/>
              <a:pPr>
                <a:defRPr/>
              </a:pPr>
              <a:t>‹#›</a:t>
            </a:fld>
            <a:endParaRPr lang="en-US"/>
          </a:p>
        </p:txBody>
      </p:sp>
    </p:spTree>
    <p:extLst>
      <p:ext uri="{BB962C8B-B14F-4D97-AF65-F5344CB8AC3E}">
        <p14:creationId xmlns:p14="http://schemas.microsoft.com/office/powerpoint/2010/main" val="2384019969"/>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860617930"/>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buChar char="▪"/>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283319803"/>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979035073"/>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672441444"/>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79858714"/>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6873883"/>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054554484"/>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6466806"/>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3055377"/>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2917437"/>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F0939D13-2895-1941-B7C9-5237D41A9368}" type="slidenum">
              <a:rPr lang="en-US"/>
              <a:pPr>
                <a:defRPr/>
              </a:pPr>
              <a:t>‹#›</a:t>
            </a:fld>
            <a:endParaRPr lang="en-US"/>
          </a:p>
        </p:txBody>
      </p:sp>
    </p:spTree>
    <p:extLst>
      <p:ext uri="{BB962C8B-B14F-4D97-AF65-F5344CB8AC3E}">
        <p14:creationId xmlns:p14="http://schemas.microsoft.com/office/powerpoint/2010/main" val="3750616523"/>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0271750"/>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0769402"/>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3556263"/>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3312692"/>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1179428"/>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9904931"/>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3395365627"/>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82512884"/>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73104780"/>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42259035"/>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ahoma" charset="0"/>
              </a:defRPr>
            </a:lvl1pPr>
          </a:lstStyle>
          <a:p>
            <a:pPr>
              <a:defRPr/>
            </a:pPr>
            <a:fld id="{49FFAC01-CC34-B142-83CF-43818691233D}" type="slidenum">
              <a:rPr lang="en-US"/>
              <a:pPr>
                <a:defRPr/>
              </a:pPr>
              <a:t>‹#›</a:t>
            </a:fld>
            <a:endParaRPr lang="en-US"/>
          </a:p>
        </p:txBody>
      </p:sp>
    </p:spTree>
    <p:extLst>
      <p:ext uri="{BB962C8B-B14F-4D97-AF65-F5344CB8AC3E}">
        <p14:creationId xmlns:p14="http://schemas.microsoft.com/office/powerpoint/2010/main" val="4250302131"/>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80573481"/>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0606029"/>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53187428"/>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33299588"/>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83763636"/>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22590327"/>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5424029"/>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2088867"/>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9792741"/>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6288737"/>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ahoma" charset="0"/>
              </a:defRPr>
            </a:lvl1pPr>
          </a:lstStyle>
          <a:p>
            <a:pPr>
              <a:defRPr/>
            </a:pPr>
            <a:fld id="{5B8FFD4A-8429-C54F-9AFA-3EB235826D25}" type="slidenum">
              <a:rPr lang="en-US"/>
              <a:pPr>
                <a:defRPr/>
              </a:pPr>
              <a:t>‹#›</a:t>
            </a:fld>
            <a:endParaRPr lang="en-US"/>
          </a:p>
        </p:txBody>
      </p:sp>
    </p:spTree>
    <p:extLst>
      <p:ext uri="{BB962C8B-B14F-4D97-AF65-F5344CB8AC3E}">
        <p14:creationId xmlns:p14="http://schemas.microsoft.com/office/powerpoint/2010/main" val="3049481376"/>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0466553"/>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0258461"/>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126584"/>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0229970"/>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6756114"/>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2775432"/>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25866431"/>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8361997"/>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39943161"/>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17275297"/>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ahoma" charset="0"/>
              </a:defRPr>
            </a:lvl1pPr>
          </a:lstStyle>
          <a:p>
            <a:pPr>
              <a:defRPr/>
            </a:pPr>
            <a:fld id="{BD8AC786-A3FE-0441-8D80-6682E391093F}" type="slidenum">
              <a:rPr lang="en-US"/>
              <a:pPr>
                <a:defRPr/>
              </a:pPr>
              <a:t>‹#›</a:t>
            </a:fld>
            <a:endParaRPr lang="en-US"/>
          </a:p>
        </p:txBody>
      </p:sp>
    </p:spTree>
    <p:extLst>
      <p:ext uri="{BB962C8B-B14F-4D97-AF65-F5344CB8AC3E}">
        <p14:creationId xmlns:p14="http://schemas.microsoft.com/office/powerpoint/2010/main" val="1317145487"/>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3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52190437"/>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73894237"/>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24726791"/>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18933763"/>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42229439"/>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9622993"/>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8526144"/>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07239286"/>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401402696"/>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23975613"/>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FEBA726D-4558-054C-8FEE-A4F065BB7F33}" type="slidenum">
              <a:rPr lang="en-US"/>
              <a:pPr>
                <a:defRPr/>
              </a:pPr>
              <a:t>‹#›</a:t>
            </a:fld>
            <a:endParaRPr lang="en-US"/>
          </a:p>
        </p:txBody>
      </p:sp>
    </p:spTree>
    <p:extLst>
      <p:ext uri="{BB962C8B-B14F-4D97-AF65-F5344CB8AC3E}">
        <p14:creationId xmlns:p14="http://schemas.microsoft.com/office/powerpoint/2010/main" val="1138012861"/>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84652457"/>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08010925"/>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6972" y="6245225"/>
            <a:ext cx="245404" cy="226986"/>
          </a:xfrm>
          <a:prstGeom prst="rect">
            <a:avLst/>
          </a:prstGeom>
        </p:spPr>
        <p:txBody>
          <a:bodyPr anchor="t"/>
          <a:lstStyle>
            <a:lvl1pPr algn="r">
              <a:defRPr sz="10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368996875"/>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91256708"/>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48003169"/>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21927734"/>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25422567"/>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66148860"/>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45748243"/>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28346265"/>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88D804DD-9BDC-894E-AD25-773919CAC262}" type="slidenum">
              <a:rPr lang="en-US"/>
              <a:pPr>
                <a:defRPr/>
              </a:pPr>
              <a:t>‹#›</a:t>
            </a:fld>
            <a:endParaRPr lang="en-US"/>
          </a:p>
        </p:txBody>
      </p:sp>
    </p:spTree>
    <p:extLst>
      <p:ext uri="{BB962C8B-B14F-4D97-AF65-F5344CB8AC3E}">
        <p14:creationId xmlns:p14="http://schemas.microsoft.com/office/powerpoint/2010/main" val="248387939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751ABC5F-80B9-C74A-8180-40592E5F3E3E}" type="slidenum">
              <a:rPr lang="en-US"/>
              <a:pPr>
                <a:defRPr/>
              </a:pPr>
              <a:t>‹#›</a:t>
            </a:fld>
            <a:endParaRPr lang="en-US"/>
          </a:p>
        </p:txBody>
      </p:sp>
    </p:spTree>
    <p:extLst>
      <p:ext uri="{BB962C8B-B14F-4D97-AF65-F5344CB8AC3E}">
        <p14:creationId xmlns:p14="http://schemas.microsoft.com/office/powerpoint/2010/main" val="442478946"/>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5543603"/>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72676357"/>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35197004"/>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18806265"/>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53996849"/>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a:solidFill>
                  <a:srgbClr val="DBBD71"/>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7331026"/>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5921800"/>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05954236"/>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9552721"/>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6314247"/>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003640AD-1322-B640-BB4F-584DDA07881A}" type="slidenum">
              <a:rPr lang="en-US"/>
              <a:pPr>
                <a:defRPr/>
              </a:pPr>
              <a:t>‹#›</a:t>
            </a:fld>
            <a:endParaRPr lang="en-US"/>
          </a:p>
        </p:txBody>
      </p:sp>
    </p:spTree>
    <p:extLst>
      <p:ext uri="{BB962C8B-B14F-4D97-AF65-F5344CB8AC3E}">
        <p14:creationId xmlns:p14="http://schemas.microsoft.com/office/powerpoint/2010/main" val="860557051"/>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542246716"/>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a:solidFill>
                  <a:srgbClr val="6666FF"/>
                </a:solidFill>
                <a:latin typeface="Arial"/>
                <a:ea typeface="Arial"/>
                <a:cs typeface="Arial"/>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a:latin typeface="Arial"/>
                <a:ea typeface="Arial"/>
                <a:cs typeface="Arial"/>
                <a:sym typeface="Arial"/>
              </a:defRPr>
            </a:lvl1pPr>
            <a:lvl2pPr marL="702128" indent="-244928">
              <a:spcBef>
                <a:spcPts val="0"/>
              </a:spcBef>
              <a:buSzPct val="65000"/>
              <a:buChar char="■"/>
              <a:defRPr sz="2400">
                <a:latin typeface="Arial"/>
                <a:ea typeface="Arial"/>
                <a:cs typeface="Arial"/>
                <a:sym typeface="Arial"/>
              </a:defRPr>
            </a:lvl2pPr>
            <a:lvl3pPr marL="1085850" indent="-228600">
              <a:spcBef>
                <a:spcPts val="0"/>
              </a:spcBef>
              <a:buSzPct val="60000"/>
              <a:buChar char="◆"/>
              <a:defRPr sz="2400">
                <a:latin typeface="Arial"/>
                <a:ea typeface="Arial"/>
                <a:cs typeface="Arial"/>
                <a:sym typeface="Arial"/>
              </a:defRPr>
            </a:lvl3pPr>
            <a:lvl4pPr marL="1474469" indent="-274319">
              <a:spcBef>
                <a:spcPts val="0"/>
              </a:spcBef>
              <a:buSzPct val="70000"/>
              <a:buChar char="■"/>
              <a:defRPr sz="2400">
                <a:latin typeface="Arial"/>
                <a:ea typeface="Arial"/>
                <a:cs typeface="Arial"/>
                <a:sym typeface="Arial"/>
              </a:defRPr>
            </a:lvl4pPr>
            <a:lvl5pPr marL="1817370" indent="-274320">
              <a:spcBef>
                <a:spcPts val="0"/>
              </a:spcBef>
              <a:buSzPct val="65000"/>
              <a:buChar char="◆"/>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568540"/>
            <a:ext cx="304800" cy="289460"/>
          </a:xfrm>
          <a:prstGeom prst="rect">
            <a:avLst/>
          </a:prstGeom>
          <a:solidFill>
            <a:srgbClr val="669900"/>
          </a:solidFill>
        </p:spPr>
        <p:txBody>
          <a:bodyPr wrap="square" lIns="46037" tIns="46037" rIns="46037" bIns="46037"/>
          <a:lstStyle>
            <a:lvl1pPr algn="r">
              <a:defRPr b="1">
                <a:solidFill>
                  <a:srgbClr val="F8F8F8"/>
                </a:solidFill>
              </a:defRPr>
            </a:lvl1pPr>
          </a:lstStyle>
          <a:p>
            <a:fld id="{86CB4B4D-7CA3-9044-876B-883B54F8677D}" type="slidenum">
              <a:rPr/>
              <a:pPr/>
              <a:t>‹#›</a:t>
            </a:fld>
            <a:endParaRPr/>
          </a:p>
        </p:txBody>
      </p:sp>
    </p:spTree>
    <p:extLst>
      <p:ext uri="{BB962C8B-B14F-4D97-AF65-F5344CB8AC3E}">
        <p14:creationId xmlns:p14="http://schemas.microsoft.com/office/powerpoint/2010/main" val="2015540463"/>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13144" y="6460395"/>
            <a:ext cx="273657" cy="264256"/>
          </a:xfrm>
          <a:prstGeom prst="rect">
            <a:avLst/>
          </a:prstGeom>
        </p:spPr>
        <p:txBody>
          <a:bodyPr/>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78209486"/>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42121199"/>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73504064"/>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7717970"/>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82390018"/>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08588204"/>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41397" y="6248400"/>
            <a:ext cx="245404" cy="226986"/>
          </a:xfrm>
          <a:prstGeom prst="rect">
            <a:avLst/>
          </a:prstGeom>
        </p:spPr>
        <p:txBody>
          <a:bodyPr anchor="t"/>
          <a:lstStyle>
            <a:lvl1pPr algn="r">
              <a:defRPr sz="10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1240944793"/>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SzPct val="90000"/>
              <a:buBlip>
                <a:blip r:embed="rId3"/>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SzPct val="90000"/>
              <a:buBlip>
                <a:blip r:embed="rId4"/>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13144" y="6436583"/>
            <a:ext cx="273657" cy="264255"/>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4287248975"/>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1C86A3F6-8B1F-F640-B3D2-835A4370C807}" type="slidenum">
              <a:rPr lang="en-US"/>
              <a:pPr>
                <a:defRPr/>
              </a:pPr>
              <a:t>‹#›</a:t>
            </a:fld>
            <a:endParaRPr lang="en-US"/>
          </a:p>
        </p:txBody>
      </p:sp>
    </p:spTree>
    <p:extLst>
      <p:ext uri="{BB962C8B-B14F-4D97-AF65-F5344CB8AC3E}">
        <p14:creationId xmlns:p14="http://schemas.microsoft.com/office/powerpoint/2010/main" val="189908957"/>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0220975"/>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1622841"/>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95372238"/>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9146218"/>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91254902"/>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9054724"/>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2793001"/>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09047321"/>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6775561"/>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10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5367151"/>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229269784"/>
      </p:ext>
    </p:extLst>
  </p:cSld>
  <p:clrMapOvr>
    <a:masterClrMapping/>
  </p:clrMapOvr>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7502702"/>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6271457"/>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0516642"/>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1437589"/>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5639314"/>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3237693"/>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2071800"/>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24203410"/>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90432494"/>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66869345"/>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900334869"/>
      </p:ext>
    </p:extLst>
  </p:cSld>
  <p:clrMapOvr>
    <a:masterClrMapping/>
  </p:clrMapOvr>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19939767"/>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54693040"/>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08887771"/>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84024317"/>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79072763"/>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04480386"/>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0000138"/>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5952301"/>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8295711"/>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8298376"/>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574189965"/>
      </p:ext>
    </p:extLst>
  </p:cSld>
  <p:clrMapOvr>
    <a:masterClrMapping/>
  </p:clrMapOvr>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5884387"/>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7415161"/>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0270841"/>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6602171"/>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a:solidFill>
                  <a:srgbClr val="006666"/>
                </a:solidFill>
                <a:latin typeface="Arial"/>
                <a:ea typeface="Arial"/>
                <a:cs typeface="Arial"/>
                <a:sym typeface="Arial"/>
              </a:defRPr>
            </a:lvl1pPr>
            <a:lvl2pPr marL="790575" indent="-333375">
              <a:spcBef>
                <a:spcPts val="600"/>
              </a:spcBef>
              <a:buSzPct val="75000"/>
              <a:buChar char="–"/>
              <a:defRPr sz="2800">
                <a:solidFill>
                  <a:srgbClr val="006666"/>
                </a:solidFill>
                <a:latin typeface="Arial"/>
                <a:ea typeface="Arial"/>
                <a:cs typeface="Arial"/>
                <a:sym typeface="Arial"/>
              </a:defRPr>
            </a:lvl2pPr>
            <a:lvl3pPr marL="1234439" indent="-320039">
              <a:spcBef>
                <a:spcPts val="600"/>
              </a:spcBef>
              <a:buSzPct val="75000"/>
              <a:buChar char="●"/>
              <a:defRPr sz="2800">
                <a:solidFill>
                  <a:srgbClr val="006666"/>
                </a:solidFill>
                <a:latin typeface="Arial"/>
                <a:ea typeface="Arial"/>
                <a:cs typeface="Arial"/>
                <a:sym typeface="Arial"/>
              </a:defRPr>
            </a:lvl3pPr>
            <a:lvl4pPr marL="1727200" indent="-355600">
              <a:spcBef>
                <a:spcPts val="600"/>
              </a:spcBef>
              <a:buSzPct val="80000"/>
              <a:buChar char="–"/>
              <a:defRPr sz="2800">
                <a:solidFill>
                  <a:srgbClr val="006666"/>
                </a:solidFill>
                <a:latin typeface="Arial"/>
                <a:ea typeface="Arial"/>
                <a:cs typeface="Arial"/>
                <a:sym typeface="Arial"/>
              </a:defRPr>
            </a:lvl4pPr>
            <a:lvl5pPr marL="2184400" indent="-355600">
              <a:spcBef>
                <a:spcPts val="600"/>
              </a:spcBef>
              <a:buSzPct val="65000"/>
              <a:buChar char="●"/>
              <a:defRPr sz="2800">
                <a:solidFill>
                  <a:srgbClr val="0066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a:solidFill>
                  <a:srgbClr val="003366"/>
                </a:solidFill>
                <a:latin typeface="Arial"/>
                <a:ea typeface="Arial"/>
                <a:cs typeface="Arial"/>
                <a:sym typeface="Arial"/>
              </a:defRPr>
            </a:lvl1pPr>
          </a:lstStyle>
          <a:p>
            <a:r>
              <a:t>Title Text</a:t>
            </a:r>
          </a:p>
        </p:txBody>
      </p:sp>
      <p:sp>
        <p:nvSpPr>
          <p:cNvPr id="2776" name="Slide Number"/>
          <p:cNvSpPr txBox="1">
            <a:spLocks noGrp="1"/>
          </p:cNvSpPr>
          <p:nvPr>
            <p:ph type="sldNum" sz="quarter" idx="2"/>
          </p:nvPr>
        </p:nvSpPr>
        <p:spPr>
          <a:xfrm>
            <a:off x="134175" y="6263012"/>
            <a:ext cx="471425"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99584259"/>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289630469"/>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cap="all">
                <a:solidFill>
                  <a:srgbClr val="006666"/>
                </a:solidFill>
                <a:latin typeface="Arial"/>
                <a:ea typeface="Arial"/>
                <a:cs typeface="Arial"/>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66"/>
                </a:solidFill>
                <a:latin typeface="Arial"/>
                <a:ea typeface="Arial"/>
                <a:cs typeface="Arial"/>
                <a:sym typeface="Arial"/>
              </a:defRPr>
            </a:lvl1pPr>
            <a:lvl2pPr marL="0" indent="457200">
              <a:spcBef>
                <a:spcPts val="400"/>
              </a:spcBef>
              <a:buSzTx/>
              <a:buNone/>
              <a:defRPr sz="2000">
                <a:solidFill>
                  <a:srgbClr val="003366"/>
                </a:solidFill>
                <a:latin typeface="Arial"/>
                <a:ea typeface="Arial"/>
                <a:cs typeface="Arial"/>
                <a:sym typeface="Arial"/>
              </a:defRPr>
            </a:lvl2pPr>
            <a:lvl3pPr marL="0" indent="914400">
              <a:spcBef>
                <a:spcPts val="400"/>
              </a:spcBef>
              <a:buSzTx/>
              <a:buNone/>
              <a:defRPr sz="2000">
                <a:solidFill>
                  <a:srgbClr val="003366"/>
                </a:solidFill>
                <a:latin typeface="Arial"/>
                <a:ea typeface="Arial"/>
                <a:cs typeface="Arial"/>
                <a:sym typeface="Arial"/>
              </a:defRPr>
            </a:lvl3pPr>
            <a:lvl4pPr marL="0" indent="1371600">
              <a:spcBef>
                <a:spcPts val="400"/>
              </a:spcBef>
              <a:buSzTx/>
              <a:buNone/>
              <a:defRPr sz="2000">
                <a:solidFill>
                  <a:srgbClr val="003366"/>
                </a:solidFill>
                <a:latin typeface="Arial"/>
                <a:ea typeface="Arial"/>
                <a:cs typeface="Arial"/>
                <a:sym typeface="Arial"/>
              </a:defRPr>
            </a:lvl4pPr>
            <a:lvl5pPr marL="0" indent="1828800">
              <a:spcBef>
                <a:spcPts val="400"/>
              </a:spcBef>
              <a:buSzTx/>
              <a:buNone/>
              <a:defRPr sz="20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569999386"/>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527017911"/>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latin typeface="Arial"/>
                <a:ea typeface="Arial"/>
                <a:cs typeface="Arial"/>
                <a:sym typeface="Arial"/>
              </a:defRPr>
            </a:lvl1pPr>
            <a:lvl2pPr marL="0" indent="457200">
              <a:spcBef>
                <a:spcPts val="500"/>
              </a:spcBef>
              <a:buSzTx/>
              <a:buNone/>
              <a:defRPr sz="2400" b="1">
                <a:solidFill>
                  <a:srgbClr val="003366"/>
                </a:solidFill>
                <a:latin typeface="Arial"/>
                <a:ea typeface="Arial"/>
                <a:cs typeface="Arial"/>
                <a:sym typeface="Arial"/>
              </a:defRPr>
            </a:lvl2pPr>
            <a:lvl3pPr marL="0" indent="914400">
              <a:spcBef>
                <a:spcPts val="500"/>
              </a:spcBef>
              <a:buSzTx/>
              <a:buNone/>
              <a:defRPr sz="2400" b="1">
                <a:solidFill>
                  <a:srgbClr val="003366"/>
                </a:solidFill>
                <a:latin typeface="Arial"/>
                <a:ea typeface="Arial"/>
                <a:cs typeface="Arial"/>
                <a:sym typeface="Arial"/>
              </a:defRPr>
            </a:lvl3pPr>
            <a:lvl4pPr marL="0" indent="1371600">
              <a:spcBef>
                <a:spcPts val="500"/>
              </a:spcBef>
              <a:buSzTx/>
              <a:buNone/>
              <a:defRPr sz="2400" b="1">
                <a:solidFill>
                  <a:srgbClr val="003366"/>
                </a:solidFill>
                <a:latin typeface="Arial"/>
                <a:ea typeface="Arial"/>
                <a:cs typeface="Arial"/>
                <a:sym typeface="Arial"/>
              </a:defRPr>
            </a:lvl4pPr>
            <a:lvl5pPr marL="0" indent="1828800">
              <a:spcBef>
                <a:spcPts val="500"/>
              </a:spcBef>
              <a:buSzTx/>
              <a:buNone/>
              <a:defRPr sz="2400" b="1">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85464730"/>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56"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389023170"/>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920827786"/>
      </p:ext>
    </p:extLst>
  </p:cSld>
  <p:clrMapOvr>
    <a:masterClrMapping/>
  </p:clrMapOvr>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70"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682269955"/>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a:solidFill>
                  <a:srgbClr val="003366"/>
                </a:solidFill>
                <a:latin typeface="Arial"/>
                <a:ea typeface="Arial"/>
                <a:cs typeface="Arial"/>
                <a:sym typeface="Arial"/>
              </a:defRPr>
            </a:lvl1pPr>
            <a:lvl2pPr>
              <a:buClr>
                <a:srgbClr val="003366"/>
              </a:buClr>
              <a:buSzPct val="75000"/>
              <a:buChar char="–"/>
              <a:defRPr>
                <a:solidFill>
                  <a:srgbClr val="003366"/>
                </a:solidFill>
                <a:latin typeface="Arial"/>
                <a:ea typeface="Arial"/>
                <a:cs typeface="Arial"/>
                <a:sym typeface="Arial"/>
              </a:defRPr>
            </a:lvl2pPr>
            <a:lvl3pPr>
              <a:buClr>
                <a:srgbClr val="003366"/>
              </a:buClr>
              <a:buSzPct val="75000"/>
              <a:buChar char="●"/>
              <a:defRPr>
                <a:solidFill>
                  <a:srgbClr val="003366"/>
                </a:solidFill>
                <a:latin typeface="Arial"/>
                <a:ea typeface="Arial"/>
                <a:cs typeface="Arial"/>
                <a:sym typeface="Arial"/>
              </a:defRPr>
            </a:lvl3pPr>
            <a:lvl4pPr>
              <a:buClr>
                <a:srgbClr val="003366"/>
              </a:buClr>
              <a:buSzPct val="80000"/>
              <a:buChar char="–"/>
              <a:defRPr>
                <a:solidFill>
                  <a:srgbClr val="003366"/>
                </a:solidFill>
                <a:latin typeface="Arial"/>
                <a:ea typeface="Arial"/>
                <a:cs typeface="Arial"/>
                <a:sym typeface="Arial"/>
              </a:defRPr>
            </a:lvl4pPr>
            <a:lvl5pPr>
              <a:buClr>
                <a:srgbClr val="003366"/>
              </a:buClr>
              <a:buSzPct val="65000"/>
              <a:buChar char="●"/>
              <a:defRPr>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376289036"/>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latin typeface="Arial"/>
                <a:ea typeface="Arial"/>
                <a:cs typeface="Arial"/>
                <a:sym typeface="Arial"/>
              </a:defRPr>
            </a:lvl1pPr>
            <a:lvl2pPr marL="0" indent="457200">
              <a:spcBef>
                <a:spcPts val="300"/>
              </a:spcBef>
              <a:buSzTx/>
              <a:buNone/>
              <a:defRPr sz="1400">
                <a:solidFill>
                  <a:srgbClr val="003366"/>
                </a:solidFill>
                <a:latin typeface="Arial"/>
                <a:ea typeface="Arial"/>
                <a:cs typeface="Arial"/>
                <a:sym typeface="Arial"/>
              </a:defRPr>
            </a:lvl2pPr>
            <a:lvl3pPr marL="0" indent="914400">
              <a:spcBef>
                <a:spcPts val="300"/>
              </a:spcBef>
              <a:buSzTx/>
              <a:buNone/>
              <a:defRPr sz="1400">
                <a:solidFill>
                  <a:srgbClr val="003366"/>
                </a:solidFill>
                <a:latin typeface="Arial"/>
                <a:ea typeface="Arial"/>
                <a:cs typeface="Arial"/>
                <a:sym typeface="Arial"/>
              </a:defRPr>
            </a:lvl3pPr>
            <a:lvl4pPr marL="0" indent="1371600">
              <a:spcBef>
                <a:spcPts val="300"/>
              </a:spcBef>
              <a:buSzTx/>
              <a:buNone/>
              <a:defRPr sz="1400">
                <a:solidFill>
                  <a:srgbClr val="003366"/>
                </a:solidFill>
                <a:latin typeface="Arial"/>
                <a:ea typeface="Arial"/>
                <a:cs typeface="Arial"/>
                <a:sym typeface="Arial"/>
              </a:defRPr>
            </a:lvl4pPr>
            <a:lvl5pPr marL="0" indent="1828800">
              <a:spcBef>
                <a:spcPts val="300"/>
              </a:spcBef>
              <a:buSzTx/>
              <a:buNone/>
              <a:defRPr sz="14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783221086"/>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1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95901429"/>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51483544"/>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05381188"/>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9296354"/>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56139007"/>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94032828"/>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53852686"/>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057097336"/>
      </p:ext>
    </p:extLst>
  </p:cSld>
  <p:clrMapOvr>
    <a:masterClrMapping/>
  </p:clrMapOvr>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01569629"/>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54839187"/>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86487597"/>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91767276"/>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6245142"/>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67955336"/>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11084612"/>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32569896"/>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40233963"/>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5750198"/>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647841797"/>
      </p:ext>
    </p:extLst>
  </p:cSld>
  <p:clrMapOvr>
    <a:masterClrMapping/>
  </p:clrMapOvr>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1163469"/>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3937986"/>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460469"/>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9488285"/>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4268372"/>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6531136"/>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3463208"/>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31377426"/>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118945753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type="tx">
  <p:cSld name="17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42518592"/>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167564459"/>
      </p:ext>
    </p:extLst>
  </p:cSld>
  <p:clrMapOvr>
    <a:masterClrMapping/>
  </p:clrMapOvr>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460350417"/>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941594323"/>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68183222"/>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473147309"/>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467080804"/>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521848289"/>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294264"/>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9429386"/>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6559130"/>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0182052"/>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theme" Target="../theme/theme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slideLayout" Target="../slideLayouts/slideLayout114.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2.xml"/><Relationship Id="rId13" Type="http://schemas.openxmlformats.org/officeDocument/2006/relationships/slideLayout" Target="../slideLayouts/slideLayout127.xml"/><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slideLayout" Target="../slideLayouts/slideLayout126.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5" Type="http://schemas.openxmlformats.org/officeDocument/2006/relationships/image" Target="../media/image5.jpeg"/><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theme" Target="../theme/theme12.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2" Type="http://schemas.openxmlformats.org/officeDocument/2006/relationships/slideLayout" Target="../slideLayouts/slideLayout129.xml"/><Relationship Id="rId16" Type="http://schemas.openxmlformats.org/officeDocument/2006/relationships/image" Target="../media/image4.png"/><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5" Type="http://schemas.openxmlformats.org/officeDocument/2006/relationships/image" Target="../media/image3.png"/><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image" Target="../media/image2.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7.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theme" Target="../theme/theme13.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151.xml"/></Relationships>
</file>

<file path=ppt/slideMasters/_rels/slideMaster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15.xml"/><Relationship Id="rId1" Type="http://schemas.openxmlformats.org/officeDocument/2006/relationships/slideLayout" Target="../slideLayouts/slideLayout152.xml"/><Relationship Id="rId5" Type="http://schemas.openxmlformats.org/officeDocument/2006/relationships/image" Target="../media/image4.png"/><Relationship Id="rId4" Type="http://schemas.openxmlformats.org/officeDocument/2006/relationships/image" Target="../media/image3.png"/></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15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1.xml"/><Relationship Id="rId13" Type="http://schemas.openxmlformats.org/officeDocument/2006/relationships/theme" Target="../theme/theme17.xml"/><Relationship Id="rId3" Type="http://schemas.openxmlformats.org/officeDocument/2006/relationships/slideLayout" Target="../slideLayouts/slideLayout156.xml"/><Relationship Id="rId7" Type="http://schemas.openxmlformats.org/officeDocument/2006/relationships/slideLayout" Target="../slideLayouts/slideLayout160.xml"/><Relationship Id="rId12" Type="http://schemas.openxmlformats.org/officeDocument/2006/relationships/slideLayout" Target="../slideLayouts/slideLayout165.xml"/><Relationship Id="rId2" Type="http://schemas.openxmlformats.org/officeDocument/2006/relationships/slideLayout" Target="../slideLayouts/slideLayout155.xml"/><Relationship Id="rId1" Type="http://schemas.openxmlformats.org/officeDocument/2006/relationships/slideLayout" Target="../slideLayouts/slideLayout154.xml"/><Relationship Id="rId6" Type="http://schemas.openxmlformats.org/officeDocument/2006/relationships/slideLayout" Target="../slideLayouts/slideLayout159.xml"/><Relationship Id="rId11" Type="http://schemas.openxmlformats.org/officeDocument/2006/relationships/slideLayout" Target="../slideLayouts/slideLayout164.xml"/><Relationship Id="rId5" Type="http://schemas.openxmlformats.org/officeDocument/2006/relationships/slideLayout" Target="../slideLayouts/slideLayout158.xml"/><Relationship Id="rId10" Type="http://schemas.openxmlformats.org/officeDocument/2006/relationships/slideLayout" Target="../slideLayouts/slideLayout163.xml"/><Relationship Id="rId4" Type="http://schemas.openxmlformats.org/officeDocument/2006/relationships/slideLayout" Target="../slideLayouts/slideLayout157.xml"/><Relationship Id="rId9" Type="http://schemas.openxmlformats.org/officeDocument/2006/relationships/slideLayout" Target="../slideLayouts/slideLayout162.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166.xml"/></Relationships>
</file>

<file path=ppt/slideMasters/_rels/slideMaster19.xml.rels><?xml version="1.0" encoding="UTF-8" standalone="yes"?>
<Relationships xmlns="http://schemas.openxmlformats.org/package/2006/relationships"><Relationship Id="rId117" Type="http://schemas.openxmlformats.org/officeDocument/2006/relationships/slideLayout" Target="../slideLayouts/slideLayout283.xml"/><Relationship Id="rId671" Type="http://schemas.openxmlformats.org/officeDocument/2006/relationships/slideLayout" Target="../slideLayouts/slideLayout837.xml"/><Relationship Id="rId21" Type="http://schemas.openxmlformats.org/officeDocument/2006/relationships/slideLayout" Target="../slideLayouts/slideLayout187.xml"/><Relationship Id="rId324" Type="http://schemas.openxmlformats.org/officeDocument/2006/relationships/slideLayout" Target="../slideLayouts/slideLayout490.xml"/><Relationship Id="rId531" Type="http://schemas.openxmlformats.org/officeDocument/2006/relationships/slideLayout" Target="../slideLayouts/slideLayout697.xml"/><Relationship Id="rId629" Type="http://schemas.openxmlformats.org/officeDocument/2006/relationships/slideLayout" Target="../slideLayouts/slideLayout795.xml"/><Relationship Id="rId170" Type="http://schemas.openxmlformats.org/officeDocument/2006/relationships/slideLayout" Target="../slideLayouts/slideLayout336.xml"/><Relationship Id="rId268" Type="http://schemas.openxmlformats.org/officeDocument/2006/relationships/slideLayout" Target="../slideLayouts/slideLayout434.xml"/><Relationship Id="rId475" Type="http://schemas.openxmlformats.org/officeDocument/2006/relationships/slideLayout" Target="../slideLayouts/slideLayout641.xml"/><Relationship Id="rId682" Type="http://schemas.openxmlformats.org/officeDocument/2006/relationships/slideLayout" Target="../slideLayouts/slideLayout848.xml"/><Relationship Id="rId32" Type="http://schemas.openxmlformats.org/officeDocument/2006/relationships/slideLayout" Target="../slideLayouts/slideLayout198.xml"/><Relationship Id="rId128" Type="http://schemas.openxmlformats.org/officeDocument/2006/relationships/slideLayout" Target="../slideLayouts/slideLayout294.xml"/><Relationship Id="rId335" Type="http://schemas.openxmlformats.org/officeDocument/2006/relationships/slideLayout" Target="../slideLayouts/slideLayout501.xml"/><Relationship Id="rId542" Type="http://schemas.openxmlformats.org/officeDocument/2006/relationships/slideLayout" Target="../slideLayouts/slideLayout708.xml"/><Relationship Id="rId181" Type="http://schemas.openxmlformats.org/officeDocument/2006/relationships/slideLayout" Target="../slideLayouts/slideLayout347.xml"/><Relationship Id="rId402" Type="http://schemas.openxmlformats.org/officeDocument/2006/relationships/slideLayout" Target="../slideLayouts/slideLayout568.xml"/><Relationship Id="rId279" Type="http://schemas.openxmlformats.org/officeDocument/2006/relationships/slideLayout" Target="../slideLayouts/slideLayout445.xml"/><Relationship Id="rId486" Type="http://schemas.openxmlformats.org/officeDocument/2006/relationships/slideLayout" Target="../slideLayouts/slideLayout652.xml"/><Relationship Id="rId693" Type="http://schemas.openxmlformats.org/officeDocument/2006/relationships/image" Target="../media/image8.png"/><Relationship Id="rId43" Type="http://schemas.openxmlformats.org/officeDocument/2006/relationships/slideLayout" Target="../slideLayouts/slideLayout209.xml"/><Relationship Id="rId139" Type="http://schemas.openxmlformats.org/officeDocument/2006/relationships/slideLayout" Target="../slideLayouts/slideLayout305.xml"/><Relationship Id="rId346" Type="http://schemas.openxmlformats.org/officeDocument/2006/relationships/slideLayout" Target="../slideLayouts/slideLayout512.xml"/><Relationship Id="rId553" Type="http://schemas.openxmlformats.org/officeDocument/2006/relationships/slideLayout" Target="../slideLayouts/slideLayout719.xml"/><Relationship Id="rId192" Type="http://schemas.openxmlformats.org/officeDocument/2006/relationships/slideLayout" Target="../slideLayouts/slideLayout358.xml"/><Relationship Id="rId206" Type="http://schemas.openxmlformats.org/officeDocument/2006/relationships/slideLayout" Target="../slideLayouts/slideLayout372.xml"/><Relationship Id="rId413" Type="http://schemas.openxmlformats.org/officeDocument/2006/relationships/slideLayout" Target="../slideLayouts/slideLayout579.xml"/><Relationship Id="rId497" Type="http://schemas.openxmlformats.org/officeDocument/2006/relationships/slideLayout" Target="../slideLayouts/slideLayout663.xml"/><Relationship Id="rId620" Type="http://schemas.openxmlformats.org/officeDocument/2006/relationships/slideLayout" Target="../slideLayouts/slideLayout786.xml"/><Relationship Id="rId357" Type="http://schemas.openxmlformats.org/officeDocument/2006/relationships/slideLayout" Target="../slideLayouts/slideLayout523.xml"/><Relationship Id="rId54" Type="http://schemas.openxmlformats.org/officeDocument/2006/relationships/slideLayout" Target="../slideLayouts/slideLayout220.xml"/><Relationship Id="rId217" Type="http://schemas.openxmlformats.org/officeDocument/2006/relationships/slideLayout" Target="../slideLayouts/slideLayout383.xml"/><Relationship Id="rId564" Type="http://schemas.openxmlformats.org/officeDocument/2006/relationships/slideLayout" Target="../slideLayouts/slideLayout730.xml"/><Relationship Id="rId424" Type="http://schemas.openxmlformats.org/officeDocument/2006/relationships/slideLayout" Target="../slideLayouts/slideLayout590.xml"/><Relationship Id="rId631" Type="http://schemas.openxmlformats.org/officeDocument/2006/relationships/slideLayout" Target="../slideLayouts/slideLayout797.xml"/><Relationship Id="rId270" Type="http://schemas.openxmlformats.org/officeDocument/2006/relationships/slideLayout" Target="../slideLayouts/slideLayout436.xml"/><Relationship Id="rId65" Type="http://schemas.openxmlformats.org/officeDocument/2006/relationships/slideLayout" Target="../slideLayouts/slideLayout231.xml"/><Relationship Id="rId130" Type="http://schemas.openxmlformats.org/officeDocument/2006/relationships/slideLayout" Target="../slideLayouts/slideLayout296.xml"/><Relationship Id="rId368" Type="http://schemas.openxmlformats.org/officeDocument/2006/relationships/slideLayout" Target="../slideLayouts/slideLayout534.xml"/><Relationship Id="rId575" Type="http://schemas.openxmlformats.org/officeDocument/2006/relationships/slideLayout" Target="../slideLayouts/slideLayout741.xml"/><Relationship Id="rId228" Type="http://schemas.openxmlformats.org/officeDocument/2006/relationships/slideLayout" Target="../slideLayouts/slideLayout394.xml"/><Relationship Id="rId435" Type="http://schemas.openxmlformats.org/officeDocument/2006/relationships/slideLayout" Target="../slideLayouts/slideLayout601.xml"/><Relationship Id="rId642" Type="http://schemas.openxmlformats.org/officeDocument/2006/relationships/slideLayout" Target="../slideLayouts/slideLayout808.xml"/><Relationship Id="rId281" Type="http://schemas.openxmlformats.org/officeDocument/2006/relationships/slideLayout" Target="../slideLayouts/slideLayout447.xml"/><Relationship Id="rId502" Type="http://schemas.openxmlformats.org/officeDocument/2006/relationships/slideLayout" Target="../slideLayouts/slideLayout668.xml"/><Relationship Id="rId76" Type="http://schemas.openxmlformats.org/officeDocument/2006/relationships/slideLayout" Target="../slideLayouts/slideLayout242.xml"/><Relationship Id="rId141" Type="http://schemas.openxmlformats.org/officeDocument/2006/relationships/slideLayout" Target="../slideLayouts/slideLayout307.xml"/><Relationship Id="rId379" Type="http://schemas.openxmlformats.org/officeDocument/2006/relationships/slideLayout" Target="../slideLayouts/slideLayout545.xml"/><Relationship Id="rId586" Type="http://schemas.openxmlformats.org/officeDocument/2006/relationships/slideLayout" Target="../slideLayouts/slideLayout752.xml"/><Relationship Id="rId7" Type="http://schemas.openxmlformats.org/officeDocument/2006/relationships/slideLayout" Target="../slideLayouts/slideLayout173.xml"/><Relationship Id="rId239" Type="http://schemas.openxmlformats.org/officeDocument/2006/relationships/slideLayout" Target="../slideLayouts/slideLayout405.xml"/><Relationship Id="rId446" Type="http://schemas.openxmlformats.org/officeDocument/2006/relationships/slideLayout" Target="../slideLayouts/slideLayout612.xml"/><Relationship Id="rId653" Type="http://schemas.openxmlformats.org/officeDocument/2006/relationships/slideLayout" Target="../slideLayouts/slideLayout819.xml"/><Relationship Id="rId292" Type="http://schemas.openxmlformats.org/officeDocument/2006/relationships/slideLayout" Target="../slideLayouts/slideLayout458.xml"/><Relationship Id="rId306" Type="http://schemas.openxmlformats.org/officeDocument/2006/relationships/slideLayout" Target="../slideLayouts/slideLayout472.xml"/><Relationship Id="rId87" Type="http://schemas.openxmlformats.org/officeDocument/2006/relationships/slideLayout" Target="../slideLayouts/slideLayout253.xml"/><Relationship Id="rId513" Type="http://schemas.openxmlformats.org/officeDocument/2006/relationships/slideLayout" Target="../slideLayouts/slideLayout679.xml"/><Relationship Id="rId597" Type="http://schemas.openxmlformats.org/officeDocument/2006/relationships/slideLayout" Target="../slideLayouts/slideLayout763.xml"/><Relationship Id="rId152" Type="http://schemas.openxmlformats.org/officeDocument/2006/relationships/slideLayout" Target="../slideLayouts/slideLayout318.xml"/><Relationship Id="rId457" Type="http://schemas.openxmlformats.org/officeDocument/2006/relationships/slideLayout" Target="../slideLayouts/slideLayout623.xml"/><Relationship Id="rId664" Type="http://schemas.openxmlformats.org/officeDocument/2006/relationships/slideLayout" Target="../slideLayouts/slideLayout830.xml"/><Relationship Id="rId14" Type="http://schemas.openxmlformats.org/officeDocument/2006/relationships/slideLayout" Target="../slideLayouts/slideLayout180.xml"/><Relationship Id="rId317" Type="http://schemas.openxmlformats.org/officeDocument/2006/relationships/slideLayout" Target="../slideLayouts/slideLayout483.xml"/><Relationship Id="rId524" Type="http://schemas.openxmlformats.org/officeDocument/2006/relationships/slideLayout" Target="../slideLayouts/slideLayout690.xml"/><Relationship Id="rId98" Type="http://schemas.openxmlformats.org/officeDocument/2006/relationships/slideLayout" Target="../slideLayouts/slideLayout264.xml"/><Relationship Id="rId163" Type="http://schemas.openxmlformats.org/officeDocument/2006/relationships/slideLayout" Target="../slideLayouts/slideLayout329.xml"/><Relationship Id="rId370" Type="http://schemas.openxmlformats.org/officeDocument/2006/relationships/slideLayout" Target="../slideLayouts/slideLayout536.xml"/><Relationship Id="rId230" Type="http://schemas.openxmlformats.org/officeDocument/2006/relationships/slideLayout" Target="../slideLayouts/slideLayout396.xml"/><Relationship Id="rId468" Type="http://schemas.openxmlformats.org/officeDocument/2006/relationships/slideLayout" Target="../slideLayouts/slideLayout634.xml"/><Relationship Id="rId675" Type="http://schemas.openxmlformats.org/officeDocument/2006/relationships/slideLayout" Target="../slideLayouts/slideLayout841.xml"/><Relationship Id="rId25" Type="http://schemas.openxmlformats.org/officeDocument/2006/relationships/slideLayout" Target="../slideLayouts/slideLayout191.xml"/><Relationship Id="rId328" Type="http://schemas.openxmlformats.org/officeDocument/2006/relationships/slideLayout" Target="../slideLayouts/slideLayout494.xml"/><Relationship Id="rId535" Type="http://schemas.openxmlformats.org/officeDocument/2006/relationships/slideLayout" Target="../slideLayouts/slideLayout701.xml"/><Relationship Id="rId174" Type="http://schemas.openxmlformats.org/officeDocument/2006/relationships/slideLayout" Target="../slideLayouts/slideLayout340.xml"/><Relationship Id="rId381" Type="http://schemas.openxmlformats.org/officeDocument/2006/relationships/slideLayout" Target="../slideLayouts/slideLayout547.xml"/><Relationship Id="rId602" Type="http://schemas.openxmlformats.org/officeDocument/2006/relationships/slideLayout" Target="../slideLayouts/slideLayout768.xml"/><Relationship Id="rId241" Type="http://schemas.openxmlformats.org/officeDocument/2006/relationships/slideLayout" Target="../slideLayouts/slideLayout407.xml"/><Relationship Id="rId479" Type="http://schemas.openxmlformats.org/officeDocument/2006/relationships/slideLayout" Target="../slideLayouts/slideLayout645.xml"/><Relationship Id="rId686" Type="http://schemas.openxmlformats.org/officeDocument/2006/relationships/slideLayout" Target="../slideLayouts/slideLayout852.xml"/><Relationship Id="rId36" Type="http://schemas.openxmlformats.org/officeDocument/2006/relationships/slideLayout" Target="../slideLayouts/slideLayout202.xml"/><Relationship Id="rId339" Type="http://schemas.openxmlformats.org/officeDocument/2006/relationships/slideLayout" Target="../slideLayouts/slideLayout505.xml"/><Relationship Id="rId546" Type="http://schemas.openxmlformats.org/officeDocument/2006/relationships/slideLayout" Target="../slideLayouts/slideLayout712.xml"/><Relationship Id="rId101" Type="http://schemas.openxmlformats.org/officeDocument/2006/relationships/slideLayout" Target="../slideLayouts/slideLayout267.xml"/><Relationship Id="rId185" Type="http://schemas.openxmlformats.org/officeDocument/2006/relationships/slideLayout" Target="../slideLayouts/slideLayout351.xml"/><Relationship Id="rId406" Type="http://schemas.openxmlformats.org/officeDocument/2006/relationships/slideLayout" Target="../slideLayouts/slideLayout572.xml"/><Relationship Id="rId392" Type="http://schemas.openxmlformats.org/officeDocument/2006/relationships/slideLayout" Target="../slideLayouts/slideLayout558.xml"/><Relationship Id="rId613" Type="http://schemas.openxmlformats.org/officeDocument/2006/relationships/slideLayout" Target="../slideLayouts/slideLayout779.xml"/><Relationship Id="rId252" Type="http://schemas.openxmlformats.org/officeDocument/2006/relationships/slideLayout" Target="../slideLayouts/slideLayout418.xml"/><Relationship Id="rId47" Type="http://schemas.openxmlformats.org/officeDocument/2006/relationships/slideLayout" Target="../slideLayouts/slideLayout213.xml"/><Relationship Id="rId112" Type="http://schemas.openxmlformats.org/officeDocument/2006/relationships/slideLayout" Target="../slideLayouts/slideLayout278.xml"/><Relationship Id="rId557" Type="http://schemas.openxmlformats.org/officeDocument/2006/relationships/slideLayout" Target="../slideLayouts/slideLayout723.xml"/><Relationship Id="rId196" Type="http://schemas.openxmlformats.org/officeDocument/2006/relationships/slideLayout" Target="../slideLayouts/slideLayout362.xml"/><Relationship Id="rId417" Type="http://schemas.openxmlformats.org/officeDocument/2006/relationships/slideLayout" Target="../slideLayouts/slideLayout583.xml"/><Relationship Id="rId624" Type="http://schemas.openxmlformats.org/officeDocument/2006/relationships/slideLayout" Target="../slideLayouts/slideLayout790.xml"/><Relationship Id="rId263" Type="http://schemas.openxmlformats.org/officeDocument/2006/relationships/slideLayout" Target="../slideLayouts/slideLayout429.xml"/><Relationship Id="rId470" Type="http://schemas.openxmlformats.org/officeDocument/2006/relationships/slideLayout" Target="../slideLayouts/slideLayout636.xml"/><Relationship Id="rId58" Type="http://schemas.openxmlformats.org/officeDocument/2006/relationships/slideLayout" Target="../slideLayouts/slideLayout224.xml"/><Relationship Id="rId123" Type="http://schemas.openxmlformats.org/officeDocument/2006/relationships/slideLayout" Target="../slideLayouts/slideLayout289.xml"/><Relationship Id="rId330" Type="http://schemas.openxmlformats.org/officeDocument/2006/relationships/slideLayout" Target="../slideLayouts/slideLayout496.xml"/><Relationship Id="rId568" Type="http://schemas.openxmlformats.org/officeDocument/2006/relationships/slideLayout" Target="../slideLayouts/slideLayout734.xml"/><Relationship Id="rId428" Type="http://schemas.openxmlformats.org/officeDocument/2006/relationships/slideLayout" Target="../slideLayouts/slideLayout594.xml"/><Relationship Id="rId635" Type="http://schemas.openxmlformats.org/officeDocument/2006/relationships/slideLayout" Target="../slideLayouts/slideLayout801.xml"/><Relationship Id="rId274" Type="http://schemas.openxmlformats.org/officeDocument/2006/relationships/slideLayout" Target="../slideLayouts/slideLayout440.xml"/><Relationship Id="rId481" Type="http://schemas.openxmlformats.org/officeDocument/2006/relationships/slideLayout" Target="../slideLayouts/slideLayout647.xml"/><Relationship Id="rId69" Type="http://schemas.openxmlformats.org/officeDocument/2006/relationships/slideLayout" Target="../slideLayouts/slideLayout235.xml"/><Relationship Id="rId134" Type="http://schemas.openxmlformats.org/officeDocument/2006/relationships/slideLayout" Target="../slideLayouts/slideLayout300.xml"/><Relationship Id="rId579" Type="http://schemas.openxmlformats.org/officeDocument/2006/relationships/slideLayout" Target="../slideLayouts/slideLayout745.xml"/><Relationship Id="rId341" Type="http://schemas.openxmlformats.org/officeDocument/2006/relationships/slideLayout" Target="../slideLayouts/slideLayout507.xml"/><Relationship Id="rId439" Type="http://schemas.openxmlformats.org/officeDocument/2006/relationships/slideLayout" Target="../slideLayouts/slideLayout605.xml"/><Relationship Id="rId646" Type="http://schemas.openxmlformats.org/officeDocument/2006/relationships/slideLayout" Target="../slideLayouts/slideLayout812.xml"/><Relationship Id="rId201" Type="http://schemas.openxmlformats.org/officeDocument/2006/relationships/slideLayout" Target="../slideLayouts/slideLayout367.xml"/><Relationship Id="rId285" Type="http://schemas.openxmlformats.org/officeDocument/2006/relationships/slideLayout" Target="../slideLayouts/slideLayout451.xml"/><Relationship Id="rId506" Type="http://schemas.openxmlformats.org/officeDocument/2006/relationships/slideLayout" Target="../slideLayouts/slideLayout672.xml"/><Relationship Id="rId492" Type="http://schemas.openxmlformats.org/officeDocument/2006/relationships/slideLayout" Target="../slideLayouts/slideLayout658.xml"/><Relationship Id="rId145" Type="http://schemas.openxmlformats.org/officeDocument/2006/relationships/slideLayout" Target="../slideLayouts/slideLayout311.xml"/><Relationship Id="rId352" Type="http://schemas.openxmlformats.org/officeDocument/2006/relationships/slideLayout" Target="../slideLayouts/slideLayout518.xml"/><Relationship Id="rId212" Type="http://schemas.openxmlformats.org/officeDocument/2006/relationships/slideLayout" Target="../slideLayouts/slideLayout378.xml"/><Relationship Id="rId657" Type="http://schemas.openxmlformats.org/officeDocument/2006/relationships/slideLayout" Target="../slideLayouts/slideLayout823.xml"/><Relationship Id="rId296" Type="http://schemas.openxmlformats.org/officeDocument/2006/relationships/slideLayout" Target="../slideLayouts/slideLayout462.xml"/><Relationship Id="rId517" Type="http://schemas.openxmlformats.org/officeDocument/2006/relationships/slideLayout" Target="../slideLayouts/slideLayout683.xml"/><Relationship Id="rId60" Type="http://schemas.openxmlformats.org/officeDocument/2006/relationships/slideLayout" Target="../slideLayouts/slideLayout226.xml"/><Relationship Id="rId156" Type="http://schemas.openxmlformats.org/officeDocument/2006/relationships/slideLayout" Target="../slideLayouts/slideLayout322.xml"/><Relationship Id="rId198" Type="http://schemas.openxmlformats.org/officeDocument/2006/relationships/slideLayout" Target="../slideLayouts/slideLayout364.xml"/><Relationship Id="rId321" Type="http://schemas.openxmlformats.org/officeDocument/2006/relationships/slideLayout" Target="../slideLayouts/slideLayout487.xml"/><Relationship Id="rId363" Type="http://schemas.openxmlformats.org/officeDocument/2006/relationships/slideLayout" Target="../slideLayouts/slideLayout529.xml"/><Relationship Id="rId419" Type="http://schemas.openxmlformats.org/officeDocument/2006/relationships/slideLayout" Target="../slideLayouts/slideLayout585.xml"/><Relationship Id="rId570" Type="http://schemas.openxmlformats.org/officeDocument/2006/relationships/slideLayout" Target="../slideLayouts/slideLayout736.xml"/><Relationship Id="rId626" Type="http://schemas.openxmlformats.org/officeDocument/2006/relationships/slideLayout" Target="../slideLayouts/slideLayout792.xml"/><Relationship Id="rId223" Type="http://schemas.openxmlformats.org/officeDocument/2006/relationships/slideLayout" Target="../slideLayouts/slideLayout389.xml"/><Relationship Id="rId430" Type="http://schemas.openxmlformats.org/officeDocument/2006/relationships/slideLayout" Target="../slideLayouts/slideLayout596.xml"/><Relationship Id="rId668" Type="http://schemas.openxmlformats.org/officeDocument/2006/relationships/slideLayout" Target="../slideLayouts/slideLayout834.xml"/><Relationship Id="rId18" Type="http://schemas.openxmlformats.org/officeDocument/2006/relationships/slideLayout" Target="../slideLayouts/slideLayout184.xml"/><Relationship Id="rId265" Type="http://schemas.openxmlformats.org/officeDocument/2006/relationships/slideLayout" Target="../slideLayouts/slideLayout431.xml"/><Relationship Id="rId472" Type="http://schemas.openxmlformats.org/officeDocument/2006/relationships/slideLayout" Target="../slideLayouts/slideLayout638.xml"/><Relationship Id="rId528" Type="http://schemas.openxmlformats.org/officeDocument/2006/relationships/slideLayout" Target="../slideLayouts/slideLayout694.xml"/><Relationship Id="rId125" Type="http://schemas.openxmlformats.org/officeDocument/2006/relationships/slideLayout" Target="../slideLayouts/slideLayout291.xml"/><Relationship Id="rId167" Type="http://schemas.openxmlformats.org/officeDocument/2006/relationships/slideLayout" Target="../slideLayouts/slideLayout333.xml"/><Relationship Id="rId332" Type="http://schemas.openxmlformats.org/officeDocument/2006/relationships/slideLayout" Target="../slideLayouts/slideLayout498.xml"/><Relationship Id="rId374" Type="http://schemas.openxmlformats.org/officeDocument/2006/relationships/slideLayout" Target="../slideLayouts/slideLayout540.xml"/><Relationship Id="rId581" Type="http://schemas.openxmlformats.org/officeDocument/2006/relationships/slideLayout" Target="../slideLayouts/slideLayout747.xml"/><Relationship Id="rId71" Type="http://schemas.openxmlformats.org/officeDocument/2006/relationships/slideLayout" Target="../slideLayouts/slideLayout237.xml"/><Relationship Id="rId234" Type="http://schemas.openxmlformats.org/officeDocument/2006/relationships/slideLayout" Target="../slideLayouts/slideLayout400.xml"/><Relationship Id="rId637" Type="http://schemas.openxmlformats.org/officeDocument/2006/relationships/slideLayout" Target="../slideLayouts/slideLayout803.xml"/><Relationship Id="rId679" Type="http://schemas.openxmlformats.org/officeDocument/2006/relationships/slideLayout" Target="../slideLayouts/slideLayout845.xml"/><Relationship Id="rId2" Type="http://schemas.openxmlformats.org/officeDocument/2006/relationships/slideLayout" Target="../slideLayouts/slideLayout168.xml"/><Relationship Id="rId29" Type="http://schemas.openxmlformats.org/officeDocument/2006/relationships/slideLayout" Target="../slideLayouts/slideLayout195.xml"/><Relationship Id="rId276" Type="http://schemas.openxmlformats.org/officeDocument/2006/relationships/slideLayout" Target="../slideLayouts/slideLayout442.xml"/><Relationship Id="rId441" Type="http://schemas.openxmlformats.org/officeDocument/2006/relationships/slideLayout" Target="../slideLayouts/slideLayout607.xml"/><Relationship Id="rId483" Type="http://schemas.openxmlformats.org/officeDocument/2006/relationships/slideLayout" Target="../slideLayouts/slideLayout649.xml"/><Relationship Id="rId539" Type="http://schemas.openxmlformats.org/officeDocument/2006/relationships/slideLayout" Target="../slideLayouts/slideLayout705.xml"/><Relationship Id="rId690" Type="http://schemas.openxmlformats.org/officeDocument/2006/relationships/theme" Target="../theme/theme19.xml"/><Relationship Id="rId40" Type="http://schemas.openxmlformats.org/officeDocument/2006/relationships/slideLayout" Target="../slideLayouts/slideLayout206.xml"/><Relationship Id="rId136" Type="http://schemas.openxmlformats.org/officeDocument/2006/relationships/slideLayout" Target="../slideLayouts/slideLayout302.xml"/><Relationship Id="rId178" Type="http://schemas.openxmlformats.org/officeDocument/2006/relationships/slideLayout" Target="../slideLayouts/slideLayout344.xml"/><Relationship Id="rId301" Type="http://schemas.openxmlformats.org/officeDocument/2006/relationships/slideLayout" Target="../slideLayouts/slideLayout467.xml"/><Relationship Id="rId343" Type="http://schemas.openxmlformats.org/officeDocument/2006/relationships/slideLayout" Target="../slideLayouts/slideLayout509.xml"/><Relationship Id="rId550" Type="http://schemas.openxmlformats.org/officeDocument/2006/relationships/slideLayout" Target="../slideLayouts/slideLayout716.xml"/><Relationship Id="rId82" Type="http://schemas.openxmlformats.org/officeDocument/2006/relationships/slideLayout" Target="../slideLayouts/slideLayout248.xml"/><Relationship Id="rId203" Type="http://schemas.openxmlformats.org/officeDocument/2006/relationships/slideLayout" Target="../slideLayouts/slideLayout369.xml"/><Relationship Id="rId385" Type="http://schemas.openxmlformats.org/officeDocument/2006/relationships/slideLayout" Target="../slideLayouts/slideLayout551.xml"/><Relationship Id="rId592" Type="http://schemas.openxmlformats.org/officeDocument/2006/relationships/slideLayout" Target="../slideLayouts/slideLayout758.xml"/><Relationship Id="rId606" Type="http://schemas.openxmlformats.org/officeDocument/2006/relationships/slideLayout" Target="../slideLayouts/slideLayout772.xml"/><Relationship Id="rId648" Type="http://schemas.openxmlformats.org/officeDocument/2006/relationships/slideLayout" Target="../slideLayouts/slideLayout814.xml"/><Relationship Id="rId245" Type="http://schemas.openxmlformats.org/officeDocument/2006/relationships/slideLayout" Target="../slideLayouts/slideLayout411.xml"/><Relationship Id="rId287" Type="http://schemas.openxmlformats.org/officeDocument/2006/relationships/slideLayout" Target="../slideLayouts/slideLayout453.xml"/><Relationship Id="rId410" Type="http://schemas.openxmlformats.org/officeDocument/2006/relationships/slideLayout" Target="../slideLayouts/slideLayout576.xml"/><Relationship Id="rId452" Type="http://schemas.openxmlformats.org/officeDocument/2006/relationships/slideLayout" Target="../slideLayouts/slideLayout618.xml"/><Relationship Id="rId494" Type="http://schemas.openxmlformats.org/officeDocument/2006/relationships/slideLayout" Target="../slideLayouts/slideLayout660.xml"/><Relationship Id="rId508" Type="http://schemas.openxmlformats.org/officeDocument/2006/relationships/slideLayout" Target="../slideLayouts/slideLayout674.xml"/><Relationship Id="rId105" Type="http://schemas.openxmlformats.org/officeDocument/2006/relationships/slideLayout" Target="../slideLayouts/slideLayout271.xml"/><Relationship Id="rId147" Type="http://schemas.openxmlformats.org/officeDocument/2006/relationships/slideLayout" Target="../slideLayouts/slideLayout313.xml"/><Relationship Id="rId312" Type="http://schemas.openxmlformats.org/officeDocument/2006/relationships/slideLayout" Target="../slideLayouts/slideLayout478.xml"/><Relationship Id="rId354" Type="http://schemas.openxmlformats.org/officeDocument/2006/relationships/slideLayout" Target="../slideLayouts/slideLayout520.xml"/><Relationship Id="rId51" Type="http://schemas.openxmlformats.org/officeDocument/2006/relationships/slideLayout" Target="../slideLayouts/slideLayout217.xml"/><Relationship Id="rId93" Type="http://schemas.openxmlformats.org/officeDocument/2006/relationships/slideLayout" Target="../slideLayouts/slideLayout259.xml"/><Relationship Id="rId189" Type="http://schemas.openxmlformats.org/officeDocument/2006/relationships/slideLayout" Target="../slideLayouts/slideLayout355.xml"/><Relationship Id="rId396" Type="http://schemas.openxmlformats.org/officeDocument/2006/relationships/slideLayout" Target="../slideLayouts/slideLayout562.xml"/><Relationship Id="rId561" Type="http://schemas.openxmlformats.org/officeDocument/2006/relationships/slideLayout" Target="../slideLayouts/slideLayout727.xml"/><Relationship Id="rId617" Type="http://schemas.openxmlformats.org/officeDocument/2006/relationships/slideLayout" Target="../slideLayouts/slideLayout783.xml"/><Relationship Id="rId659" Type="http://schemas.openxmlformats.org/officeDocument/2006/relationships/slideLayout" Target="../slideLayouts/slideLayout825.xml"/><Relationship Id="rId214" Type="http://schemas.openxmlformats.org/officeDocument/2006/relationships/slideLayout" Target="../slideLayouts/slideLayout380.xml"/><Relationship Id="rId256" Type="http://schemas.openxmlformats.org/officeDocument/2006/relationships/slideLayout" Target="../slideLayouts/slideLayout422.xml"/><Relationship Id="rId298" Type="http://schemas.openxmlformats.org/officeDocument/2006/relationships/slideLayout" Target="../slideLayouts/slideLayout464.xml"/><Relationship Id="rId421" Type="http://schemas.openxmlformats.org/officeDocument/2006/relationships/slideLayout" Target="../slideLayouts/slideLayout587.xml"/><Relationship Id="rId463" Type="http://schemas.openxmlformats.org/officeDocument/2006/relationships/slideLayout" Target="../slideLayouts/slideLayout629.xml"/><Relationship Id="rId519" Type="http://schemas.openxmlformats.org/officeDocument/2006/relationships/slideLayout" Target="../slideLayouts/slideLayout685.xml"/><Relationship Id="rId670" Type="http://schemas.openxmlformats.org/officeDocument/2006/relationships/slideLayout" Target="../slideLayouts/slideLayout836.xml"/><Relationship Id="rId116" Type="http://schemas.openxmlformats.org/officeDocument/2006/relationships/slideLayout" Target="../slideLayouts/slideLayout282.xml"/><Relationship Id="rId158" Type="http://schemas.openxmlformats.org/officeDocument/2006/relationships/slideLayout" Target="../slideLayouts/slideLayout324.xml"/><Relationship Id="rId323" Type="http://schemas.openxmlformats.org/officeDocument/2006/relationships/slideLayout" Target="../slideLayouts/slideLayout489.xml"/><Relationship Id="rId530" Type="http://schemas.openxmlformats.org/officeDocument/2006/relationships/slideLayout" Target="../slideLayouts/slideLayout696.xml"/><Relationship Id="rId20" Type="http://schemas.openxmlformats.org/officeDocument/2006/relationships/slideLayout" Target="../slideLayouts/slideLayout186.xml"/><Relationship Id="rId62" Type="http://schemas.openxmlformats.org/officeDocument/2006/relationships/slideLayout" Target="../slideLayouts/slideLayout228.xml"/><Relationship Id="rId365" Type="http://schemas.openxmlformats.org/officeDocument/2006/relationships/slideLayout" Target="../slideLayouts/slideLayout531.xml"/><Relationship Id="rId572" Type="http://schemas.openxmlformats.org/officeDocument/2006/relationships/slideLayout" Target="../slideLayouts/slideLayout738.xml"/><Relationship Id="rId628" Type="http://schemas.openxmlformats.org/officeDocument/2006/relationships/slideLayout" Target="../slideLayouts/slideLayout794.xml"/><Relationship Id="rId225" Type="http://schemas.openxmlformats.org/officeDocument/2006/relationships/slideLayout" Target="../slideLayouts/slideLayout391.xml"/><Relationship Id="rId267" Type="http://schemas.openxmlformats.org/officeDocument/2006/relationships/slideLayout" Target="../slideLayouts/slideLayout433.xml"/><Relationship Id="rId432" Type="http://schemas.openxmlformats.org/officeDocument/2006/relationships/slideLayout" Target="../slideLayouts/slideLayout598.xml"/><Relationship Id="rId474" Type="http://schemas.openxmlformats.org/officeDocument/2006/relationships/slideLayout" Target="../slideLayouts/slideLayout640.xml"/><Relationship Id="rId127" Type="http://schemas.openxmlformats.org/officeDocument/2006/relationships/slideLayout" Target="../slideLayouts/slideLayout293.xml"/><Relationship Id="rId681" Type="http://schemas.openxmlformats.org/officeDocument/2006/relationships/slideLayout" Target="../slideLayouts/slideLayout847.xml"/><Relationship Id="rId31" Type="http://schemas.openxmlformats.org/officeDocument/2006/relationships/slideLayout" Target="../slideLayouts/slideLayout197.xml"/><Relationship Id="rId73" Type="http://schemas.openxmlformats.org/officeDocument/2006/relationships/slideLayout" Target="../slideLayouts/slideLayout239.xml"/><Relationship Id="rId169" Type="http://schemas.openxmlformats.org/officeDocument/2006/relationships/slideLayout" Target="../slideLayouts/slideLayout335.xml"/><Relationship Id="rId334" Type="http://schemas.openxmlformats.org/officeDocument/2006/relationships/slideLayout" Target="../slideLayouts/slideLayout500.xml"/><Relationship Id="rId376" Type="http://schemas.openxmlformats.org/officeDocument/2006/relationships/slideLayout" Target="../slideLayouts/slideLayout542.xml"/><Relationship Id="rId541" Type="http://schemas.openxmlformats.org/officeDocument/2006/relationships/slideLayout" Target="../slideLayouts/slideLayout707.xml"/><Relationship Id="rId583" Type="http://schemas.openxmlformats.org/officeDocument/2006/relationships/slideLayout" Target="../slideLayouts/slideLayout749.xml"/><Relationship Id="rId639" Type="http://schemas.openxmlformats.org/officeDocument/2006/relationships/slideLayout" Target="../slideLayouts/slideLayout805.xml"/><Relationship Id="rId4" Type="http://schemas.openxmlformats.org/officeDocument/2006/relationships/slideLayout" Target="../slideLayouts/slideLayout170.xml"/><Relationship Id="rId180" Type="http://schemas.openxmlformats.org/officeDocument/2006/relationships/slideLayout" Target="../slideLayouts/slideLayout346.xml"/><Relationship Id="rId236" Type="http://schemas.openxmlformats.org/officeDocument/2006/relationships/slideLayout" Target="../slideLayouts/slideLayout402.xml"/><Relationship Id="rId278" Type="http://schemas.openxmlformats.org/officeDocument/2006/relationships/slideLayout" Target="../slideLayouts/slideLayout444.xml"/><Relationship Id="rId401" Type="http://schemas.openxmlformats.org/officeDocument/2006/relationships/slideLayout" Target="../slideLayouts/slideLayout567.xml"/><Relationship Id="rId443" Type="http://schemas.openxmlformats.org/officeDocument/2006/relationships/slideLayout" Target="../slideLayouts/slideLayout609.xml"/><Relationship Id="rId650" Type="http://schemas.openxmlformats.org/officeDocument/2006/relationships/slideLayout" Target="../slideLayouts/slideLayout816.xml"/><Relationship Id="rId303" Type="http://schemas.openxmlformats.org/officeDocument/2006/relationships/slideLayout" Target="../slideLayouts/slideLayout469.xml"/><Relationship Id="rId485" Type="http://schemas.openxmlformats.org/officeDocument/2006/relationships/slideLayout" Target="../slideLayouts/slideLayout651.xml"/><Relationship Id="rId692" Type="http://schemas.openxmlformats.org/officeDocument/2006/relationships/image" Target="../media/image7.png"/><Relationship Id="rId42" Type="http://schemas.openxmlformats.org/officeDocument/2006/relationships/slideLayout" Target="../slideLayouts/slideLayout208.xml"/><Relationship Id="rId84" Type="http://schemas.openxmlformats.org/officeDocument/2006/relationships/slideLayout" Target="../slideLayouts/slideLayout250.xml"/><Relationship Id="rId138" Type="http://schemas.openxmlformats.org/officeDocument/2006/relationships/slideLayout" Target="../slideLayouts/slideLayout304.xml"/><Relationship Id="rId345" Type="http://schemas.openxmlformats.org/officeDocument/2006/relationships/slideLayout" Target="../slideLayouts/slideLayout511.xml"/><Relationship Id="rId387" Type="http://schemas.openxmlformats.org/officeDocument/2006/relationships/slideLayout" Target="../slideLayouts/slideLayout553.xml"/><Relationship Id="rId510" Type="http://schemas.openxmlformats.org/officeDocument/2006/relationships/slideLayout" Target="../slideLayouts/slideLayout676.xml"/><Relationship Id="rId552" Type="http://schemas.openxmlformats.org/officeDocument/2006/relationships/slideLayout" Target="../slideLayouts/slideLayout718.xml"/><Relationship Id="rId594" Type="http://schemas.openxmlformats.org/officeDocument/2006/relationships/slideLayout" Target="../slideLayouts/slideLayout760.xml"/><Relationship Id="rId608" Type="http://schemas.openxmlformats.org/officeDocument/2006/relationships/slideLayout" Target="../slideLayouts/slideLayout774.xml"/><Relationship Id="rId191" Type="http://schemas.openxmlformats.org/officeDocument/2006/relationships/slideLayout" Target="../slideLayouts/slideLayout357.xml"/><Relationship Id="rId205" Type="http://schemas.openxmlformats.org/officeDocument/2006/relationships/slideLayout" Target="../slideLayouts/slideLayout371.xml"/><Relationship Id="rId247" Type="http://schemas.openxmlformats.org/officeDocument/2006/relationships/slideLayout" Target="../slideLayouts/slideLayout413.xml"/><Relationship Id="rId412" Type="http://schemas.openxmlformats.org/officeDocument/2006/relationships/slideLayout" Target="../slideLayouts/slideLayout578.xml"/><Relationship Id="rId107" Type="http://schemas.openxmlformats.org/officeDocument/2006/relationships/slideLayout" Target="../slideLayouts/slideLayout273.xml"/><Relationship Id="rId289" Type="http://schemas.openxmlformats.org/officeDocument/2006/relationships/slideLayout" Target="../slideLayouts/slideLayout455.xml"/><Relationship Id="rId454" Type="http://schemas.openxmlformats.org/officeDocument/2006/relationships/slideLayout" Target="../slideLayouts/slideLayout620.xml"/><Relationship Id="rId496" Type="http://schemas.openxmlformats.org/officeDocument/2006/relationships/slideLayout" Target="../slideLayouts/slideLayout662.xml"/><Relationship Id="rId661" Type="http://schemas.openxmlformats.org/officeDocument/2006/relationships/slideLayout" Target="../slideLayouts/slideLayout827.xml"/><Relationship Id="rId11" Type="http://schemas.openxmlformats.org/officeDocument/2006/relationships/slideLayout" Target="../slideLayouts/slideLayout177.xml"/><Relationship Id="rId53" Type="http://schemas.openxmlformats.org/officeDocument/2006/relationships/slideLayout" Target="../slideLayouts/slideLayout219.xml"/><Relationship Id="rId149" Type="http://schemas.openxmlformats.org/officeDocument/2006/relationships/slideLayout" Target="../slideLayouts/slideLayout315.xml"/><Relationship Id="rId314" Type="http://schemas.openxmlformats.org/officeDocument/2006/relationships/slideLayout" Target="../slideLayouts/slideLayout480.xml"/><Relationship Id="rId356" Type="http://schemas.openxmlformats.org/officeDocument/2006/relationships/slideLayout" Target="../slideLayouts/slideLayout522.xml"/><Relationship Id="rId398" Type="http://schemas.openxmlformats.org/officeDocument/2006/relationships/slideLayout" Target="../slideLayouts/slideLayout564.xml"/><Relationship Id="rId521" Type="http://schemas.openxmlformats.org/officeDocument/2006/relationships/slideLayout" Target="../slideLayouts/slideLayout687.xml"/><Relationship Id="rId563" Type="http://schemas.openxmlformats.org/officeDocument/2006/relationships/slideLayout" Target="../slideLayouts/slideLayout729.xml"/><Relationship Id="rId619" Type="http://schemas.openxmlformats.org/officeDocument/2006/relationships/slideLayout" Target="../slideLayouts/slideLayout785.xml"/><Relationship Id="rId95" Type="http://schemas.openxmlformats.org/officeDocument/2006/relationships/slideLayout" Target="../slideLayouts/slideLayout261.xml"/><Relationship Id="rId160" Type="http://schemas.openxmlformats.org/officeDocument/2006/relationships/slideLayout" Target="../slideLayouts/slideLayout326.xml"/><Relationship Id="rId216" Type="http://schemas.openxmlformats.org/officeDocument/2006/relationships/slideLayout" Target="../slideLayouts/slideLayout382.xml"/><Relationship Id="rId423" Type="http://schemas.openxmlformats.org/officeDocument/2006/relationships/slideLayout" Target="../slideLayouts/slideLayout589.xml"/><Relationship Id="rId258" Type="http://schemas.openxmlformats.org/officeDocument/2006/relationships/slideLayout" Target="../slideLayouts/slideLayout424.xml"/><Relationship Id="rId465" Type="http://schemas.openxmlformats.org/officeDocument/2006/relationships/slideLayout" Target="../slideLayouts/slideLayout631.xml"/><Relationship Id="rId630" Type="http://schemas.openxmlformats.org/officeDocument/2006/relationships/slideLayout" Target="../slideLayouts/slideLayout796.xml"/><Relationship Id="rId672" Type="http://schemas.openxmlformats.org/officeDocument/2006/relationships/slideLayout" Target="../slideLayouts/slideLayout838.xml"/><Relationship Id="rId22" Type="http://schemas.openxmlformats.org/officeDocument/2006/relationships/slideLayout" Target="../slideLayouts/slideLayout188.xml"/><Relationship Id="rId64" Type="http://schemas.openxmlformats.org/officeDocument/2006/relationships/slideLayout" Target="../slideLayouts/slideLayout230.xml"/><Relationship Id="rId118" Type="http://schemas.openxmlformats.org/officeDocument/2006/relationships/slideLayout" Target="../slideLayouts/slideLayout284.xml"/><Relationship Id="rId325" Type="http://schemas.openxmlformats.org/officeDocument/2006/relationships/slideLayout" Target="../slideLayouts/slideLayout491.xml"/><Relationship Id="rId367" Type="http://schemas.openxmlformats.org/officeDocument/2006/relationships/slideLayout" Target="../slideLayouts/slideLayout533.xml"/><Relationship Id="rId532" Type="http://schemas.openxmlformats.org/officeDocument/2006/relationships/slideLayout" Target="../slideLayouts/slideLayout698.xml"/><Relationship Id="rId574" Type="http://schemas.openxmlformats.org/officeDocument/2006/relationships/slideLayout" Target="../slideLayouts/slideLayout740.xml"/><Relationship Id="rId171" Type="http://schemas.openxmlformats.org/officeDocument/2006/relationships/slideLayout" Target="../slideLayouts/slideLayout337.xml"/><Relationship Id="rId227" Type="http://schemas.openxmlformats.org/officeDocument/2006/relationships/slideLayout" Target="../slideLayouts/slideLayout393.xml"/><Relationship Id="rId269" Type="http://schemas.openxmlformats.org/officeDocument/2006/relationships/slideLayout" Target="../slideLayouts/slideLayout435.xml"/><Relationship Id="rId434" Type="http://schemas.openxmlformats.org/officeDocument/2006/relationships/slideLayout" Target="../slideLayouts/slideLayout600.xml"/><Relationship Id="rId476" Type="http://schemas.openxmlformats.org/officeDocument/2006/relationships/slideLayout" Target="../slideLayouts/slideLayout642.xml"/><Relationship Id="rId641" Type="http://schemas.openxmlformats.org/officeDocument/2006/relationships/slideLayout" Target="../slideLayouts/slideLayout807.xml"/><Relationship Id="rId683" Type="http://schemas.openxmlformats.org/officeDocument/2006/relationships/slideLayout" Target="../slideLayouts/slideLayout849.xml"/><Relationship Id="rId33" Type="http://schemas.openxmlformats.org/officeDocument/2006/relationships/slideLayout" Target="../slideLayouts/slideLayout199.xml"/><Relationship Id="rId129" Type="http://schemas.openxmlformats.org/officeDocument/2006/relationships/slideLayout" Target="../slideLayouts/slideLayout295.xml"/><Relationship Id="rId280" Type="http://schemas.openxmlformats.org/officeDocument/2006/relationships/slideLayout" Target="../slideLayouts/slideLayout446.xml"/><Relationship Id="rId336" Type="http://schemas.openxmlformats.org/officeDocument/2006/relationships/slideLayout" Target="../slideLayouts/slideLayout502.xml"/><Relationship Id="rId501" Type="http://schemas.openxmlformats.org/officeDocument/2006/relationships/slideLayout" Target="../slideLayouts/slideLayout667.xml"/><Relationship Id="rId543" Type="http://schemas.openxmlformats.org/officeDocument/2006/relationships/slideLayout" Target="../slideLayouts/slideLayout709.xml"/><Relationship Id="rId75" Type="http://schemas.openxmlformats.org/officeDocument/2006/relationships/slideLayout" Target="../slideLayouts/slideLayout241.xml"/><Relationship Id="rId140" Type="http://schemas.openxmlformats.org/officeDocument/2006/relationships/slideLayout" Target="../slideLayouts/slideLayout306.xml"/><Relationship Id="rId182" Type="http://schemas.openxmlformats.org/officeDocument/2006/relationships/slideLayout" Target="../slideLayouts/slideLayout348.xml"/><Relationship Id="rId378" Type="http://schemas.openxmlformats.org/officeDocument/2006/relationships/slideLayout" Target="../slideLayouts/slideLayout544.xml"/><Relationship Id="rId403" Type="http://schemas.openxmlformats.org/officeDocument/2006/relationships/slideLayout" Target="../slideLayouts/slideLayout569.xml"/><Relationship Id="rId585" Type="http://schemas.openxmlformats.org/officeDocument/2006/relationships/slideLayout" Target="../slideLayouts/slideLayout751.xml"/><Relationship Id="rId6" Type="http://schemas.openxmlformats.org/officeDocument/2006/relationships/slideLayout" Target="../slideLayouts/slideLayout172.xml"/><Relationship Id="rId238" Type="http://schemas.openxmlformats.org/officeDocument/2006/relationships/slideLayout" Target="../slideLayouts/slideLayout404.xml"/><Relationship Id="rId445" Type="http://schemas.openxmlformats.org/officeDocument/2006/relationships/slideLayout" Target="../slideLayouts/slideLayout611.xml"/><Relationship Id="rId487" Type="http://schemas.openxmlformats.org/officeDocument/2006/relationships/slideLayout" Target="../slideLayouts/slideLayout653.xml"/><Relationship Id="rId610" Type="http://schemas.openxmlformats.org/officeDocument/2006/relationships/slideLayout" Target="../slideLayouts/slideLayout776.xml"/><Relationship Id="rId652" Type="http://schemas.openxmlformats.org/officeDocument/2006/relationships/slideLayout" Target="../slideLayouts/slideLayout818.xml"/><Relationship Id="rId694" Type="http://schemas.openxmlformats.org/officeDocument/2006/relationships/image" Target="../media/image9.png"/><Relationship Id="rId291" Type="http://schemas.openxmlformats.org/officeDocument/2006/relationships/slideLayout" Target="../slideLayouts/slideLayout457.xml"/><Relationship Id="rId305" Type="http://schemas.openxmlformats.org/officeDocument/2006/relationships/slideLayout" Target="../slideLayouts/slideLayout471.xml"/><Relationship Id="rId347" Type="http://schemas.openxmlformats.org/officeDocument/2006/relationships/slideLayout" Target="../slideLayouts/slideLayout513.xml"/><Relationship Id="rId512" Type="http://schemas.openxmlformats.org/officeDocument/2006/relationships/slideLayout" Target="../slideLayouts/slideLayout678.xml"/><Relationship Id="rId44" Type="http://schemas.openxmlformats.org/officeDocument/2006/relationships/slideLayout" Target="../slideLayouts/slideLayout210.xml"/><Relationship Id="rId86" Type="http://schemas.openxmlformats.org/officeDocument/2006/relationships/slideLayout" Target="../slideLayouts/slideLayout252.xml"/><Relationship Id="rId151" Type="http://schemas.openxmlformats.org/officeDocument/2006/relationships/slideLayout" Target="../slideLayouts/slideLayout317.xml"/><Relationship Id="rId389" Type="http://schemas.openxmlformats.org/officeDocument/2006/relationships/slideLayout" Target="../slideLayouts/slideLayout555.xml"/><Relationship Id="rId554" Type="http://schemas.openxmlformats.org/officeDocument/2006/relationships/slideLayout" Target="../slideLayouts/slideLayout720.xml"/><Relationship Id="rId596" Type="http://schemas.openxmlformats.org/officeDocument/2006/relationships/slideLayout" Target="../slideLayouts/slideLayout762.xml"/><Relationship Id="rId193" Type="http://schemas.openxmlformats.org/officeDocument/2006/relationships/slideLayout" Target="../slideLayouts/slideLayout359.xml"/><Relationship Id="rId207" Type="http://schemas.openxmlformats.org/officeDocument/2006/relationships/slideLayout" Target="../slideLayouts/slideLayout373.xml"/><Relationship Id="rId249" Type="http://schemas.openxmlformats.org/officeDocument/2006/relationships/slideLayout" Target="../slideLayouts/slideLayout415.xml"/><Relationship Id="rId414" Type="http://schemas.openxmlformats.org/officeDocument/2006/relationships/slideLayout" Target="../slideLayouts/slideLayout580.xml"/><Relationship Id="rId456" Type="http://schemas.openxmlformats.org/officeDocument/2006/relationships/slideLayout" Target="../slideLayouts/slideLayout622.xml"/><Relationship Id="rId498" Type="http://schemas.openxmlformats.org/officeDocument/2006/relationships/slideLayout" Target="../slideLayouts/slideLayout664.xml"/><Relationship Id="rId621" Type="http://schemas.openxmlformats.org/officeDocument/2006/relationships/slideLayout" Target="../slideLayouts/slideLayout787.xml"/><Relationship Id="rId663" Type="http://schemas.openxmlformats.org/officeDocument/2006/relationships/slideLayout" Target="../slideLayouts/slideLayout829.xml"/><Relationship Id="rId13" Type="http://schemas.openxmlformats.org/officeDocument/2006/relationships/slideLayout" Target="../slideLayouts/slideLayout179.xml"/><Relationship Id="rId109" Type="http://schemas.openxmlformats.org/officeDocument/2006/relationships/slideLayout" Target="../slideLayouts/slideLayout275.xml"/><Relationship Id="rId260" Type="http://schemas.openxmlformats.org/officeDocument/2006/relationships/slideLayout" Target="../slideLayouts/slideLayout426.xml"/><Relationship Id="rId316" Type="http://schemas.openxmlformats.org/officeDocument/2006/relationships/slideLayout" Target="../slideLayouts/slideLayout482.xml"/><Relationship Id="rId523" Type="http://schemas.openxmlformats.org/officeDocument/2006/relationships/slideLayout" Target="../slideLayouts/slideLayout689.xml"/><Relationship Id="rId55" Type="http://schemas.openxmlformats.org/officeDocument/2006/relationships/slideLayout" Target="../slideLayouts/slideLayout221.xml"/><Relationship Id="rId97" Type="http://schemas.openxmlformats.org/officeDocument/2006/relationships/slideLayout" Target="../slideLayouts/slideLayout263.xml"/><Relationship Id="rId120" Type="http://schemas.openxmlformats.org/officeDocument/2006/relationships/slideLayout" Target="../slideLayouts/slideLayout286.xml"/><Relationship Id="rId358" Type="http://schemas.openxmlformats.org/officeDocument/2006/relationships/slideLayout" Target="../slideLayouts/slideLayout524.xml"/><Relationship Id="rId565" Type="http://schemas.openxmlformats.org/officeDocument/2006/relationships/slideLayout" Target="../slideLayouts/slideLayout731.xml"/><Relationship Id="rId162" Type="http://schemas.openxmlformats.org/officeDocument/2006/relationships/slideLayout" Target="../slideLayouts/slideLayout328.xml"/><Relationship Id="rId218" Type="http://schemas.openxmlformats.org/officeDocument/2006/relationships/slideLayout" Target="../slideLayouts/slideLayout384.xml"/><Relationship Id="rId425" Type="http://schemas.openxmlformats.org/officeDocument/2006/relationships/slideLayout" Target="../slideLayouts/slideLayout591.xml"/><Relationship Id="rId467" Type="http://schemas.openxmlformats.org/officeDocument/2006/relationships/slideLayout" Target="../slideLayouts/slideLayout633.xml"/><Relationship Id="rId632" Type="http://schemas.openxmlformats.org/officeDocument/2006/relationships/slideLayout" Target="../slideLayouts/slideLayout798.xml"/><Relationship Id="rId271" Type="http://schemas.openxmlformats.org/officeDocument/2006/relationships/slideLayout" Target="../slideLayouts/slideLayout437.xml"/><Relationship Id="rId674" Type="http://schemas.openxmlformats.org/officeDocument/2006/relationships/slideLayout" Target="../slideLayouts/slideLayout840.xml"/><Relationship Id="rId24" Type="http://schemas.openxmlformats.org/officeDocument/2006/relationships/slideLayout" Target="../slideLayouts/slideLayout190.xml"/><Relationship Id="rId66" Type="http://schemas.openxmlformats.org/officeDocument/2006/relationships/slideLayout" Target="../slideLayouts/slideLayout232.xml"/><Relationship Id="rId131" Type="http://schemas.openxmlformats.org/officeDocument/2006/relationships/slideLayout" Target="../slideLayouts/slideLayout297.xml"/><Relationship Id="rId327" Type="http://schemas.openxmlformats.org/officeDocument/2006/relationships/slideLayout" Target="../slideLayouts/slideLayout493.xml"/><Relationship Id="rId369" Type="http://schemas.openxmlformats.org/officeDocument/2006/relationships/slideLayout" Target="../slideLayouts/slideLayout535.xml"/><Relationship Id="rId534" Type="http://schemas.openxmlformats.org/officeDocument/2006/relationships/slideLayout" Target="../slideLayouts/slideLayout700.xml"/><Relationship Id="rId576" Type="http://schemas.openxmlformats.org/officeDocument/2006/relationships/slideLayout" Target="../slideLayouts/slideLayout742.xml"/><Relationship Id="rId173" Type="http://schemas.openxmlformats.org/officeDocument/2006/relationships/slideLayout" Target="../slideLayouts/slideLayout339.xml"/><Relationship Id="rId229" Type="http://schemas.openxmlformats.org/officeDocument/2006/relationships/slideLayout" Target="../slideLayouts/slideLayout395.xml"/><Relationship Id="rId380" Type="http://schemas.openxmlformats.org/officeDocument/2006/relationships/slideLayout" Target="../slideLayouts/slideLayout546.xml"/><Relationship Id="rId436" Type="http://schemas.openxmlformats.org/officeDocument/2006/relationships/slideLayout" Target="../slideLayouts/slideLayout602.xml"/><Relationship Id="rId601" Type="http://schemas.openxmlformats.org/officeDocument/2006/relationships/slideLayout" Target="../slideLayouts/slideLayout767.xml"/><Relationship Id="rId643" Type="http://schemas.openxmlformats.org/officeDocument/2006/relationships/slideLayout" Target="../slideLayouts/slideLayout809.xml"/><Relationship Id="rId240" Type="http://schemas.openxmlformats.org/officeDocument/2006/relationships/slideLayout" Target="../slideLayouts/slideLayout406.xml"/><Relationship Id="rId478" Type="http://schemas.openxmlformats.org/officeDocument/2006/relationships/slideLayout" Target="../slideLayouts/slideLayout644.xml"/><Relationship Id="rId685" Type="http://schemas.openxmlformats.org/officeDocument/2006/relationships/slideLayout" Target="../slideLayouts/slideLayout851.xml"/><Relationship Id="rId35" Type="http://schemas.openxmlformats.org/officeDocument/2006/relationships/slideLayout" Target="../slideLayouts/slideLayout201.xml"/><Relationship Id="rId77" Type="http://schemas.openxmlformats.org/officeDocument/2006/relationships/slideLayout" Target="../slideLayouts/slideLayout243.xml"/><Relationship Id="rId100" Type="http://schemas.openxmlformats.org/officeDocument/2006/relationships/slideLayout" Target="../slideLayouts/slideLayout266.xml"/><Relationship Id="rId282" Type="http://schemas.openxmlformats.org/officeDocument/2006/relationships/slideLayout" Target="../slideLayouts/slideLayout448.xml"/><Relationship Id="rId338" Type="http://schemas.openxmlformats.org/officeDocument/2006/relationships/slideLayout" Target="../slideLayouts/slideLayout504.xml"/><Relationship Id="rId503" Type="http://schemas.openxmlformats.org/officeDocument/2006/relationships/slideLayout" Target="../slideLayouts/slideLayout669.xml"/><Relationship Id="rId545" Type="http://schemas.openxmlformats.org/officeDocument/2006/relationships/slideLayout" Target="../slideLayouts/slideLayout711.xml"/><Relationship Id="rId587" Type="http://schemas.openxmlformats.org/officeDocument/2006/relationships/slideLayout" Target="../slideLayouts/slideLayout753.xml"/><Relationship Id="rId8" Type="http://schemas.openxmlformats.org/officeDocument/2006/relationships/slideLayout" Target="../slideLayouts/slideLayout174.xml"/><Relationship Id="rId142" Type="http://schemas.openxmlformats.org/officeDocument/2006/relationships/slideLayout" Target="../slideLayouts/slideLayout308.xml"/><Relationship Id="rId184" Type="http://schemas.openxmlformats.org/officeDocument/2006/relationships/slideLayout" Target="../slideLayouts/slideLayout350.xml"/><Relationship Id="rId391" Type="http://schemas.openxmlformats.org/officeDocument/2006/relationships/slideLayout" Target="../slideLayouts/slideLayout557.xml"/><Relationship Id="rId405" Type="http://schemas.openxmlformats.org/officeDocument/2006/relationships/slideLayout" Target="../slideLayouts/slideLayout571.xml"/><Relationship Id="rId447" Type="http://schemas.openxmlformats.org/officeDocument/2006/relationships/slideLayout" Target="../slideLayouts/slideLayout613.xml"/><Relationship Id="rId612" Type="http://schemas.openxmlformats.org/officeDocument/2006/relationships/slideLayout" Target="../slideLayouts/slideLayout778.xml"/><Relationship Id="rId251" Type="http://schemas.openxmlformats.org/officeDocument/2006/relationships/slideLayout" Target="../slideLayouts/slideLayout417.xml"/><Relationship Id="rId489" Type="http://schemas.openxmlformats.org/officeDocument/2006/relationships/slideLayout" Target="../slideLayouts/slideLayout655.xml"/><Relationship Id="rId654" Type="http://schemas.openxmlformats.org/officeDocument/2006/relationships/slideLayout" Target="../slideLayouts/slideLayout820.xml"/><Relationship Id="rId46" Type="http://schemas.openxmlformats.org/officeDocument/2006/relationships/slideLayout" Target="../slideLayouts/slideLayout212.xml"/><Relationship Id="rId293" Type="http://schemas.openxmlformats.org/officeDocument/2006/relationships/slideLayout" Target="../slideLayouts/slideLayout459.xml"/><Relationship Id="rId307" Type="http://schemas.openxmlformats.org/officeDocument/2006/relationships/slideLayout" Target="../slideLayouts/slideLayout473.xml"/><Relationship Id="rId349" Type="http://schemas.openxmlformats.org/officeDocument/2006/relationships/slideLayout" Target="../slideLayouts/slideLayout515.xml"/><Relationship Id="rId514" Type="http://schemas.openxmlformats.org/officeDocument/2006/relationships/slideLayout" Target="../slideLayouts/slideLayout680.xml"/><Relationship Id="rId556" Type="http://schemas.openxmlformats.org/officeDocument/2006/relationships/slideLayout" Target="../slideLayouts/slideLayout722.xml"/><Relationship Id="rId88" Type="http://schemas.openxmlformats.org/officeDocument/2006/relationships/slideLayout" Target="../slideLayouts/slideLayout254.xml"/><Relationship Id="rId111" Type="http://schemas.openxmlformats.org/officeDocument/2006/relationships/slideLayout" Target="../slideLayouts/slideLayout277.xml"/><Relationship Id="rId153" Type="http://schemas.openxmlformats.org/officeDocument/2006/relationships/slideLayout" Target="../slideLayouts/slideLayout319.xml"/><Relationship Id="rId195" Type="http://schemas.openxmlformats.org/officeDocument/2006/relationships/slideLayout" Target="../slideLayouts/slideLayout361.xml"/><Relationship Id="rId209" Type="http://schemas.openxmlformats.org/officeDocument/2006/relationships/slideLayout" Target="../slideLayouts/slideLayout375.xml"/><Relationship Id="rId360" Type="http://schemas.openxmlformats.org/officeDocument/2006/relationships/slideLayout" Target="../slideLayouts/slideLayout526.xml"/><Relationship Id="rId416" Type="http://schemas.openxmlformats.org/officeDocument/2006/relationships/slideLayout" Target="../slideLayouts/slideLayout582.xml"/><Relationship Id="rId598" Type="http://schemas.openxmlformats.org/officeDocument/2006/relationships/slideLayout" Target="../slideLayouts/slideLayout764.xml"/><Relationship Id="rId220" Type="http://schemas.openxmlformats.org/officeDocument/2006/relationships/slideLayout" Target="../slideLayouts/slideLayout386.xml"/><Relationship Id="rId458" Type="http://schemas.openxmlformats.org/officeDocument/2006/relationships/slideLayout" Target="../slideLayouts/slideLayout624.xml"/><Relationship Id="rId623" Type="http://schemas.openxmlformats.org/officeDocument/2006/relationships/slideLayout" Target="../slideLayouts/slideLayout789.xml"/><Relationship Id="rId665" Type="http://schemas.openxmlformats.org/officeDocument/2006/relationships/slideLayout" Target="../slideLayouts/slideLayout831.xml"/><Relationship Id="rId15" Type="http://schemas.openxmlformats.org/officeDocument/2006/relationships/slideLayout" Target="../slideLayouts/slideLayout181.xml"/><Relationship Id="rId57" Type="http://schemas.openxmlformats.org/officeDocument/2006/relationships/slideLayout" Target="../slideLayouts/slideLayout223.xml"/><Relationship Id="rId262" Type="http://schemas.openxmlformats.org/officeDocument/2006/relationships/slideLayout" Target="../slideLayouts/slideLayout428.xml"/><Relationship Id="rId318" Type="http://schemas.openxmlformats.org/officeDocument/2006/relationships/slideLayout" Target="../slideLayouts/slideLayout484.xml"/><Relationship Id="rId525" Type="http://schemas.openxmlformats.org/officeDocument/2006/relationships/slideLayout" Target="../slideLayouts/slideLayout691.xml"/><Relationship Id="rId567" Type="http://schemas.openxmlformats.org/officeDocument/2006/relationships/slideLayout" Target="../slideLayouts/slideLayout733.xml"/><Relationship Id="rId99" Type="http://schemas.openxmlformats.org/officeDocument/2006/relationships/slideLayout" Target="../slideLayouts/slideLayout265.xml"/><Relationship Id="rId122" Type="http://schemas.openxmlformats.org/officeDocument/2006/relationships/slideLayout" Target="../slideLayouts/slideLayout288.xml"/><Relationship Id="rId164" Type="http://schemas.openxmlformats.org/officeDocument/2006/relationships/slideLayout" Target="../slideLayouts/slideLayout330.xml"/><Relationship Id="rId371" Type="http://schemas.openxmlformats.org/officeDocument/2006/relationships/slideLayout" Target="../slideLayouts/slideLayout537.xml"/><Relationship Id="rId427" Type="http://schemas.openxmlformats.org/officeDocument/2006/relationships/slideLayout" Target="../slideLayouts/slideLayout593.xml"/><Relationship Id="rId469" Type="http://schemas.openxmlformats.org/officeDocument/2006/relationships/slideLayout" Target="../slideLayouts/slideLayout635.xml"/><Relationship Id="rId634" Type="http://schemas.openxmlformats.org/officeDocument/2006/relationships/slideLayout" Target="../slideLayouts/slideLayout800.xml"/><Relationship Id="rId676" Type="http://schemas.openxmlformats.org/officeDocument/2006/relationships/slideLayout" Target="../slideLayouts/slideLayout842.xml"/><Relationship Id="rId26" Type="http://schemas.openxmlformats.org/officeDocument/2006/relationships/slideLayout" Target="../slideLayouts/slideLayout192.xml"/><Relationship Id="rId231" Type="http://schemas.openxmlformats.org/officeDocument/2006/relationships/slideLayout" Target="../slideLayouts/slideLayout397.xml"/><Relationship Id="rId273" Type="http://schemas.openxmlformats.org/officeDocument/2006/relationships/slideLayout" Target="../slideLayouts/slideLayout439.xml"/><Relationship Id="rId329" Type="http://schemas.openxmlformats.org/officeDocument/2006/relationships/slideLayout" Target="../slideLayouts/slideLayout495.xml"/><Relationship Id="rId480" Type="http://schemas.openxmlformats.org/officeDocument/2006/relationships/slideLayout" Target="../slideLayouts/slideLayout646.xml"/><Relationship Id="rId536" Type="http://schemas.openxmlformats.org/officeDocument/2006/relationships/slideLayout" Target="../slideLayouts/slideLayout702.xml"/><Relationship Id="rId68" Type="http://schemas.openxmlformats.org/officeDocument/2006/relationships/slideLayout" Target="../slideLayouts/slideLayout234.xml"/><Relationship Id="rId133" Type="http://schemas.openxmlformats.org/officeDocument/2006/relationships/slideLayout" Target="../slideLayouts/slideLayout299.xml"/><Relationship Id="rId175" Type="http://schemas.openxmlformats.org/officeDocument/2006/relationships/slideLayout" Target="../slideLayouts/slideLayout341.xml"/><Relationship Id="rId340" Type="http://schemas.openxmlformats.org/officeDocument/2006/relationships/slideLayout" Target="../slideLayouts/slideLayout506.xml"/><Relationship Id="rId578" Type="http://schemas.openxmlformats.org/officeDocument/2006/relationships/slideLayout" Target="../slideLayouts/slideLayout744.xml"/><Relationship Id="rId200" Type="http://schemas.openxmlformats.org/officeDocument/2006/relationships/slideLayout" Target="../slideLayouts/slideLayout366.xml"/><Relationship Id="rId382" Type="http://schemas.openxmlformats.org/officeDocument/2006/relationships/slideLayout" Target="../slideLayouts/slideLayout548.xml"/><Relationship Id="rId438" Type="http://schemas.openxmlformats.org/officeDocument/2006/relationships/slideLayout" Target="../slideLayouts/slideLayout604.xml"/><Relationship Id="rId603" Type="http://schemas.openxmlformats.org/officeDocument/2006/relationships/slideLayout" Target="../slideLayouts/slideLayout769.xml"/><Relationship Id="rId645" Type="http://schemas.openxmlformats.org/officeDocument/2006/relationships/slideLayout" Target="../slideLayouts/slideLayout811.xml"/><Relationship Id="rId687" Type="http://schemas.openxmlformats.org/officeDocument/2006/relationships/slideLayout" Target="../slideLayouts/slideLayout853.xml"/><Relationship Id="rId242" Type="http://schemas.openxmlformats.org/officeDocument/2006/relationships/slideLayout" Target="../slideLayouts/slideLayout408.xml"/><Relationship Id="rId284" Type="http://schemas.openxmlformats.org/officeDocument/2006/relationships/slideLayout" Target="../slideLayouts/slideLayout450.xml"/><Relationship Id="rId491" Type="http://schemas.openxmlformats.org/officeDocument/2006/relationships/slideLayout" Target="../slideLayouts/slideLayout657.xml"/><Relationship Id="rId505" Type="http://schemas.openxmlformats.org/officeDocument/2006/relationships/slideLayout" Target="../slideLayouts/slideLayout671.xml"/><Relationship Id="rId37" Type="http://schemas.openxmlformats.org/officeDocument/2006/relationships/slideLayout" Target="../slideLayouts/slideLayout203.xml"/><Relationship Id="rId79" Type="http://schemas.openxmlformats.org/officeDocument/2006/relationships/slideLayout" Target="../slideLayouts/slideLayout245.xml"/><Relationship Id="rId102" Type="http://schemas.openxmlformats.org/officeDocument/2006/relationships/slideLayout" Target="../slideLayouts/slideLayout268.xml"/><Relationship Id="rId144" Type="http://schemas.openxmlformats.org/officeDocument/2006/relationships/slideLayout" Target="../slideLayouts/slideLayout310.xml"/><Relationship Id="rId547" Type="http://schemas.openxmlformats.org/officeDocument/2006/relationships/slideLayout" Target="../slideLayouts/slideLayout713.xml"/><Relationship Id="rId589" Type="http://schemas.openxmlformats.org/officeDocument/2006/relationships/slideLayout" Target="../slideLayouts/slideLayout755.xml"/><Relationship Id="rId90" Type="http://schemas.openxmlformats.org/officeDocument/2006/relationships/slideLayout" Target="../slideLayouts/slideLayout256.xml"/><Relationship Id="rId186" Type="http://schemas.openxmlformats.org/officeDocument/2006/relationships/slideLayout" Target="../slideLayouts/slideLayout352.xml"/><Relationship Id="rId351" Type="http://schemas.openxmlformats.org/officeDocument/2006/relationships/slideLayout" Target="../slideLayouts/slideLayout517.xml"/><Relationship Id="rId393" Type="http://schemas.openxmlformats.org/officeDocument/2006/relationships/slideLayout" Target="../slideLayouts/slideLayout559.xml"/><Relationship Id="rId407" Type="http://schemas.openxmlformats.org/officeDocument/2006/relationships/slideLayout" Target="../slideLayouts/slideLayout573.xml"/><Relationship Id="rId449" Type="http://schemas.openxmlformats.org/officeDocument/2006/relationships/slideLayout" Target="../slideLayouts/slideLayout615.xml"/><Relationship Id="rId614" Type="http://schemas.openxmlformats.org/officeDocument/2006/relationships/slideLayout" Target="../slideLayouts/slideLayout780.xml"/><Relationship Id="rId656" Type="http://schemas.openxmlformats.org/officeDocument/2006/relationships/slideLayout" Target="../slideLayouts/slideLayout822.xml"/><Relationship Id="rId211" Type="http://schemas.openxmlformats.org/officeDocument/2006/relationships/slideLayout" Target="../slideLayouts/slideLayout377.xml"/><Relationship Id="rId253" Type="http://schemas.openxmlformats.org/officeDocument/2006/relationships/slideLayout" Target="../slideLayouts/slideLayout419.xml"/><Relationship Id="rId295" Type="http://schemas.openxmlformats.org/officeDocument/2006/relationships/slideLayout" Target="../slideLayouts/slideLayout461.xml"/><Relationship Id="rId309" Type="http://schemas.openxmlformats.org/officeDocument/2006/relationships/slideLayout" Target="../slideLayouts/slideLayout475.xml"/><Relationship Id="rId460" Type="http://schemas.openxmlformats.org/officeDocument/2006/relationships/slideLayout" Target="../slideLayouts/slideLayout626.xml"/><Relationship Id="rId516" Type="http://schemas.openxmlformats.org/officeDocument/2006/relationships/slideLayout" Target="../slideLayouts/slideLayout682.xml"/><Relationship Id="rId48" Type="http://schemas.openxmlformats.org/officeDocument/2006/relationships/slideLayout" Target="../slideLayouts/slideLayout214.xml"/><Relationship Id="rId113" Type="http://schemas.openxmlformats.org/officeDocument/2006/relationships/slideLayout" Target="../slideLayouts/slideLayout279.xml"/><Relationship Id="rId320" Type="http://schemas.openxmlformats.org/officeDocument/2006/relationships/slideLayout" Target="../slideLayouts/slideLayout486.xml"/><Relationship Id="rId558" Type="http://schemas.openxmlformats.org/officeDocument/2006/relationships/slideLayout" Target="../slideLayouts/slideLayout724.xml"/><Relationship Id="rId155" Type="http://schemas.openxmlformats.org/officeDocument/2006/relationships/slideLayout" Target="../slideLayouts/slideLayout321.xml"/><Relationship Id="rId197" Type="http://schemas.openxmlformats.org/officeDocument/2006/relationships/slideLayout" Target="../slideLayouts/slideLayout363.xml"/><Relationship Id="rId362" Type="http://schemas.openxmlformats.org/officeDocument/2006/relationships/slideLayout" Target="../slideLayouts/slideLayout528.xml"/><Relationship Id="rId418" Type="http://schemas.openxmlformats.org/officeDocument/2006/relationships/slideLayout" Target="../slideLayouts/slideLayout584.xml"/><Relationship Id="rId625" Type="http://schemas.openxmlformats.org/officeDocument/2006/relationships/slideLayout" Target="../slideLayouts/slideLayout791.xml"/><Relationship Id="rId222" Type="http://schemas.openxmlformats.org/officeDocument/2006/relationships/slideLayout" Target="../slideLayouts/slideLayout388.xml"/><Relationship Id="rId264" Type="http://schemas.openxmlformats.org/officeDocument/2006/relationships/slideLayout" Target="../slideLayouts/slideLayout430.xml"/><Relationship Id="rId471" Type="http://schemas.openxmlformats.org/officeDocument/2006/relationships/slideLayout" Target="../slideLayouts/slideLayout637.xml"/><Relationship Id="rId667" Type="http://schemas.openxmlformats.org/officeDocument/2006/relationships/slideLayout" Target="../slideLayouts/slideLayout833.xml"/><Relationship Id="rId17" Type="http://schemas.openxmlformats.org/officeDocument/2006/relationships/slideLayout" Target="../slideLayouts/slideLayout183.xml"/><Relationship Id="rId59" Type="http://schemas.openxmlformats.org/officeDocument/2006/relationships/slideLayout" Target="../slideLayouts/slideLayout225.xml"/><Relationship Id="rId124" Type="http://schemas.openxmlformats.org/officeDocument/2006/relationships/slideLayout" Target="../slideLayouts/slideLayout290.xml"/><Relationship Id="rId527" Type="http://schemas.openxmlformats.org/officeDocument/2006/relationships/slideLayout" Target="../slideLayouts/slideLayout693.xml"/><Relationship Id="rId569" Type="http://schemas.openxmlformats.org/officeDocument/2006/relationships/slideLayout" Target="../slideLayouts/slideLayout735.xml"/><Relationship Id="rId70" Type="http://schemas.openxmlformats.org/officeDocument/2006/relationships/slideLayout" Target="../slideLayouts/slideLayout236.xml"/><Relationship Id="rId166" Type="http://schemas.openxmlformats.org/officeDocument/2006/relationships/slideLayout" Target="../slideLayouts/slideLayout332.xml"/><Relationship Id="rId331" Type="http://schemas.openxmlformats.org/officeDocument/2006/relationships/slideLayout" Target="../slideLayouts/slideLayout497.xml"/><Relationship Id="rId373" Type="http://schemas.openxmlformats.org/officeDocument/2006/relationships/slideLayout" Target="../slideLayouts/slideLayout539.xml"/><Relationship Id="rId429" Type="http://schemas.openxmlformats.org/officeDocument/2006/relationships/slideLayout" Target="../slideLayouts/slideLayout595.xml"/><Relationship Id="rId580" Type="http://schemas.openxmlformats.org/officeDocument/2006/relationships/slideLayout" Target="../slideLayouts/slideLayout746.xml"/><Relationship Id="rId636" Type="http://schemas.openxmlformats.org/officeDocument/2006/relationships/slideLayout" Target="../slideLayouts/slideLayout802.xml"/><Relationship Id="rId1" Type="http://schemas.openxmlformats.org/officeDocument/2006/relationships/slideLayout" Target="../slideLayouts/slideLayout167.xml"/><Relationship Id="rId233" Type="http://schemas.openxmlformats.org/officeDocument/2006/relationships/slideLayout" Target="../slideLayouts/slideLayout399.xml"/><Relationship Id="rId440" Type="http://schemas.openxmlformats.org/officeDocument/2006/relationships/slideLayout" Target="../slideLayouts/slideLayout606.xml"/><Relationship Id="rId678" Type="http://schemas.openxmlformats.org/officeDocument/2006/relationships/slideLayout" Target="../slideLayouts/slideLayout844.xml"/><Relationship Id="rId28" Type="http://schemas.openxmlformats.org/officeDocument/2006/relationships/slideLayout" Target="../slideLayouts/slideLayout194.xml"/><Relationship Id="rId275" Type="http://schemas.openxmlformats.org/officeDocument/2006/relationships/slideLayout" Target="../slideLayouts/slideLayout441.xml"/><Relationship Id="rId300" Type="http://schemas.openxmlformats.org/officeDocument/2006/relationships/slideLayout" Target="../slideLayouts/slideLayout466.xml"/><Relationship Id="rId482" Type="http://schemas.openxmlformats.org/officeDocument/2006/relationships/slideLayout" Target="../slideLayouts/slideLayout648.xml"/><Relationship Id="rId538" Type="http://schemas.openxmlformats.org/officeDocument/2006/relationships/slideLayout" Target="../slideLayouts/slideLayout704.xml"/><Relationship Id="rId81" Type="http://schemas.openxmlformats.org/officeDocument/2006/relationships/slideLayout" Target="../slideLayouts/slideLayout247.xml"/><Relationship Id="rId135" Type="http://schemas.openxmlformats.org/officeDocument/2006/relationships/slideLayout" Target="../slideLayouts/slideLayout301.xml"/><Relationship Id="rId177" Type="http://schemas.openxmlformats.org/officeDocument/2006/relationships/slideLayout" Target="../slideLayouts/slideLayout343.xml"/><Relationship Id="rId342" Type="http://schemas.openxmlformats.org/officeDocument/2006/relationships/slideLayout" Target="../slideLayouts/slideLayout508.xml"/><Relationship Id="rId384" Type="http://schemas.openxmlformats.org/officeDocument/2006/relationships/slideLayout" Target="../slideLayouts/slideLayout550.xml"/><Relationship Id="rId591" Type="http://schemas.openxmlformats.org/officeDocument/2006/relationships/slideLayout" Target="../slideLayouts/slideLayout757.xml"/><Relationship Id="rId605" Type="http://schemas.openxmlformats.org/officeDocument/2006/relationships/slideLayout" Target="../slideLayouts/slideLayout771.xml"/><Relationship Id="rId202" Type="http://schemas.openxmlformats.org/officeDocument/2006/relationships/slideLayout" Target="../slideLayouts/slideLayout368.xml"/><Relationship Id="rId244" Type="http://schemas.openxmlformats.org/officeDocument/2006/relationships/slideLayout" Target="../slideLayouts/slideLayout410.xml"/><Relationship Id="rId647" Type="http://schemas.openxmlformats.org/officeDocument/2006/relationships/slideLayout" Target="../slideLayouts/slideLayout813.xml"/><Relationship Id="rId689" Type="http://schemas.openxmlformats.org/officeDocument/2006/relationships/slideLayout" Target="../slideLayouts/slideLayout855.xml"/><Relationship Id="rId39" Type="http://schemas.openxmlformats.org/officeDocument/2006/relationships/slideLayout" Target="../slideLayouts/slideLayout205.xml"/><Relationship Id="rId286" Type="http://schemas.openxmlformats.org/officeDocument/2006/relationships/slideLayout" Target="../slideLayouts/slideLayout452.xml"/><Relationship Id="rId451" Type="http://schemas.openxmlformats.org/officeDocument/2006/relationships/slideLayout" Target="../slideLayouts/slideLayout617.xml"/><Relationship Id="rId493" Type="http://schemas.openxmlformats.org/officeDocument/2006/relationships/slideLayout" Target="../slideLayouts/slideLayout659.xml"/><Relationship Id="rId507" Type="http://schemas.openxmlformats.org/officeDocument/2006/relationships/slideLayout" Target="../slideLayouts/slideLayout673.xml"/><Relationship Id="rId549" Type="http://schemas.openxmlformats.org/officeDocument/2006/relationships/slideLayout" Target="../slideLayouts/slideLayout715.xml"/><Relationship Id="rId50" Type="http://schemas.openxmlformats.org/officeDocument/2006/relationships/slideLayout" Target="../slideLayouts/slideLayout216.xml"/><Relationship Id="rId104" Type="http://schemas.openxmlformats.org/officeDocument/2006/relationships/slideLayout" Target="../slideLayouts/slideLayout270.xml"/><Relationship Id="rId146" Type="http://schemas.openxmlformats.org/officeDocument/2006/relationships/slideLayout" Target="../slideLayouts/slideLayout312.xml"/><Relationship Id="rId188" Type="http://schemas.openxmlformats.org/officeDocument/2006/relationships/slideLayout" Target="../slideLayouts/slideLayout354.xml"/><Relationship Id="rId311" Type="http://schemas.openxmlformats.org/officeDocument/2006/relationships/slideLayout" Target="../slideLayouts/slideLayout477.xml"/><Relationship Id="rId353" Type="http://schemas.openxmlformats.org/officeDocument/2006/relationships/slideLayout" Target="../slideLayouts/slideLayout519.xml"/><Relationship Id="rId395" Type="http://schemas.openxmlformats.org/officeDocument/2006/relationships/slideLayout" Target="../slideLayouts/slideLayout561.xml"/><Relationship Id="rId409" Type="http://schemas.openxmlformats.org/officeDocument/2006/relationships/slideLayout" Target="../slideLayouts/slideLayout575.xml"/><Relationship Id="rId560" Type="http://schemas.openxmlformats.org/officeDocument/2006/relationships/slideLayout" Target="../slideLayouts/slideLayout726.xml"/><Relationship Id="rId92" Type="http://schemas.openxmlformats.org/officeDocument/2006/relationships/slideLayout" Target="../slideLayouts/slideLayout258.xml"/><Relationship Id="rId213" Type="http://schemas.openxmlformats.org/officeDocument/2006/relationships/slideLayout" Target="../slideLayouts/slideLayout379.xml"/><Relationship Id="rId420" Type="http://schemas.openxmlformats.org/officeDocument/2006/relationships/slideLayout" Target="../slideLayouts/slideLayout586.xml"/><Relationship Id="rId616" Type="http://schemas.openxmlformats.org/officeDocument/2006/relationships/slideLayout" Target="../slideLayouts/slideLayout782.xml"/><Relationship Id="rId658" Type="http://schemas.openxmlformats.org/officeDocument/2006/relationships/slideLayout" Target="../slideLayouts/slideLayout824.xml"/><Relationship Id="rId255" Type="http://schemas.openxmlformats.org/officeDocument/2006/relationships/slideLayout" Target="../slideLayouts/slideLayout421.xml"/><Relationship Id="rId297" Type="http://schemas.openxmlformats.org/officeDocument/2006/relationships/slideLayout" Target="../slideLayouts/slideLayout463.xml"/><Relationship Id="rId462" Type="http://schemas.openxmlformats.org/officeDocument/2006/relationships/slideLayout" Target="../slideLayouts/slideLayout628.xml"/><Relationship Id="rId518" Type="http://schemas.openxmlformats.org/officeDocument/2006/relationships/slideLayout" Target="../slideLayouts/slideLayout684.xml"/><Relationship Id="rId115" Type="http://schemas.openxmlformats.org/officeDocument/2006/relationships/slideLayout" Target="../slideLayouts/slideLayout281.xml"/><Relationship Id="rId157" Type="http://schemas.openxmlformats.org/officeDocument/2006/relationships/slideLayout" Target="../slideLayouts/slideLayout323.xml"/><Relationship Id="rId322" Type="http://schemas.openxmlformats.org/officeDocument/2006/relationships/slideLayout" Target="../slideLayouts/slideLayout488.xml"/><Relationship Id="rId364" Type="http://schemas.openxmlformats.org/officeDocument/2006/relationships/slideLayout" Target="../slideLayouts/slideLayout530.xml"/><Relationship Id="rId61" Type="http://schemas.openxmlformats.org/officeDocument/2006/relationships/slideLayout" Target="../slideLayouts/slideLayout227.xml"/><Relationship Id="rId199" Type="http://schemas.openxmlformats.org/officeDocument/2006/relationships/slideLayout" Target="../slideLayouts/slideLayout365.xml"/><Relationship Id="rId571" Type="http://schemas.openxmlformats.org/officeDocument/2006/relationships/slideLayout" Target="../slideLayouts/slideLayout737.xml"/><Relationship Id="rId627" Type="http://schemas.openxmlformats.org/officeDocument/2006/relationships/slideLayout" Target="../slideLayouts/slideLayout793.xml"/><Relationship Id="rId669" Type="http://schemas.openxmlformats.org/officeDocument/2006/relationships/slideLayout" Target="../slideLayouts/slideLayout835.xml"/><Relationship Id="rId19" Type="http://schemas.openxmlformats.org/officeDocument/2006/relationships/slideLayout" Target="../slideLayouts/slideLayout185.xml"/><Relationship Id="rId224" Type="http://schemas.openxmlformats.org/officeDocument/2006/relationships/slideLayout" Target="../slideLayouts/slideLayout390.xml"/><Relationship Id="rId266" Type="http://schemas.openxmlformats.org/officeDocument/2006/relationships/slideLayout" Target="../slideLayouts/slideLayout432.xml"/><Relationship Id="rId431" Type="http://schemas.openxmlformats.org/officeDocument/2006/relationships/slideLayout" Target="../slideLayouts/slideLayout597.xml"/><Relationship Id="rId473" Type="http://schemas.openxmlformats.org/officeDocument/2006/relationships/slideLayout" Target="../slideLayouts/slideLayout639.xml"/><Relationship Id="rId529" Type="http://schemas.openxmlformats.org/officeDocument/2006/relationships/slideLayout" Target="../slideLayouts/slideLayout695.xml"/><Relationship Id="rId680" Type="http://schemas.openxmlformats.org/officeDocument/2006/relationships/slideLayout" Target="../slideLayouts/slideLayout846.xml"/><Relationship Id="rId30" Type="http://schemas.openxmlformats.org/officeDocument/2006/relationships/slideLayout" Target="../slideLayouts/slideLayout196.xml"/><Relationship Id="rId126" Type="http://schemas.openxmlformats.org/officeDocument/2006/relationships/slideLayout" Target="../slideLayouts/slideLayout292.xml"/><Relationship Id="rId168" Type="http://schemas.openxmlformats.org/officeDocument/2006/relationships/slideLayout" Target="../slideLayouts/slideLayout334.xml"/><Relationship Id="rId333" Type="http://schemas.openxmlformats.org/officeDocument/2006/relationships/slideLayout" Target="../slideLayouts/slideLayout499.xml"/><Relationship Id="rId540" Type="http://schemas.openxmlformats.org/officeDocument/2006/relationships/slideLayout" Target="../slideLayouts/slideLayout706.xml"/><Relationship Id="rId72" Type="http://schemas.openxmlformats.org/officeDocument/2006/relationships/slideLayout" Target="../slideLayouts/slideLayout238.xml"/><Relationship Id="rId375" Type="http://schemas.openxmlformats.org/officeDocument/2006/relationships/slideLayout" Target="../slideLayouts/slideLayout541.xml"/><Relationship Id="rId582" Type="http://schemas.openxmlformats.org/officeDocument/2006/relationships/slideLayout" Target="../slideLayouts/slideLayout748.xml"/><Relationship Id="rId638" Type="http://schemas.openxmlformats.org/officeDocument/2006/relationships/slideLayout" Target="../slideLayouts/slideLayout804.xml"/><Relationship Id="rId3" Type="http://schemas.openxmlformats.org/officeDocument/2006/relationships/slideLayout" Target="../slideLayouts/slideLayout169.xml"/><Relationship Id="rId235" Type="http://schemas.openxmlformats.org/officeDocument/2006/relationships/slideLayout" Target="../slideLayouts/slideLayout401.xml"/><Relationship Id="rId277" Type="http://schemas.openxmlformats.org/officeDocument/2006/relationships/slideLayout" Target="../slideLayouts/slideLayout443.xml"/><Relationship Id="rId400" Type="http://schemas.openxmlformats.org/officeDocument/2006/relationships/slideLayout" Target="../slideLayouts/slideLayout566.xml"/><Relationship Id="rId442" Type="http://schemas.openxmlformats.org/officeDocument/2006/relationships/slideLayout" Target="../slideLayouts/slideLayout608.xml"/><Relationship Id="rId484" Type="http://schemas.openxmlformats.org/officeDocument/2006/relationships/slideLayout" Target="../slideLayouts/slideLayout650.xml"/><Relationship Id="rId137" Type="http://schemas.openxmlformats.org/officeDocument/2006/relationships/slideLayout" Target="../slideLayouts/slideLayout303.xml"/><Relationship Id="rId302" Type="http://schemas.openxmlformats.org/officeDocument/2006/relationships/slideLayout" Target="../slideLayouts/slideLayout468.xml"/><Relationship Id="rId344" Type="http://schemas.openxmlformats.org/officeDocument/2006/relationships/slideLayout" Target="../slideLayouts/slideLayout510.xml"/><Relationship Id="rId691" Type="http://schemas.openxmlformats.org/officeDocument/2006/relationships/image" Target="../media/image6.jpeg"/><Relationship Id="rId41" Type="http://schemas.openxmlformats.org/officeDocument/2006/relationships/slideLayout" Target="../slideLayouts/slideLayout207.xml"/><Relationship Id="rId83" Type="http://schemas.openxmlformats.org/officeDocument/2006/relationships/slideLayout" Target="../slideLayouts/slideLayout249.xml"/><Relationship Id="rId179" Type="http://schemas.openxmlformats.org/officeDocument/2006/relationships/slideLayout" Target="../slideLayouts/slideLayout345.xml"/><Relationship Id="rId386" Type="http://schemas.openxmlformats.org/officeDocument/2006/relationships/slideLayout" Target="../slideLayouts/slideLayout552.xml"/><Relationship Id="rId551" Type="http://schemas.openxmlformats.org/officeDocument/2006/relationships/slideLayout" Target="../slideLayouts/slideLayout717.xml"/><Relationship Id="rId593" Type="http://schemas.openxmlformats.org/officeDocument/2006/relationships/slideLayout" Target="../slideLayouts/slideLayout759.xml"/><Relationship Id="rId607" Type="http://schemas.openxmlformats.org/officeDocument/2006/relationships/slideLayout" Target="../slideLayouts/slideLayout773.xml"/><Relationship Id="rId649" Type="http://schemas.openxmlformats.org/officeDocument/2006/relationships/slideLayout" Target="../slideLayouts/slideLayout815.xml"/><Relationship Id="rId190" Type="http://schemas.openxmlformats.org/officeDocument/2006/relationships/slideLayout" Target="../slideLayouts/slideLayout356.xml"/><Relationship Id="rId204" Type="http://schemas.openxmlformats.org/officeDocument/2006/relationships/slideLayout" Target="../slideLayouts/slideLayout370.xml"/><Relationship Id="rId246" Type="http://schemas.openxmlformats.org/officeDocument/2006/relationships/slideLayout" Target="../slideLayouts/slideLayout412.xml"/><Relationship Id="rId288" Type="http://schemas.openxmlformats.org/officeDocument/2006/relationships/slideLayout" Target="../slideLayouts/slideLayout454.xml"/><Relationship Id="rId411" Type="http://schemas.openxmlformats.org/officeDocument/2006/relationships/slideLayout" Target="../slideLayouts/slideLayout577.xml"/><Relationship Id="rId453" Type="http://schemas.openxmlformats.org/officeDocument/2006/relationships/slideLayout" Target="../slideLayouts/slideLayout619.xml"/><Relationship Id="rId509" Type="http://schemas.openxmlformats.org/officeDocument/2006/relationships/slideLayout" Target="../slideLayouts/slideLayout675.xml"/><Relationship Id="rId660" Type="http://schemas.openxmlformats.org/officeDocument/2006/relationships/slideLayout" Target="../slideLayouts/slideLayout826.xml"/><Relationship Id="rId106" Type="http://schemas.openxmlformats.org/officeDocument/2006/relationships/slideLayout" Target="../slideLayouts/slideLayout272.xml"/><Relationship Id="rId313" Type="http://schemas.openxmlformats.org/officeDocument/2006/relationships/slideLayout" Target="../slideLayouts/slideLayout479.xml"/><Relationship Id="rId495" Type="http://schemas.openxmlformats.org/officeDocument/2006/relationships/slideLayout" Target="../slideLayouts/slideLayout661.xml"/><Relationship Id="rId10" Type="http://schemas.openxmlformats.org/officeDocument/2006/relationships/slideLayout" Target="../slideLayouts/slideLayout176.xml"/><Relationship Id="rId52" Type="http://schemas.openxmlformats.org/officeDocument/2006/relationships/slideLayout" Target="../slideLayouts/slideLayout218.xml"/><Relationship Id="rId94" Type="http://schemas.openxmlformats.org/officeDocument/2006/relationships/slideLayout" Target="../slideLayouts/slideLayout260.xml"/><Relationship Id="rId148" Type="http://schemas.openxmlformats.org/officeDocument/2006/relationships/slideLayout" Target="../slideLayouts/slideLayout314.xml"/><Relationship Id="rId355" Type="http://schemas.openxmlformats.org/officeDocument/2006/relationships/slideLayout" Target="../slideLayouts/slideLayout521.xml"/><Relationship Id="rId397" Type="http://schemas.openxmlformats.org/officeDocument/2006/relationships/slideLayout" Target="../slideLayouts/slideLayout563.xml"/><Relationship Id="rId520" Type="http://schemas.openxmlformats.org/officeDocument/2006/relationships/slideLayout" Target="../slideLayouts/slideLayout686.xml"/><Relationship Id="rId562" Type="http://schemas.openxmlformats.org/officeDocument/2006/relationships/slideLayout" Target="../slideLayouts/slideLayout728.xml"/><Relationship Id="rId618" Type="http://schemas.openxmlformats.org/officeDocument/2006/relationships/slideLayout" Target="../slideLayouts/slideLayout784.xml"/><Relationship Id="rId215" Type="http://schemas.openxmlformats.org/officeDocument/2006/relationships/slideLayout" Target="../slideLayouts/slideLayout381.xml"/><Relationship Id="rId257" Type="http://schemas.openxmlformats.org/officeDocument/2006/relationships/slideLayout" Target="../slideLayouts/slideLayout423.xml"/><Relationship Id="rId422" Type="http://schemas.openxmlformats.org/officeDocument/2006/relationships/slideLayout" Target="../slideLayouts/slideLayout588.xml"/><Relationship Id="rId464" Type="http://schemas.openxmlformats.org/officeDocument/2006/relationships/slideLayout" Target="../slideLayouts/slideLayout630.xml"/><Relationship Id="rId299" Type="http://schemas.openxmlformats.org/officeDocument/2006/relationships/slideLayout" Target="../slideLayouts/slideLayout465.xml"/><Relationship Id="rId63" Type="http://schemas.openxmlformats.org/officeDocument/2006/relationships/slideLayout" Target="../slideLayouts/slideLayout229.xml"/><Relationship Id="rId159" Type="http://schemas.openxmlformats.org/officeDocument/2006/relationships/slideLayout" Target="../slideLayouts/slideLayout325.xml"/><Relationship Id="rId366" Type="http://schemas.openxmlformats.org/officeDocument/2006/relationships/slideLayout" Target="../slideLayouts/slideLayout532.xml"/><Relationship Id="rId573" Type="http://schemas.openxmlformats.org/officeDocument/2006/relationships/slideLayout" Target="../slideLayouts/slideLayout739.xml"/><Relationship Id="rId226" Type="http://schemas.openxmlformats.org/officeDocument/2006/relationships/slideLayout" Target="../slideLayouts/slideLayout392.xml"/><Relationship Id="rId433" Type="http://schemas.openxmlformats.org/officeDocument/2006/relationships/slideLayout" Target="../slideLayouts/slideLayout599.xml"/><Relationship Id="rId640" Type="http://schemas.openxmlformats.org/officeDocument/2006/relationships/slideLayout" Target="../slideLayouts/slideLayout806.xml"/><Relationship Id="rId74" Type="http://schemas.openxmlformats.org/officeDocument/2006/relationships/slideLayout" Target="../slideLayouts/slideLayout240.xml"/><Relationship Id="rId377" Type="http://schemas.openxmlformats.org/officeDocument/2006/relationships/slideLayout" Target="../slideLayouts/slideLayout543.xml"/><Relationship Id="rId500" Type="http://schemas.openxmlformats.org/officeDocument/2006/relationships/slideLayout" Target="../slideLayouts/slideLayout666.xml"/><Relationship Id="rId584" Type="http://schemas.openxmlformats.org/officeDocument/2006/relationships/slideLayout" Target="../slideLayouts/slideLayout750.xml"/><Relationship Id="rId5" Type="http://schemas.openxmlformats.org/officeDocument/2006/relationships/slideLayout" Target="../slideLayouts/slideLayout171.xml"/><Relationship Id="rId237" Type="http://schemas.openxmlformats.org/officeDocument/2006/relationships/slideLayout" Target="../slideLayouts/slideLayout403.xml"/><Relationship Id="rId444" Type="http://schemas.openxmlformats.org/officeDocument/2006/relationships/slideLayout" Target="../slideLayouts/slideLayout610.xml"/><Relationship Id="rId651" Type="http://schemas.openxmlformats.org/officeDocument/2006/relationships/slideLayout" Target="../slideLayouts/slideLayout817.xml"/><Relationship Id="rId290" Type="http://schemas.openxmlformats.org/officeDocument/2006/relationships/slideLayout" Target="../slideLayouts/slideLayout456.xml"/><Relationship Id="rId304" Type="http://schemas.openxmlformats.org/officeDocument/2006/relationships/slideLayout" Target="../slideLayouts/slideLayout470.xml"/><Relationship Id="rId388" Type="http://schemas.openxmlformats.org/officeDocument/2006/relationships/slideLayout" Target="../slideLayouts/slideLayout554.xml"/><Relationship Id="rId511" Type="http://schemas.openxmlformats.org/officeDocument/2006/relationships/slideLayout" Target="../slideLayouts/slideLayout677.xml"/><Relationship Id="rId609" Type="http://schemas.openxmlformats.org/officeDocument/2006/relationships/slideLayout" Target="../slideLayouts/slideLayout775.xml"/><Relationship Id="rId85" Type="http://schemas.openxmlformats.org/officeDocument/2006/relationships/slideLayout" Target="../slideLayouts/slideLayout251.xml"/><Relationship Id="rId150" Type="http://schemas.openxmlformats.org/officeDocument/2006/relationships/slideLayout" Target="../slideLayouts/slideLayout316.xml"/><Relationship Id="rId595" Type="http://schemas.openxmlformats.org/officeDocument/2006/relationships/slideLayout" Target="../slideLayouts/slideLayout761.xml"/><Relationship Id="rId248" Type="http://schemas.openxmlformats.org/officeDocument/2006/relationships/slideLayout" Target="../slideLayouts/slideLayout414.xml"/><Relationship Id="rId455" Type="http://schemas.openxmlformats.org/officeDocument/2006/relationships/slideLayout" Target="../slideLayouts/slideLayout621.xml"/><Relationship Id="rId662" Type="http://schemas.openxmlformats.org/officeDocument/2006/relationships/slideLayout" Target="../slideLayouts/slideLayout828.xml"/><Relationship Id="rId12" Type="http://schemas.openxmlformats.org/officeDocument/2006/relationships/slideLayout" Target="../slideLayouts/slideLayout178.xml"/><Relationship Id="rId108" Type="http://schemas.openxmlformats.org/officeDocument/2006/relationships/slideLayout" Target="../slideLayouts/slideLayout274.xml"/><Relationship Id="rId315" Type="http://schemas.openxmlformats.org/officeDocument/2006/relationships/slideLayout" Target="../slideLayouts/slideLayout481.xml"/><Relationship Id="rId522" Type="http://schemas.openxmlformats.org/officeDocument/2006/relationships/slideLayout" Target="../slideLayouts/slideLayout688.xml"/><Relationship Id="rId96" Type="http://schemas.openxmlformats.org/officeDocument/2006/relationships/slideLayout" Target="../slideLayouts/slideLayout262.xml"/><Relationship Id="rId161" Type="http://schemas.openxmlformats.org/officeDocument/2006/relationships/slideLayout" Target="../slideLayouts/slideLayout327.xml"/><Relationship Id="rId399" Type="http://schemas.openxmlformats.org/officeDocument/2006/relationships/slideLayout" Target="../slideLayouts/slideLayout565.xml"/><Relationship Id="rId259" Type="http://schemas.openxmlformats.org/officeDocument/2006/relationships/slideLayout" Target="../slideLayouts/slideLayout425.xml"/><Relationship Id="rId466" Type="http://schemas.openxmlformats.org/officeDocument/2006/relationships/slideLayout" Target="../slideLayouts/slideLayout632.xml"/><Relationship Id="rId673" Type="http://schemas.openxmlformats.org/officeDocument/2006/relationships/slideLayout" Target="../slideLayouts/slideLayout839.xml"/><Relationship Id="rId23" Type="http://schemas.openxmlformats.org/officeDocument/2006/relationships/slideLayout" Target="../slideLayouts/slideLayout189.xml"/><Relationship Id="rId119" Type="http://schemas.openxmlformats.org/officeDocument/2006/relationships/slideLayout" Target="../slideLayouts/slideLayout285.xml"/><Relationship Id="rId326" Type="http://schemas.openxmlformats.org/officeDocument/2006/relationships/slideLayout" Target="../slideLayouts/slideLayout492.xml"/><Relationship Id="rId533" Type="http://schemas.openxmlformats.org/officeDocument/2006/relationships/slideLayout" Target="../slideLayouts/slideLayout699.xml"/><Relationship Id="rId172" Type="http://schemas.openxmlformats.org/officeDocument/2006/relationships/slideLayout" Target="../slideLayouts/slideLayout338.xml"/><Relationship Id="rId477" Type="http://schemas.openxmlformats.org/officeDocument/2006/relationships/slideLayout" Target="../slideLayouts/slideLayout643.xml"/><Relationship Id="rId600" Type="http://schemas.openxmlformats.org/officeDocument/2006/relationships/slideLayout" Target="../slideLayouts/slideLayout766.xml"/><Relationship Id="rId684" Type="http://schemas.openxmlformats.org/officeDocument/2006/relationships/slideLayout" Target="../slideLayouts/slideLayout850.xml"/><Relationship Id="rId337" Type="http://schemas.openxmlformats.org/officeDocument/2006/relationships/slideLayout" Target="../slideLayouts/slideLayout503.xml"/><Relationship Id="rId34" Type="http://schemas.openxmlformats.org/officeDocument/2006/relationships/slideLayout" Target="../slideLayouts/slideLayout200.xml"/><Relationship Id="rId544" Type="http://schemas.openxmlformats.org/officeDocument/2006/relationships/slideLayout" Target="../slideLayouts/slideLayout710.xml"/><Relationship Id="rId183" Type="http://schemas.openxmlformats.org/officeDocument/2006/relationships/slideLayout" Target="../slideLayouts/slideLayout349.xml"/><Relationship Id="rId390" Type="http://schemas.openxmlformats.org/officeDocument/2006/relationships/slideLayout" Target="../slideLayouts/slideLayout556.xml"/><Relationship Id="rId404" Type="http://schemas.openxmlformats.org/officeDocument/2006/relationships/slideLayout" Target="../slideLayouts/slideLayout570.xml"/><Relationship Id="rId611" Type="http://schemas.openxmlformats.org/officeDocument/2006/relationships/slideLayout" Target="../slideLayouts/slideLayout777.xml"/><Relationship Id="rId250" Type="http://schemas.openxmlformats.org/officeDocument/2006/relationships/slideLayout" Target="../slideLayouts/slideLayout416.xml"/><Relationship Id="rId488" Type="http://schemas.openxmlformats.org/officeDocument/2006/relationships/slideLayout" Target="../slideLayouts/slideLayout654.xml"/><Relationship Id="rId695" Type="http://schemas.openxmlformats.org/officeDocument/2006/relationships/image" Target="../media/image10.png"/><Relationship Id="rId45" Type="http://schemas.openxmlformats.org/officeDocument/2006/relationships/slideLayout" Target="../slideLayouts/slideLayout211.xml"/><Relationship Id="rId110" Type="http://schemas.openxmlformats.org/officeDocument/2006/relationships/slideLayout" Target="../slideLayouts/slideLayout276.xml"/><Relationship Id="rId348" Type="http://schemas.openxmlformats.org/officeDocument/2006/relationships/slideLayout" Target="../slideLayouts/slideLayout514.xml"/><Relationship Id="rId555" Type="http://schemas.openxmlformats.org/officeDocument/2006/relationships/slideLayout" Target="../slideLayouts/slideLayout721.xml"/><Relationship Id="rId194" Type="http://schemas.openxmlformats.org/officeDocument/2006/relationships/slideLayout" Target="../slideLayouts/slideLayout360.xml"/><Relationship Id="rId208" Type="http://schemas.openxmlformats.org/officeDocument/2006/relationships/slideLayout" Target="../slideLayouts/slideLayout374.xml"/><Relationship Id="rId415" Type="http://schemas.openxmlformats.org/officeDocument/2006/relationships/slideLayout" Target="../slideLayouts/slideLayout581.xml"/><Relationship Id="rId622" Type="http://schemas.openxmlformats.org/officeDocument/2006/relationships/slideLayout" Target="../slideLayouts/slideLayout788.xml"/><Relationship Id="rId261" Type="http://schemas.openxmlformats.org/officeDocument/2006/relationships/slideLayout" Target="../slideLayouts/slideLayout427.xml"/><Relationship Id="rId499" Type="http://schemas.openxmlformats.org/officeDocument/2006/relationships/slideLayout" Target="../slideLayouts/slideLayout665.xml"/><Relationship Id="rId56" Type="http://schemas.openxmlformats.org/officeDocument/2006/relationships/slideLayout" Target="../slideLayouts/slideLayout222.xml"/><Relationship Id="rId359" Type="http://schemas.openxmlformats.org/officeDocument/2006/relationships/slideLayout" Target="../slideLayouts/slideLayout525.xml"/><Relationship Id="rId566" Type="http://schemas.openxmlformats.org/officeDocument/2006/relationships/slideLayout" Target="../slideLayouts/slideLayout732.xml"/><Relationship Id="rId121" Type="http://schemas.openxmlformats.org/officeDocument/2006/relationships/slideLayout" Target="../slideLayouts/slideLayout287.xml"/><Relationship Id="rId219" Type="http://schemas.openxmlformats.org/officeDocument/2006/relationships/slideLayout" Target="../slideLayouts/slideLayout385.xml"/><Relationship Id="rId426" Type="http://schemas.openxmlformats.org/officeDocument/2006/relationships/slideLayout" Target="../slideLayouts/slideLayout592.xml"/><Relationship Id="rId633" Type="http://schemas.openxmlformats.org/officeDocument/2006/relationships/slideLayout" Target="../slideLayouts/slideLayout799.xml"/><Relationship Id="rId67" Type="http://schemas.openxmlformats.org/officeDocument/2006/relationships/slideLayout" Target="../slideLayouts/slideLayout233.xml"/><Relationship Id="rId272" Type="http://schemas.openxmlformats.org/officeDocument/2006/relationships/slideLayout" Target="../slideLayouts/slideLayout438.xml"/><Relationship Id="rId577" Type="http://schemas.openxmlformats.org/officeDocument/2006/relationships/slideLayout" Target="../slideLayouts/slideLayout743.xml"/><Relationship Id="rId132" Type="http://schemas.openxmlformats.org/officeDocument/2006/relationships/slideLayout" Target="../slideLayouts/slideLayout298.xml"/><Relationship Id="rId437" Type="http://schemas.openxmlformats.org/officeDocument/2006/relationships/slideLayout" Target="../slideLayouts/slideLayout603.xml"/><Relationship Id="rId644" Type="http://schemas.openxmlformats.org/officeDocument/2006/relationships/slideLayout" Target="../slideLayouts/slideLayout810.xml"/><Relationship Id="rId283" Type="http://schemas.openxmlformats.org/officeDocument/2006/relationships/slideLayout" Target="../slideLayouts/slideLayout449.xml"/><Relationship Id="rId490" Type="http://schemas.openxmlformats.org/officeDocument/2006/relationships/slideLayout" Target="../slideLayouts/slideLayout656.xml"/><Relationship Id="rId504" Type="http://schemas.openxmlformats.org/officeDocument/2006/relationships/slideLayout" Target="../slideLayouts/slideLayout670.xml"/><Relationship Id="rId78" Type="http://schemas.openxmlformats.org/officeDocument/2006/relationships/slideLayout" Target="../slideLayouts/slideLayout244.xml"/><Relationship Id="rId143" Type="http://schemas.openxmlformats.org/officeDocument/2006/relationships/slideLayout" Target="../slideLayouts/slideLayout309.xml"/><Relationship Id="rId350" Type="http://schemas.openxmlformats.org/officeDocument/2006/relationships/slideLayout" Target="../slideLayouts/slideLayout516.xml"/><Relationship Id="rId588" Type="http://schemas.openxmlformats.org/officeDocument/2006/relationships/slideLayout" Target="../slideLayouts/slideLayout754.xml"/><Relationship Id="rId9" Type="http://schemas.openxmlformats.org/officeDocument/2006/relationships/slideLayout" Target="../slideLayouts/slideLayout175.xml"/><Relationship Id="rId210" Type="http://schemas.openxmlformats.org/officeDocument/2006/relationships/slideLayout" Target="../slideLayouts/slideLayout376.xml"/><Relationship Id="rId448" Type="http://schemas.openxmlformats.org/officeDocument/2006/relationships/slideLayout" Target="../slideLayouts/slideLayout614.xml"/><Relationship Id="rId655" Type="http://schemas.openxmlformats.org/officeDocument/2006/relationships/slideLayout" Target="../slideLayouts/slideLayout821.xml"/><Relationship Id="rId294" Type="http://schemas.openxmlformats.org/officeDocument/2006/relationships/slideLayout" Target="../slideLayouts/slideLayout460.xml"/><Relationship Id="rId308" Type="http://schemas.openxmlformats.org/officeDocument/2006/relationships/slideLayout" Target="../slideLayouts/slideLayout474.xml"/><Relationship Id="rId515" Type="http://schemas.openxmlformats.org/officeDocument/2006/relationships/slideLayout" Target="../slideLayouts/slideLayout681.xml"/><Relationship Id="rId89" Type="http://schemas.openxmlformats.org/officeDocument/2006/relationships/slideLayout" Target="../slideLayouts/slideLayout255.xml"/><Relationship Id="rId154" Type="http://schemas.openxmlformats.org/officeDocument/2006/relationships/slideLayout" Target="../slideLayouts/slideLayout320.xml"/><Relationship Id="rId361" Type="http://schemas.openxmlformats.org/officeDocument/2006/relationships/slideLayout" Target="../slideLayouts/slideLayout527.xml"/><Relationship Id="rId599" Type="http://schemas.openxmlformats.org/officeDocument/2006/relationships/slideLayout" Target="../slideLayouts/slideLayout765.xml"/><Relationship Id="rId459" Type="http://schemas.openxmlformats.org/officeDocument/2006/relationships/slideLayout" Target="../slideLayouts/slideLayout625.xml"/><Relationship Id="rId666" Type="http://schemas.openxmlformats.org/officeDocument/2006/relationships/slideLayout" Target="../slideLayouts/slideLayout832.xml"/><Relationship Id="rId16" Type="http://schemas.openxmlformats.org/officeDocument/2006/relationships/slideLayout" Target="../slideLayouts/slideLayout182.xml"/><Relationship Id="rId221" Type="http://schemas.openxmlformats.org/officeDocument/2006/relationships/slideLayout" Target="../slideLayouts/slideLayout387.xml"/><Relationship Id="rId319" Type="http://schemas.openxmlformats.org/officeDocument/2006/relationships/slideLayout" Target="../slideLayouts/slideLayout485.xml"/><Relationship Id="rId526" Type="http://schemas.openxmlformats.org/officeDocument/2006/relationships/slideLayout" Target="../slideLayouts/slideLayout692.xml"/><Relationship Id="rId165" Type="http://schemas.openxmlformats.org/officeDocument/2006/relationships/slideLayout" Target="../slideLayouts/slideLayout331.xml"/><Relationship Id="rId372" Type="http://schemas.openxmlformats.org/officeDocument/2006/relationships/slideLayout" Target="../slideLayouts/slideLayout538.xml"/><Relationship Id="rId677" Type="http://schemas.openxmlformats.org/officeDocument/2006/relationships/slideLayout" Target="../slideLayouts/slideLayout843.xml"/><Relationship Id="rId232" Type="http://schemas.openxmlformats.org/officeDocument/2006/relationships/slideLayout" Target="../slideLayouts/slideLayout398.xml"/><Relationship Id="rId27" Type="http://schemas.openxmlformats.org/officeDocument/2006/relationships/slideLayout" Target="../slideLayouts/slideLayout193.xml"/><Relationship Id="rId537" Type="http://schemas.openxmlformats.org/officeDocument/2006/relationships/slideLayout" Target="../slideLayouts/slideLayout703.xml"/><Relationship Id="rId80" Type="http://schemas.openxmlformats.org/officeDocument/2006/relationships/slideLayout" Target="../slideLayouts/slideLayout246.xml"/><Relationship Id="rId176" Type="http://schemas.openxmlformats.org/officeDocument/2006/relationships/slideLayout" Target="../slideLayouts/slideLayout342.xml"/><Relationship Id="rId383" Type="http://schemas.openxmlformats.org/officeDocument/2006/relationships/slideLayout" Target="../slideLayouts/slideLayout549.xml"/><Relationship Id="rId590" Type="http://schemas.openxmlformats.org/officeDocument/2006/relationships/slideLayout" Target="../slideLayouts/slideLayout756.xml"/><Relationship Id="rId604" Type="http://schemas.openxmlformats.org/officeDocument/2006/relationships/slideLayout" Target="../slideLayouts/slideLayout770.xml"/><Relationship Id="rId243" Type="http://schemas.openxmlformats.org/officeDocument/2006/relationships/slideLayout" Target="../slideLayouts/slideLayout409.xml"/><Relationship Id="rId450" Type="http://schemas.openxmlformats.org/officeDocument/2006/relationships/slideLayout" Target="../slideLayouts/slideLayout616.xml"/><Relationship Id="rId688" Type="http://schemas.openxmlformats.org/officeDocument/2006/relationships/slideLayout" Target="../slideLayouts/slideLayout854.xml"/><Relationship Id="rId38" Type="http://schemas.openxmlformats.org/officeDocument/2006/relationships/slideLayout" Target="../slideLayouts/slideLayout204.xml"/><Relationship Id="rId103" Type="http://schemas.openxmlformats.org/officeDocument/2006/relationships/slideLayout" Target="../slideLayouts/slideLayout269.xml"/><Relationship Id="rId310" Type="http://schemas.openxmlformats.org/officeDocument/2006/relationships/slideLayout" Target="../slideLayouts/slideLayout476.xml"/><Relationship Id="rId548" Type="http://schemas.openxmlformats.org/officeDocument/2006/relationships/slideLayout" Target="../slideLayouts/slideLayout714.xml"/><Relationship Id="rId91" Type="http://schemas.openxmlformats.org/officeDocument/2006/relationships/slideLayout" Target="../slideLayouts/slideLayout257.xml"/><Relationship Id="rId187" Type="http://schemas.openxmlformats.org/officeDocument/2006/relationships/slideLayout" Target="../slideLayouts/slideLayout353.xml"/><Relationship Id="rId394" Type="http://schemas.openxmlformats.org/officeDocument/2006/relationships/slideLayout" Target="../slideLayouts/slideLayout560.xml"/><Relationship Id="rId408" Type="http://schemas.openxmlformats.org/officeDocument/2006/relationships/slideLayout" Target="../slideLayouts/slideLayout574.xml"/><Relationship Id="rId615" Type="http://schemas.openxmlformats.org/officeDocument/2006/relationships/slideLayout" Target="../slideLayouts/slideLayout781.xml"/><Relationship Id="rId254" Type="http://schemas.openxmlformats.org/officeDocument/2006/relationships/slideLayout" Target="../slideLayouts/slideLayout420.xml"/><Relationship Id="rId49" Type="http://schemas.openxmlformats.org/officeDocument/2006/relationships/slideLayout" Target="../slideLayouts/slideLayout215.xml"/><Relationship Id="rId114" Type="http://schemas.openxmlformats.org/officeDocument/2006/relationships/slideLayout" Target="../slideLayouts/slideLayout280.xml"/><Relationship Id="rId461" Type="http://schemas.openxmlformats.org/officeDocument/2006/relationships/slideLayout" Target="../slideLayouts/slideLayout627.xml"/><Relationship Id="rId559" Type="http://schemas.openxmlformats.org/officeDocument/2006/relationships/slideLayout" Target="../slideLayouts/slideLayout72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1.jpe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117" Type="http://schemas.openxmlformats.org/officeDocument/2006/relationships/slideLayout" Target="../slideLayouts/slideLayout972.xml"/><Relationship Id="rId671" Type="http://schemas.openxmlformats.org/officeDocument/2006/relationships/slideLayout" Target="../slideLayouts/slideLayout1526.xml"/><Relationship Id="rId21" Type="http://schemas.openxmlformats.org/officeDocument/2006/relationships/slideLayout" Target="../slideLayouts/slideLayout876.xml"/><Relationship Id="rId324" Type="http://schemas.openxmlformats.org/officeDocument/2006/relationships/slideLayout" Target="../slideLayouts/slideLayout1179.xml"/><Relationship Id="rId531" Type="http://schemas.openxmlformats.org/officeDocument/2006/relationships/slideLayout" Target="../slideLayouts/slideLayout1386.xml"/><Relationship Id="rId629" Type="http://schemas.openxmlformats.org/officeDocument/2006/relationships/slideLayout" Target="../slideLayouts/slideLayout1484.xml"/><Relationship Id="rId170" Type="http://schemas.openxmlformats.org/officeDocument/2006/relationships/slideLayout" Target="../slideLayouts/slideLayout1025.xml"/><Relationship Id="rId268" Type="http://schemas.openxmlformats.org/officeDocument/2006/relationships/slideLayout" Target="../slideLayouts/slideLayout1123.xml"/><Relationship Id="rId475" Type="http://schemas.openxmlformats.org/officeDocument/2006/relationships/slideLayout" Target="../slideLayouts/slideLayout1330.xml"/><Relationship Id="rId682" Type="http://schemas.openxmlformats.org/officeDocument/2006/relationships/slideLayout" Target="../slideLayouts/slideLayout1537.xml"/><Relationship Id="rId32" Type="http://schemas.openxmlformats.org/officeDocument/2006/relationships/slideLayout" Target="../slideLayouts/slideLayout887.xml"/><Relationship Id="rId128" Type="http://schemas.openxmlformats.org/officeDocument/2006/relationships/slideLayout" Target="../slideLayouts/slideLayout983.xml"/><Relationship Id="rId335" Type="http://schemas.openxmlformats.org/officeDocument/2006/relationships/slideLayout" Target="../slideLayouts/slideLayout1190.xml"/><Relationship Id="rId542" Type="http://schemas.openxmlformats.org/officeDocument/2006/relationships/slideLayout" Target="../slideLayouts/slideLayout1397.xml"/><Relationship Id="rId181" Type="http://schemas.openxmlformats.org/officeDocument/2006/relationships/slideLayout" Target="../slideLayouts/slideLayout1036.xml"/><Relationship Id="rId402" Type="http://schemas.openxmlformats.org/officeDocument/2006/relationships/slideLayout" Target="../slideLayouts/slideLayout1257.xml"/><Relationship Id="rId279" Type="http://schemas.openxmlformats.org/officeDocument/2006/relationships/slideLayout" Target="../slideLayouts/slideLayout1134.xml"/><Relationship Id="rId486" Type="http://schemas.openxmlformats.org/officeDocument/2006/relationships/slideLayout" Target="../slideLayouts/slideLayout1341.xml"/><Relationship Id="rId693" Type="http://schemas.openxmlformats.org/officeDocument/2006/relationships/image" Target="../media/image7.png"/><Relationship Id="rId43" Type="http://schemas.openxmlformats.org/officeDocument/2006/relationships/slideLayout" Target="../slideLayouts/slideLayout898.xml"/><Relationship Id="rId139" Type="http://schemas.openxmlformats.org/officeDocument/2006/relationships/slideLayout" Target="../slideLayouts/slideLayout994.xml"/><Relationship Id="rId346" Type="http://schemas.openxmlformats.org/officeDocument/2006/relationships/slideLayout" Target="../slideLayouts/slideLayout1201.xml"/><Relationship Id="rId553" Type="http://schemas.openxmlformats.org/officeDocument/2006/relationships/slideLayout" Target="../slideLayouts/slideLayout1408.xml"/><Relationship Id="rId192" Type="http://schemas.openxmlformats.org/officeDocument/2006/relationships/slideLayout" Target="../slideLayouts/slideLayout1047.xml"/><Relationship Id="rId206" Type="http://schemas.openxmlformats.org/officeDocument/2006/relationships/slideLayout" Target="../slideLayouts/slideLayout1061.xml"/><Relationship Id="rId413" Type="http://schemas.openxmlformats.org/officeDocument/2006/relationships/slideLayout" Target="../slideLayouts/slideLayout1268.xml"/><Relationship Id="rId497" Type="http://schemas.openxmlformats.org/officeDocument/2006/relationships/slideLayout" Target="../slideLayouts/slideLayout1352.xml"/><Relationship Id="rId620" Type="http://schemas.openxmlformats.org/officeDocument/2006/relationships/slideLayout" Target="../slideLayouts/slideLayout1475.xml"/><Relationship Id="rId357" Type="http://schemas.openxmlformats.org/officeDocument/2006/relationships/slideLayout" Target="../slideLayouts/slideLayout1212.xml"/><Relationship Id="rId54" Type="http://schemas.openxmlformats.org/officeDocument/2006/relationships/slideLayout" Target="../slideLayouts/slideLayout909.xml"/><Relationship Id="rId217" Type="http://schemas.openxmlformats.org/officeDocument/2006/relationships/slideLayout" Target="../slideLayouts/slideLayout1072.xml"/><Relationship Id="rId564" Type="http://schemas.openxmlformats.org/officeDocument/2006/relationships/slideLayout" Target="../slideLayouts/slideLayout1419.xml"/><Relationship Id="rId424" Type="http://schemas.openxmlformats.org/officeDocument/2006/relationships/slideLayout" Target="../slideLayouts/slideLayout1279.xml"/><Relationship Id="rId631" Type="http://schemas.openxmlformats.org/officeDocument/2006/relationships/slideLayout" Target="../slideLayouts/slideLayout1486.xml"/><Relationship Id="rId270" Type="http://schemas.openxmlformats.org/officeDocument/2006/relationships/slideLayout" Target="../slideLayouts/slideLayout1125.xml"/><Relationship Id="rId65" Type="http://schemas.openxmlformats.org/officeDocument/2006/relationships/slideLayout" Target="../slideLayouts/slideLayout920.xml"/><Relationship Id="rId130" Type="http://schemas.openxmlformats.org/officeDocument/2006/relationships/slideLayout" Target="../slideLayouts/slideLayout985.xml"/><Relationship Id="rId368" Type="http://schemas.openxmlformats.org/officeDocument/2006/relationships/slideLayout" Target="../slideLayouts/slideLayout1223.xml"/><Relationship Id="rId575" Type="http://schemas.openxmlformats.org/officeDocument/2006/relationships/slideLayout" Target="../slideLayouts/slideLayout1430.xml"/><Relationship Id="rId228" Type="http://schemas.openxmlformats.org/officeDocument/2006/relationships/slideLayout" Target="../slideLayouts/slideLayout1083.xml"/><Relationship Id="rId435" Type="http://schemas.openxmlformats.org/officeDocument/2006/relationships/slideLayout" Target="../slideLayouts/slideLayout1290.xml"/><Relationship Id="rId642" Type="http://schemas.openxmlformats.org/officeDocument/2006/relationships/slideLayout" Target="../slideLayouts/slideLayout1497.xml"/><Relationship Id="rId281" Type="http://schemas.openxmlformats.org/officeDocument/2006/relationships/slideLayout" Target="../slideLayouts/slideLayout1136.xml"/><Relationship Id="rId502" Type="http://schemas.openxmlformats.org/officeDocument/2006/relationships/slideLayout" Target="../slideLayouts/slideLayout1357.xml"/><Relationship Id="rId76" Type="http://schemas.openxmlformats.org/officeDocument/2006/relationships/slideLayout" Target="../slideLayouts/slideLayout931.xml"/><Relationship Id="rId141" Type="http://schemas.openxmlformats.org/officeDocument/2006/relationships/slideLayout" Target="../slideLayouts/slideLayout996.xml"/><Relationship Id="rId379" Type="http://schemas.openxmlformats.org/officeDocument/2006/relationships/slideLayout" Target="../slideLayouts/slideLayout1234.xml"/><Relationship Id="rId586" Type="http://schemas.openxmlformats.org/officeDocument/2006/relationships/slideLayout" Target="../slideLayouts/slideLayout1441.xml"/><Relationship Id="rId7" Type="http://schemas.openxmlformats.org/officeDocument/2006/relationships/slideLayout" Target="../slideLayouts/slideLayout862.xml"/><Relationship Id="rId239" Type="http://schemas.openxmlformats.org/officeDocument/2006/relationships/slideLayout" Target="../slideLayouts/slideLayout1094.xml"/><Relationship Id="rId446" Type="http://schemas.openxmlformats.org/officeDocument/2006/relationships/slideLayout" Target="../slideLayouts/slideLayout1301.xml"/><Relationship Id="rId653" Type="http://schemas.openxmlformats.org/officeDocument/2006/relationships/slideLayout" Target="../slideLayouts/slideLayout1508.xml"/><Relationship Id="rId292" Type="http://schemas.openxmlformats.org/officeDocument/2006/relationships/slideLayout" Target="../slideLayouts/slideLayout1147.xml"/><Relationship Id="rId306" Type="http://schemas.openxmlformats.org/officeDocument/2006/relationships/slideLayout" Target="../slideLayouts/slideLayout1161.xml"/><Relationship Id="rId87" Type="http://schemas.openxmlformats.org/officeDocument/2006/relationships/slideLayout" Target="../slideLayouts/slideLayout942.xml"/><Relationship Id="rId513" Type="http://schemas.openxmlformats.org/officeDocument/2006/relationships/slideLayout" Target="../slideLayouts/slideLayout1368.xml"/><Relationship Id="rId597" Type="http://schemas.openxmlformats.org/officeDocument/2006/relationships/slideLayout" Target="../slideLayouts/slideLayout1452.xml"/><Relationship Id="rId152" Type="http://schemas.openxmlformats.org/officeDocument/2006/relationships/slideLayout" Target="../slideLayouts/slideLayout1007.xml"/><Relationship Id="rId457" Type="http://schemas.openxmlformats.org/officeDocument/2006/relationships/slideLayout" Target="../slideLayouts/slideLayout1312.xml"/><Relationship Id="rId664" Type="http://schemas.openxmlformats.org/officeDocument/2006/relationships/slideLayout" Target="../slideLayouts/slideLayout1519.xml"/><Relationship Id="rId14" Type="http://schemas.openxmlformats.org/officeDocument/2006/relationships/slideLayout" Target="../slideLayouts/slideLayout869.xml"/><Relationship Id="rId317" Type="http://schemas.openxmlformats.org/officeDocument/2006/relationships/slideLayout" Target="../slideLayouts/slideLayout1172.xml"/><Relationship Id="rId524" Type="http://schemas.openxmlformats.org/officeDocument/2006/relationships/slideLayout" Target="../slideLayouts/slideLayout1379.xml"/><Relationship Id="rId98" Type="http://schemas.openxmlformats.org/officeDocument/2006/relationships/slideLayout" Target="../slideLayouts/slideLayout953.xml"/><Relationship Id="rId163" Type="http://schemas.openxmlformats.org/officeDocument/2006/relationships/slideLayout" Target="../slideLayouts/slideLayout1018.xml"/><Relationship Id="rId370" Type="http://schemas.openxmlformats.org/officeDocument/2006/relationships/slideLayout" Target="../slideLayouts/slideLayout1225.xml"/><Relationship Id="rId230" Type="http://schemas.openxmlformats.org/officeDocument/2006/relationships/slideLayout" Target="../slideLayouts/slideLayout1085.xml"/><Relationship Id="rId468" Type="http://schemas.openxmlformats.org/officeDocument/2006/relationships/slideLayout" Target="../slideLayouts/slideLayout1323.xml"/><Relationship Id="rId675" Type="http://schemas.openxmlformats.org/officeDocument/2006/relationships/slideLayout" Target="../slideLayouts/slideLayout1530.xml"/><Relationship Id="rId25" Type="http://schemas.openxmlformats.org/officeDocument/2006/relationships/slideLayout" Target="../slideLayouts/slideLayout880.xml"/><Relationship Id="rId328" Type="http://schemas.openxmlformats.org/officeDocument/2006/relationships/slideLayout" Target="../slideLayouts/slideLayout1183.xml"/><Relationship Id="rId535" Type="http://schemas.openxmlformats.org/officeDocument/2006/relationships/slideLayout" Target="../slideLayouts/slideLayout1390.xml"/><Relationship Id="rId174" Type="http://schemas.openxmlformats.org/officeDocument/2006/relationships/slideLayout" Target="../slideLayouts/slideLayout1029.xml"/><Relationship Id="rId381" Type="http://schemas.openxmlformats.org/officeDocument/2006/relationships/slideLayout" Target="../slideLayouts/slideLayout1236.xml"/><Relationship Id="rId602" Type="http://schemas.openxmlformats.org/officeDocument/2006/relationships/slideLayout" Target="../slideLayouts/slideLayout1457.xml"/><Relationship Id="rId241" Type="http://schemas.openxmlformats.org/officeDocument/2006/relationships/slideLayout" Target="../slideLayouts/slideLayout1096.xml"/><Relationship Id="rId479" Type="http://schemas.openxmlformats.org/officeDocument/2006/relationships/slideLayout" Target="../slideLayouts/slideLayout1334.xml"/><Relationship Id="rId686" Type="http://schemas.openxmlformats.org/officeDocument/2006/relationships/slideLayout" Target="../slideLayouts/slideLayout1541.xml"/><Relationship Id="rId36" Type="http://schemas.openxmlformats.org/officeDocument/2006/relationships/slideLayout" Target="../slideLayouts/slideLayout891.xml"/><Relationship Id="rId339" Type="http://schemas.openxmlformats.org/officeDocument/2006/relationships/slideLayout" Target="../slideLayouts/slideLayout1194.xml"/><Relationship Id="rId546" Type="http://schemas.openxmlformats.org/officeDocument/2006/relationships/slideLayout" Target="../slideLayouts/slideLayout1401.xml"/><Relationship Id="rId101" Type="http://schemas.openxmlformats.org/officeDocument/2006/relationships/slideLayout" Target="../slideLayouts/slideLayout956.xml"/><Relationship Id="rId185" Type="http://schemas.openxmlformats.org/officeDocument/2006/relationships/slideLayout" Target="../slideLayouts/slideLayout1040.xml"/><Relationship Id="rId406" Type="http://schemas.openxmlformats.org/officeDocument/2006/relationships/slideLayout" Target="../slideLayouts/slideLayout1261.xml"/><Relationship Id="rId392" Type="http://schemas.openxmlformats.org/officeDocument/2006/relationships/slideLayout" Target="../slideLayouts/slideLayout1247.xml"/><Relationship Id="rId613" Type="http://schemas.openxmlformats.org/officeDocument/2006/relationships/slideLayout" Target="../slideLayouts/slideLayout1468.xml"/><Relationship Id="rId252" Type="http://schemas.openxmlformats.org/officeDocument/2006/relationships/slideLayout" Target="../slideLayouts/slideLayout1107.xml"/><Relationship Id="rId47" Type="http://schemas.openxmlformats.org/officeDocument/2006/relationships/slideLayout" Target="../slideLayouts/slideLayout902.xml"/><Relationship Id="rId112" Type="http://schemas.openxmlformats.org/officeDocument/2006/relationships/slideLayout" Target="../slideLayouts/slideLayout967.xml"/><Relationship Id="rId557" Type="http://schemas.openxmlformats.org/officeDocument/2006/relationships/slideLayout" Target="../slideLayouts/slideLayout1412.xml"/><Relationship Id="rId196" Type="http://schemas.openxmlformats.org/officeDocument/2006/relationships/slideLayout" Target="../slideLayouts/slideLayout1051.xml"/><Relationship Id="rId417" Type="http://schemas.openxmlformats.org/officeDocument/2006/relationships/slideLayout" Target="../slideLayouts/slideLayout1272.xml"/><Relationship Id="rId624" Type="http://schemas.openxmlformats.org/officeDocument/2006/relationships/slideLayout" Target="../slideLayouts/slideLayout1479.xml"/><Relationship Id="rId263" Type="http://schemas.openxmlformats.org/officeDocument/2006/relationships/slideLayout" Target="../slideLayouts/slideLayout1118.xml"/><Relationship Id="rId470" Type="http://schemas.openxmlformats.org/officeDocument/2006/relationships/slideLayout" Target="../slideLayouts/slideLayout1325.xml"/><Relationship Id="rId58" Type="http://schemas.openxmlformats.org/officeDocument/2006/relationships/slideLayout" Target="../slideLayouts/slideLayout913.xml"/><Relationship Id="rId123" Type="http://schemas.openxmlformats.org/officeDocument/2006/relationships/slideLayout" Target="../slideLayouts/slideLayout978.xml"/><Relationship Id="rId330" Type="http://schemas.openxmlformats.org/officeDocument/2006/relationships/slideLayout" Target="../slideLayouts/slideLayout1185.xml"/><Relationship Id="rId568" Type="http://schemas.openxmlformats.org/officeDocument/2006/relationships/slideLayout" Target="../slideLayouts/slideLayout1423.xml"/><Relationship Id="rId428" Type="http://schemas.openxmlformats.org/officeDocument/2006/relationships/slideLayout" Target="../slideLayouts/slideLayout1283.xml"/><Relationship Id="rId635" Type="http://schemas.openxmlformats.org/officeDocument/2006/relationships/slideLayout" Target="../slideLayouts/slideLayout1490.xml"/><Relationship Id="rId274" Type="http://schemas.openxmlformats.org/officeDocument/2006/relationships/slideLayout" Target="../slideLayouts/slideLayout1129.xml"/><Relationship Id="rId481" Type="http://schemas.openxmlformats.org/officeDocument/2006/relationships/slideLayout" Target="../slideLayouts/slideLayout1336.xml"/><Relationship Id="rId69" Type="http://schemas.openxmlformats.org/officeDocument/2006/relationships/slideLayout" Target="../slideLayouts/slideLayout924.xml"/><Relationship Id="rId134" Type="http://schemas.openxmlformats.org/officeDocument/2006/relationships/slideLayout" Target="../slideLayouts/slideLayout989.xml"/><Relationship Id="rId579" Type="http://schemas.openxmlformats.org/officeDocument/2006/relationships/slideLayout" Target="../slideLayouts/slideLayout1434.xml"/><Relationship Id="rId341" Type="http://schemas.openxmlformats.org/officeDocument/2006/relationships/slideLayout" Target="../slideLayouts/slideLayout1196.xml"/><Relationship Id="rId439" Type="http://schemas.openxmlformats.org/officeDocument/2006/relationships/slideLayout" Target="../slideLayouts/slideLayout1294.xml"/><Relationship Id="rId646" Type="http://schemas.openxmlformats.org/officeDocument/2006/relationships/slideLayout" Target="../slideLayouts/slideLayout1501.xml"/><Relationship Id="rId201" Type="http://schemas.openxmlformats.org/officeDocument/2006/relationships/slideLayout" Target="../slideLayouts/slideLayout1056.xml"/><Relationship Id="rId285" Type="http://schemas.openxmlformats.org/officeDocument/2006/relationships/slideLayout" Target="../slideLayouts/slideLayout1140.xml"/><Relationship Id="rId506" Type="http://schemas.openxmlformats.org/officeDocument/2006/relationships/slideLayout" Target="../slideLayouts/slideLayout1361.xml"/><Relationship Id="rId492" Type="http://schemas.openxmlformats.org/officeDocument/2006/relationships/slideLayout" Target="../slideLayouts/slideLayout1347.xml"/><Relationship Id="rId145" Type="http://schemas.openxmlformats.org/officeDocument/2006/relationships/slideLayout" Target="../slideLayouts/slideLayout1000.xml"/><Relationship Id="rId352" Type="http://schemas.openxmlformats.org/officeDocument/2006/relationships/slideLayout" Target="../slideLayouts/slideLayout1207.xml"/><Relationship Id="rId212" Type="http://schemas.openxmlformats.org/officeDocument/2006/relationships/slideLayout" Target="../slideLayouts/slideLayout1067.xml"/><Relationship Id="rId657" Type="http://schemas.openxmlformats.org/officeDocument/2006/relationships/slideLayout" Target="../slideLayouts/slideLayout1512.xml"/><Relationship Id="rId296" Type="http://schemas.openxmlformats.org/officeDocument/2006/relationships/slideLayout" Target="../slideLayouts/slideLayout1151.xml"/><Relationship Id="rId517" Type="http://schemas.openxmlformats.org/officeDocument/2006/relationships/slideLayout" Target="../slideLayouts/slideLayout1372.xml"/><Relationship Id="rId60" Type="http://schemas.openxmlformats.org/officeDocument/2006/relationships/slideLayout" Target="../slideLayouts/slideLayout915.xml"/><Relationship Id="rId156" Type="http://schemas.openxmlformats.org/officeDocument/2006/relationships/slideLayout" Target="../slideLayouts/slideLayout1011.xml"/><Relationship Id="rId198" Type="http://schemas.openxmlformats.org/officeDocument/2006/relationships/slideLayout" Target="../slideLayouts/slideLayout1053.xml"/><Relationship Id="rId321" Type="http://schemas.openxmlformats.org/officeDocument/2006/relationships/slideLayout" Target="../slideLayouts/slideLayout1176.xml"/><Relationship Id="rId363" Type="http://schemas.openxmlformats.org/officeDocument/2006/relationships/slideLayout" Target="../slideLayouts/slideLayout1218.xml"/><Relationship Id="rId419" Type="http://schemas.openxmlformats.org/officeDocument/2006/relationships/slideLayout" Target="../slideLayouts/slideLayout1274.xml"/><Relationship Id="rId570" Type="http://schemas.openxmlformats.org/officeDocument/2006/relationships/slideLayout" Target="../slideLayouts/slideLayout1425.xml"/><Relationship Id="rId626" Type="http://schemas.openxmlformats.org/officeDocument/2006/relationships/slideLayout" Target="../slideLayouts/slideLayout1481.xml"/><Relationship Id="rId223" Type="http://schemas.openxmlformats.org/officeDocument/2006/relationships/slideLayout" Target="../slideLayouts/slideLayout1078.xml"/><Relationship Id="rId430" Type="http://schemas.openxmlformats.org/officeDocument/2006/relationships/slideLayout" Target="../slideLayouts/slideLayout1285.xml"/><Relationship Id="rId668" Type="http://schemas.openxmlformats.org/officeDocument/2006/relationships/slideLayout" Target="../slideLayouts/slideLayout1523.xml"/><Relationship Id="rId18" Type="http://schemas.openxmlformats.org/officeDocument/2006/relationships/slideLayout" Target="../slideLayouts/slideLayout873.xml"/><Relationship Id="rId265" Type="http://schemas.openxmlformats.org/officeDocument/2006/relationships/slideLayout" Target="../slideLayouts/slideLayout1120.xml"/><Relationship Id="rId472" Type="http://schemas.openxmlformats.org/officeDocument/2006/relationships/slideLayout" Target="../slideLayouts/slideLayout1327.xml"/><Relationship Id="rId528" Type="http://schemas.openxmlformats.org/officeDocument/2006/relationships/slideLayout" Target="../slideLayouts/slideLayout1383.xml"/><Relationship Id="rId125" Type="http://schemas.openxmlformats.org/officeDocument/2006/relationships/slideLayout" Target="../slideLayouts/slideLayout980.xml"/><Relationship Id="rId167" Type="http://schemas.openxmlformats.org/officeDocument/2006/relationships/slideLayout" Target="../slideLayouts/slideLayout1022.xml"/><Relationship Id="rId332" Type="http://schemas.openxmlformats.org/officeDocument/2006/relationships/slideLayout" Target="../slideLayouts/slideLayout1187.xml"/><Relationship Id="rId374" Type="http://schemas.openxmlformats.org/officeDocument/2006/relationships/slideLayout" Target="../slideLayouts/slideLayout1229.xml"/><Relationship Id="rId581" Type="http://schemas.openxmlformats.org/officeDocument/2006/relationships/slideLayout" Target="../slideLayouts/slideLayout1436.xml"/><Relationship Id="rId71" Type="http://schemas.openxmlformats.org/officeDocument/2006/relationships/slideLayout" Target="../slideLayouts/slideLayout926.xml"/><Relationship Id="rId234" Type="http://schemas.openxmlformats.org/officeDocument/2006/relationships/slideLayout" Target="../slideLayouts/slideLayout1089.xml"/><Relationship Id="rId637" Type="http://schemas.openxmlformats.org/officeDocument/2006/relationships/slideLayout" Target="../slideLayouts/slideLayout1492.xml"/><Relationship Id="rId679" Type="http://schemas.openxmlformats.org/officeDocument/2006/relationships/slideLayout" Target="../slideLayouts/slideLayout1534.xml"/><Relationship Id="rId2" Type="http://schemas.openxmlformats.org/officeDocument/2006/relationships/slideLayout" Target="../slideLayouts/slideLayout857.xml"/><Relationship Id="rId29" Type="http://schemas.openxmlformats.org/officeDocument/2006/relationships/slideLayout" Target="../slideLayouts/slideLayout884.xml"/><Relationship Id="rId276" Type="http://schemas.openxmlformats.org/officeDocument/2006/relationships/slideLayout" Target="../slideLayouts/slideLayout1131.xml"/><Relationship Id="rId441" Type="http://schemas.openxmlformats.org/officeDocument/2006/relationships/slideLayout" Target="../slideLayouts/slideLayout1296.xml"/><Relationship Id="rId483" Type="http://schemas.openxmlformats.org/officeDocument/2006/relationships/slideLayout" Target="../slideLayouts/slideLayout1338.xml"/><Relationship Id="rId539" Type="http://schemas.openxmlformats.org/officeDocument/2006/relationships/slideLayout" Target="../slideLayouts/slideLayout1394.xml"/><Relationship Id="rId690" Type="http://schemas.openxmlformats.org/officeDocument/2006/relationships/slideLayout" Target="../slideLayouts/slideLayout1545.xml"/><Relationship Id="rId40" Type="http://schemas.openxmlformats.org/officeDocument/2006/relationships/slideLayout" Target="../slideLayouts/slideLayout895.xml"/><Relationship Id="rId136" Type="http://schemas.openxmlformats.org/officeDocument/2006/relationships/slideLayout" Target="../slideLayouts/slideLayout991.xml"/><Relationship Id="rId178" Type="http://schemas.openxmlformats.org/officeDocument/2006/relationships/slideLayout" Target="../slideLayouts/slideLayout1033.xml"/><Relationship Id="rId301" Type="http://schemas.openxmlformats.org/officeDocument/2006/relationships/slideLayout" Target="../slideLayouts/slideLayout1156.xml"/><Relationship Id="rId343" Type="http://schemas.openxmlformats.org/officeDocument/2006/relationships/slideLayout" Target="../slideLayouts/slideLayout1198.xml"/><Relationship Id="rId550" Type="http://schemas.openxmlformats.org/officeDocument/2006/relationships/slideLayout" Target="../slideLayouts/slideLayout1405.xml"/><Relationship Id="rId82" Type="http://schemas.openxmlformats.org/officeDocument/2006/relationships/slideLayout" Target="../slideLayouts/slideLayout937.xml"/><Relationship Id="rId203" Type="http://schemas.openxmlformats.org/officeDocument/2006/relationships/slideLayout" Target="../slideLayouts/slideLayout1058.xml"/><Relationship Id="rId385" Type="http://schemas.openxmlformats.org/officeDocument/2006/relationships/slideLayout" Target="../slideLayouts/slideLayout1240.xml"/><Relationship Id="rId592" Type="http://schemas.openxmlformats.org/officeDocument/2006/relationships/slideLayout" Target="../slideLayouts/slideLayout1447.xml"/><Relationship Id="rId606" Type="http://schemas.openxmlformats.org/officeDocument/2006/relationships/slideLayout" Target="../slideLayouts/slideLayout1461.xml"/><Relationship Id="rId648" Type="http://schemas.openxmlformats.org/officeDocument/2006/relationships/slideLayout" Target="../slideLayouts/slideLayout1503.xml"/><Relationship Id="rId245" Type="http://schemas.openxmlformats.org/officeDocument/2006/relationships/slideLayout" Target="../slideLayouts/slideLayout1100.xml"/><Relationship Id="rId287" Type="http://schemas.openxmlformats.org/officeDocument/2006/relationships/slideLayout" Target="../slideLayouts/slideLayout1142.xml"/><Relationship Id="rId410" Type="http://schemas.openxmlformats.org/officeDocument/2006/relationships/slideLayout" Target="../slideLayouts/slideLayout1265.xml"/><Relationship Id="rId452" Type="http://schemas.openxmlformats.org/officeDocument/2006/relationships/slideLayout" Target="../slideLayouts/slideLayout1307.xml"/><Relationship Id="rId494" Type="http://schemas.openxmlformats.org/officeDocument/2006/relationships/slideLayout" Target="../slideLayouts/slideLayout1349.xml"/><Relationship Id="rId508" Type="http://schemas.openxmlformats.org/officeDocument/2006/relationships/slideLayout" Target="../slideLayouts/slideLayout1363.xml"/><Relationship Id="rId105" Type="http://schemas.openxmlformats.org/officeDocument/2006/relationships/slideLayout" Target="../slideLayouts/slideLayout960.xml"/><Relationship Id="rId147" Type="http://schemas.openxmlformats.org/officeDocument/2006/relationships/slideLayout" Target="../slideLayouts/slideLayout1002.xml"/><Relationship Id="rId312" Type="http://schemas.openxmlformats.org/officeDocument/2006/relationships/slideLayout" Target="../slideLayouts/slideLayout1167.xml"/><Relationship Id="rId354" Type="http://schemas.openxmlformats.org/officeDocument/2006/relationships/slideLayout" Target="../slideLayouts/slideLayout1209.xml"/><Relationship Id="rId51" Type="http://schemas.openxmlformats.org/officeDocument/2006/relationships/slideLayout" Target="../slideLayouts/slideLayout906.xml"/><Relationship Id="rId93" Type="http://schemas.openxmlformats.org/officeDocument/2006/relationships/slideLayout" Target="../slideLayouts/slideLayout948.xml"/><Relationship Id="rId189" Type="http://schemas.openxmlformats.org/officeDocument/2006/relationships/slideLayout" Target="../slideLayouts/slideLayout1044.xml"/><Relationship Id="rId396" Type="http://schemas.openxmlformats.org/officeDocument/2006/relationships/slideLayout" Target="../slideLayouts/slideLayout1251.xml"/><Relationship Id="rId561" Type="http://schemas.openxmlformats.org/officeDocument/2006/relationships/slideLayout" Target="../slideLayouts/slideLayout1416.xml"/><Relationship Id="rId617" Type="http://schemas.openxmlformats.org/officeDocument/2006/relationships/slideLayout" Target="../slideLayouts/slideLayout1472.xml"/><Relationship Id="rId659" Type="http://schemas.openxmlformats.org/officeDocument/2006/relationships/slideLayout" Target="../slideLayouts/slideLayout1514.xml"/><Relationship Id="rId214" Type="http://schemas.openxmlformats.org/officeDocument/2006/relationships/slideLayout" Target="../slideLayouts/slideLayout1069.xml"/><Relationship Id="rId256" Type="http://schemas.openxmlformats.org/officeDocument/2006/relationships/slideLayout" Target="../slideLayouts/slideLayout1111.xml"/><Relationship Id="rId298" Type="http://schemas.openxmlformats.org/officeDocument/2006/relationships/slideLayout" Target="../slideLayouts/slideLayout1153.xml"/><Relationship Id="rId421" Type="http://schemas.openxmlformats.org/officeDocument/2006/relationships/slideLayout" Target="../slideLayouts/slideLayout1276.xml"/><Relationship Id="rId463" Type="http://schemas.openxmlformats.org/officeDocument/2006/relationships/slideLayout" Target="../slideLayouts/slideLayout1318.xml"/><Relationship Id="rId519" Type="http://schemas.openxmlformats.org/officeDocument/2006/relationships/slideLayout" Target="../slideLayouts/slideLayout1374.xml"/><Relationship Id="rId670" Type="http://schemas.openxmlformats.org/officeDocument/2006/relationships/slideLayout" Target="../slideLayouts/slideLayout1525.xml"/><Relationship Id="rId116" Type="http://schemas.openxmlformats.org/officeDocument/2006/relationships/slideLayout" Target="../slideLayouts/slideLayout971.xml"/><Relationship Id="rId158" Type="http://schemas.openxmlformats.org/officeDocument/2006/relationships/slideLayout" Target="../slideLayouts/slideLayout1013.xml"/><Relationship Id="rId323" Type="http://schemas.openxmlformats.org/officeDocument/2006/relationships/slideLayout" Target="../slideLayouts/slideLayout1178.xml"/><Relationship Id="rId530" Type="http://schemas.openxmlformats.org/officeDocument/2006/relationships/slideLayout" Target="../slideLayouts/slideLayout1385.xml"/><Relationship Id="rId20" Type="http://schemas.openxmlformats.org/officeDocument/2006/relationships/slideLayout" Target="../slideLayouts/slideLayout875.xml"/><Relationship Id="rId62" Type="http://schemas.openxmlformats.org/officeDocument/2006/relationships/slideLayout" Target="../slideLayouts/slideLayout917.xml"/><Relationship Id="rId365" Type="http://schemas.openxmlformats.org/officeDocument/2006/relationships/slideLayout" Target="../slideLayouts/slideLayout1220.xml"/><Relationship Id="rId572" Type="http://schemas.openxmlformats.org/officeDocument/2006/relationships/slideLayout" Target="../slideLayouts/slideLayout1427.xml"/><Relationship Id="rId628" Type="http://schemas.openxmlformats.org/officeDocument/2006/relationships/slideLayout" Target="../slideLayouts/slideLayout1483.xml"/><Relationship Id="rId225" Type="http://schemas.openxmlformats.org/officeDocument/2006/relationships/slideLayout" Target="../slideLayouts/slideLayout1080.xml"/><Relationship Id="rId267" Type="http://schemas.openxmlformats.org/officeDocument/2006/relationships/slideLayout" Target="../slideLayouts/slideLayout1122.xml"/><Relationship Id="rId432" Type="http://schemas.openxmlformats.org/officeDocument/2006/relationships/slideLayout" Target="../slideLayouts/slideLayout1287.xml"/><Relationship Id="rId474" Type="http://schemas.openxmlformats.org/officeDocument/2006/relationships/slideLayout" Target="../slideLayouts/slideLayout1329.xml"/><Relationship Id="rId127" Type="http://schemas.openxmlformats.org/officeDocument/2006/relationships/slideLayout" Target="../slideLayouts/slideLayout982.xml"/><Relationship Id="rId681" Type="http://schemas.openxmlformats.org/officeDocument/2006/relationships/slideLayout" Target="../slideLayouts/slideLayout1536.xml"/><Relationship Id="rId31" Type="http://schemas.openxmlformats.org/officeDocument/2006/relationships/slideLayout" Target="../slideLayouts/slideLayout886.xml"/><Relationship Id="rId73" Type="http://schemas.openxmlformats.org/officeDocument/2006/relationships/slideLayout" Target="../slideLayouts/slideLayout928.xml"/><Relationship Id="rId169" Type="http://schemas.openxmlformats.org/officeDocument/2006/relationships/slideLayout" Target="../slideLayouts/slideLayout1024.xml"/><Relationship Id="rId334" Type="http://schemas.openxmlformats.org/officeDocument/2006/relationships/slideLayout" Target="../slideLayouts/slideLayout1189.xml"/><Relationship Id="rId376" Type="http://schemas.openxmlformats.org/officeDocument/2006/relationships/slideLayout" Target="../slideLayouts/slideLayout1231.xml"/><Relationship Id="rId541" Type="http://schemas.openxmlformats.org/officeDocument/2006/relationships/slideLayout" Target="../slideLayouts/slideLayout1396.xml"/><Relationship Id="rId583" Type="http://schemas.openxmlformats.org/officeDocument/2006/relationships/slideLayout" Target="../slideLayouts/slideLayout1438.xml"/><Relationship Id="rId639" Type="http://schemas.openxmlformats.org/officeDocument/2006/relationships/slideLayout" Target="../slideLayouts/slideLayout1494.xml"/><Relationship Id="rId4" Type="http://schemas.openxmlformats.org/officeDocument/2006/relationships/slideLayout" Target="../slideLayouts/slideLayout859.xml"/><Relationship Id="rId180" Type="http://schemas.openxmlformats.org/officeDocument/2006/relationships/slideLayout" Target="../slideLayouts/slideLayout1035.xml"/><Relationship Id="rId236" Type="http://schemas.openxmlformats.org/officeDocument/2006/relationships/slideLayout" Target="../slideLayouts/slideLayout1091.xml"/><Relationship Id="rId278" Type="http://schemas.openxmlformats.org/officeDocument/2006/relationships/slideLayout" Target="../slideLayouts/slideLayout1133.xml"/><Relationship Id="rId401" Type="http://schemas.openxmlformats.org/officeDocument/2006/relationships/slideLayout" Target="../slideLayouts/slideLayout1256.xml"/><Relationship Id="rId443" Type="http://schemas.openxmlformats.org/officeDocument/2006/relationships/slideLayout" Target="../slideLayouts/slideLayout1298.xml"/><Relationship Id="rId650" Type="http://schemas.openxmlformats.org/officeDocument/2006/relationships/slideLayout" Target="../slideLayouts/slideLayout1505.xml"/><Relationship Id="rId303" Type="http://schemas.openxmlformats.org/officeDocument/2006/relationships/slideLayout" Target="../slideLayouts/slideLayout1158.xml"/><Relationship Id="rId485" Type="http://schemas.openxmlformats.org/officeDocument/2006/relationships/slideLayout" Target="../slideLayouts/slideLayout1340.xml"/><Relationship Id="rId692" Type="http://schemas.openxmlformats.org/officeDocument/2006/relationships/image" Target="../media/image6.jpeg"/><Relationship Id="rId42" Type="http://schemas.openxmlformats.org/officeDocument/2006/relationships/slideLayout" Target="../slideLayouts/slideLayout897.xml"/><Relationship Id="rId84" Type="http://schemas.openxmlformats.org/officeDocument/2006/relationships/slideLayout" Target="../slideLayouts/slideLayout939.xml"/><Relationship Id="rId138" Type="http://schemas.openxmlformats.org/officeDocument/2006/relationships/slideLayout" Target="../slideLayouts/slideLayout993.xml"/><Relationship Id="rId345" Type="http://schemas.openxmlformats.org/officeDocument/2006/relationships/slideLayout" Target="../slideLayouts/slideLayout1200.xml"/><Relationship Id="rId387" Type="http://schemas.openxmlformats.org/officeDocument/2006/relationships/slideLayout" Target="../slideLayouts/slideLayout1242.xml"/><Relationship Id="rId510" Type="http://schemas.openxmlformats.org/officeDocument/2006/relationships/slideLayout" Target="../slideLayouts/slideLayout1365.xml"/><Relationship Id="rId552" Type="http://schemas.openxmlformats.org/officeDocument/2006/relationships/slideLayout" Target="../slideLayouts/slideLayout1407.xml"/><Relationship Id="rId594" Type="http://schemas.openxmlformats.org/officeDocument/2006/relationships/slideLayout" Target="../slideLayouts/slideLayout1449.xml"/><Relationship Id="rId608" Type="http://schemas.openxmlformats.org/officeDocument/2006/relationships/slideLayout" Target="../slideLayouts/slideLayout1463.xml"/><Relationship Id="rId191" Type="http://schemas.openxmlformats.org/officeDocument/2006/relationships/slideLayout" Target="../slideLayouts/slideLayout1046.xml"/><Relationship Id="rId205" Type="http://schemas.openxmlformats.org/officeDocument/2006/relationships/slideLayout" Target="../slideLayouts/slideLayout1060.xml"/><Relationship Id="rId247" Type="http://schemas.openxmlformats.org/officeDocument/2006/relationships/slideLayout" Target="../slideLayouts/slideLayout1102.xml"/><Relationship Id="rId412" Type="http://schemas.openxmlformats.org/officeDocument/2006/relationships/slideLayout" Target="../slideLayouts/slideLayout1267.xml"/><Relationship Id="rId107" Type="http://schemas.openxmlformats.org/officeDocument/2006/relationships/slideLayout" Target="../slideLayouts/slideLayout962.xml"/><Relationship Id="rId289" Type="http://schemas.openxmlformats.org/officeDocument/2006/relationships/slideLayout" Target="../slideLayouts/slideLayout1144.xml"/><Relationship Id="rId454" Type="http://schemas.openxmlformats.org/officeDocument/2006/relationships/slideLayout" Target="../slideLayouts/slideLayout1309.xml"/><Relationship Id="rId496" Type="http://schemas.openxmlformats.org/officeDocument/2006/relationships/slideLayout" Target="../slideLayouts/slideLayout1351.xml"/><Relationship Id="rId661" Type="http://schemas.openxmlformats.org/officeDocument/2006/relationships/slideLayout" Target="../slideLayouts/slideLayout1516.xml"/><Relationship Id="rId11" Type="http://schemas.openxmlformats.org/officeDocument/2006/relationships/slideLayout" Target="../slideLayouts/slideLayout866.xml"/><Relationship Id="rId53" Type="http://schemas.openxmlformats.org/officeDocument/2006/relationships/slideLayout" Target="../slideLayouts/slideLayout908.xml"/><Relationship Id="rId149" Type="http://schemas.openxmlformats.org/officeDocument/2006/relationships/slideLayout" Target="../slideLayouts/slideLayout1004.xml"/><Relationship Id="rId314" Type="http://schemas.openxmlformats.org/officeDocument/2006/relationships/slideLayout" Target="../slideLayouts/slideLayout1169.xml"/><Relationship Id="rId356" Type="http://schemas.openxmlformats.org/officeDocument/2006/relationships/slideLayout" Target="../slideLayouts/slideLayout1211.xml"/><Relationship Id="rId398" Type="http://schemas.openxmlformats.org/officeDocument/2006/relationships/slideLayout" Target="../slideLayouts/slideLayout1253.xml"/><Relationship Id="rId521" Type="http://schemas.openxmlformats.org/officeDocument/2006/relationships/slideLayout" Target="../slideLayouts/slideLayout1376.xml"/><Relationship Id="rId563" Type="http://schemas.openxmlformats.org/officeDocument/2006/relationships/slideLayout" Target="../slideLayouts/slideLayout1418.xml"/><Relationship Id="rId619" Type="http://schemas.openxmlformats.org/officeDocument/2006/relationships/slideLayout" Target="../slideLayouts/slideLayout1474.xml"/><Relationship Id="rId95" Type="http://schemas.openxmlformats.org/officeDocument/2006/relationships/slideLayout" Target="../slideLayouts/slideLayout950.xml"/><Relationship Id="rId160" Type="http://schemas.openxmlformats.org/officeDocument/2006/relationships/slideLayout" Target="../slideLayouts/slideLayout1015.xml"/><Relationship Id="rId216" Type="http://schemas.openxmlformats.org/officeDocument/2006/relationships/slideLayout" Target="../slideLayouts/slideLayout1071.xml"/><Relationship Id="rId423" Type="http://schemas.openxmlformats.org/officeDocument/2006/relationships/slideLayout" Target="../slideLayouts/slideLayout1278.xml"/><Relationship Id="rId258" Type="http://schemas.openxmlformats.org/officeDocument/2006/relationships/slideLayout" Target="../slideLayouts/slideLayout1113.xml"/><Relationship Id="rId465" Type="http://schemas.openxmlformats.org/officeDocument/2006/relationships/slideLayout" Target="../slideLayouts/slideLayout1320.xml"/><Relationship Id="rId630" Type="http://schemas.openxmlformats.org/officeDocument/2006/relationships/slideLayout" Target="../slideLayouts/slideLayout1485.xml"/><Relationship Id="rId672" Type="http://schemas.openxmlformats.org/officeDocument/2006/relationships/slideLayout" Target="../slideLayouts/slideLayout1527.xml"/><Relationship Id="rId22" Type="http://schemas.openxmlformats.org/officeDocument/2006/relationships/slideLayout" Target="../slideLayouts/slideLayout877.xml"/><Relationship Id="rId64" Type="http://schemas.openxmlformats.org/officeDocument/2006/relationships/slideLayout" Target="../slideLayouts/slideLayout919.xml"/><Relationship Id="rId118" Type="http://schemas.openxmlformats.org/officeDocument/2006/relationships/slideLayout" Target="../slideLayouts/slideLayout973.xml"/><Relationship Id="rId325" Type="http://schemas.openxmlformats.org/officeDocument/2006/relationships/slideLayout" Target="../slideLayouts/slideLayout1180.xml"/><Relationship Id="rId367" Type="http://schemas.openxmlformats.org/officeDocument/2006/relationships/slideLayout" Target="../slideLayouts/slideLayout1222.xml"/><Relationship Id="rId532" Type="http://schemas.openxmlformats.org/officeDocument/2006/relationships/slideLayout" Target="../slideLayouts/slideLayout1387.xml"/><Relationship Id="rId574" Type="http://schemas.openxmlformats.org/officeDocument/2006/relationships/slideLayout" Target="../slideLayouts/slideLayout1429.xml"/><Relationship Id="rId171" Type="http://schemas.openxmlformats.org/officeDocument/2006/relationships/slideLayout" Target="../slideLayouts/slideLayout1026.xml"/><Relationship Id="rId227" Type="http://schemas.openxmlformats.org/officeDocument/2006/relationships/slideLayout" Target="../slideLayouts/slideLayout1082.xml"/><Relationship Id="rId269" Type="http://schemas.openxmlformats.org/officeDocument/2006/relationships/slideLayout" Target="../slideLayouts/slideLayout1124.xml"/><Relationship Id="rId434" Type="http://schemas.openxmlformats.org/officeDocument/2006/relationships/slideLayout" Target="../slideLayouts/slideLayout1289.xml"/><Relationship Id="rId476" Type="http://schemas.openxmlformats.org/officeDocument/2006/relationships/slideLayout" Target="../slideLayouts/slideLayout1331.xml"/><Relationship Id="rId641" Type="http://schemas.openxmlformats.org/officeDocument/2006/relationships/slideLayout" Target="../slideLayouts/slideLayout1496.xml"/><Relationship Id="rId683" Type="http://schemas.openxmlformats.org/officeDocument/2006/relationships/slideLayout" Target="../slideLayouts/slideLayout1538.xml"/><Relationship Id="rId33" Type="http://schemas.openxmlformats.org/officeDocument/2006/relationships/slideLayout" Target="../slideLayouts/slideLayout888.xml"/><Relationship Id="rId129" Type="http://schemas.openxmlformats.org/officeDocument/2006/relationships/slideLayout" Target="../slideLayouts/slideLayout984.xml"/><Relationship Id="rId280" Type="http://schemas.openxmlformats.org/officeDocument/2006/relationships/slideLayout" Target="../slideLayouts/slideLayout1135.xml"/><Relationship Id="rId336" Type="http://schemas.openxmlformats.org/officeDocument/2006/relationships/slideLayout" Target="../slideLayouts/slideLayout1191.xml"/><Relationship Id="rId501" Type="http://schemas.openxmlformats.org/officeDocument/2006/relationships/slideLayout" Target="../slideLayouts/slideLayout1356.xml"/><Relationship Id="rId543" Type="http://schemas.openxmlformats.org/officeDocument/2006/relationships/slideLayout" Target="../slideLayouts/slideLayout1398.xml"/><Relationship Id="rId75" Type="http://schemas.openxmlformats.org/officeDocument/2006/relationships/slideLayout" Target="../slideLayouts/slideLayout930.xml"/><Relationship Id="rId140" Type="http://schemas.openxmlformats.org/officeDocument/2006/relationships/slideLayout" Target="../slideLayouts/slideLayout995.xml"/><Relationship Id="rId182" Type="http://schemas.openxmlformats.org/officeDocument/2006/relationships/slideLayout" Target="../slideLayouts/slideLayout1037.xml"/><Relationship Id="rId378" Type="http://schemas.openxmlformats.org/officeDocument/2006/relationships/slideLayout" Target="../slideLayouts/slideLayout1233.xml"/><Relationship Id="rId403" Type="http://schemas.openxmlformats.org/officeDocument/2006/relationships/slideLayout" Target="../slideLayouts/slideLayout1258.xml"/><Relationship Id="rId585" Type="http://schemas.openxmlformats.org/officeDocument/2006/relationships/slideLayout" Target="../slideLayouts/slideLayout1440.xml"/><Relationship Id="rId6" Type="http://schemas.openxmlformats.org/officeDocument/2006/relationships/slideLayout" Target="../slideLayouts/slideLayout861.xml"/><Relationship Id="rId238" Type="http://schemas.openxmlformats.org/officeDocument/2006/relationships/slideLayout" Target="../slideLayouts/slideLayout1093.xml"/><Relationship Id="rId445" Type="http://schemas.openxmlformats.org/officeDocument/2006/relationships/slideLayout" Target="../slideLayouts/slideLayout1300.xml"/><Relationship Id="rId487" Type="http://schemas.openxmlformats.org/officeDocument/2006/relationships/slideLayout" Target="../slideLayouts/slideLayout1342.xml"/><Relationship Id="rId610" Type="http://schemas.openxmlformats.org/officeDocument/2006/relationships/slideLayout" Target="../slideLayouts/slideLayout1465.xml"/><Relationship Id="rId652" Type="http://schemas.openxmlformats.org/officeDocument/2006/relationships/slideLayout" Target="../slideLayouts/slideLayout1507.xml"/><Relationship Id="rId694" Type="http://schemas.openxmlformats.org/officeDocument/2006/relationships/image" Target="../media/image8.png"/><Relationship Id="rId291" Type="http://schemas.openxmlformats.org/officeDocument/2006/relationships/slideLayout" Target="../slideLayouts/slideLayout1146.xml"/><Relationship Id="rId305" Type="http://schemas.openxmlformats.org/officeDocument/2006/relationships/slideLayout" Target="../slideLayouts/slideLayout1160.xml"/><Relationship Id="rId347" Type="http://schemas.openxmlformats.org/officeDocument/2006/relationships/slideLayout" Target="../slideLayouts/slideLayout1202.xml"/><Relationship Id="rId512" Type="http://schemas.openxmlformats.org/officeDocument/2006/relationships/slideLayout" Target="../slideLayouts/slideLayout1367.xml"/><Relationship Id="rId44" Type="http://schemas.openxmlformats.org/officeDocument/2006/relationships/slideLayout" Target="../slideLayouts/slideLayout899.xml"/><Relationship Id="rId86" Type="http://schemas.openxmlformats.org/officeDocument/2006/relationships/slideLayout" Target="../slideLayouts/slideLayout941.xml"/><Relationship Id="rId151" Type="http://schemas.openxmlformats.org/officeDocument/2006/relationships/slideLayout" Target="../slideLayouts/slideLayout1006.xml"/><Relationship Id="rId389" Type="http://schemas.openxmlformats.org/officeDocument/2006/relationships/slideLayout" Target="../slideLayouts/slideLayout1244.xml"/><Relationship Id="rId554" Type="http://schemas.openxmlformats.org/officeDocument/2006/relationships/slideLayout" Target="../slideLayouts/slideLayout1409.xml"/><Relationship Id="rId596" Type="http://schemas.openxmlformats.org/officeDocument/2006/relationships/slideLayout" Target="../slideLayouts/slideLayout1451.xml"/><Relationship Id="rId193" Type="http://schemas.openxmlformats.org/officeDocument/2006/relationships/slideLayout" Target="../slideLayouts/slideLayout1048.xml"/><Relationship Id="rId207" Type="http://schemas.openxmlformats.org/officeDocument/2006/relationships/slideLayout" Target="../slideLayouts/slideLayout1062.xml"/><Relationship Id="rId249" Type="http://schemas.openxmlformats.org/officeDocument/2006/relationships/slideLayout" Target="../slideLayouts/slideLayout1104.xml"/><Relationship Id="rId414" Type="http://schemas.openxmlformats.org/officeDocument/2006/relationships/slideLayout" Target="../slideLayouts/slideLayout1269.xml"/><Relationship Id="rId456" Type="http://schemas.openxmlformats.org/officeDocument/2006/relationships/slideLayout" Target="../slideLayouts/slideLayout1311.xml"/><Relationship Id="rId498" Type="http://schemas.openxmlformats.org/officeDocument/2006/relationships/slideLayout" Target="../slideLayouts/slideLayout1353.xml"/><Relationship Id="rId621" Type="http://schemas.openxmlformats.org/officeDocument/2006/relationships/slideLayout" Target="../slideLayouts/slideLayout1476.xml"/><Relationship Id="rId663" Type="http://schemas.openxmlformats.org/officeDocument/2006/relationships/slideLayout" Target="../slideLayouts/slideLayout1518.xml"/><Relationship Id="rId13" Type="http://schemas.openxmlformats.org/officeDocument/2006/relationships/slideLayout" Target="../slideLayouts/slideLayout868.xml"/><Relationship Id="rId109" Type="http://schemas.openxmlformats.org/officeDocument/2006/relationships/slideLayout" Target="../slideLayouts/slideLayout964.xml"/><Relationship Id="rId260" Type="http://schemas.openxmlformats.org/officeDocument/2006/relationships/slideLayout" Target="../slideLayouts/slideLayout1115.xml"/><Relationship Id="rId316" Type="http://schemas.openxmlformats.org/officeDocument/2006/relationships/slideLayout" Target="../slideLayouts/slideLayout1171.xml"/><Relationship Id="rId523" Type="http://schemas.openxmlformats.org/officeDocument/2006/relationships/slideLayout" Target="../slideLayouts/slideLayout1378.xml"/><Relationship Id="rId55" Type="http://schemas.openxmlformats.org/officeDocument/2006/relationships/slideLayout" Target="../slideLayouts/slideLayout910.xml"/><Relationship Id="rId97" Type="http://schemas.openxmlformats.org/officeDocument/2006/relationships/slideLayout" Target="../slideLayouts/slideLayout952.xml"/><Relationship Id="rId120" Type="http://schemas.openxmlformats.org/officeDocument/2006/relationships/slideLayout" Target="../slideLayouts/slideLayout975.xml"/><Relationship Id="rId358" Type="http://schemas.openxmlformats.org/officeDocument/2006/relationships/slideLayout" Target="../slideLayouts/slideLayout1213.xml"/><Relationship Id="rId565" Type="http://schemas.openxmlformats.org/officeDocument/2006/relationships/slideLayout" Target="../slideLayouts/slideLayout1420.xml"/><Relationship Id="rId162" Type="http://schemas.openxmlformats.org/officeDocument/2006/relationships/slideLayout" Target="../slideLayouts/slideLayout1017.xml"/><Relationship Id="rId218" Type="http://schemas.openxmlformats.org/officeDocument/2006/relationships/slideLayout" Target="../slideLayouts/slideLayout1073.xml"/><Relationship Id="rId425" Type="http://schemas.openxmlformats.org/officeDocument/2006/relationships/slideLayout" Target="../slideLayouts/slideLayout1280.xml"/><Relationship Id="rId467" Type="http://schemas.openxmlformats.org/officeDocument/2006/relationships/slideLayout" Target="../slideLayouts/slideLayout1322.xml"/><Relationship Id="rId632" Type="http://schemas.openxmlformats.org/officeDocument/2006/relationships/slideLayout" Target="../slideLayouts/slideLayout1487.xml"/><Relationship Id="rId271" Type="http://schemas.openxmlformats.org/officeDocument/2006/relationships/slideLayout" Target="../slideLayouts/slideLayout1126.xml"/><Relationship Id="rId674" Type="http://schemas.openxmlformats.org/officeDocument/2006/relationships/slideLayout" Target="../slideLayouts/slideLayout1529.xml"/><Relationship Id="rId24" Type="http://schemas.openxmlformats.org/officeDocument/2006/relationships/slideLayout" Target="../slideLayouts/slideLayout879.xml"/><Relationship Id="rId66" Type="http://schemas.openxmlformats.org/officeDocument/2006/relationships/slideLayout" Target="../slideLayouts/slideLayout921.xml"/><Relationship Id="rId131" Type="http://schemas.openxmlformats.org/officeDocument/2006/relationships/slideLayout" Target="../slideLayouts/slideLayout986.xml"/><Relationship Id="rId327" Type="http://schemas.openxmlformats.org/officeDocument/2006/relationships/slideLayout" Target="../slideLayouts/slideLayout1182.xml"/><Relationship Id="rId369" Type="http://schemas.openxmlformats.org/officeDocument/2006/relationships/slideLayout" Target="../slideLayouts/slideLayout1224.xml"/><Relationship Id="rId534" Type="http://schemas.openxmlformats.org/officeDocument/2006/relationships/slideLayout" Target="../slideLayouts/slideLayout1389.xml"/><Relationship Id="rId576" Type="http://schemas.openxmlformats.org/officeDocument/2006/relationships/slideLayout" Target="../slideLayouts/slideLayout1431.xml"/><Relationship Id="rId173" Type="http://schemas.openxmlformats.org/officeDocument/2006/relationships/slideLayout" Target="../slideLayouts/slideLayout1028.xml"/><Relationship Id="rId229" Type="http://schemas.openxmlformats.org/officeDocument/2006/relationships/slideLayout" Target="../slideLayouts/slideLayout1084.xml"/><Relationship Id="rId380" Type="http://schemas.openxmlformats.org/officeDocument/2006/relationships/slideLayout" Target="../slideLayouts/slideLayout1235.xml"/><Relationship Id="rId436" Type="http://schemas.openxmlformats.org/officeDocument/2006/relationships/slideLayout" Target="../slideLayouts/slideLayout1291.xml"/><Relationship Id="rId601" Type="http://schemas.openxmlformats.org/officeDocument/2006/relationships/slideLayout" Target="../slideLayouts/slideLayout1456.xml"/><Relationship Id="rId643" Type="http://schemas.openxmlformats.org/officeDocument/2006/relationships/slideLayout" Target="../slideLayouts/slideLayout1498.xml"/><Relationship Id="rId240" Type="http://schemas.openxmlformats.org/officeDocument/2006/relationships/slideLayout" Target="../slideLayouts/slideLayout1095.xml"/><Relationship Id="rId478" Type="http://schemas.openxmlformats.org/officeDocument/2006/relationships/slideLayout" Target="../slideLayouts/slideLayout1333.xml"/><Relationship Id="rId685" Type="http://schemas.openxmlformats.org/officeDocument/2006/relationships/slideLayout" Target="../slideLayouts/slideLayout1540.xml"/><Relationship Id="rId35" Type="http://schemas.openxmlformats.org/officeDocument/2006/relationships/slideLayout" Target="../slideLayouts/slideLayout890.xml"/><Relationship Id="rId77" Type="http://schemas.openxmlformats.org/officeDocument/2006/relationships/slideLayout" Target="../slideLayouts/slideLayout932.xml"/><Relationship Id="rId100" Type="http://schemas.openxmlformats.org/officeDocument/2006/relationships/slideLayout" Target="../slideLayouts/slideLayout955.xml"/><Relationship Id="rId282" Type="http://schemas.openxmlformats.org/officeDocument/2006/relationships/slideLayout" Target="../slideLayouts/slideLayout1137.xml"/><Relationship Id="rId338" Type="http://schemas.openxmlformats.org/officeDocument/2006/relationships/slideLayout" Target="../slideLayouts/slideLayout1193.xml"/><Relationship Id="rId503" Type="http://schemas.openxmlformats.org/officeDocument/2006/relationships/slideLayout" Target="../slideLayouts/slideLayout1358.xml"/><Relationship Id="rId545" Type="http://schemas.openxmlformats.org/officeDocument/2006/relationships/slideLayout" Target="../slideLayouts/slideLayout1400.xml"/><Relationship Id="rId587" Type="http://schemas.openxmlformats.org/officeDocument/2006/relationships/slideLayout" Target="../slideLayouts/slideLayout1442.xml"/><Relationship Id="rId8" Type="http://schemas.openxmlformats.org/officeDocument/2006/relationships/slideLayout" Target="../slideLayouts/slideLayout863.xml"/><Relationship Id="rId142" Type="http://schemas.openxmlformats.org/officeDocument/2006/relationships/slideLayout" Target="../slideLayouts/slideLayout997.xml"/><Relationship Id="rId184" Type="http://schemas.openxmlformats.org/officeDocument/2006/relationships/slideLayout" Target="../slideLayouts/slideLayout1039.xml"/><Relationship Id="rId391" Type="http://schemas.openxmlformats.org/officeDocument/2006/relationships/slideLayout" Target="../slideLayouts/slideLayout1246.xml"/><Relationship Id="rId405" Type="http://schemas.openxmlformats.org/officeDocument/2006/relationships/slideLayout" Target="../slideLayouts/slideLayout1260.xml"/><Relationship Id="rId447" Type="http://schemas.openxmlformats.org/officeDocument/2006/relationships/slideLayout" Target="../slideLayouts/slideLayout1302.xml"/><Relationship Id="rId612" Type="http://schemas.openxmlformats.org/officeDocument/2006/relationships/slideLayout" Target="../slideLayouts/slideLayout1467.xml"/><Relationship Id="rId251" Type="http://schemas.openxmlformats.org/officeDocument/2006/relationships/slideLayout" Target="../slideLayouts/slideLayout1106.xml"/><Relationship Id="rId489" Type="http://schemas.openxmlformats.org/officeDocument/2006/relationships/slideLayout" Target="../slideLayouts/slideLayout1344.xml"/><Relationship Id="rId654" Type="http://schemas.openxmlformats.org/officeDocument/2006/relationships/slideLayout" Target="../slideLayouts/slideLayout1509.xml"/><Relationship Id="rId696" Type="http://schemas.openxmlformats.org/officeDocument/2006/relationships/image" Target="../media/image10.png"/><Relationship Id="rId46" Type="http://schemas.openxmlformats.org/officeDocument/2006/relationships/slideLayout" Target="../slideLayouts/slideLayout901.xml"/><Relationship Id="rId293" Type="http://schemas.openxmlformats.org/officeDocument/2006/relationships/slideLayout" Target="../slideLayouts/slideLayout1148.xml"/><Relationship Id="rId307" Type="http://schemas.openxmlformats.org/officeDocument/2006/relationships/slideLayout" Target="../slideLayouts/slideLayout1162.xml"/><Relationship Id="rId349" Type="http://schemas.openxmlformats.org/officeDocument/2006/relationships/slideLayout" Target="../slideLayouts/slideLayout1204.xml"/><Relationship Id="rId514" Type="http://schemas.openxmlformats.org/officeDocument/2006/relationships/slideLayout" Target="../slideLayouts/slideLayout1369.xml"/><Relationship Id="rId556" Type="http://schemas.openxmlformats.org/officeDocument/2006/relationships/slideLayout" Target="../slideLayouts/slideLayout1411.xml"/><Relationship Id="rId88" Type="http://schemas.openxmlformats.org/officeDocument/2006/relationships/slideLayout" Target="../slideLayouts/slideLayout943.xml"/><Relationship Id="rId111" Type="http://schemas.openxmlformats.org/officeDocument/2006/relationships/slideLayout" Target="../slideLayouts/slideLayout966.xml"/><Relationship Id="rId153" Type="http://schemas.openxmlformats.org/officeDocument/2006/relationships/slideLayout" Target="../slideLayouts/slideLayout1008.xml"/><Relationship Id="rId195" Type="http://schemas.openxmlformats.org/officeDocument/2006/relationships/slideLayout" Target="../slideLayouts/slideLayout1050.xml"/><Relationship Id="rId209" Type="http://schemas.openxmlformats.org/officeDocument/2006/relationships/slideLayout" Target="../slideLayouts/slideLayout1064.xml"/><Relationship Id="rId360" Type="http://schemas.openxmlformats.org/officeDocument/2006/relationships/slideLayout" Target="../slideLayouts/slideLayout1215.xml"/><Relationship Id="rId416" Type="http://schemas.openxmlformats.org/officeDocument/2006/relationships/slideLayout" Target="../slideLayouts/slideLayout1271.xml"/><Relationship Id="rId598" Type="http://schemas.openxmlformats.org/officeDocument/2006/relationships/slideLayout" Target="../slideLayouts/slideLayout1453.xml"/><Relationship Id="rId220" Type="http://schemas.openxmlformats.org/officeDocument/2006/relationships/slideLayout" Target="../slideLayouts/slideLayout1075.xml"/><Relationship Id="rId458" Type="http://schemas.openxmlformats.org/officeDocument/2006/relationships/slideLayout" Target="../slideLayouts/slideLayout1313.xml"/><Relationship Id="rId623" Type="http://schemas.openxmlformats.org/officeDocument/2006/relationships/slideLayout" Target="../slideLayouts/slideLayout1478.xml"/><Relationship Id="rId665" Type="http://schemas.openxmlformats.org/officeDocument/2006/relationships/slideLayout" Target="../slideLayouts/slideLayout1520.xml"/><Relationship Id="rId15" Type="http://schemas.openxmlformats.org/officeDocument/2006/relationships/slideLayout" Target="../slideLayouts/slideLayout870.xml"/><Relationship Id="rId57" Type="http://schemas.openxmlformats.org/officeDocument/2006/relationships/slideLayout" Target="../slideLayouts/slideLayout912.xml"/><Relationship Id="rId262" Type="http://schemas.openxmlformats.org/officeDocument/2006/relationships/slideLayout" Target="../slideLayouts/slideLayout1117.xml"/><Relationship Id="rId318" Type="http://schemas.openxmlformats.org/officeDocument/2006/relationships/slideLayout" Target="../slideLayouts/slideLayout1173.xml"/><Relationship Id="rId525" Type="http://schemas.openxmlformats.org/officeDocument/2006/relationships/slideLayout" Target="../slideLayouts/slideLayout1380.xml"/><Relationship Id="rId567" Type="http://schemas.openxmlformats.org/officeDocument/2006/relationships/slideLayout" Target="../slideLayouts/slideLayout1422.xml"/><Relationship Id="rId99" Type="http://schemas.openxmlformats.org/officeDocument/2006/relationships/slideLayout" Target="../slideLayouts/slideLayout954.xml"/><Relationship Id="rId122" Type="http://schemas.openxmlformats.org/officeDocument/2006/relationships/slideLayout" Target="../slideLayouts/slideLayout977.xml"/><Relationship Id="rId164" Type="http://schemas.openxmlformats.org/officeDocument/2006/relationships/slideLayout" Target="../slideLayouts/slideLayout1019.xml"/><Relationship Id="rId371" Type="http://schemas.openxmlformats.org/officeDocument/2006/relationships/slideLayout" Target="../slideLayouts/slideLayout1226.xml"/><Relationship Id="rId427" Type="http://schemas.openxmlformats.org/officeDocument/2006/relationships/slideLayout" Target="../slideLayouts/slideLayout1282.xml"/><Relationship Id="rId469" Type="http://schemas.openxmlformats.org/officeDocument/2006/relationships/slideLayout" Target="../slideLayouts/slideLayout1324.xml"/><Relationship Id="rId634" Type="http://schemas.openxmlformats.org/officeDocument/2006/relationships/slideLayout" Target="../slideLayouts/slideLayout1489.xml"/><Relationship Id="rId676" Type="http://schemas.openxmlformats.org/officeDocument/2006/relationships/slideLayout" Target="../slideLayouts/slideLayout1531.xml"/><Relationship Id="rId26" Type="http://schemas.openxmlformats.org/officeDocument/2006/relationships/slideLayout" Target="../slideLayouts/slideLayout881.xml"/><Relationship Id="rId231" Type="http://schemas.openxmlformats.org/officeDocument/2006/relationships/slideLayout" Target="../slideLayouts/slideLayout1086.xml"/><Relationship Id="rId273" Type="http://schemas.openxmlformats.org/officeDocument/2006/relationships/slideLayout" Target="../slideLayouts/slideLayout1128.xml"/><Relationship Id="rId329" Type="http://schemas.openxmlformats.org/officeDocument/2006/relationships/slideLayout" Target="../slideLayouts/slideLayout1184.xml"/><Relationship Id="rId480" Type="http://schemas.openxmlformats.org/officeDocument/2006/relationships/slideLayout" Target="../slideLayouts/slideLayout1335.xml"/><Relationship Id="rId536" Type="http://schemas.openxmlformats.org/officeDocument/2006/relationships/slideLayout" Target="../slideLayouts/slideLayout1391.xml"/><Relationship Id="rId68" Type="http://schemas.openxmlformats.org/officeDocument/2006/relationships/slideLayout" Target="../slideLayouts/slideLayout923.xml"/><Relationship Id="rId133" Type="http://schemas.openxmlformats.org/officeDocument/2006/relationships/slideLayout" Target="../slideLayouts/slideLayout988.xml"/><Relationship Id="rId175" Type="http://schemas.openxmlformats.org/officeDocument/2006/relationships/slideLayout" Target="../slideLayouts/slideLayout1030.xml"/><Relationship Id="rId340" Type="http://schemas.openxmlformats.org/officeDocument/2006/relationships/slideLayout" Target="../slideLayouts/slideLayout1195.xml"/><Relationship Id="rId578" Type="http://schemas.openxmlformats.org/officeDocument/2006/relationships/slideLayout" Target="../slideLayouts/slideLayout1433.xml"/><Relationship Id="rId200" Type="http://schemas.openxmlformats.org/officeDocument/2006/relationships/slideLayout" Target="../slideLayouts/slideLayout1055.xml"/><Relationship Id="rId382" Type="http://schemas.openxmlformats.org/officeDocument/2006/relationships/slideLayout" Target="../slideLayouts/slideLayout1237.xml"/><Relationship Id="rId438" Type="http://schemas.openxmlformats.org/officeDocument/2006/relationships/slideLayout" Target="../slideLayouts/slideLayout1293.xml"/><Relationship Id="rId603" Type="http://schemas.openxmlformats.org/officeDocument/2006/relationships/slideLayout" Target="../slideLayouts/slideLayout1458.xml"/><Relationship Id="rId645" Type="http://schemas.openxmlformats.org/officeDocument/2006/relationships/slideLayout" Target="../slideLayouts/slideLayout1500.xml"/><Relationship Id="rId687" Type="http://schemas.openxmlformats.org/officeDocument/2006/relationships/slideLayout" Target="../slideLayouts/slideLayout1542.xml"/><Relationship Id="rId242" Type="http://schemas.openxmlformats.org/officeDocument/2006/relationships/slideLayout" Target="../slideLayouts/slideLayout1097.xml"/><Relationship Id="rId284" Type="http://schemas.openxmlformats.org/officeDocument/2006/relationships/slideLayout" Target="../slideLayouts/slideLayout1139.xml"/><Relationship Id="rId491" Type="http://schemas.openxmlformats.org/officeDocument/2006/relationships/slideLayout" Target="../slideLayouts/slideLayout1346.xml"/><Relationship Id="rId505" Type="http://schemas.openxmlformats.org/officeDocument/2006/relationships/slideLayout" Target="../slideLayouts/slideLayout1360.xml"/><Relationship Id="rId37" Type="http://schemas.openxmlformats.org/officeDocument/2006/relationships/slideLayout" Target="../slideLayouts/slideLayout892.xml"/><Relationship Id="rId79" Type="http://schemas.openxmlformats.org/officeDocument/2006/relationships/slideLayout" Target="../slideLayouts/slideLayout934.xml"/><Relationship Id="rId102" Type="http://schemas.openxmlformats.org/officeDocument/2006/relationships/slideLayout" Target="../slideLayouts/slideLayout957.xml"/><Relationship Id="rId144" Type="http://schemas.openxmlformats.org/officeDocument/2006/relationships/slideLayout" Target="../slideLayouts/slideLayout999.xml"/><Relationship Id="rId547" Type="http://schemas.openxmlformats.org/officeDocument/2006/relationships/slideLayout" Target="../slideLayouts/slideLayout1402.xml"/><Relationship Id="rId589" Type="http://schemas.openxmlformats.org/officeDocument/2006/relationships/slideLayout" Target="../slideLayouts/slideLayout1444.xml"/><Relationship Id="rId90" Type="http://schemas.openxmlformats.org/officeDocument/2006/relationships/slideLayout" Target="../slideLayouts/slideLayout945.xml"/><Relationship Id="rId186" Type="http://schemas.openxmlformats.org/officeDocument/2006/relationships/slideLayout" Target="../slideLayouts/slideLayout1041.xml"/><Relationship Id="rId351" Type="http://schemas.openxmlformats.org/officeDocument/2006/relationships/slideLayout" Target="../slideLayouts/slideLayout1206.xml"/><Relationship Id="rId393" Type="http://schemas.openxmlformats.org/officeDocument/2006/relationships/slideLayout" Target="../slideLayouts/slideLayout1248.xml"/><Relationship Id="rId407" Type="http://schemas.openxmlformats.org/officeDocument/2006/relationships/slideLayout" Target="../slideLayouts/slideLayout1262.xml"/><Relationship Id="rId449" Type="http://schemas.openxmlformats.org/officeDocument/2006/relationships/slideLayout" Target="../slideLayouts/slideLayout1304.xml"/><Relationship Id="rId614" Type="http://schemas.openxmlformats.org/officeDocument/2006/relationships/slideLayout" Target="../slideLayouts/slideLayout1469.xml"/><Relationship Id="rId656" Type="http://schemas.openxmlformats.org/officeDocument/2006/relationships/slideLayout" Target="../slideLayouts/slideLayout1511.xml"/><Relationship Id="rId211" Type="http://schemas.openxmlformats.org/officeDocument/2006/relationships/slideLayout" Target="../slideLayouts/slideLayout1066.xml"/><Relationship Id="rId253" Type="http://schemas.openxmlformats.org/officeDocument/2006/relationships/slideLayout" Target="../slideLayouts/slideLayout1108.xml"/><Relationship Id="rId295" Type="http://schemas.openxmlformats.org/officeDocument/2006/relationships/slideLayout" Target="../slideLayouts/slideLayout1150.xml"/><Relationship Id="rId309" Type="http://schemas.openxmlformats.org/officeDocument/2006/relationships/slideLayout" Target="../slideLayouts/slideLayout1164.xml"/><Relationship Id="rId460" Type="http://schemas.openxmlformats.org/officeDocument/2006/relationships/slideLayout" Target="../slideLayouts/slideLayout1315.xml"/><Relationship Id="rId516" Type="http://schemas.openxmlformats.org/officeDocument/2006/relationships/slideLayout" Target="../slideLayouts/slideLayout1371.xml"/><Relationship Id="rId48" Type="http://schemas.openxmlformats.org/officeDocument/2006/relationships/slideLayout" Target="../slideLayouts/slideLayout903.xml"/><Relationship Id="rId113" Type="http://schemas.openxmlformats.org/officeDocument/2006/relationships/slideLayout" Target="../slideLayouts/slideLayout968.xml"/><Relationship Id="rId320" Type="http://schemas.openxmlformats.org/officeDocument/2006/relationships/slideLayout" Target="../slideLayouts/slideLayout1175.xml"/><Relationship Id="rId558" Type="http://schemas.openxmlformats.org/officeDocument/2006/relationships/slideLayout" Target="../slideLayouts/slideLayout1413.xml"/><Relationship Id="rId155" Type="http://schemas.openxmlformats.org/officeDocument/2006/relationships/slideLayout" Target="../slideLayouts/slideLayout1010.xml"/><Relationship Id="rId197" Type="http://schemas.openxmlformats.org/officeDocument/2006/relationships/slideLayout" Target="../slideLayouts/slideLayout1052.xml"/><Relationship Id="rId362" Type="http://schemas.openxmlformats.org/officeDocument/2006/relationships/slideLayout" Target="../slideLayouts/slideLayout1217.xml"/><Relationship Id="rId418" Type="http://schemas.openxmlformats.org/officeDocument/2006/relationships/slideLayout" Target="../slideLayouts/slideLayout1273.xml"/><Relationship Id="rId625" Type="http://schemas.openxmlformats.org/officeDocument/2006/relationships/slideLayout" Target="../slideLayouts/slideLayout1480.xml"/><Relationship Id="rId222" Type="http://schemas.openxmlformats.org/officeDocument/2006/relationships/slideLayout" Target="../slideLayouts/slideLayout1077.xml"/><Relationship Id="rId264" Type="http://schemas.openxmlformats.org/officeDocument/2006/relationships/slideLayout" Target="../slideLayouts/slideLayout1119.xml"/><Relationship Id="rId471" Type="http://schemas.openxmlformats.org/officeDocument/2006/relationships/slideLayout" Target="../slideLayouts/slideLayout1326.xml"/><Relationship Id="rId667" Type="http://schemas.openxmlformats.org/officeDocument/2006/relationships/slideLayout" Target="../slideLayouts/slideLayout1522.xml"/><Relationship Id="rId17" Type="http://schemas.openxmlformats.org/officeDocument/2006/relationships/slideLayout" Target="../slideLayouts/slideLayout872.xml"/><Relationship Id="rId59" Type="http://schemas.openxmlformats.org/officeDocument/2006/relationships/slideLayout" Target="../slideLayouts/slideLayout914.xml"/><Relationship Id="rId124" Type="http://schemas.openxmlformats.org/officeDocument/2006/relationships/slideLayout" Target="../slideLayouts/slideLayout979.xml"/><Relationship Id="rId527" Type="http://schemas.openxmlformats.org/officeDocument/2006/relationships/slideLayout" Target="../slideLayouts/slideLayout1382.xml"/><Relationship Id="rId569" Type="http://schemas.openxmlformats.org/officeDocument/2006/relationships/slideLayout" Target="../slideLayouts/slideLayout1424.xml"/><Relationship Id="rId70" Type="http://schemas.openxmlformats.org/officeDocument/2006/relationships/slideLayout" Target="../slideLayouts/slideLayout925.xml"/><Relationship Id="rId166" Type="http://schemas.openxmlformats.org/officeDocument/2006/relationships/slideLayout" Target="../slideLayouts/slideLayout1021.xml"/><Relationship Id="rId331" Type="http://schemas.openxmlformats.org/officeDocument/2006/relationships/slideLayout" Target="../slideLayouts/slideLayout1186.xml"/><Relationship Id="rId373" Type="http://schemas.openxmlformats.org/officeDocument/2006/relationships/slideLayout" Target="../slideLayouts/slideLayout1228.xml"/><Relationship Id="rId429" Type="http://schemas.openxmlformats.org/officeDocument/2006/relationships/slideLayout" Target="../slideLayouts/slideLayout1284.xml"/><Relationship Id="rId580" Type="http://schemas.openxmlformats.org/officeDocument/2006/relationships/slideLayout" Target="../slideLayouts/slideLayout1435.xml"/><Relationship Id="rId636" Type="http://schemas.openxmlformats.org/officeDocument/2006/relationships/slideLayout" Target="../slideLayouts/slideLayout1491.xml"/><Relationship Id="rId1" Type="http://schemas.openxmlformats.org/officeDocument/2006/relationships/slideLayout" Target="../slideLayouts/slideLayout856.xml"/><Relationship Id="rId233" Type="http://schemas.openxmlformats.org/officeDocument/2006/relationships/slideLayout" Target="../slideLayouts/slideLayout1088.xml"/><Relationship Id="rId440" Type="http://schemas.openxmlformats.org/officeDocument/2006/relationships/slideLayout" Target="../slideLayouts/slideLayout1295.xml"/><Relationship Id="rId678" Type="http://schemas.openxmlformats.org/officeDocument/2006/relationships/slideLayout" Target="../slideLayouts/slideLayout1533.xml"/><Relationship Id="rId28" Type="http://schemas.openxmlformats.org/officeDocument/2006/relationships/slideLayout" Target="../slideLayouts/slideLayout883.xml"/><Relationship Id="rId275" Type="http://schemas.openxmlformats.org/officeDocument/2006/relationships/slideLayout" Target="../slideLayouts/slideLayout1130.xml"/><Relationship Id="rId300" Type="http://schemas.openxmlformats.org/officeDocument/2006/relationships/slideLayout" Target="../slideLayouts/slideLayout1155.xml"/><Relationship Id="rId482" Type="http://schemas.openxmlformats.org/officeDocument/2006/relationships/slideLayout" Target="../slideLayouts/slideLayout1337.xml"/><Relationship Id="rId538" Type="http://schemas.openxmlformats.org/officeDocument/2006/relationships/slideLayout" Target="../slideLayouts/slideLayout1393.xml"/><Relationship Id="rId81" Type="http://schemas.openxmlformats.org/officeDocument/2006/relationships/slideLayout" Target="../slideLayouts/slideLayout936.xml"/><Relationship Id="rId135" Type="http://schemas.openxmlformats.org/officeDocument/2006/relationships/slideLayout" Target="../slideLayouts/slideLayout990.xml"/><Relationship Id="rId177" Type="http://schemas.openxmlformats.org/officeDocument/2006/relationships/slideLayout" Target="../slideLayouts/slideLayout1032.xml"/><Relationship Id="rId342" Type="http://schemas.openxmlformats.org/officeDocument/2006/relationships/slideLayout" Target="../slideLayouts/slideLayout1197.xml"/><Relationship Id="rId384" Type="http://schemas.openxmlformats.org/officeDocument/2006/relationships/slideLayout" Target="../slideLayouts/slideLayout1239.xml"/><Relationship Id="rId591" Type="http://schemas.openxmlformats.org/officeDocument/2006/relationships/slideLayout" Target="../slideLayouts/slideLayout1446.xml"/><Relationship Id="rId605" Type="http://schemas.openxmlformats.org/officeDocument/2006/relationships/slideLayout" Target="../slideLayouts/slideLayout1460.xml"/><Relationship Id="rId202" Type="http://schemas.openxmlformats.org/officeDocument/2006/relationships/slideLayout" Target="../slideLayouts/slideLayout1057.xml"/><Relationship Id="rId244" Type="http://schemas.openxmlformats.org/officeDocument/2006/relationships/slideLayout" Target="../slideLayouts/slideLayout1099.xml"/><Relationship Id="rId647" Type="http://schemas.openxmlformats.org/officeDocument/2006/relationships/slideLayout" Target="../slideLayouts/slideLayout1502.xml"/><Relationship Id="rId689" Type="http://schemas.openxmlformats.org/officeDocument/2006/relationships/slideLayout" Target="../slideLayouts/slideLayout1544.xml"/><Relationship Id="rId39" Type="http://schemas.openxmlformats.org/officeDocument/2006/relationships/slideLayout" Target="../slideLayouts/slideLayout894.xml"/><Relationship Id="rId286" Type="http://schemas.openxmlformats.org/officeDocument/2006/relationships/slideLayout" Target="../slideLayouts/slideLayout1141.xml"/><Relationship Id="rId451" Type="http://schemas.openxmlformats.org/officeDocument/2006/relationships/slideLayout" Target="../slideLayouts/slideLayout1306.xml"/><Relationship Id="rId493" Type="http://schemas.openxmlformats.org/officeDocument/2006/relationships/slideLayout" Target="../slideLayouts/slideLayout1348.xml"/><Relationship Id="rId507" Type="http://schemas.openxmlformats.org/officeDocument/2006/relationships/slideLayout" Target="../slideLayouts/slideLayout1362.xml"/><Relationship Id="rId549" Type="http://schemas.openxmlformats.org/officeDocument/2006/relationships/slideLayout" Target="../slideLayouts/slideLayout1404.xml"/><Relationship Id="rId50" Type="http://schemas.openxmlformats.org/officeDocument/2006/relationships/slideLayout" Target="../slideLayouts/slideLayout905.xml"/><Relationship Id="rId104" Type="http://schemas.openxmlformats.org/officeDocument/2006/relationships/slideLayout" Target="../slideLayouts/slideLayout959.xml"/><Relationship Id="rId146" Type="http://schemas.openxmlformats.org/officeDocument/2006/relationships/slideLayout" Target="../slideLayouts/slideLayout1001.xml"/><Relationship Id="rId188" Type="http://schemas.openxmlformats.org/officeDocument/2006/relationships/slideLayout" Target="../slideLayouts/slideLayout1043.xml"/><Relationship Id="rId311" Type="http://schemas.openxmlformats.org/officeDocument/2006/relationships/slideLayout" Target="../slideLayouts/slideLayout1166.xml"/><Relationship Id="rId353" Type="http://schemas.openxmlformats.org/officeDocument/2006/relationships/slideLayout" Target="../slideLayouts/slideLayout1208.xml"/><Relationship Id="rId395" Type="http://schemas.openxmlformats.org/officeDocument/2006/relationships/slideLayout" Target="../slideLayouts/slideLayout1250.xml"/><Relationship Id="rId409" Type="http://schemas.openxmlformats.org/officeDocument/2006/relationships/slideLayout" Target="../slideLayouts/slideLayout1264.xml"/><Relationship Id="rId560" Type="http://schemas.openxmlformats.org/officeDocument/2006/relationships/slideLayout" Target="../slideLayouts/slideLayout1415.xml"/><Relationship Id="rId92" Type="http://schemas.openxmlformats.org/officeDocument/2006/relationships/slideLayout" Target="../slideLayouts/slideLayout947.xml"/><Relationship Id="rId213" Type="http://schemas.openxmlformats.org/officeDocument/2006/relationships/slideLayout" Target="../slideLayouts/slideLayout1068.xml"/><Relationship Id="rId420" Type="http://schemas.openxmlformats.org/officeDocument/2006/relationships/slideLayout" Target="../slideLayouts/slideLayout1275.xml"/><Relationship Id="rId616" Type="http://schemas.openxmlformats.org/officeDocument/2006/relationships/slideLayout" Target="../slideLayouts/slideLayout1471.xml"/><Relationship Id="rId658" Type="http://schemas.openxmlformats.org/officeDocument/2006/relationships/slideLayout" Target="../slideLayouts/slideLayout1513.xml"/><Relationship Id="rId255" Type="http://schemas.openxmlformats.org/officeDocument/2006/relationships/slideLayout" Target="../slideLayouts/slideLayout1110.xml"/><Relationship Id="rId297" Type="http://schemas.openxmlformats.org/officeDocument/2006/relationships/slideLayout" Target="../slideLayouts/slideLayout1152.xml"/><Relationship Id="rId462" Type="http://schemas.openxmlformats.org/officeDocument/2006/relationships/slideLayout" Target="../slideLayouts/slideLayout1317.xml"/><Relationship Id="rId518" Type="http://schemas.openxmlformats.org/officeDocument/2006/relationships/slideLayout" Target="../slideLayouts/slideLayout1373.xml"/><Relationship Id="rId115" Type="http://schemas.openxmlformats.org/officeDocument/2006/relationships/slideLayout" Target="../slideLayouts/slideLayout970.xml"/><Relationship Id="rId157" Type="http://schemas.openxmlformats.org/officeDocument/2006/relationships/slideLayout" Target="../slideLayouts/slideLayout1012.xml"/><Relationship Id="rId322" Type="http://schemas.openxmlformats.org/officeDocument/2006/relationships/slideLayout" Target="../slideLayouts/slideLayout1177.xml"/><Relationship Id="rId364" Type="http://schemas.openxmlformats.org/officeDocument/2006/relationships/slideLayout" Target="../slideLayouts/slideLayout1219.xml"/><Relationship Id="rId61" Type="http://schemas.openxmlformats.org/officeDocument/2006/relationships/slideLayout" Target="../slideLayouts/slideLayout916.xml"/><Relationship Id="rId199" Type="http://schemas.openxmlformats.org/officeDocument/2006/relationships/slideLayout" Target="../slideLayouts/slideLayout1054.xml"/><Relationship Id="rId571" Type="http://schemas.openxmlformats.org/officeDocument/2006/relationships/slideLayout" Target="../slideLayouts/slideLayout1426.xml"/><Relationship Id="rId627" Type="http://schemas.openxmlformats.org/officeDocument/2006/relationships/slideLayout" Target="../slideLayouts/slideLayout1482.xml"/><Relationship Id="rId669" Type="http://schemas.openxmlformats.org/officeDocument/2006/relationships/slideLayout" Target="../slideLayouts/slideLayout1524.xml"/><Relationship Id="rId19" Type="http://schemas.openxmlformats.org/officeDocument/2006/relationships/slideLayout" Target="../slideLayouts/slideLayout874.xml"/><Relationship Id="rId224" Type="http://schemas.openxmlformats.org/officeDocument/2006/relationships/slideLayout" Target="../slideLayouts/slideLayout1079.xml"/><Relationship Id="rId266" Type="http://schemas.openxmlformats.org/officeDocument/2006/relationships/slideLayout" Target="../slideLayouts/slideLayout1121.xml"/><Relationship Id="rId431" Type="http://schemas.openxmlformats.org/officeDocument/2006/relationships/slideLayout" Target="../slideLayouts/slideLayout1286.xml"/><Relationship Id="rId473" Type="http://schemas.openxmlformats.org/officeDocument/2006/relationships/slideLayout" Target="../slideLayouts/slideLayout1328.xml"/><Relationship Id="rId529" Type="http://schemas.openxmlformats.org/officeDocument/2006/relationships/slideLayout" Target="../slideLayouts/slideLayout1384.xml"/><Relationship Id="rId680" Type="http://schemas.openxmlformats.org/officeDocument/2006/relationships/slideLayout" Target="../slideLayouts/slideLayout1535.xml"/><Relationship Id="rId30" Type="http://schemas.openxmlformats.org/officeDocument/2006/relationships/slideLayout" Target="../slideLayouts/slideLayout885.xml"/><Relationship Id="rId126" Type="http://schemas.openxmlformats.org/officeDocument/2006/relationships/slideLayout" Target="../slideLayouts/slideLayout981.xml"/><Relationship Id="rId168" Type="http://schemas.openxmlformats.org/officeDocument/2006/relationships/slideLayout" Target="../slideLayouts/slideLayout1023.xml"/><Relationship Id="rId333" Type="http://schemas.openxmlformats.org/officeDocument/2006/relationships/slideLayout" Target="../slideLayouts/slideLayout1188.xml"/><Relationship Id="rId540" Type="http://schemas.openxmlformats.org/officeDocument/2006/relationships/slideLayout" Target="../slideLayouts/slideLayout1395.xml"/><Relationship Id="rId72" Type="http://schemas.openxmlformats.org/officeDocument/2006/relationships/slideLayout" Target="../slideLayouts/slideLayout927.xml"/><Relationship Id="rId375" Type="http://schemas.openxmlformats.org/officeDocument/2006/relationships/slideLayout" Target="../slideLayouts/slideLayout1230.xml"/><Relationship Id="rId582" Type="http://schemas.openxmlformats.org/officeDocument/2006/relationships/slideLayout" Target="../slideLayouts/slideLayout1437.xml"/><Relationship Id="rId638" Type="http://schemas.openxmlformats.org/officeDocument/2006/relationships/slideLayout" Target="../slideLayouts/slideLayout1493.xml"/><Relationship Id="rId3" Type="http://schemas.openxmlformats.org/officeDocument/2006/relationships/slideLayout" Target="../slideLayouts/slideLayout858.xml"/><Relationship Id="rId235" Type="http://schemas.openxmlformats.org/officeDocument/2006/relationships/slideLayout" Target="../slideLayouts/slideLayout1090.xml"/><Relationship Id="rId277" Type="http://schemas.openxmlformats.org/officeDocument/2006/relationships/slideLayout" Target="../slideLayouts/slideLayout1132.xml"/><Relationship Id="rId400" Type="http://schemas.openxmlformats.org/officeDocument/2006/relationships/slideLayout" Target="../slideLayouts/slideLayout1255.xml"/><Relationship Id="rId442" Type="http://schemas.openxmlformats.org/officeDocument/2006/relationships/slideLayout" Target="../slideLayouts/slideLayout1297.xml"/><Relationship Id="rId484" Type="http://schemas.openxmlformats.org/officeDocument/2006/relationships/slideLayout" Target="../slideLayouts/slideLayout1339.xml"/><Relationship Id="rId137" Type="http://schemas.openxmlformats.org/officeDocument/2006/relationships/slideLayout" Target="../slideLayouts/slideLayout992.xml"/><Relationship Id="rId302" Type="http://schemas.openxmlformats.org/officeDocument/2006/relationships/slideLayout" Target="../slideLayouts/slideLayout1157.xml"/><Relationship Id="rId344" Type="http://schemas.openxmlformats.org/officeDocument/2006/relationships/slideLayout" Target="../slideLayouts/slideLayout1199.xml"/><Relationship Id="rId691" Type="http://schemas.openxmlformats.org/officeDocument/2006/relationships/theme" Target="../theme/theme20.xml"/><Relationship Id="rId41" Type="http://schemas.openxmlformats.org/officeDocument/2006/relationships/slideLayout" Target="../slideLayouts/slideLayout896.xml"/><Relationship Id="rId83" Type="http://schemas.openxmlformats.org/officeDocument/2006/relationships/slideLayout" Target="../slideLayouts/slideLayout938.xml"/><Relationship Id="rId179" Type="http://schemas.openxmlformats.org/officeDocument/2006/relationships/slideLayout" Target="../slideLayouts/slideLayout1034.xml"/><Relationship Id="rId386" Type="http://schemas.openxmlformats.org/officeDocument/2006/relationships/slideLayout" Target="../slideLayouts/slideLayout1241.xml"/><Relationship Id="rId551" Type="http://schemas.openxmlformats.org/officeDocument/2006/relationships/slideLayout" Target="../slideLayouts/slideLayout1406.xml"/><Relationship Id="rId593" Type="http://schemas.openxmlformats.org/officeDocument/2006/relationships/slideLayout" Target="../slideLayouts/slideLayout1448.xml"/><Relationship Id="rId607" Type="http://schemas.openxmlformats.org/officeDocument/2006/relationships/slideLayout" Target="../slideLayouts/slideLayout1462.xml"/><Relationship Id="rId649" Type="http://schemas.openxmlformats.org/officeDocument/2006/relationships/slideLayout" Target="../slideLayouts/slideLayout1504.xml"/><Relationship Id="rId190" Type="http://schemas.openxmlformats.org/officeDocument/2006/relationships/slideLayout" Target="../slideLayouts/slideLayout1045.xml"/><Relationship Id="rId204" Type="http://schemas.openxmlformats.org/officeDocument/2006/relationships/slideLayout" Target="../slideLayouts/slideLayout1059.xml"/><Relationship Id="rId246" Type="http://schemas.openxmlformats.org/officeDocument/2006/relationships/slideLayout" Target="../slideLayouts/slideLayout1101.xml"/><Relationship Id="rId288" Type="http://schemas.openxmlformats.org/officeDocument/2006/relationships/slideLayout" Target="../slideLayouts/slideLayout1143.xml"/><Relationship Id="rId411" Type="http://schemas.openxmlformats.org/officeDocument/2006/relationships/slideLayout" Target="../slideLayouts/slideLayout1266.xml"/><Relationship Id="rId453" Type="http://schemas.openxmlformats.org/officeDocument/2006/relationships/slideLayout" Target="../slideLayouts/slideLayout1308.xml"/><Relationship Id="rId509" Type="http://schemas.openxmlformats.org/officeDocument/2006/relationships/slideLayout" Target="../slideLayouts/slideLayout1364.xml"/><Relationship Id="rId660" Type="http://schemas.openxmlformats.org/officeDocument/2006/relationships/slideLayout" Target="../slideLayouts/slideLayout1515.xml"/><Relationship Id="rId106" Type="http://schemas.openxmlformats.org/officeDocument/2006/relationships/slideLayout" Target="../slideLayouts/slideLayout961.xml"/><Relationship Id="rId313" Type="http://schemas.openxmlformats.org/officeDocument/2006/relationships/slideLayout" Target="../slideLayouts/slideLayout1168.xml"/><Relationship Id="rId495" Type="http://schemas.openxmlformats.org/officeDocument/2006/relationships/slideLayout" Target="../slideLayouts/slideLayout1350.xml"/><Relationship Id="rId10" Type="http://schemas.openxmlformats.org/officeDocument/2006/relationships/slideLayout" Target="../slideLayouts/slideLayout865.xml"/><Relationship Id="rId52" Type="http://schemas.openxmlformats.org/officeDocument/2006/relationships/slideLayout" Target="../slideLayouts/slideLayout907.xml"/><Relationship Id="rId94" Type="http://schemas.openxmlformats.org/officeDocument/2006/relationships/slideLayout" Target="../slideLayouts/slideLayout949.xml"/><Relationship Id="rId148" Type="http://schemas.openxmlformats.org/officeDocument/2006/relationships/slideLayout" Target="../slideLayouts/slideLayout1003.xml"/><Relationship Id="rId355" Type="http://schemas.openxmlformats.org/officeDocument/2006/relationships/slideLayout" Target="../slideLayouts/slideLayout1210.xml"/><Relationship Id="rId397" Type="http://schemas.openxmlformats.org/officeDocument/2006/relationships/slideLayout" Target="../slideLayouts/slideLayout1252.xml"/><Relationship Id="rId520" Type="http://schemas.openxmlformats.org/officeDocument/2006/relationships/slideLayout" Target="../slideLayouts/slideLayout1375.xml"/><Relationship Id="rId562" Type="http://schemas.openxmlformats.org/officeDocument/2006/relationships/slideLayout" Target="../slideLayouts/slideLayout1417.xml"/><Relationship Id="rId618" Type="http://schemas.openxmlformats.org/officeDocument/2006/relationships/slideLayout" Target="../slideLayouts/slideLayout1473.xml"/><Relationship Id="rId215" Type="http://schemas.openxmlformats.org/officeDocument/2006/relationships/slideLayout" Target="../slideLayouts/slideLayout1070.xml"/><Relationship Id="rId257" Type="http://schemas.openxmlformats.org/officeDocument/2006/relationships/slideLayout" Target="../slideLayouts/slideLayout1112.xml"/><Relationship Id="rId422" Type="http://schemas.openxmlformats.org/officeDocument/2006/relationships/slideLayout" Target="../slideLayouts/slideLayout1277.xml"/><Relationship Id="rId464" Type="http://schemas.openxmlformats.org/officeDocument/2006/relationships/slideLayout" Target="../slideLayouts/slideLayout1319.xml"/><Relationship Id="rId299" Type="http://schemas.openxmlformats.org/officeDocument/2006/relationships/slideLayout" Target="../slideLayouts/slideLayout1154.xml"/><Relationship Id="rId63" Type="http://schemas.openxmlformats.org/officeDocument/2006/relationships/slideLayout" Target="../slideLayouts/slideLayout918.xml"/><Relationship Id="rId159" Type="http://schemas.openxmlformats.org/officeDocument/2006/relationships/slideLayout" Target="../slideLayouts/slideLayout1014.xml"/><Relationship Id="rId366" Type="http://schemas.openxmlformats.org/officeDocument/2006/relationships/slideLayout" Target="../slideLayouts/slideLayout1221.xml"/><Relationship Id="rId573" Type="http://schemas.openxmlformats.org/officeDocument/2006/relationships/slideLayout" Target="../slideLayouts/slideLayout1428.xml"/><Relationship Id="rId226" Type="http://schemas.openxmlformats.org/officeDocument/2006/relationships/slideLayout" Target="../slideLayouts/slideLayout1081.xml"/><Relationship Id="rId433" Type="http://schemas.openxmlformats.org/officeDocument/2006/relationships/slideLayout" Target="../slideLayouts/slideLayout1288.xml"/><Relationship Id="rId640" Type="http://schemas.openxmlformats.org/officeDocument/2006/relationships/slideLayout" Target="../slideLayouts/slideLayout1495.xml"/><Relationship Id="rId74" Type="http://schemas.openxmlformats.org/officeDocument/2006/relationships/slideLayout" Target="../slideLayouts/slideLayout929.xml"/><Relationship Id="rId377" Type="http://schemas.openxmlformats.org/officeDocument/2006/relationships/slideLayout" Target="../slideLayouts/slideLayout1232.xml"/><Relationship Id="rId500" Type="http://schemas.openxmlformats.org/officeDocument/2006/relationships/slideLayout" Target="../slideLayouts/slideLayout1355.xml"/><Relationship Id="rId584" Type="http://schemas.openxmlformats.org/officeDocument/2006/relationships/slideLayout" Target="../slideLayouts/slideLayout1439.xml"/><Relationship Id="rId5" Type="http://schemas.openxmlformats.org/officeDocument/2006/relationships/slideLayout" Target="../slideLayouts/slideLayout860.xml"/><Relationship Id="rId237" Type="http://schemas.openxmlformats.org/officeDocument/2006/relationships/slideLayout" Target="../slideLayouts/slideLayout1092.xml"/><Relationship Id="rId444" Type="http://schemas.openxmlformats.org/officeDocument/2006/relationships/slideLayout" Target="../slideLayouts/slideLayout1299.xml"/><Relationship Id="rId651" Type="http://schemas.openxmlformats.org/officeDocument/2006/relationships/slideLayout" Target="../slideLayouts/slideLayout1506.xml"/><Relationship Id="rId290" Type="http://schemas.openxmlformats.org/officeDocument/2006/relationships/slideLayout" Target="../slideLayouts/slideLayout1145.xml"/><Relationship Id="rId304" Type="http://schemas.openxmlformats.org/officeDocument/2006/relationships/slideLayout" Target="../slideLayouts/slideLayout1159.xml"/><Relationship Id="rId388" Type="http://schemas.openxmlformats.org/officeDocument/2006/relationships/slideLayout" Target="../slideLayouts/slideLayout1243.xml"/><Relationship Id="rId511" Type="http://schemas.openxmlformats.org/officeDocument/2006/relationships/slideLayout" Target="../slideLayouts/slideLayout1366.xml"/><Relationship Id="rId609" Type="http://schemas.openxmlformats.org/officeDocument/2006/relationships/slideLayout" Target="../slideLayouts/slideLayout1464.xml"/><Relationship Id="rId85" Type="http://schemas.openxmlformats.org/officeDocument/2006/relationships/slideLayout" Target="../slideLayouts/slideLayout940.xml"/><Relationship Id="rId150" Type="http://schemas.openxmlformats.org/officeDocument/2006/relationships/slideLayout" Target="../slideLayouts/slideLayout1005.xml"/><Relationship Id="rId595" Type="http://schemas.openxmlformats.org/officeDocument/2006/relationships/slideLayout" Target="../slideLayouts/slideLayout1450.xml"/><Relationship Id="rId248" Type="http://schemas.openxmlformats.org/officeDocument/2006/relationships/slideLayout" Target="../slideLayouts/slideLayout1103.xml"/><Relationship Id="rId455" Type="http://schemas.openxmlformats.org/officeDocument/2006/relationships/slideLayout" Target="../slideLayouts/slideLayout1310.xml"/><Relationship Id="rId662" Type="http://schemas.openxmlformats.org/officeDocument/2006/relationships/slideLayout" Target="../slideLayouts/slideLayout1517.xml"/><Relationship Id="rId12" Type="http://schemas.openxmlformats.org/officeDocument/2006/relationships/slideLayout" Target="../slideLayouts/slideLayout867.xml"/><Relationship Id="rId108" Type="http://schemas.openxmlformats.org/officeDocument/2006/relationships/slideLayout" Target="../slideLayouts/slideLayout963.xml"/><Relationship Id="rId315" Type="http://schemas.openxmlformats.org/officeDocument/2006/relationships/slideLayout" Target="../slideLayouts/slideLayout1170.xml"/><Relationship Id="rId522" Type="http://schemas.openxmlformats.org/officeDocument/2006/relationships/slideLayout" Target="../slideLayouts/slideLayout1377.xml"/><Relationship Id="rId96" Type="http://schemas.openxmlformats.org/officeDocument/2006/relationships/slideLayout" Target="../slideLayouts/slideLayout951.xml"/><Relationship Id="rId161" Type="http://schemas.openxmlformats.org/officeDocument/2006/relationships/slideLayout" Target="../slideLayouts/slideLayout1016.xml"/><Relationship Id="rId399" Type="http://schemas.openxmlformats.org/officeDocument/2006/relationships/slideLayout" Target="../slideLayouts/slideLayout1254.xml"/><Relationship Id="rId259" Type="http://schemas.openxmlformats.org/officeDocument/2006/relationships/slideLayout" Target="../slideLayouts/slideLayout1114.xml"/><Relationship Id="rId466" Type="http://schemas.openxmlformats.org/officeDocument/2006/relationships/slideLayout" Target="../slideLayouts/slideLayout1321.xml"/><Relationship Id="rId673" Type="http://schemas.openxmlformats.org/officeDocument/2006/relationships/slideLayout" Target="../slideLayouts/slideLayout1528.xml"/><Relationship Id="rId23" Type="http://schemas.openxmlformats.org/officeDocument/2006/relationships/slideLayout" Target="../slideLayouts/slideLayout878.xml"/><Relationship Id="rId119" Type="http://schemas.openxmlformats.org/officeDocument/2006/relationships/slideLayout" Target="../slideLayouts/slideLayout974.xml"/><Relationship Id="rId326" Type="http://schemas.openxmlformats.org/officeDocument/2006/relationships/slideLayout" Target="../slideLayouts/slideLayout1181.xml"/><Relationship Id="rId533" Type="http://schemas.openxmlformats.org/officeDocument/2006/relationships/slideLayout" Target="../slideLayouts/slideLayout1388.xml"/><Relationship Id="rId172" Type="http://schemas.openxmlformats.org/officeDocument/2006/relationships/slideLayout" Target="../slideLayouts/slideLayout1027.xml"/><Relationship Id="rId477" Type="http://schemas.openxmlformats.org/officeDocument/2006/relationships/slideLayout" Target="../slideLayouts/slideLayout1332.xml"/><Relationship Id="rId600" Type="http://schemas.openxmlformats.org/officeDocument/2006/relationships/slideLayout" Target="../slideLayouts/slideLayout1455.xml"/><Relationship Id="rId684" Type="http://schemas.openxmlformats.org/officeDocument/2006/relationships/slideLayout" Target="../slideLayouts/slideLayout1539.xml"/><Relationship Id="rId337" Type="http://schemas.openxmlformats.org/officeDocument/2006/relationships/slideLayout" Target="../slideLayouts/slideLayout1192.xml"/><Relationship Id="rId34" Type="http://schemas.openxmlformats.org/officeDocument/2006/relationships/slideLayout" Target="../slideLayouts/slideLayout889.xml"/><Relationship Id="rId544" Type="http://schemas.openxmlformats.org/officeDocument/2006/relationships/slideLayout" Target="../slideLayouts/slideLayout1399.xml"/><Relationship Id="rId183" Type="http://schemas.openxmlformats.org/officeDocument/2006/relationships/slideLayout" Target="../slideLayouts/slideLayout1038.xml"/><Relationship Id="rId390" Type="http://schemas.openxmlformats.org/officeDocument/2006/relationships/slideLayout" Target="../slideLayouts/slideLayout1245.xml"/><Relationship Id="rId404" Type="http://schemas.openxmlformats.org/officeDocument/2006/relationships/slideLayout" Target="../slideLayouts/slideLayout1259.xml"/><Relationship Id="rId611" Type="http://schemas.openxmlformats.org/officeDocument/2006/relationships/slideLayout" Target="../slideLayouts/slideLayout1466.xml"/><Relationship Id="rId250" Type="http://schemas.openxmlformats.org/officeDocument/2006/relationships/slideLayout" Target="../slideLayouts/slideLayout1105.xml"/><Relationship Id="rId488" Type="http://schemas.openxmlformats.org/officeDocument/2006/relationships/slideLayout" Target="../slideLayouts/slideLayout1343.xml"/><Relationship Id="rId695" Type="http://schemas.openxmlformats.org/officeDocument/2006/relationships/image" Target="../media/image9.png"/><Relationship Id="rId45" Type="http://schemas.openxmlformats.org/officeDocument/2006/relationships/slideLayout" Target="../slideLayouts/slideLayout900.xml"/><Relationship Id="rId110" Type="http://schemas.openxmlformats.org/officeDocument/2006/relationships/slideLayout" Target="../slideLayouts/slideLayout965.xml"/><Relationship Id="rId348" Type="http://schemas.openxmlformats.org/officeDocument/2006/relationships/slideLayout" Target="../slideLayouts/slideLayout1203.xml"/><Relationship Id="rId555" Type="http://schemas.openxmlformats.org/officeDocument/2006/relationships/slideLayout" Target="../slideLayouts/slideLayout1410.xml"/><Relationship Id="rId194" Type="http://schemas.openxmlformats.org/officeDocument/2006/relationships/slideLayout" Target="../slideLayouts/slideLayout1049.xml"/><Relationship Id="rId208" Type="http://schemas.openxmlformats.org/officeDocument/2006/relationships/slideLayout" Target="../slideLayouts/slideLayout1063.xml"/><Relationship Id="rId415" Type="http://schemas.openxmlformats.org/officeDocument/2006/relationships/slideLayout" Target="../slideLayouts/slideLayout1270.xml"/><Relationship Id="rId622" Type="http://schemas.openxmlformats.org/officeDocument/2006/relationships/slideLayout" Target="../slideLayouts/slideLayout1477.xml"/><Relationship Id="rId261" Type="http://schemas.openxmlformats.org/officeDocument/2006/relationships/slideLayout" Target="../slideLayouts/slideLayout1116.xml"/><Relationship Id="rId499" Type="http://schemas.openxmlformats.org/officeDocument/2006/relationships/slideLayout" Target="../slideLayouts/slideLayout1354.xml"/><Relationship Id="rId56" Type="http://schemas.openxmlformats.org/officeDocument/2006/relationships/slideLayout" Target="../slideLayouts/slideLayout911.xml"/><Relationship Id="rId359" Type="http://schemas.openxmlformats.org/officeDocument/2006/relationships/slideLayout" Target="../slideLayouts/slideLayout1214.xml"/><Relationship Id="rId566" Type="http://schemas.openxmlformats.org/officeDocument/2006/relationships/slideLayout" Target="../slideLayouts/slideLayout1421.xml"/><Relationship Id="rId121" Type="http://schemas.openxmlformats.org/officeDocument/2006/relationships/slideLayout" Target="../slideLayouts/slideLayout976.xml"/><Relationship Id="rId219" Type="http://schemas.openxmlformats.org/officeDocument/2006/relationships/slideLayout" Target="../slideLayouts/slideLayout1074.xml"/><Relationship Id="rId426" Type="http://schemas.openxmlformats.org/officeDocument/2006/relationships/slideLayout" Target="../slideLayouts/slideLayout1281.xml"/><Relationship Id="rId633" Type="http://schemas.openxmlformats.org/officeDocument/2006/relationships/slideLayout" Target="../slideLayouts/slideLayout1488.xml"/><Relationship Id="rId67" Type="http://schemas.openxmlformats.org/officeDocument/2006/relationships/slideLayout" Target="../slideLayouts/slideLayout922.xml"/><Relationship Id="rId272" Type="http://schemas.openxmlformats.org/officeDocument/2006/relationships/slideLayout" Target="../slideLayouts/slideLayout1127.xml"/><Relationship Id="rId577" Type="http://schemas.openxmlformats.org/officeDocument/2006/relationships/slideLayout" Target="../slideLayouts/slideLayout1432.xml"/><Relationship Id="rId132" Type="http://schemas.openxmlformats.org/officeDocument/2006/relationships/slideLayout" Target="../slideLayouts/slideLayout987.xml"/><Relationship Id="rId437" Type="http://schemas.openxmlformats.org/officeDocument/2006/relationships/slideLayout" Target="../slideLayouts/slideLayout1292.xml"/><Relationship Id="rId644" Type="http://schemas.openxmlformats.org/officeDocument/2006/relationships/slideLayout" Target="../slideLayouts/slideLayout1499.xml"/><Relationship Id="rId283" Type="http://schemas.openxmlformats.org/officeDocument/2006/relationships/slideLayout" Target="../slideLayouts/slideLayout1138.xml"/><Relationship Id="rId490" Type="http://schemas.openxmlformats.org/officeDocument/2006/relationships/slideLayout" Target="../slideLayouts/slideLayout1345.xml"/><Relationship Id="rId504" Type="http://schemas.openxmlformats.org/officeDocument/2006/relationships/slideLayout" Target="../slideLayouts/slideLayout1359.xml"/><Relationship Id="rId78" Type="http://schemas.openxmlformats.org/officeDocument/2006/relationships/slideLayout" Target="../slideLayouts/slideLayout933.xml"/><Relationship Id="rId143" Type="http://schemas.openxmlformats.org/officeDocument/2006/relationships/slideLayout" Target="../slideLayouts/slideLayout998.xml"/><Relationship Id="rId350" Type="http://schemas.openxmlformats.org/officeDocument/2006/relationships/slideLayout" Target="../slideLayouts/slideLayout1205.xml"/><Relationship Id="rId588" Type="http://schemas.openxmlformats.org/officeDocument/2006/relationships/slideLayout" Target="../slideLayouts/slideLayout1443.xml"/><Relationship Id="rId9" Type="http://schemas.openxmlformats.org/officeDocument/2006/relationships/slideLayout" Target="../slideLayouts/slideLayout864.xml"/><Relationship Id="rId210" Type="http://schemas.openxmlformats.org/officeDocument/2006/relationships/slideLayout" Target="../slideLayouts/slideLayout1065.xml"/><Relationship Id="rId448" Type="http://schemas.openxmlformats.org/officeDocument/2006/relationships/slideLayout" Target="../slideLayouts/slideLayout1303.xml"/><Relationship Id="rId655" Type="http://schemas.openxmlformats.org/officeDocument/2006/relationships/slideLayout" Target="../slideLayouts/slideLayout1510.xml"/><Relationship Id="rId294" Type="http://schemas.openxmlformats.org/officeDocument/2006/relationships/slideLayout" Target="../slideLayouts/slideLayout1149.xml"/><Relationship Id="rId308" Type="http://schemas.openxmlformats.org/officeDocument/2006/relationships/slideLayout" Target="../slideLayouts/slideLayout1163.xml"/><Relationship Id="rId515" Type="http://schemas.openxmlformats.org/officeDocument/2006/relationships/slideLayout" Target="../slideLayouts/slideLayout1370.xml"/><Relationship Id="rId89" Type="http://schemas.openxmlformats.org/officeDocument/2006/relationships/slideLayout" Target="../slideLayouts/slideLayout944.xml"/><Relationship Id="rId154" Type="http://schemas.openxmlformats.org/officeDocument/2006/relationships/slideLayout" Target="../slideLayouts/slideLayout1009.xml"/><Relationship Id="rId361" Type="http://schemas.openxmlformats.org/officeDocument/2006/relationships/slideLayout" Target="../slideLayouts/slideLayout1216.xml"/><Relationship Id="rId599" Type="http://schemas.openxmlformats.org/officeDocument/2006/relationships/slideLayout" Target="../slideLayouts/slideLayout1454.xml"/><Relationship Id="rId459" Type="http://schemas.openxmlformats.org/officeDocument/2006/relationships/slideLayout" Target="../slideLayouts/slideLayout1314.xml"/><Relationship Id="rId666" Type="http://schemas.openxmlformats.org/officeDocument/2006/relationships/slideLayout" Target="../slideLayouts/slideLayout1521.xml"/><Relationship Id="rId16" Type="http://schemas.openxmlformats.org/officeDocument/2006/relationships/slideLayout" Target="../slideLayouts/slideLayout871.xml"/><Relationship Id="rId221" Type="http://schemas.openxmlformats.org/officeDocument/2006/relationships/slideLayout" Target="../slideLayouts/slideLayout1076.xml"/><Relationship Id="rId319" Type="http://schemas.openxmlformats.org/officeDocument/2006/relationships/slideLayout" Target="../slideLayouts/slideLayout1174.xml"/><Relationship Id="rId526" Type="http://schemas.openxmlformats.org/officeDocument/2006/relationships/slideLayout" Target="../slideLayouts/slideLayout1381.xml"/><Relationship Id="rId165" Type="http://schemas.openxmlformats.org/officeDocument/2006/relationships/slideLayout" Target="../slideLayouts/slideLayout1020.xml"/><Relationship Id="rId372" Type="http://schemas.openxmlformats.org/officeDocument/2006/relationships/slideLayout" Target="../slideLayouts/slideLayout1227.xml"/><Relationship Id="rId677" Type="http://schemas.openxmlformats.org/officeDocument/2006/relationships/slideLayout" Target="../slideLayouts/slideLayout1532.xml"/><Relationship Id="rId232" Type="http://schemas.openxmlformats.org/officeDocument/2006/relationships/slideLayout" Target="../slideLayouts/slideLayout1087.xml"/><Relationship Id="rId27" Type="http://schemas.openxmlformats.org/officeDocument/2006/relationships/slideLayout" Target="../slideLayouts/slideLayout882.xml"/><Relationship Id="rId537" Type="http://schemas.openxmlformats.org/officeDocument/2006/relationships/slideLayout" Target="../slideLayouts/slideLayout1392.xml"/><Relationship Id="rId80" Type="http://schemas.openxmlformats.org/officeDocument/2006/relationships/slideLayout" Target="../slideLayouts/slideLayout935.xml"/><Relationship Id="rId176" Type="http://schemas.openxmlformats.org/officeDocument/2006/relationships/slideLayout" Target="../slideLayouts/slideLayout1031.xml"/><Relationship Id="rId383" Type="http://schemas.openxmlformats.org/officeDocument/2006/relationships/slideLayout" Target="../slideLayouts/slideLayout1238.xml"/><Relationship Id="rId590" Type="http://schemas.openxmlformats.org/officeDocument/2006/relationships/slideLayout" Target="../slideLayouts/slideLayout1445.xml"/><Relationship Id="rId604" Type="http://schemas.openxmlformats.org/officeDocument/2006/relationships/slideLayout" Target="../slideLayouts/slideLayout1459.xml"/><Relationship Id="rId243" Type="http://schemas.openxmlformats.org/officeDocument/2006/relationships/slideLayout" Target="../slideLayouts/slideLayout1098.xml"/><Relationship Id="rId450" Type="http://schemas.openxmlformats.org/officeDocument/2006/relationships/slideLayout" Target="../slideLayouts/slideLayout1305.xml"/><Relationship Id="rId688" Type="http://schemas.openxmlformats.org/officeDocument/2006/relationships/slideLayout" Target="../slideLayouts/slideLayout1543.xml"/><Relationship Id="rId38" Type="http://schemas.openxmlformats.org/officeDocument/2006/relationships/slideLayout" Target="../slideLayouts/slideLayout893.xml"/><Relationship Id="rId103" Type="http://schemas.openxmlformats.org/officeDocument/2006/relationships/slideLayout" Target="../slideLayouts/slideLayout958.xml"/><Relationship Id="rId310" Type="http://schemas.openxmlformats.org/officeDocument/2006/relationships/slideLayout" Target="../slideLayouts/slideLayout1165.xml"/><Relationship Id="rId548" Type="http://schemas.openxmlformats.org/officeDocument/2006/relationships/slideLayout" Target="../slideLayouts/slideLayout1403.xml"/><Relationship Id="rId91" Type="http://schemas.openxmlformats.org/officeDocument/2006/relationships/slideLayout" Target="../slideLayouts/slideLayout946.xml"/><Relationship Id="rId187" Type="http://schemas.openxmlformats.org/officeDocument/2006/relationships/slideLayout" Target="../slideLayouts/slideLayout1042.xml"/><Relationship Id="rId394" Type="http://schemas.openxmlformats.org/officeDocument/2006/relationships/slideLayout" Target="../slideLayouts/slideLayout1249.xml"/><Relationship Id="rId408" Type="http://schemas.openxmlformats.org/officeDocument/2006/relationships/slideLayout" Target="../slideLayouts/slideLayout1263.xml"/><Relationship Id="rId615" Type="http://schemas.openxmlformats.org/officeDocument/2006/relationships/slideLayout" Target="../slideLayouts/slideLayout1470.xml"/><Relationship Id="rId254" Type="http://schemas.openxmlformats.org/officeDocument/2006/relationships/slideLayout" Target="../slideLayouts/slideLayout1109.xml"/><Relationship Id="rId49" Type="http://schemas.openxmlformats.org/officeDocument/2006/relationships/slideLayout" Target="../slideLayouts/slideLayout904.xml"/><Relationship Id="rId114" Type="http://schemas.openxmlformats.org/officeDocument/2006/relationships/slideLayout" Target="../slideLayouts/slideLayout969.xml"/><Relationship Id="rId461" Type="http://schemas.openxmlformats.org/officeDocument/2006/relationships/slideLayout" Target="../slideLayouts/slideLayout1316.xml"/><Relationship Id="rId559" Type="http://schemas.openxmlformats.org/officeDocument/2006/relationships/slideLayout" Target="../slideLayouts/slideLayout141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553.xml"/><Relationship Id="rId3" Type="http://schemas.openxmlformats.org/officeDocument/2006/relationships/slideLayout" Target="../slideLayouts/slideLayout1548.xml"/><Relationship Id="rId7" Type="http://schemas.openxmlformats.org/officeDocument/2006/relationships/slideLayout" Target="../slideLayouts/slideLayout1552.xml"/><Relationship Id="rId12" Type="http://schemas.openxmlformats.org/officeDocument/2006/relationships/theme" Target="../theme/theme21.xml"/><Relationship Id="rId2" Type="http://schemas.openxmlformats.org/officeDocument/2006/relationships/slideLayout" Target="../slideLayouts/slideLayout1547.xml"/><Relationship Id="rId1" Type="http://schemas.openxmlformats.org/officeDocument/2006/relationships/slideLayout" Target="../slideLayouts/slideLayout1546.xml"/><Relationship Id="rId6" Type="http://schemas.openxmlformats.org/officeDocument/2006/relationships/slideLayout" Target="../slideLayouts/slideLayout1551.xml"/><Relationship Id="rId11" Type="http://schemas.openxmlformats.org/officeDocument/2006/relationships/slideLayout" Target="../slideLayouts/slideLayout1556.xml"/><Relationship Id="rId5" Type="http://schemas.openxmlformats.org/officeDocument/2006/relationships/slideLayout" Target="../slideLayouts/slideLayout1550.xml"/><Relationship Id="rId10" Type="http://schemas.openxmlformats.org/officeDocument/2006/relationships/slideLayout" Target="../slideLayouts/slideLayout1555.xml"/><Relationship Id="rId4" Type="http://schemas.openxmlformats.org/officeDocument/2006/relationships/slideLayout" Target="../slideLayouts/slideLayout1549.xml"/><Relationship Id="rId9" Type="http://schemas.openxmlformats.org/officeDocument/2006/relationships/slideLayout" Target="../slideLayouts/slideLayout155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theme" Target="../theme/theme5.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theme" Target="../theme/theme6.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6" Type="http://schemas.openxmlformats.org/officeDocument/2006/relationships/image" Target="../media/image4.png"/><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5" Type="http://schemas.openxmlformats.org/officeDocument/2006/relationships/image" Target="../media/image3.png"/><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image" Target="../media/image2.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theme" Target="../theme/theme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6" Type="http://schemas.openxmlformats.org/officeDocument/2006/relationships/image" Target="../media/image4.png"/><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5" Type="http://schemas.openxmlformats.org/officeDocument/2006/relationships/image" Target="../media/image3.png"/><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image" Target="../media/image2.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3" Type="http://schemas.openxmlformats.org/officeDocument/2006/relationships/slideLayout" Target="../slideLayouts/slideLayout95.xml"/><Relationship Id="rId7" Type="http://schemas.openxmlformats.org/officeDocument/2006/relationships/slideLayout" Target="../slideLayouts/slideLayout99.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theme" Target="../theme/theme9.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422400"/>
            <a:ext cx="9147175" cy="5435600"/>
            <a:chOff x="0" y="896"/>
            <a:chExt cx="5762" cy="3424"/>
          </a:xfrm>
        </p:grpSpPr>
        <p:grpSp>
          <p:nvGrpSpPr>
            <p:cNvPr id="1032" name="Group 3"/>
            <p:cNvGrpSpPr>
              <a:grpSpLocks/>
            </p:cNvGrpSpPr>
            <p:nvPr userDrawn="1"/>
          </p:nvGrpSpPr>
          <p:grpSpPr bwMode="auto">
            <a:xfrm>
              <a:off x="20" y="896"/>
              <a:ext cx="5742" cy="3424"/>
              <a:chOff x="20" y="896"/>
              <a:chExt cx="5742" cy="3424"/>
            </a:xfrm>
          </p:grpSpPr>
          <p:sp>
            <p:nvSpPr>
              <p:cNvPr id="1169"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0"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1"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2"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3"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4"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5"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6"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7"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9"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80"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81"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1033" name="Group 17"/>
            <p:cNvGrpSpPr>
              <a:grpSpLocks/>
            </p:cNvGrpSpPr>
            <p:nvPr userDrawn="1"/>
          </p:nvGrpSpPr>
          <p:grpSpPr bwMode="auto">
            <a:xfrm>
              <a:off x="0" y="2291"/>
              <a:ext cx="1385" cy="1702"/>
              <a:chOff x="0" y="2291"/>
              <a:chExt cx="1385" cy="1702"/>
            </a:xfrm>
          </p:grpSpPr>
          <p:sp>
            <p:nvSpPr>
              <p:cNvPr id="1034"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5"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6"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7"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8"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9"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0"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1"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2"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3"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4"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5"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6"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7"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8"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9"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0"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1"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2"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3"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4"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5"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6"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7"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8"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9"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0"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1"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2"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3"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4"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5"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6"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7"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8"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9"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0"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1"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2"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3"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4"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5"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6"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7"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8"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9"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0"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1"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2"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3"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4"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5"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6"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7"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8"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9"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0"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1"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2"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3"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4"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5"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6"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7"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98"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9"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0"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1"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2"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3"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4"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5"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6"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7"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8"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9"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0"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1"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2"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3"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4"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5"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6"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7"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8"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9"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0"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1"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2"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3"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4"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5"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6"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7"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8"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9"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0"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1"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2"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3"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4"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5"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6"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7"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8"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9"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0"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1"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2"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3"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4"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5"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6"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7"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8"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9"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50"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51"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52"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53"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54"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5"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6"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7"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9"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60"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61"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62"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63"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64"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65"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66"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latin typeface="Tahoma" pitchFamily="22" charset="-52"/>
                  <a:ea typeface="+mn-ea"/>
                  <a:cs typeface="+mn-cs"/>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latin typeface="Tahoma" pitchFamily="22" charset="-52"/>
                  <a:ea typeface="+mn-ea"/>
                  <a:cs typeface="+mn-cs"/>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latin typeface="Arial" pitchFamily="22" charset="0"/>
                <a:ea typeface="+mn-ea"/>
                <a:cs typeface="+mn-cs"/>
              </a:defRPr>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atin typeface="Arial" pitchFamily="22" charset="0"/>
                <a:ea typeface="+mn-ea"/>
                <a:cs typeface="+mn-cs"/>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atin typeface="Arial" charset="0"/>
              </a:defRPr>
            </a:lvl1pPr>
          </a:lstStyle>
          <a:p>
            <a:pPr>
              <a:defRPr/>
            </a:pPr>
            <a:fld id="{8CFF70E5-F9FD-0940-9D34-E9EEE7173A0D}"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86774" r:id="rId1"/>
    <p:sldLayoutId id="2147486750" r:id="rId2"/>
    <p:sldLayoutId id="2147486751" r:id="rId3"/>
    <p:sldLayoutId id="2147486752" r:id="rId4"/>
    <p:sldLayoutId id="2147486753" r:id="rId5"/>
    <p:sldLayoutId id="2147486754" r:id="rId6"/>
    <p:sldLayoutId id="2147486755" r:id="rId7"/>
    <p:sldLayoutId id="2147486756" r:id="rId8"/>
    <p:sldLayoutId id="2147486757" r:id="rId9"/>
    <p:sldLayoutId id="2147486758" r:id="rId10"/>
    <p:sldLayoutId id="2147486759" r:id="rId11"/>
    <p:sldLayoutId id="2147486760"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Font typeface="Wingdings" charset="0"/>
        <a:buChar char="§"/>
        <a:defRPr sz="28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3pPr>
      <a:lvl4pPr marL="1600200" indent="-228600" algn="l" rtl="0" eaLnBrk="0" fontAlgn="base" hangingPunct="0">
        <a:spcBef>
          <a:spcPct val="20000"/>
        </a:spcBef>
        <a:spcAft>
          <a:spcPct val="0"/>
        </a:spcAft>
        <a:buClr>
          <a:schemeClr val="folHlink"/>
        </a:buClr>
        <a:buFont typeface="Wingdings"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a:latin typeface="Arial" charset="0"/>
                <a:cs typeface="+mn-cs"/>
              </a:defRPr>
            </a:lvl1pPr>
          </a:lstStyle>
          <a:p>
            <a:pPr>
              <a:defRPr/>
            </a:pPr>
            <a:endParaRPr lang="en-US">
              <a:solidFill>
                <a:srgbClr val="FFFFFF"/>
              </a:solidFill>
            </a:endParaRPr>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a:latin typeface="Arial" charset="0"/>
                <a:cs typeface="+mn-cs"/>
              </a:defRPr>
            </a:lvl1pPr>
          </a:lstStyle>
          <a:p>
            <a:pPr>
              <a:defRPr/>
            </a:pPr>
            <a:fld id="{74401F34-B18C-0941-955E-AA565BCD92CE}"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Garamond" charset="0"/>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Garamond" charset="0"/>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Garamond" charset="0"/>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solidFill>
                    <a:srgbClr val="FFFFFF"/>
                  </a:solidFill>
                  <a:latin typeface="Garamond"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Garamond" charset="0"/>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Garamond" charset="0"/>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solidFill>
                  <a:srgbClr val="FFFFFF"/>
                </a:solidFill>
                <a:latin typeface="Garamond"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a:latin typeface="Arial" charset="0"/>
                <a:cs typeface="+mn-cs"/>
              </a:defRPr>
            </a:lvl1pPr>
          </a:lstStyle>
          <a:p>
            <a:pPr>
              <a:defRPr/>
            </a:pPr>
            <a:endParaRPr lang="en-US">
              <a:solidFill>
                <a:srgbClr val="FFFFFF"/>
              </a:solidFill>
            </a:endParaRPr>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7708135"/>
      </p:ext>
    </p:extLst>
  </p:cSld>
  <p:clrMap bg1="dk2" tx1="lt1" bg2="dk1" tx2="lt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 id="2147486970"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4236827067"/>
      </p:ext>
    </p:extLst>
  </p:cSld>
  <p:clrMap bg1="lt1" tx1="dk1" bg2="lt2" tx2="dk2" accent1="accent1" accent2="accent2" accent3="accent3" accent4="accent4" accent5="accent5" accent6="accent6" hlink="hlink" folHlink="folHlink"/>
  <p:sldLayoutIdLst>
    <p:sldLayoutId id="2147486972" r:id="rId1"/>
    <p:sldLayoutId id="2147486973" r:id="rId2"/>
    <p:sldLayoutId id="2147486974" r:id="rId3"/>
    <p:sldLayoutId id="2147486975" r:id="rId4"/>
    <p:sldLayoutId id="2147486976" r:id="rId5"/>
    <p:sldLayoutId id="2147486977" r:id="rId6"/>
    <p:sldLayoutId id="2147486978" r:id="rId7"/>
    <p:sldLayoutId id="2147486979" r:id="rId8"/>
    <p:sldLayoutId id="2147486980" r:id="rId9"/>
    <p:sldLayoutId id="2147486981" r:id="rId10"/>
    <p:sldLayoutId id="2147486982" r:id="rId11"/>
    <p:sldLayoutId id="2147486983" r:id="rId12"/>
    <p:sldLayoutId id="2147486984" r:id="rId13"/>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0"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0"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84D8BD30-11AA-8F46-ADCB-9EFF88C54187}"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100673959"/>
      </p:ext>
    </p:extLst>
  </p:cSld>
  <p:clrMap bg1="dk2" tx1="lt1" bg2="dk1" tx2="lt2" accent1="accent1" accent2="accent2" accent3="accent3" accent4="accent4" accent5="accent5" accent6="accent6" hlink="hlink" folHlink="folHlink"/>
  <p:sldLayoutIdLst>
    <p:sldLayoutId id="2147486986" r:id="rId1"/>
    <p:sldLayoutId id="2147486987" r:id="rId2"/>
    <p:sldLayoutId id="2147486988" r:id="rId3"/>
    <p:sldLayoutId id="2147486989" r:id="rId4"/>
    <p:sldLayoutId id="2147486990" r:id="rId5"/>
    <p:sldLayoutId id="2147486991" r:id="rId6"/>
    <p:sldLayoutId id="2147486992" r:id="rId7"/>
    <p:sldLayoutId id="2147486993" r:id="rId8"/>
    <p:sldLayoutId id="2147486994" r:id="rId9"/>
    <p:sldLayoutId id="2147486995" r:id="rId10"/>
    <p:sldLayoutId id="2147486996" r:id="rId11"/>
    <p:sldLayoutId id="2147486997"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3943069830"/>
      </p:ext>
    </p:extLst>
  </p:cSld>
  <p:clrMap bg1="lt1" tx1="dk1" bg2="lt2" tx2="dk2" accent1="accent1" accent2="accent2" accent3="accent3" accent4="accent4" accent5="accent5" accent6="accent6" hlink="hlink" folHlink="folHlink"/>
  <p:sldLayoutIdLst>
    <p:sldLayoutId id="2147486999" r:id="rId1"/>
    <p:sldLayoutId id="2147487000" r:id="rId2"/>
    <p:sldLayoutId id="2147487001" r:id="rId3"/>
    <p:sldLayoutId id="2147487002" r:id="rId4"/>
    <p:sldLayoutId id="2147487003" r:id="rId5"/>
    <p:sldLayoutId id="2147487004" r:id="rId6"/>
    <p:sldLayoutId id="2147487005" r:id="rId7"/>
    <p:sldLayoutId id="2147487006" r:id="rId8"/>
    <p:sldLayoutId id="2147487007" r:id="rId9"/>
    <p:sldLayoutId id="2147487008" r:id="rId10"/>
    <p:sldLayoutId id="2147487009" r:id="rId11"/>
  </p:sldLayoutIdLst>
  <p:txStyles>
    <p:titleStyle>
      <a:lvl1pPr algn="ctr" defTabSz="914400" rtl="0" eaLnBrk="1" latinLnBrk="0" hangingPunct="1">
        <a:spcBef>
          <a:spcPct val="0"/>
        </a:spcBef>
        <a:buNone/>
        <a:defRPr sz="4400" kern="1200">
          <a:solidFill>
            <a:srgbClr val="FFFFFF"/>
          </a:solidFill>
          <a:latin typeface="Arial"/>
          <a:ea typeface="+mj-ea"/>
          <a:cs typeface="Arial"/>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sp>
        <p:nvSpPr>
          <p:cNvPr id="641177" name="Rectangle 1177"/>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1181" name="Rectangle 1181"/>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9" name="Rectangle 1179"/>
          <p:cNvSpPr>
            <a:spLocks noGrp="1" noChangeArrowheads="1"/>
          </p:cNvSpPr>
          <p:nvPr>
            <p:ph type="dt" sz="quarter" idx="2"/>
          </p:nvPr>
        </p:nvSpPr>
        <p:spPr bwMode="auto">
          <a:xfrm>
            <a:off x="304800" y="6248400"/>
            <a:ext cx="2286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1" hangingPunct="1">
              <a:defRPr sz="1000">
                <a:solidFill>
                  <a:schemeClr val="tx1"/>
                </a:solidFill>
                <a:effectLst>
                  <a:outerShdw blurRad="38100" dist="38100" dir="2700000" algn="tl">
                    <a:srgbClr val="000000"/>
                  </a:outerShdw>
                </a:effectLst>
                <a:latin typeface="Tahoma" charset="-52"/>
                <a:ea typeface="+mn-ea"/>
                <a:cs typeface="+mn-cs"/>
              </a:defRPr>
            </a:lvl1pPr>
          </a:lstStyle>
          <a:p>
            <a:pPr>
              <a:defRPr/>
            </a:pPr>
            <a:endParaRPr lang="en-US"/>
          </a:p>
        </p:txBody>
      </p:sp>
      <p:sp>
        <p:nvSpPr>
          <p:cNvPr id="310" name="Rectangle 1180"/>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1" hangingPunct="1">
              <a:defRPr sz="1000">
                <a:solidFill>
                  <a:schemeClr val="tx1"/>
                </a:solidFill>
                <a:effectLst>
                  <a:outerShdw blurRad="38100" dist="38100" dir="2700000" algn="tl">
                    <a:srgbClr val="000000"/>
                  </a:outerShdw>
                </a:effectLst>
                <a:latin typeface="Tahoma" charset="-52"/>
                <a:ea typeface="+mn-ea"/>
                <a:cs typeface="+mn-cs"/>
              </a:defRPr>
            </a:lvl1pPr>
          </a:lstStyle>
          <a:p>
            <a:pPr>
              <a:defRPr/>
            </a:pPr>
            <a:endParaRPr lang="en-US"/>
          </a:p>
        </p:txBody>
      </p:sp>
      <p:sp>
        <p:nvSpPr>
          <p:cNvPr id="311" name="Rectangle 1181"/>
          <p:cNvSpPr>
            <a:spLocks noGrp="1" noChangeArrowheads="1"/>
          </p:cNvSpPr>
          <p:nvPr>
            <p:ph type="sldNum" sz="quarter" idx="4"/>
          </p:nvPr>
        </p:nvSpPr>
        <p:spPr bwMode="auto">
          <a:xfrm>
            <a:off x="6553200" y="6248400"/>
            <a:ext cx="2286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1" hangingPunct="1">
              <a:defRPr sz="1000">
                <a:solidFill>
                  <a:schemeClr val="tx1"/>
                </a:solidFill>
                <a:effectLst>
                  <a:outerShdw blurRad="38100" dist="38100" dir="2700000" algn="tl">
                    <a:srgbClr val="000000"/>
                  </a:outerShdw>
                </a:effectLst>
                <a:latin typeface="Tahoma" charset="0"/>
              </a:defRPr>
            </a:lvl1pPr>
          </a:lstStyle>
          <a:p>
            <a:pPr>
              <a:defRPr/>
            </a:pPr>
            <a:fld id="{C18467DB-F032-6C4C-9D10-6BBA7328B3B5}" type="slidenum">
              <a:rPr lang="en-US"/>
              <a:pPr>
                <a:defRPr/>
              </a:pPr>
              <a:t>‹#›</a:t>
            </a:fld>
            <a:endParaRPr lang="en-US"/>
          </a:p>
        </p:txBody>
      </p:sp>
    </p:spTree>
    <p:extLst>
      <p:ext uri="{BB962C8B-B14F-4D97-AF65-F5344CB8AC3E}">
        <p14:creationId xmlns:p14="http://schemas.microsoft.com/office/powerpoint/2010/main" val="4291572276"/>
      </p:ext>
    </p:extLst>
  </p:cSld>
  <p:clrMap bg1="dk2" tx1="lt1" bg2="dk1" tx2="lt2" accent1="accent1" accent2="accent2" accent3="accent3" accent4="accent4" accent5="accent5" accent6="accent6" hlink="hlink" folHlink="folHlink"/>
  <p:sldLayoutIdLst>
    <p:sldLayoutId id="2147487011"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Arial" charset="0"/>
          <a:ea typeface="+mn-ea"/>
          <a:cs typeface="+mn-cs"/>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Arial" charset="0"/>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Arial" charset="0"/>
          <a:ea typeface="+mn-ea"/>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Arial" charset="0"/>
          <a:ea typeface="+mn-ea"/>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Arial" charset="0"/>
          <a:ea typeface="+mn-ea"/>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47"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4349"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4350"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2"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4"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6"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9"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7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14380"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00B5F6BD-A7CD-DB48-BA20-E365B30AEEC8}" type="slidenum">
              <a:rPr lang="en-US"/>
              <a:pPr>
                <a:defRPr/>
              </a:pPr>
              <a:t>‹#›</a:t>
            </a:fld>
            <a:endParaRPr lang="en-US"/>
          </a:p>
        </p:txBody>
      </p:sp>
    </p:spTree>
    <p:extLst>
      <p:ext uri="{BB962C8B-B14F-4D97-AF65-F5344CB8AC3E}">
        <p14:creationId xmlns:p14="http://schemas.microsoft.com/office/powerpoint/2010/main" val="2628972997"/>
      </p:ext>
    </p:extLst>
  </p:cSld>
  <p:clrMap bg1="dk2" tx1="lt1" bg2="dk1" tx2="lt2" accent1="accent1" accent2="accent2" accent3="accent3" accent4="accent4" accent5="accent5" accent6="accent6" hlink="hlink" folHlink="folHlink"/>
  <p:sldLayoutIdLst>
    <p:sldLayoutId id="2147487013"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6386" name="Group 2"/>
          <p:cNvGrpSpPr>
            <a:grpSpLocks/>
          </p:cNvGrpSpPr>
          <p:nvPr/>
        </p:nvGrpSpPr>
        <p:grpSpPr bwMode="auto">
          <a:xfrm>
            <a:off x="0" y="0"/>
            <a:ext cx="8478838" cy="6173788"/>
            <a:chOff x="0" y="0"/>
            <a:chExt cx="5341" cy="3889"/>
          </a:xfrm>
        </p:grpSpPr>
        <p:sp>
          <p:nvSpPr>
            <p:cNvPr id="1639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1" hangingPunct="1">
              <a:spcBef>
                <a:spcPct val="50000"/>
              </a:spcBef>
              <a:defRPr sz="1400">
                <a:solidFill>
                  <a:srgbClr val="FFFFFF"/>
                </a:solidFill>
                <a:latin typeface="Times New Roman" charset="0"/>
              </a:defRPr>
            </a:lvl1pPr>
          </a:lstStyle>
          <a:p>
            <a:pPr>
              <a:defRPr/>
            </a:pPr>
            <a:fld id="{140BA2CA-2146-584A-98A4-B6C4C2C79404}"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1330659"/>
      </p:ext>
    </p:extLst>
  </p:cSld>
  <p:clrMap bg1="dk2" tx1="lt1" bg2="dk1" tx2="lt2" accent1="accent1" accent2="accent2" accent3="accent3" accent4="accent4" accent5="accent5" accent6="accent6" hlink="hlink" folHlink="folHlink"/>
  <p:sldLayoutIdLst>
    <p:sldLayoutId id="214748701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422400"/>
            <a:ext cx="9147175" cy="5435600"/>
            <a:chOff x="0" y="896"/>
            <a:chExt cx="5762" cy="3424"/>
          </a:xfrm>
        </p:grpSpPr>
        <p:grpSp>
          <p:nvGrpSpPr>
            <p:cNvPr id="1032" name="Group 3"/>
            <p:cNvGrpSpPr>
              <a:grpSpLocks/>
            </p:cNvGrpSpPr>
            <p:nvPr userDrawn="1"/>
          </p:nvGrpSpPr>
          <p:grpSpPr bwMode="auto">
            <a:xfrm>
              <a:off x="20" y="896"/>
              <a:ext cx="5742" cy="3424"/>
              <a:chOff x="20" y="896"/>
              <a:chExt cx="5742" cy="3424"/>
            </a:xfrm>
          </p:grpSpPr>
          <p:sp>
            <p:nvSpPr>
              <p:cNvPr id="1169"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70"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71"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72"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73"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74"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75"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76"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77"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78"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79"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80"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sp>
            <p:nvSpPr>
              <p:cNvPr id="1181"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sz="1800">
                  <a:solidFill>
                    <a:srgbClr val="FFFFFF"/>
                  </a:solidFill>
                  <a:latin typeface="Tahoma" charset="0"/>
                </a:endParaRPr>
              </a:p>
            </p:txBody>
          </p:sp>
        </p:grpSp>
        <p:grpSp>
          <p:nvGrpSpPr>
            <p:cNvPr id="1033" name="Group 17"/>
            <p:cNvGrpSpPr>
              <a:grpSpLocks/>
            </p:cNvGrpSpPr>
            <p:nvPr userDrawn="1"/>
          </p:nvGrpSpPr>
          <p:grpSpPr bwMode="auto">
            <a:xfrm>
              <a:off x="0" y="2291"/>
              <a:ext cx="1385" cy="1702"/>
              <a:chOff x="0" y="2291"/>
              <a:chExt cx="1385" cy="1702"/>
            </a:xfrm>
          </p:grpSpPr>
          <p:sp>
            <p:nvSpPr>
              <p:cNvPr id="1034"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5"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6"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7"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8"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9"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0"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1"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2"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3"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4"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5"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6"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7"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8"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9"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0"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1"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2"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3"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4"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5"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6"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7"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8"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9"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0"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1"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2"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3"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4"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5"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6"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7"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8"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9"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0"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1"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2"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3"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4"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5"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6"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7"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8"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9"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0"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1"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2"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3"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4"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5"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6"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7"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8"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9"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0"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1"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2"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3"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4"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5"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6"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7"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098"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9"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0"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1"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2"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3"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4"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5"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6"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7"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8"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9"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0"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1"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2"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3"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4"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5"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6"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7"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8"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9"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0"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1"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2"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3"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4"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5"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6"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7"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8"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9"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0"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1"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2"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3"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4"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5"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6"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7"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8"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9"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0"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1"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2"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3"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4"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5"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6"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7"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8"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9"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0"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1"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2"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3"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4"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5"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6"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7"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8"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9"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0"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1"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2"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3"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64"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65"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6"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Tahoma" pitchFamily="22" charset="-52"/>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sz="1800">
                  <a:solidFill>
                    <a:srgbClr val="FFFFFF"/>
                  </a:solidFill>
                  <a:latin typeface="Tahoma" pitchFamily="22" charset="-52"/>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latin typeface="Arial" pitchFamily="22" charset="0"/>
                <a:ea typeface="+mn-ea"/>
                <a:cs typeface="+mn-cs"/>
              </a:defRPr>
            </a:lvl1pPr>
          </a:lstStyle>
          <a:p>
            <a:pPr>
              <a:defRPr/>
            </a:pPr>
            <a:endParaRPr lang="en-US">
              <a:solidFill>
                <a:srgbClr val="FFFFFF"/>
              </a:solidFill>
            </a:endParaRPr>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atin typeface="Arial" pitchFamily="22" charset="0"/>
                <a:ea typeface="+mn-ea"/>
                <a:cs typeface="+mn-cs"/>
              </a:defRPr>
            </a:lvl1pPr>
          </a:lstStyle>
          <a:p>
            <a:pPr>
              <a:defRPr/>
            </a:pPr>
            <a:endParaRPr lang="en-US">
              <a:solidFill>
                <a:srgbClr val="FFFFFF"/>
              </a:solidFill>
            </a:endParaRPr>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atin typeface="Arial" charset="0"/>
              </a:defRPr>
            </a:lvl1pPr>
          </a:lstStyle>
          <a:p>
            <a:pPr>
              <a:defRPr/>
            </a:pPr>
            <a:fld id="{E8B67D9D-6054-1B4D-B9FD-BDC32654BB2C}" type="slidenum">
              <a:rPr lang="en-US">
                <a:solidFill>
                  <a:srgbClr val="FFFFFF"/>
                </a:solidFill>
              </a:rPr>
              <a:pPr>
                <a:defRPr/>
              </a:pPr>
              <a:t>‹#›</a:t>
            </a:fld>
            <a:endParaRPr lang="en-US">
              <a:solidFill>
                <a:srgbClr val="FFFFFF"/>
              </a:solidFill>
            </a:endParaRPr>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85347190"/>
      </p:ext>
    </p:extLst>
  </p:cSld>
  <p:clrMap bg1="dk2" tx1="lt1" bg2="dk1" tx2="lt2" accent1="accent1" accent2="accent2" accent3="accent3" accent4="accent4" accent5="accent5" accent6="accent6" hlink="hlink" folHlink="folHlink"/>
  <p:sldLayoutIdLst>
    <p:sldLayoutId id="2147487017" r:id="rId1"/>
    <p:sldLayoutId id="2147487018" r:id="rId2"/>
    <p:sldLayoutId id="2147487019" r:id="rId3"/>
    <p:sldLayoutId id="2147487020" r:id="rId4"/>
    <p:sldLayoutId id="2147487021" r:id="rId5"/>
    <p:sldLayoutId id="2147487022" r:id="rId6"/>
    <p:sldLayoutId id="2147487023" r:id="rId7"/>
    <p:sldLayoutId id="2147487024" r:id="rId8"/>
    <p:sldLayoutId id="2147487025" r:id="rId9"/>
    <p:sldLayoutId id="2147487026" r:id="rId10"/>
    <p:sldLayoutId id="2147487027" r:id="rId11"/>
    <p:sldLayoutId id="2147487028"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Font typeface="Wingdings" charset="0"/>
        <a:buChar char="§"/>
        <a:defRPr sz="28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3pPr>
      <a:lvl4pPr marL="1600200" indent="-228600" algn="l" rtl="0" eaLnBrk="0" fontAlgn="base" hangingPunct="0">
        <a:spcBef>
          <a:spcPct val="20000"/>
        </a:spcBef>
        <a:spcAft>
          <a:spcPct val="0"/>
        </a:spcAft>
        <a:buClr>
          <a:schemeClr val="folHlink"/>
        </a:buClr>
        <a:buFont typeface="Wingdings"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1422400"/>
            <a:ext cx="9147175" cy="5435600"/>
            <a:chOff x="0" y="896"/>
            <a:chExt cx="5762" cy="3424"/>
          </a:xfrm>
        </p:grpSpPr>
        <p:grpSp>
          <p:nvGrpSpPr>
            <p:cNvPr id="29704" name="Group 3"/>
            <p:cNvGrpSpPr>
              <a:grpSpLocks/>
            </p:cNvGrpSpPr>
            <p:nvPr userDrawn="1"/>
          </p:nvGrpSpPr>
          <p:grpSpPr bwMode="auto">
            <a:xfrm>
              <a:off x="20" y="896"/>
              <a:ext cx="5742" cy="3424"/>
              <a:chOff x="20" y="896"/>
              <a:chExt cx="5742" cy="3424"/>
            </a:xfrm>
          </p:grpSpPr>
          <p:sp>
            <p:nvSpPr>
              <p:cNvPr id="29841"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2"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3"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4"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5"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6"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7"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8"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9"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0"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1"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2"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3"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29705" name="Group 17"/>
            <p:cNvGrpSpPr>
              <a:grpSpLocks/>
            </p:cNvGrpSpPr>
            <p:nvPr userDrawn="1"/>
          </p:nvGrpSpPr>
          <p:grpSpPr bwMode="auto">
            <a:xfrm>
              <a:off x="0" y="2291"/>
              <a:ext cx="1385" cy="1702"/>
              <a:chOff x="0" y="2291"/>
              <a:chExt cx="1385" cy="1702"/>
            </a:xfrm>
          </p:grpSpPr>
          <p:sp>
            <p:nvSpPr>
              <p:cNvPr id="29706"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7"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8"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9"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0"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1"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2"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3"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4"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5"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6"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7"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8"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9"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0"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1"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2"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3"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4"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5"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6"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7"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8"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9"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0"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1"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2"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3"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4"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5"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6"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7"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8"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9"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0"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1"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2"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3"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4"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5"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6"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7"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8"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9"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0"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1"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2"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3"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4"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5"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6"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7"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8"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9"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0"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1"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2"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3"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4"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5"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6"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7"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8"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9"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770"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1"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2"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3"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4"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5"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6"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7"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8"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9"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0"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1"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2"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3"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4"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5"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6"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7"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8"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9"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0"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1"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2"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3"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4"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5"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6"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7"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8"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9"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0"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1"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2"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3"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4"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5"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6"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7"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8"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9"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0"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1"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2"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3"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4"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5"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6"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7"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8"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9"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0"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1"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2"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3"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4"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5"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6"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7"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8"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9"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0"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1"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2"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3"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4"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5"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36"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37"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8"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Tahoma" pitchFamily="22" charset="-52"/>
                  <a:ea typeface="ＭＳ Ｐゴシック" charset="-128"/>
                  <a:cs typeface="ＭＳ Ｐゴシック" charset="-128"/>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sz="1800">
                  <a:solidFill>
                    <a:srgbClr val="FFFFFF"/>
                  </a:solidFill>
                  <a:latin typeface="Tahoma" pitchFamily="22" charset="-52"/>
                  <a:ea typeface="ＭＳ Ｐゴシック" charset="-128"/>
                  <a:cs typeface="ＭＳ Ｐゴシック" charset="-128"/>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22" charset="0"/>
                <a:ea typeface="+mn-ea"/>
                <a:cs typeface="+mn-cs"/>
              </a:defRPr>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22" charset="0"/>
                <a:ea typeface="+mn-ea"/>
                <a:cs typeface="+mn-cs"/>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latin typeface="Arial" charset="0"/>
              </a:defRPr>
            </a:lvl1pPr>
          </a:lstStyle>
          <a:p>
            <a:pPr>
              <a:defRPr/>
            </a:pPr>
            <a:fld id="{C59D4C2E-B44B-2E47-8688-D3AF8C61B129}"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25724761"/>
      </p:ext>
    </p:extLst>
  </p:cSld>
  <p:clrMap bg1="dk2" tx1="lt1" bg2="dk1" tx2="lt2" accent1="accent1" accent2="accent2" accent3="accent3" accent4="accent4" accent5="accent5" accent6="accent6" hlink="hlink" folHlink="folHlink"/>
  <p:sldLayoutIdLst>
    <p:sldLayoutId id="2147487030"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Font typeface="Wingdings" charset="0"/>
        <a:buChar char="§"/>
        <a:defRPr sz="28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3pPr>
      <a:lvl4pPr marL="1600200" indent="-228600" algn="l" rtl="0" eaLnBrk="0" fontAlgn="base" hangingPunct="0">
        <a:spcBef>
          <a:spcPct val="20000"/>
        </a:spcBef>
        <a:spcAft>
          <a:spcPct val="0"/>
        </a:spcAft>
        <a:buClr>
          <a:schemeClr val="folHlink"/>
        </a:buClr>
        <a:buFont typeface="Wingdings"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rotWithShape="1">
          <a:blip r:embed="rId691"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2"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3"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94"/>
              </a:buBlip>
            </a:lvl1pPr>
            <a:lvl2pPr>
              <a:buBlip>
                <a:blip r:embed="rId695"/>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69176"/>
            <a:ext cx="301908" cy="288825"/>
          </a:xfrm>
          <a:prstGeom prst="rect">
            <a:avLst/>
          </a:prstGeom>
          <a:ln w="12700">
            <a:miter lim="400000"/>
          </a:ln>
        </p:spPr>
        <p:txBody>
          <a:bodyPr wrap="none" lIns="45719" rIns="45719" anchor="b">
            <a:spAutoFit/>
          </a:bodyPr>
          <a:lstStyle>
            <a:lvl1pPr>
              <a:defRPr sz="1400" b="0">
                <a:solidFill>
                  <a:srgbClr val="482400"/>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5457992"/>
      </p:ext>
    </p:extLst>
  </p:cSld>
  <p:clrMap bg1="lt1" tx1="dk1" bg2="lt2" tx2="dk2" accent1="accent1" accent2="accent2" accent3="accent3" accent4="accent4" accent5="accent5" accent6="accent6" hlink="hlink" folHlink="folHlink"/>
  <p:sldLayoutIdLst>
    <p:sldLayoutId id="2147487032" r:id="rId1"/>
    <p:sldLayoutId id="2147487033" r:id="rId2"/>
    <p:sldLayoutId id="2147487034" r:id="rId3"/>
    <p:sldLayoutId id="2147487035" r:id="rId4"/>
    <p:sldLayoutId id="2147487036" r:id="rId5"/>
    <p:sldLayoutId id="2147487037" r:id="rId6"/>
    <p:sldLayoutId id="2147487039" r:id="rId7"/>
    <p:sldLayoutId id="2147487040" r:id="rId8"/>
    <p:sldLayoutId id="2147487041" r:id="rId9"/>
    <p:sldLayoutId id="2147487042" r:id="rId10"/>
    <p:sldLayoutId id="2147487043" r:id="rId11"/>
    <p:sldLayoutId id="2147487044" r:id="rId12"/>
    <p:sldLayoutId id="2147487045" r:id="rId13"/>
    <p:sldLayoutId id="2147487046" r:id="rId14"/>
    <p:sldLayoutId id="2147487047" r:id="rId15"/>
    <p:sldLayoutId id="2147487048" r:id="rId16"/>
    <p:sldLayoutId id="2147487049" r:id="rId17"/>
    <p:sldLayoutId id="2147487050" r:id="rId18"/>
    <p:sldLayoutId id="2147487051" r:id="rId19"/>
    <p:sldLayoutId id="2147487052" r:id="rId20"/>
    <p:sldLayoutId id="2147487053" r:id="rId21"/>
    <p:sldLayoutId id="2147487054" r:id="rId22"/>
    <p:sldLayoutId id="2147487055" r:id="rId23"/>
    <p:sldLayoutId id="2147487056" r:id="rId24"/>
    <p:sldLayoutId id="2147487057" r:id="rId25"/>
    <p:sldLayoutId id="2147487058" r:id="rId26"/>
    <p:sldLayoutId id="2147487059" r:id="rId27"/>
    <p:sldLayoutId id="2147487060" r:id="rId28"/>
    <p:sldLayoutId id="2147487061" r:id="rId29"/>
    <p:sldLayoutId id="2147487062" r:id="rId30"/>
    <p:sldLayoutId id="2147487063" r:id="rId31"/>
    <p:sldLayoutId id="2147487064" r:id="rId32"/>
    <p:sldLayoutId id="2147487065" r:id="rId33"/>
    <p:sldLayoutId id="2147487066" r:id="rId34"/>
    <p:sldLayoutId id="2147487067" r:id="rId35"/>
    <p:sldLayoutId id="2147487068" r:id="rId36"/>
    <p:sldLayoutId id="2147487069" r:id="rId37"/>
    <p:sldLayoutId id="2147487070" r:id="rId38"/>
    <p:sldLayoutId id="2147487071" r:id="rId39"/>
    <p:sldLayoutId id="2147487072" r:id="rId40"/>
    <p:sldLayoutId id="2147487073" r:id="rId41"/>
    <p:sldLayoutId id="2147487074" r:id="rId42"/>
    <p:sldLayoutId id="2147487075" r:id="rId43"/>
    <p:sldLayoutId id="2147487076" r:id="rId44"/>
    <p:sldLayoutId id="2147487077" r:id="rId45"/>
    <p:sldLayoutId id="2147487078" r:id="rId46"/>
    <p:sldLayoutId id="2147487079" r:id="rId47"/>
    <p:sldLayoutId id="2147487080" r:id="rId48"/>
    <p:sldLayoutId id="2147487081" r:id="rId49"/>
    <p:sldLayoutId id="2147487082" r:id="rId50"/>
    <p:sldLayoutId id="2147487083" r:id="rId51"/>
    <p:sldLayoutId id="2147487084" r:id="rId52"/>
    <p:sldLayoutId id="2147487085" r:id="rId53"/>
    <p:sldLayoutId id="2147487086" r:id="rId54"/>
    <p:sldLayoutId id="2147487087" r:id="rId55"/>
    <p:sldLayoutId id="2147487088" r:id="rId56"/>
    <p:sldLayoutId id="2147487089" r:id="rId57"/>
    <p:sldLayoutId id="2147487090" r:id="rId58"/>
    <p:sldLayoutId id="2147487091" r:id="rId59"/>
    <p:sldLayoutId id="2147487092" r:id="rId60"/>
    <p:sldLayoutId id="2147487093" r:id="rId61"/>
    <p:sldLayoutId id="2147487094" r:id="rId62"/>
    <p:sldLayoutId id="2147487095" r:id="rId63"/>
    <p:sldLayoutId id="2147487096" r:id="rId64"/>
    <p:sldLayoutId id="2147487097" r:id="rId65"/>
    <p:sldLayoutId id="2147487098" r:id="rId66"/>
    <p:sldLayoutId id="2147487099" r:id="rId67"/>
    <p:sldLayoutId id="2147487100" r:id="rId68"/>
    <p:sldLayoutId id="2147487101" r:id="rId69"/>
    <p:sldLayoutId id="2147487102" r:id="rId70"/>
    <p:sldLayoutId id="2147487103" r:id="rId71"/>
    <p:sldLayoutId id="2147487104" r:id="rId72"/>
    <p:sldLayoutId id="2147487105" r:id="rId73"/>
    <p:sldLayoutId id="2147487106" r:id="rId74"/>
    <p:sldLayoutId id="2147487107" r:id="rId75"/>
    <p:sldLayoutId id="2147487108" r:id="rId76"/>
    <p:sldLayoutId id="2147487109" r:id="rId77"/>
    <p:sldLayoutId id="2147487110" r:id="rId78"/>
    <p:sldLayoutId id="2147487111" r:id="rId79"/>
    <p:sldLayoutId id="2147487112" r:id="rId80"/>
    <p:sldLayoutId id="2147487113" r:id="rId81"/>
    <p:sldLayoutId id="2147487114" r:id="rId82"/>
    <p:sldLayoutId id="2147487115" r:id="rId83"/>
    <p:sldLayoutId id="2147487116" r:id="rId84"/>
    <p:sldLayoutId id="2147487117" r:id="rId85"/>
    <p:sldLayoutId id="2147487118" r:id="rId86"/>
    <p:sldLayoutId id="2147487119" r:id="rId87"/>
    <p:sldLayoutId id="2147487120" r:id="rId88"/>
    <p:sldLayoutId id="2147487121" r:id="rId89"/>
    <p:sldLayoutId id="2147487122" r:id="rId90"/>
    <p:sldLayoutId id="2147487123" r:id="rId91"/>
    <p:sldLayoutId id="2147487124" r:id="rId92"/>
    <p:sldLayoutId id="2147487125" r:id="rId93"/>
    <p:sldLayoutId id="2147487126" r:id="rId94"/>
    <p:sldLayoutId id="2147487127" r:id="rId95"/>
    <p:sldLayoutId id="2147487128" r:id="rId96"/>
    <p:sldLayoutId id="2147487129" r:id="rId97"/>
    <p:sldLayoutId id="2147487130" r:id="rId98"/>
    <p:sldLayoutId id="2147487131" r:id="rId99"/>
    <p:sldLayoutId id="2147487132" r:id="rId100"/>
    <p:sldLayoutId id="2147487133" r:id="rId101"/>
    <p:sldLayoutId id="2147487134" r:id="rId102"/>
    <p:sldLayoutId id="2147487135" r:id="rId103"/>
    <p:sldLayoutId id="2147487136" r:id="rId104"/>
    <p:sldLayoutId id="2147487137" r:id="rId105"/>
    <p:sldLayoutId id="2147487138" r:id="rId106"/>
    <p:sldLayoutId id="2147487139" r:id="rId107"/>
    <p:sldLayoutId id="2147487140" r:id="rId108"/>
    <p:sldLayoutId id="2147487141" r:id="rId109"/>
    <p:sldLayoutId id="2147487142" r:id="rId110"/>
    <p:sldLayoutId id="2147487143" r:id="rId111"/>
    <p:sldLayoutId id="2147487144" r:id="rId112"/>
    <p:sldLayoutId id="2147487145" r:id="rId113"/>
    <p:sldLayoutId id="2147487146" r:id="rId114"/>
    <p:sldLayoutId id="2147487147" r:id="rId115"/>
    <p:sldLayoutId id="2147487148" r:id="rId116"/>
    <p:sldLayoutId id="2147487149" r:id="rId117"/>
    <p:sldLayoutId id="2147487150" r:id="rId118"/>
    <p:sldLayoutId id="2147487151" r:id="rId119"/>
    <p:sldLayoutId id="2147487152" r:id="rId120"/>
    <p:sldLayoutId id="2147487153" r:id="rId121"/>
    <p:sldLayoutId id="2147487154" r:id="rId122"/>
    <p:sldLayoutId id="2147487155" r:id="rId123"/>
    <p:sldLayoutId id="2147487156" r:id="rId124"/>
    <p:sldLayoutId id="2147487157" r:id="rId125"/>
    <p:sldLayoutId id="2147487158" r:id="rId126"/>
    <p:sldLayoutId id="2147487159" r:id="rId127"/>
    <p:sldLayoutId id="2147487160" r:id="rId128"/>
    <p:sldLayoutId id="2147487161" r:id="rId129"/>
    <p:sldLayoutId id="2147487162" r:id="rId130"/>
    <p:sldLayoutId id="2147487163" r:id="rId131"/>
    <p:sldLayoutId id="2147487164" r:id="rId132"/>
    <p:sldLayoutId id="2147487165" r:id="rId133"/>
    <p:sldLayoutId id="2147487166" r:id="rId134"/>
    <p:sldLayoutId id="2147487167" r:id="rId135"/>
    <p:sldLayoutId id="2147487168" r:id="rId136"/>
    <p:sldLayoutId id="2147487169" r:id="rId137"/>
    <p:sldLayoutId id="2147487170" r:id="rId138"/>
    <p:sldLayoutId id="2147487171" r:id="rId139"/>
    <p:sldLayoutId id="2147487172" r:id="rId140"/>
    <p:sldLayoutId id="2147487173" r:id="rId141"/>
    <p:sldLayoutId id="2147487174" r:id="rId142"/>
    <p:sldLayoutId id="2147487175" r:id="rId143"/>
    <p:sldLayoutId id="2147487176" r:id="rId144"/>
    <p:sldLayoutId id="2147487177" r:id="rId145"/>
    <p:sldLayoutId id="2147487178" r:id="rId146"/>
    <p:sldLayoutId id="2147487179" r:id="rId147"/>
    <p:sldLayoutId id="2147487180" r:id="rId148"/>
    <p:sldLayoutId id="2147487181" r:id="rId149"/>
    <p:sldLayoutId id="2147487182" r:id="rId150"/>
    <p:sldLayoutId id="2147487183" r:id="rId151"/>
    <p:sldLayoutId id="2147487184" r:id="rId152"/>
    <p:sldLayoutId id="2147487185" r:id="rId153"/>
    <p:sldLayoutId id="2147487186" r:id="rId154"/>
    <p:sldLayoutId id="2147487187" r:id="rId155"/>
    <p:sldLayoutId id="2147487188" r:id="rId156"/>
    <p:sldLayoutId id="2147487189" r:id="rId157"/>
    <p:sldLayoutId id="2147487190" r:id="rId158"/>
    <p:sldLayoutId id="2147487191" r:id="rId159"/>
    <p:sldLayoutId id="2147487192" r:id="rId160"/>
    <p:sldLayoutId id="2147487193" r:id="rId161"/>
    <p:sldLayoutId id="2147487194" r:id="rId162"/>
    <p:sldLayoutId id="2147487195" r:id="rId163"/>
    <p:sldLayoutId id="2147487196" r:id="rId164"/>
    <p:sldLayoutId id="2147487197" r:id="rId165"/>
    <p:sldLayoutId id="2147487198" r:id="rId166"/>
    <p:sldLayoutId id="2147487199" r:id="rId167"/>
    <p:sldLayoutId id="2147487200" r:id="rId168"/>
    <p:sldLayoutId id="2147487201" r:id="rId169"/>
    <p:sldLayoutId id="2147487202" r:id="rId170"/>
    <p:sldLayoutId id="2147487203" r:id="rId171"/>
    <p:sldLayoutId id="2147487204" r:id="rId172"/>
    <p:sldLayoutId id="2147487205" r:id="rId173"/>
    <p:sldLayoutId id="2147487206" r:id="rId174"/>
    <p:sldLayoutId id="2147487207" r:id="rId175"/>
    <p:sldLayoutId id="2147487208" r:id="rId176"/>
    <p:sldLayoutId id="2147487209" r:id="rId177"/>
    <p:sldLayoutId id="2147487210" r:id="rId178"/>
    <p:sldLayoutId id="2147487211" r:id="rId179"/>
    <p:sldLayoutId id="2147487212" r:id="rId180"/>
    <p:sldLayoutId id="2147487213" r:id="rId181"/>
    <p:sldLayoutId id="2147487214" r:id="rId182"/>
    <p:sldLayoutId id="2147487215" r:id="rId183"/>
    <p:sldLayoutId id="2147487216" r:id="rId184"/>
    <p:sldLayoutId id="2147487217" r:id="rId185"/>
    <p:sldLayoutId id="2147487218" r:id="rId186"/>
    <p:sldLayoutId id="2147487219" r:id="rId187"/>
    <p:sldLayoutId id="2147487220" r:id="rId188"/>
    <p:sldLayoutId id="2147487221" r:id="rId189"/>
    <p:sldLayoutId id="2147487222" r:id="rId190"/>
    <p:sldLayoutId id="2147487223" r:id="rId191"/>
    <p:sldLayoutId id="2147487224" r:id="rId192"/>
    <p:sldLayoutId id="2147487225" r:id="rId193"/>
    <p:sldLayoutId id="2147487226" r:id="rId194"/>
    <p:sldLayoutId id="2147487227" r:id="rId195"/>
    <p:sldLayoutId id="2147487228" r:id="rId196"/>
    <p:sldLayoutId id="2147487229" r:id="rId197"/>
    <p:sldLayoutId id="2147487230" r:id="rId198"/>
    <p:sldLayoutId id="2147487231" r:id="rId199"/>
    <p:sldLayoutId id="2147487232" r:id="rId200"/>
    <p:sldLayoutId id="2147487233" r:id="rId201"/>
    <p:sldLayoutId id="2147487234" r:id="rId202"/>
    <p:sldLayoutId id="2147487235" r:id="rId203"/>
    <p:sldLayoutId id="2147487236" r:id="rId204"/>
    <p:sldLayoutId id="2147487237" r:id="rId205"/>
    <p:sldLayoutId id="2147487238" r:id="rId206"/>
    <p:sldLayoutId id="2147487239" r:id="rId207"/>
    <p:sldLayoutId id="2147487240" r:id="rId208"/>
    <p:sldLayoutId id="2147487241" r:id="rId209"/>
    <p:sldLayoutId id="2147487242" r:id="rId210"/>
    <p:sldLayoutId id="2147487243" r:id="rId211"/>
    <p:sldLayoutId id="2147487244" r:id="rId212"/>
    <p:sldLayoutId id="2147487245" r:id="rId213"/>
    <p:sldLayoutId id="2147487246" r:id="rId214"/>
    <p:sldLayoutId id="2147487247" r:id="rId215"/>
    <p:sldLayoutId id="2147487248" r:id="rId216"/>
    <p:sldLayoutId id="2147487249" r:id="rId217"/>
    <p:sldLayoutId id="2147487250" r:id="rId218"/>
    <p:sldLayoutId id="2147487251" r:id="rId219"/>
    <p:sldLayoutId id="2147487252" r:id="rId220"/>
    <p:sldLayoutId id="2147487253" r:id="rId221"/>
    <p:sldLayoutId id="2147487254" r:id="rId222"/>
    <p:sldLayoutId id="2147487255" r:id="rId223"/>
    <p:sldLayoutId id="2147487256" r:id="rId224"/>
    <p:sldLayoutId id="2147487257" r:id="rId225"/>
    <p:sldLayoutId id="2147487258" r:id="rId226"/>
    <p:sldLayoutId id="2147487259" r:id="rId227"/>
    <p:sldLayoutId id="2147487260" r:id="rId228"/>
    <p:sldLayoutId id="2147487261" r:id="rId229"/>
    <p:sldLayoutId id="2147487262" r:id="rId230"/>
    <p:sldLayoutId id="2147487263" r:id="rId231"/>
    <p:sldLayoutId id="2147487264" r:id="rId232"/>
    <p:sldLayoutId id="2147487265" r:id="rId233"/>
    <p:sldLayoutId id="2147487266" r:id="rId234"/>
    <p:sldLayoutId id="2147487267" r:id="rId235"/>
    <p:sldLayoutId id="2147487268" r:id="rId236"/>
    <p:sldLayoutId id="2147487269" r:id="rId237"/>
    <p:sldLayoutId id="2147487270" r:id="rId238"/>
    <p:sldLayoutId id="2147487271" r:id="rId239"/>
    <p:sldLayoutId id="2147487272" r:id="rId240"/>
    <p:sldLayoutId id="2147487273" r:id="rId241"/>
    <p:sldLayoutId id="2147487274" r:id="rId242"/>
    <p:sldLayoutId id="2147487275" r:id="rId243"/>
    <p:sldLayoutId id="2147487276" r:id="rId244"/>
    <p:sldLayoutId id="2147487277" r:id="rId245"/>
    <p:sldLayoutId id="2147487278" r:id="rId246"/>
    <p:sldLayoutId id="2147487279" r:id="rId247"/>
    <p:sldLayoutId id="2147487280" r:id="rId248"/>
    <p:sldLayoutId id="2147487281" r:id="rId249"/>
    <p:sldLayoutId id="2147487282" r:id="rId250"/>
    <p:sldLayoutId id="2147487283" r:id="rId251"/>
    <p:sldLayoutId id="2147487284" r:id="rId252"/>
    <p:sldLayoutId id="2147487285" r:id="rId253"/>
    <p:sldLayoutId id="2147487286" r:id="rId254"/>
    <p:sldLayoutId id="2147487287" r:id="rId255"/>
    <p:sldLayoutId id="2147487288" r:id="rId256"/>
    <p:sldLayoutId id="2147487289" r:id="rId257"/>
    <p:sldLayoutId id="2147487290" r:id="rId258"/>
    <p:sldLayoutId id="2147487291" r:id="rId259"/>
    <p:sldLayoutId id="2147487292" r:id="rId260"/>
    <p:sldLayoutId id="2147487293" r:id="rId261"/>
    <p:sldLayoutId id="2147487294" r:id="rId262"/>
    <p:sldLayoutId id="2147487295" r:id="rId263"/>
    <p:sldLayoutId id="2147487296" r:id="rId264"/>
    <p:sldLayoutId id="2147487297" r:id="rId265"/>
    <p:sldLayoutId id="2147487298" r:id="rId266"/>
    <p:sldLayoutId id="2147487299" r:id="rId267"/>
    <p:sldLayoutId id="2147487300" r:id="rId268"/>
    <p:sldLayoutId id="2147487301" r:id="rId269"/>
    <p:sldLayoutId id="2147487302" r:id="rId270"/>
    <p:sldLayoutId id="2147487303" r:id="rId271"/>
    <p:sldLayoutId id="2147487304" r:id="rId272"/>
    <p:sldLayoutId id="2147487305" r:id="rId273"/>
    <p:sldLayoutId id="2147487306" r:id="rId274"/>
    <p:sldLayoutId id="2147487307" r:id="rId275"/>
    <p:sldLayoutId id="2147487308" r:id="rId276"/>
    <p:sldLayoutId id="2147487309" r:id="rId277"/>
    <p:sldLayoutId id="2147487310" r:id="rId278"/>
    <p:sldLayoutId id="2147487311" r:id="rId279"/>
    <p:sldLayoutId id="2147487312" r:id="rId280"/>
    <p:sldLayoutId id="2147487313" r:id="rId281"/>
    <p:sldLayoutId id="2147487314" r:id="rId282"/>
    <p:sldLayoutId id="2147487315" r:id="rId283"/>
    <p:sldLayoutId id="2147487316" r:id="rId284"/>
    <p:sldLayoutId id="2147487317" r:id="rId285"/>
    <p:sldLayoutId id="2147487318" r:id="rId286"/>
    <p:sldLayoutId id="2147487319" r:id="rId287"/>
    <p:sldLayoutId id="2147487320" r:id="rId288"/>
    <p:sldLayoutId id="2147487321" r:id="rId289"/>
    <p:sldLayoutId id="2147487322" r:id="rId290"/>
    <p:sldLayoutId id="2147487323" r:id="rId291"/>
    <p:sldLayoutId id="2147487324" r:id="rId292"/>
    <p:sldLayoutId id="2147487325" r:id="rId293"/>
    <p:sldLayoutId id="2147487326" r:id="rId294"/>
    <p:sldLayoutId id="2147487327" r:id="rId295"/>
    <p:sldLayoutId id="2147487328" r:id="rId296"/>
    <p:sldLayoutId id="2147487329" r:id="rId297"/>
    <p:sldLayoutId id="2147487330" r:id="rId298"/>
    <p:sldLayoutId id="2147487331" r:id="rId299"/>
    <p:sldLayoutId id="2147487332" r:id="rId300"/>
    <p:sldLayoutId id="2147487333" r:id="rId301"/>
    <p:sldLayoutId id="2147487334" r:id="rId302"/>
    <p:sldLayoutId id="2147487335" r:id="rId303"/>
    <p:sldLayoutId id="2147487336" r:id="rId304"/>
    <p:sldLayoutId id="2147487337" r:id="rId305"/>
    <p:sldLayoutId id="2147487338" r:id="rId306"/>
    <p:sldLayoutId id="2147487339" r:id="rId307"/>
    <p:sldLayoutId id="2147487340" r:id="rId308"/>
    <p:sldLayoutId id="2147487341" r:id="rId309"/>
    <p:sldLayoutId id="2147487342" r:id="rId310"/>
    <p:sldLayoutId id="2147487343" r:id="rId311"/>
    <p:sldLayoutId id="2147487344" r:id="rId312"/>
    <p:sldLayoutId id="2147487345" r:id="rId313"/>
    <p:sldLayoutId id="2147487346" r:id="rId314"/>
    <p:sldLayoutId id="2147487347" r:id="rId315"/>
    <p:sldLayoutId id="2147487348" r:id="rId316"/>
    <p:sldLayoutId id="2147487349" r:id="rId317"/>
    <p:sldLayoutId id="2147487350" r:id="rId318"/>
    <p:sldLayoutId id="2147487351" r:id="rId319"/>
    <p:sldLayoutId id="2147487352" r:id="rId320"/>
    <p:sldLayoutId id="2147487353" r:id="rId321"/>
    <p:sldLayoutId id="2147487354" r:id="rId322"/>
    <p:sldLayoutId id="2147487355" r:id="rId323"/>
    <p:sldLayoutId id="2147487356" r:id="rId324"/>
    <p:sldLayoutId id="2147487357" r:id="rId325"/>
    <p:sldLayoutId id="2147487358" r:id="rId326"/>
    <p:sldLayoutId id="2147487359" r:id="rId327"/>
    <p:sldLayoutId id="2147487360" r:id="rId328"/>
    <p:sldLayoutId id="2147487361" r:id="rId329"/>
    <p:sldLayoutId id="2147487362" r:id="rId330"/>
    <p:sldLayoutId id="2147487363" r:id="rId331"/>
    <p:sldLayoutId id="2147487364" r:id="rId332"/>
    <p:sldLayoutId id="2147487365" r:id="rId333"/>
    <p:sldLayoutId id="2147487366" r:id="rId334"/>
    <p:sldLayoutId id="2147487367" r:id="rId335"/>
    <p:sldLayoutId id="2147487368" r:id="rId336"/>
    <p:sldLayoutId id="2147487369" r:id="rId337"/>
    <p:sldLayoutId id="2147487370" r:id="rId338"/>
    <p:sldLayoutId id="2147487371" r:id="rId339"/>
    <p:sldLayoutId id="2147487372" r:id="rId340"/>
    <p:sldLayoutId id="2147487373" r:id="rId341"/>
    <p:sldLayoutId id="2147487374" r:id="rId342"/>
    <p:sldLayoutId id="2147487375" r:id="rId343"/>
    <p:sldLayoutId id="2147487376" r:id="rId344"/>
    <p:sldLayoutId id="2147487377" r:id="rId345"/>
    <p:sldLayoutId id="2147487378" r:id="rId346"/>
    <p:sldLayoutId id="2147487379" r:id="rId347"/>
    <p:sldLayoutId id="2147487380" r:id="rId348"/>
    <p:sldLayoutId id="2147487381" r:id="rId349"/>
    <p:sldLayoutId id="2147487382" r:id="rId350"/>
    <p:sldLayoutId id="2147487383" r:id="rId351"/>
    <p:sldLayoutId id="2147487384" r:id="rId352"/>
    <p:sldLayoutId id="2147487385" r:id="rId353"/>
    <p:sldLayoutId id="2147487386" r:id="rId354"/>
    <p:sldLayoutId id="2147487387" r:id="rId355"/>
    <p:sldLayoutId id="2147487388" r:id="rId356"/>
    <p:sldLayoutId id="2147487389" r:id="rId357"/>
    <p:sldLayoutId id="2147487390" r:id="rId358"/>
    <p:sldLayoutId id="2147487391" r:id="rId359"/>
    <p:sldLayoutId id="2147487392" r:id="rId360"/>
    <p:sldLayoutId id="2147487393" r:id="rId361"/>
    <p:sldLayoutId id="2147487394" r:id="rId362"/>
    <p:sldLayoutId id="2147487395" r:id="rId363"/>
    <p:sldLayoutId id="2147487396" r:id="rId364"/>
    <p:sldLayoutId id="2147487397" r:id="rId365"/>
    <p:sldLayoutId id="2147487398" r:id="rId366"/>
    <p:sldLayoutId id="2147487399" r:id="rId367"/>
    <p:sldLayoutId id="2147487400" r:id="rId368"/>
    <p:sldLayoutId id="2147487401" r:id="rId369"/>
    <p:sldLayoutId id="2147487402" r:id="rId370"/>
    <p:sldLayoutId id="2147487403" r:id="rId371"/>
    <p:sldLayoutId id="2147487404" r:id="rId372"/>
    <p:sldLayoutId id="2147487405" r:id="rId373"/>
    <p:sldLayoutId id="2147487406" r:id="rId374"/>
    <p:sldLayoutId id="2147487407" r:id="rId375"/>
    <p:sldLayoutId id="2147487408" r:id="rId376"/>
    <p:sldLayoutId id="2147487409" r:id="rId377"/>
    <p:sldLayoutId id="2147487410" r:id="rId378"/>
    <p:sldLayoutId id="2147487411" r:id="rId379"/>
    <p:sldLayoutId id="2147487412" r:id="rId380"/>
    <p:sldLayoutId id="2147487413" r:id="rId381"/>
    <p:sldLayoutId id="2147487414" r:id="rId382"/>
    <p:sldLayoutId id="2147487415" r:id="rId383"/>
    <p:sldLayoutId id="2147487416" r:id="rId384"/>
    <p:sldLayoutId id="2147487417" r:id="rId385"/>
    <p:sldLayoutId id="2147487418" r:id="rId386"/>
    <p:sldLayoutId id="2147487419" r:id="rId387"/>
    <p:sldLayoutId id="2147487420" r:id="rId388"/>
    <p:sldLayoutId id="2147487421" r:id="rId389"/>
    <p:sldLayoutId id="2147487422" r:id="rId390"/>
    <p:sldLayoutId id="2147487423" r:id="rId391"/>
    <p:sldLayoutId id="2147487424" r:id="rId392"/>
    <p:sldLayoutId id="2147487425" r:id="rId393"/>
    <p:sldLayoutId id="2147487426" r:id="rId394"/>
    <p:sldLayoutId id="2147487427" r:id="rId395"/>
    <p:sldLayoutId id="2147487428" r:id="rId396"/>
    <p:sldLayoutId id="2147487429" r:id="rId397"/>
    <p:sldLayoutId id="2147487430" r:id="rId398"/>
    <p:sldLayoutId id="2147487431" r:id="rId399"/>
    <p:sldLayoutId id="2147487432" r:id="rId400"/>
    <p:sldLayoutId id="2147487433" r:id="rId401"/>
    <p:sldLayoutId id="2147487434" r:id="rId402"/>
    <p:sldLayoutId id="2147487435" r:id="rId403"/>
    <p:sldLayoutId id="2147487436" r:id="rId404"/>
    <p:sldLayoutId id="2147487437" r:id="rId405"/>
    <p:sldLayoutId id="2147487438" r:id="rId406"/>
    <p:sldLayoutId id="2147487439" r:id="rId407"/>
    <p:sldLayoutId id="2147487440" r:id="rId408"/>
    <p:sldLayoutId id="2147487441" r:id="rId409"/>
    <p:sldLayoutId id="2147487442" r:id="rId410"/>
    <p:sldLayoutId id="2147487443" r:id="rId411"/>
    <p:sldLayoutId id="2147487444" r:id="rId412"/>
    <p:sldLayoutId id="2147487445" r:id="rId413"/>
    <p:sldLayoutId id="2147487446" r:id="rId414"/>
    <p:sldLayoutId id="2147487447" r:id="rId415"/>
    <p:sldLayoutId id="2147487448" r:id="rId416"/>
    <p:sldLayoutId id="2147487449" r:id="rId417"/>
    <p:sldLayoutId id="2147487450" r:id="rId418"/>
    <p:sldLayoutId id="2147487451" r:id="rId419"/>
    <p:sldLayoutId id="2147487452" r:id="rId420"/>
    <p:sldLayoutId id="2147487453" r:id="rId421"/>
    <p:sldLayoutId id="2147487454" r:id="rId422"/>
    <p:sldLayoutId id="2147487455" r:id="rId423"/>
    <p:sldLayoutId id="2147487456" r:id="rId424"/>
    <p:sldLayoutId id="2147487457" r:id="rId425"/>
    <p:sldLayoutId id="2147487458" r:id="rId426"/>
    <p:sldLayoutId id="2147487459" r:id="rId427"/>
    <p:sldLayoutId id="2147487460" r:id="rId428"/>
    <p:sldLayoutId id="2147487461" r:id="rId429"/>
    <p:sldLayoutId id="2147487462" r:id="rId430"/>
    <p:sldLayoutId id="2147487463" r:id="rId431"/>
    <p:sldLayoutId id="2147487464" r:id="rId432"/>
    <p:sldLayoutId id="2147487465" r:id="rId433"/>
    <p:sldLayoutId id="2147487466" r:id="rId434"/>
    <p:sldLayoutId id="2147487467" r:id="rId435"/>
    <p:sldLayoutId id="2147487468" r:id="rId436"/>
    <p:sldLayoutId id="2147487469" r:id="rId437"/>
    <p:sldLayoutId id="2147487470" r:id="rId438"/>
    <p:sldLayoutId id="2147487471" r:id="rId439"/>
    <p:sldLayoutId id="2147487472" r:id="rId440"/>
    <p:sldLayoutId id="2147487473" r:id="rId441"/>
    <p:sldLayoutId id="2147487474" r:id="rId442"/>
    <p:sldLayoutId id="2147487475" r:id="rId443"/>
    <p:sldLayoutId id="2147487476" r:id="rId444"/>
    <p:sldLayoutId id="2147487477" r:id="rId445"/>
    <p:sldLayoutId id="2147487478" r:id="rId446"/>
    <p:sldLayoutId id="2147487479" r:id="rId447"/>
    <p:sldLayoutId id="2147487480" r:id="rId448"/>
    <p:sldLayoutId id="2147487481" r:id="rId449"/>
    <p:sldLayoutId id="2147487482" r:id="rId450"/>
    <p:sldLayoutId id="2147487483" r:id="rId451"/>
    <p:sldLayoutId id="2147487484" r:id="rId452"/>
    <p:sldLayoutId id="2147487485" r:id="rId453"/>
    <p:sldLayoutId id="2147487486" r:id="rId454"/>
    <p:sldLayoutId id="2147487487" r:id="rId455"/>
    <p:sldLayoutId id="2147487488" r:id="rId456"/>
    <p:sldLayoutId id="2147487489" r:id="rId457"/>
    <p:sldLayoutId id="2147487490" r:id="rId458"/>
    <p:sldLayoutId id="2147487491" r:id="rId459"/>
    <p:sldLayoutId id="2147487492" r:id="rId460"/>
    <p:sldLayoutId id="2147487493" r:id="rId461"/>
    <p:sldLayoutId id="2147487494" r:id="rId462"/>
    <p:sldLayoutId id="2147487495" r:id="rId463"/>
    <p:sldLayoutId id="2147487496" r:id="rId464"/>
    <p:sldLayoutId id="2147487497" r:id="rId465"/>
    <p:sldLayoutId id="2147487498" r:id="rId466"/>
    <p:sldLayoutId id="2147487499" r:id="rId467"/>
    <p:sldLayoutId id="2147487500" r:id="rId468"/>
    <p:sldLayoutId id="2147487501" r:id="rId469"/>
    <p:sldLayoutId id="2147487502" r:id="rId470"/>
    <p:sldLayoutId id="2147487503" r:id="rId471"/>
    <p:sldLayoutId id="2147487504" r:id="rId472"/>
    <p:sldLayoutId id="2147487505" r:id="rId473"/>
    <p:sldLayoutId id="2147487506" r:id="rId474"/>
    <p:sldLayoutId id="2147487507" r:id="rId475"/>
    <p:sldLayoutId id="2147487508" r:id="rId476"/>
    <p:sldLayoutId id="2147487509" r:id="rId477"/>
    <p:sldLayoutId id="2147487510" r:id="rId478"/>
    <p:sldLayoutId id="2147487511" r:id="rId479"/>
    <p:sldLayoutId id="2147487512" r:id="rId480"/>
    <p:sldLayoutId id="2147487513" r:id="rId481"/>
    <p:sldLayoutId id="2147487514" r:id="rId482"/>
    <p:sldLayoutId id="2147487515" r:id="rId483"/>
    <p:sldLayoutId id="2147487516" r:id="rId484"/>
    <p:sldLayoutId id="2147487517" r:id="rId485"/>
    <p:sldLayoutId id="2147487518" r:id="rId486"/>
    <p:sldLayoutId id="2147487519" r:id="rId487"/>
    <p:sldLayoutId id="2147487520" r:id="rId488"/>
    <p:sldLayoutId id="2147487521" r:id="rId489"/>
    <p:sldLayoutId id="2147487522" r:id="rId490"/>
    <p:sldLayoutId id="2147487523" r:id="rId491"/>
    <p:sldLayoutId id="2147487524" r:id="rId492"/>
    <p:sldLayoutId id="2147487525" r:id="rId493"/>
    <p:sldLayoutId id="2147487526" r:id="rId494"/>
    <p:sldLayoutId id="2147487527" r:id="rId495"/>
    <p:sldLayoutId id="2147487528" r:id="rId496"/>
    <p:sldLayoutId id="2147487529" r:id="rId497"/>
    <p:sldLayoutId id="2147487530" r:id="rId498"/>
    <p:sldLayoutId id="2147487531" r:id="rId499"/>
    <p:sldLayoutId id="2147487532" r:id="rId500"/>
    <p:sldLayoutId id="2147487533" r:id="rId501"/>
    <p:sldLayoutId id="2147487534" r:id="rId502"/>
    <p:sldLayoutId id="2147487535" r:id="rId503"/>
    <p:sldLayoutId id="2147487536" r:id="rId504"/>
    <p:sldLayoutId id="2147487537" r:id="rId505"/>
    <p:sldLayoutId id="2147487538" r:id="rId506"/>
    <p:sldLayoutId id="2147487539" r:id="rId507"/>
    <p:sldLayoutId id="2147487540" r:id="rId508"/>
    <p:sldLayoutId id="2147487541" r:id="rId509"/>
    <p:sldLayoutId id="2147487542" r:id="rId510"/>
    <p:sldLayoutId id="2147487543" r:id="rId511"/>
    <p:sldLayoutId id="2147487544" r:id="rId512"/>
    <p:sldLayoutId id="2147487545" r:id="rId513"/>
    <p:sldLayoutId id="2147487546" r:id="rId514"/>
    <p:sldLayoutId id="2147487547" r:id="rId515"/>
    <p:sldLayoutId id="2147487548" r:id="rId516"/>
    <p:sldLayoutId id="2147487549" r:id="rId517"/>
    <p:sldLayoutId id="2147487550" r:id="rId518"/>
    <p:sldLayoutId id="2147487551" r:id="rId519"/>
    <p:sldLayoutId id="2147487552" r:id="rId520"/>
    <p:sldLayoutId id="2147487553" r:id="rId521"/>
    <p:sldLayoutId id="2147487554" r:id="rId522"/>
    <p:sldLayoutId id="2147487555" r:id="rId523"/>
    <p:sldLayoutId id="2147487556" r:id="rId524"/>
    <p:sldLayoutId id="2147487557" r:id="rId525"/>
    <p:sldLayoutId id="2147487558" r:id="rId526"/>
    <p:sldLayoutId id="2147487559" r:id="rId527"/>
    <p:sldLayoutId id="2147487560" r:id="rId528"/>
    <p:sldLayoutId id="2147487561" r:id="rId529"/>
    <p:sldLayoutId id="2147487562" r:id="rId530"/>
    <p:sldLayoutId id="2147487563" r:id="rId531"/>
    <p:sldLayoutId id="2147487564" r:id="rId532"/>
    <p:sldLayoutId id="2147487565" r:id="rId533"/>
    <p:sldLayoutId id="2147487566" r:id="rId534"/>
    <p:sldLayoutId id="2147487567" r:id="rId535"/>
    <p:sldLayoutId id="2147487568" r:id="rId536"/>
    <p:sldLayoutId id="2147487569" r:id="rId537"/>
    <p:sldLayoutId id="2147487570" r:id="rId538"/>
    <p:sldLayoutId id="2147487571" r:id="rId539"/>
    <p:sldLayoutId id="2147487572" r:id="rId540"/>
    <p:sldLayoutId id="2147487573" r:id="rId541"/>
    <p:sldLayoutId id="2147487574" r:id="rId542"/>
    <p:sldLayoutId id="2147487575" r:id="rId543"/>
    <p:sldLayoutId id="2147487576" r:id="rId544"/>
    <p:sldLayoutId id="2147487577" r:id="rId545"/>
    <p:sldLayoutId id="2147487578" r:id="rId546"/>
    <p:sldLayoutId id="2147487579" r:id="rId547"/>
    <p:sldLayoutId id="2147487580" r:id="rId548"/>
    <p:sldLayoutId id="2147487581" r:id="rId549"/>
    <p:sldLayoutId id="2147487582" r:id="rId550"/>
    <p:sldLayoutId id="2147487583" r:id="rId551"/>
    <p:sldLayoutId id="2147487584" r:id="rId552"/>
    <p:sldLayoutId id="2147487585" r:id="rId553"/>
    <p:sldLayoutId id="2147487586" r:id="rId554"/>
    <p:sldLayoutId id="2147487587" r:id="rId555"/>
    <p:sldLayoutId id="2147487588" r:id="rId556"/>
    <p:sldLayoutId id="2147487589" r:id="rId557"/>
    <p:sldLayoutId id="2147487590" r:id="rId558"/>
    <p:sldLayoutId id="2147487591" r:id="rId559"/>
    <p:sldLayoutId id="2147487592" r:id="rId560"/>
    <p:sldLayoutId id="2147487593" r:id="rId561"/>
    <p:sldLayoutId id="2147487594" r:id="rId562"/>
    <p:sldLayoutId id="2147487595" r:id="rId563"/>
    <p:sldLayoutId id="2147487596" r:id="rId564"/>
    <p:sldLayoutId id="2147487597" r:id="rId565"/>
    <p:sldLayoutId id="2147487598" r:id="rId566"/>
    <p:sldLayoutId id="2147487599" r:id="rId567"/>
    <p:sldLayoutId id="2147487600" r:id="rId568"/>
    <p:sldLayoutId id="2147487601" r:id="rId569"/>
    <p:sldLayoutId id="2147487602" r:id="rId570"/>
    <p:sldLayoutId id="2147487603" r:id="rId571"/>
    <p:sldLayoutId id="2147487604" r:id="rId572"/>
    <p:sldLayoutId id="2147487605" r:id="rId573"/>
    <p:sldLayoutId id="2147487606" r:id="rId574"/>
    <p:sldLayoutId id="2147487607" r:id="rId575"/>
    <p:sldLayoutId id="2147487608" r:id="rId576"/>
    <p:sldLayoutId id="2147487609" r:id="rId577"/>
    <p:sldLayoutId id="2147487610" r:id="rId578"/>
    <p:sldLayoutId id="2147487611" r:id="rId579"/>
    <p:sldLayoutId id="2147487612" r:id="rId580"/>
    <p:sldLayoutId id="2147487613" r:id="rId581"/>
    <p:sldLayoutId id="2147487614" r:id="rId582"/>
    <p:sldLayoutId id="2147487615" r:id="rId583"/>
    <p:sldLayoutId id="2147487616" r:id="rId584"/>
    <p:sldLayoutId id="2147487617" r:id="rId585"/>
    <p:sldLayoutId id="2147487618" r:id="rId586"/>
    <p:sldLayoutId id="2147487619" r:id="rId587"/>
    <p:sldLayoutId id="2147487620" r:id="rId588"/>
    <p:sldLayoutId id="2147487621" r:id="rId589"/>
    <p:sldLayoutId id="2147487622" r:id="rId590"/>
    <p:sldLayoutId id="2147487623" r:id="rId591"/>
    <p:sldLayoutId id="2147487624" r:id="rId592"/>
    <p:sldLayoutId id="2147487625" r:id="rId593"/>
    <p:sldLayoutId id="2147487626" r:id="rId594"/>
    <p:sldLayoutId id="2147487627" r:id="rId595"/>
    <p:sldLayoutId id="2147487628" r:id="rId596"/>
    <p:sldLayoutId id="2147487629" r:id="rId597"/>
    <p:sldLayoutId id="2147487630" r:id="rId598"/>
    <p:sldLayoutId id="2147487631" r:id="rId599"/>
    <p:sldLayoutId id="2147487632" r:id="rId600"/>
    <p:sldLayoutId id="2147487633" r:id="rId601"/>
    <p:sldLayoutId id="2147487634" r:id="rId602"/>
    <p:sldLayoutId id="2147487635" r:id="rId603"/>
    <p:sldLayoutId id="2147487636" r:id="rId604"/>
    <p:sldLayoutId id="2147487637" r:id="rId605"/>
    <p:sldLayoutId id="2147487638" r:id="rId606"/>
    <p:sldLayoutId id="2147487639" r:id="rId607"/>
    <p:sldLayoutId id="2147487640" r:id="rId608"/>
    <p:sldLayoutId id="2147487641" r:id="rId609"/>
    <p:sldLayoutId id="2147487642" r:id="rId610"/>
    <p:sldLayoutId id="2147487643" r:id="rId611"/>
    <p:sldLayoutId id="2147487644" r:id="rId612"/>
    <p:sldLayoutId id="2147487645" r:id="rId613"/>
    <p:sldLayoutId id="2147487646" r:id="rId614"/>
    <p:sldLayoutId id="2147487647" r:id="rId615"/>
    <p:sldLayoutId id="2147487648" r:id="rId616"/>
    <p:sldLayoutId id="2147487649" r:id="rId617"/>
    <p:sldLayoutId id="2147487650" r:id="rId618"/>
    <p:sldLayoutId id="2147487651" r:id="rId619"/>
    <p:sldLayoutId id="2147487652" r:id="rId620"/>
    <p:sldLayoutId id="2147487653" r:id="rId621"/>
    <p:sldLayoutId id="2147487654" r:id="rId622"/>
    <p:sldLayoutId id="2147487655" r:id="rId623"/>
    <p:sldLayoutId id="2147487656" r:id="rId624"/>
    <p:sldLayoutId id="2147487657" r:id="rId625"/>
    <p:sldLayoutId id="2147487658" r:id="rId626"/>
    <p:sldLayoutId id="2147487659" r:id="rId627"/>
    <p:sldLayoutId id="2147487660" r:id="rId628"/>
    <p:sldLayoutId id="2147487661" r:id="rId629"/>
    <p:sldLayoutId id="2147487662" r:id="rId630"/>
    <p:sldLayoutId id="2147487663" r:id="rId631"/>
    <p:sldLayoutId id="2147487664" r:id="rId632"/>
    <p:sldLayoutId id="2147487665" r:id="rId633"/>
    <p:sldLayoutId id="2147487666" r:id="rId634"/>
    <p:sldLayoutId id="2147487667" r:id="rId635"/>
    <p:sldLayoutId id="2147487668" r:id="rId636"/>
    <p:sldLayoutId id="2147487669" r:id="rId637"/>
    <p:sldLayoutId id="2147487670" r:id="rId638"/>
    <p:sldLayoutId id="2147487671" r:id="rId639"/>
    <p:sldLayoutId id="2147487672" r:id="rId640"/>
    <p:sldLayoutId id="2147487673" r:id="rId641"/>
    <p:sldLayoutId id="2147487674" r:id="rId642"/>
    <p:sldLayoutId id="2147487675" r:id="rId643"/>
    <p:sldLayoutId id="2147487676" r:id="rId644"/>
    <p:sldLayoutId id="2147487677" r:id="rId645"/>
    <p:sldLayoutId id="2147487678" r:id="rId646"/>
    <p:sldLayoutId id="2147487679" r:id="rId647"/>
    <p:sldLayoutId id="2147487680" r:id="rId648"/>
    <p:sldLayoutId id="2147487681" r:id="rId649"/>
    <p:sldLayoutId id="2147487682" r:id="rId650"/>
    <p:sldLayoutId id="2147487683" r:id="rId651"/>
    <p:sldLayoutId id="2147487684" r:id="rId652"/>
    <p:sldLayoutId id="2147487685" r:id="rId653"/>
    <p:sldLayoutId id="2147487686" r:id="rId654"/>
    <p:sldLayoutId id="2147487687" r:id="rId655"/>
    <p:sldLayoutId id="2147487688" r:id="rId656"/>
    <p:sldLayoutId id="2147487689" r:id="rId657"/>
    <p:sldLayoutId id="2147487690" r:id="rId658"/>
    <p:sldLayoutId id="2147487691" r:id="rId659"/>
    <p:sldLayoutId id="2147487692" r:id="rId660"/>
    <p:sldLayoutId id="2147487693" r:id="rId661"/>
    <p:sldLayoutId id="2147487694" r:id="rId662"/>
    <p:sldLayoutId id="2147487695" r:id="rId663"/>
    <p:sldLayoutId id="2147487696" r:id="rId664"/>
    <p:sldLayoutId id="2147487697" r:id="rId665"/>
    <p:sldLayoutId id="2147487698" r:id="rId666"/>
    <p:sldLayoutId id="2147487699" r:id="rId667"/>
    <p:sldLayoutId id="2147487700" r:id="rId668"/>
    <p:sldLayoutId id="2147487701" r:id="rId669"/>
    <p:sldLayoutId id="2147487702" r:id="rId670"/>
    <p:sldLayoutId id="2147487703" r:id="rId671"/>
    <p:sldLayoutId id="2147487704" r:id="rId672"/>
    <p:sldLayoutId id="2147487705" r:id="rId673"/>
    <p:sldLayoutId id="2147487706" r:id="rId674"/>
    <p:sldLayoutId id="2147487707" r:id="rId675"/>
    <p:sldLayoutId id="2147487708" r:id="rId676"/>
    <p:sldLayoutId id="2147487709" r:id="rId677"/>
    <p:sldLayoutId id="2147487710" r:id="rId678"/>
    <p:sldLayoutId id="2147487711" r:id="rId679"/>
    <p:sldLayoutId id="2147487712" r:id="rId680"/>
    <p:sldLayoutId id="2147487713" r:id="rId681"/>
    <p:sldLayoutId id="2147487714" r:id="rId682"/>
    <p:sldLayoutId id="2147487715" r:id="rId683"/>
    <p:sldLayoutId id="2147487716" r:id="rId684"/>
    <p:sldLayoutId id="2147487717" r:id="rId685"/>
    <p:sldLayoutId id="2147487718" r:id="rId686"/>
    <p:sldLayoutId id="2147487719" r:id="rId687"/>
    <p:sldLayoutId id="2147487720" r:id="rId688"/>
    <p:sldLayoutId id="2147487721" r:id="rId689"/>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4"/>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95"/>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1" hangingPunct="1">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1" hangingPunct="1">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1" hangingPunct="1">
              <a:spcBef>
                <a:spcPct val="50000"/>
              </a:spcBef>
              <a:defRPr sz="1400">
                <a:solidFill>
                  <a:srgbClr val="000000"/>
                </a:solidFill>
                <a:latin typeface="Times New Roman" charset="0"/>
              </a:defRPr>
            </a:lvl1pPr>
          </a:lstStyle>
          <a:p>
            <a:pPr>
              <a:defRPr/>
            </a:pPr>
            <a:fld id="{8E3D21B7-D3B4-3948-B7D6-064A14568DEA}" type="slidenum">
              <a:rPr lang="en-US"/>
              <a:pPr>
                <a:defRPr/>
              </a:pPr>
              <a:t>‹#›</a:t>
            </a:fld>
            <a:endParaRPr lang="en-US"/>
          </a:p>
        </p:txBody>
      </p:sp>
      <p:pic>
        <p:nvPicPr>
          <p:cNvPr id="18438"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9"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6777" r:id="rId1"/>
    <p:sldLayoutId id="2147486778" r:id="rId2"/>
    <p:sldLayoutId id="2147486779" r:id="rId3"/>
    <p:sldLayoutId id="2147486780" r:id="rId4"/>
    <p:sldLayoutId id="2147486781" r:id="rId5"/>
    <p:sldLayoutId id="2147486782" r:id="rId6"/>
    <p:sldLayoutId id="2147486783" r:id="rId7"/>
    <p:sldLayoutId id="2147486784" r:id="rId8"/>
    <p:sldLayoutId id="2147486785" r:id="rId9"/>
    <p:sldLayoutId id="2147486786" r:id="rId10"/>
    <p:sldLayoutId id="214748678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rotWithShape="1">
          <a:blip r:embed="rId692"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3"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4"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95"/>
              </a:buBlip>
            </a:lvl1pPr>
            <a:lvl2pPr>
              <a:buBlip>
                <a:blip r:embed="rId696"/>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69176"/>
            <a:ext cx="301908" cy="288825"/>
          </a:xfrm>
          <a:prstGeom prst="rect">
            <a:avLst/>
          </a:prstGeom>
          <a:ln w="12700">
            <a:miter lim="400000"/>
          </a:ln>
        </p:spPr>
        <p:txBody>
          <a:bodyPr wrap="none" lIns="45719" rIns="45719" anchor="b">
            <a:spAutoFit/>
          </a:bodyPr>
          <a:lstStyle>
            <a:lvl1pPr>
              <a:defRPr sz="1400" b="0">
                <a:solidFill>
                  <a:srgbClr val="482400"/>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909376169"/>
      </p:ext>
    </p:extLst>
  </p:cSld>
  <p:clrMap bg1="lt1" tx1="dk1" bg2="lt2" tx2="dk2" accent1="accent1" accent2="accent2" accent3="accent3" accent4="accent4" accent5="accent5" accent6="accent6" hlink="hlink" folHlink="folHlink"/>
  <p:sldLayoutIdLst>
    <p:sldLayoutId id="2147487723" r:id="rId1"/>
    <p:sldLayoutId id="2147487724" r:id="rId2"/>
    <p:sldLayoutId id="2147487725" r:id="rId3"/>
    <p:sldLayoutId id="2147487726" r:id="rId4"/>
    <p:sldLayoutId id="2147487727" r:id="rId5"/>
    <p:sldLayoutId id="2147487728" r:id="rId6"/>
    <p:sldLayoutId id="2147487729" r:id="rId7"/>
    <p:sldLayoutId id="2147487730" r:id="rId8"/>
    <p:sldLayoutId id="2147487731" r:id="rId9"/>
    <p:sldLayoutId id="2147487732" r:id="rId10"/>
    <p:sldLayoutId id="2147487733" r:id="rId11"/>
    <p:sldLayoutId id="2147487734" r:id="rId12"/>
    <p:sldLayoutId id="2147487735" r:id="rId13"/>
    <p:sldLayoutId id="2147487736" r:id="rId14"/>
    <p:sldLayoutId id="2147487737" r:id="rId15"/>
    <p:sldLayoutId id="2147487738" r:id="rId16"/>
    <p:sldLayoutId id="2147487739" r:id="rId17"/>
    <p:sldLayoutId id="2147487740" r:id="rId18"/>
    <p:sldLayoutId id="2147487741" r:id="rId19"/>
    <p:sldLayoutId id="2147487742" r:id="rId20"/>
    <p:sldLayoutId id="2147487743" r:id="rId21"/>
    <p:sldLayoutId id="2147487744" r:id="rId22"/>
    <p:sldLayoutId id="2147487745" r:id="rId23"/>
    <p:sldLayoutId id="2147487746" r:id="rId24"/>
    <p:sldLayoutId id="2147487747" r:id="rId25"/>
    <p:sldLayoutId id="2147487748" r:id="rId26"/>
    <p:sldLayoutId id="2147487749" r:id="rId27"/>
    <p:sldLayoutId id="2147487750" r:id="rId28"/>
    <p:sldLayoutId id="2147487751" r:id="rId29"/>
    <p:sldLayoutId id="2147487752" r:id="rId30"/>
    <p:sldLayoutId id="2147487753" r:id="rId31"/>
    <p:sldLayoutId id="2147487754" r:id="rId32"/>
    <p:sldLayoutId id="2147487755" r:id="rId33"/>
    <p:sldLayoutId id="2147487756" r:id="rId34"/>
    <p:sldLayoutId id="2147487757" r:id="rId35"/>
    <p:sldLayoutId id="2147487758" r:id="rId36"/>
    <p:sldLayoutId id="2147487759" r:id="rId37"/>
    <p:sldLayoutId id="2147487760" r:id="rId38"/>
    <p:sldLayoutId id="2147487761" r:id="rId39"/>
    <p:sldLayoutId id="2147487762" r:id="rId40"/>
    <p:sldLayoutId id="2147487763" r:id="rId41"/>
    <p:sldLayoutId id="2147487764" r:id="rId42"/>
    <p:sldLayoutId id="2147487765" r:id="rId43"/>
    <p:sldLayoutId id="2147487766" r:id="rId44"/>
    <p:sldLayoutId id="2147487767" r:id="rId45"/>
    <p:sldLayoutId id="2147487768" r:id="rId46"/>
    <p:sldLayoutId id="2147487769" r:id="rId47"/>
    <p:sldLayoutId id="2147487770" r:id="rId48"/>
    <p:sldLayoutId id="2147487771" r:id="rId49"/>
    <p:sldLayoutId id="2147487772" r:id="rId50"/>
    <p:sldLayoutId id="2147487773" r:id="rId51"/>
    <p:sldLayoutId id="2147487774" r:id="rId52"/>
    <p:sldLayoutId id="2147487775" r:id="rId53"/>
    <p:sldLayoutId id="2147487776" r:id="rId54"/>
    <p:sldLayoutId id="2147487777" r:id="rId55"/>
    <p:sldLayoutId id="2147487778" r:id="rId56"/>
    <p:sldLayoutId id="2147487779" r:id="rId57"/>
    <p:sldLayoutId id="2147487780" r:id="rId58"/>
    <p:sldLayoutId id="2147487781" r:id="rId59"/>
    <p:sldLayoutId id="2147487782" r:id="rId60"/>
    <p:sldLayoutId id="2147487783" r:id="rId61"/>
    <p:sldLayoutId id="2147487784" r:id="rId62"/>
    <p:sldLayoutId id="2147487785" r:id="rId63"/>
    <p:sldLayoutId id="2147487786" r:id="rId64"/>
    <p:sldLayoutId id="2147487787" r:id="rId65"/>
    <p:sldLayoutId id="2147487788" r:id="rId66"/>
    <p:sldLayoutId id="2147487789" r:id="rId67"/>
    <p:sldLayoutId id="2147487790" r:id="rId68"/>
    <p:sldLayoutId id="2147487791" r:id="rId69"/>
    <p:sldLayoutId id="2147487792" r:id="rId70"/>
    <p:sldLayoutId id="2147487793" r:id="rId71"/>
    <p:sldLayoutId id="2147487794" r:id="rId72"/>
    <p:sldLayoutId id="2147487795" r:id="rId73"/>
    <p:sldLayoutId id="2147487796" r:id="rId74"/>
    <p:sldLayoutId id="2147487797" r:id="rId75"/>
    <p:sldLayoutId id="2147487798" r:id="rId76"/>
    <p:sldLayoutId id="2147487799" r:id="rId77"/>
    <p:sldLayoutId id="2147487800" r:id="rId78"/>
    <p:sldLayoutId id="2147487801" r:id="rId79"/>
    <p:sldLayoutId id="2147487802" r:id="rId80"/>
    <p:sldLayoutId id="2147487803" r:id="rId81"/>
    <p:sldLayoutId id="2147487804" r:id="rId82"/>
    <p:sldLayoutId id="2147487805" r:id="rId83"/>
    <p:sldLayoutId id="2147487806" r:id="rId84"/>
    <p:sldLayoutId id="2147487807" r:id="rId85"/>
    <p:sldLayoutId id="2147487808" r:id="rId86"/>
    <p:sldLayoutId id="2147487809" r:id="rId87"/>
    <p:sldLayoutId id="2147487810" r:id="rId88"/>
    <p:sldLayoutId id="2147487811" r:id="rId89"/>
    <p:sldLayoutId id="2147487812" r:id="rId90"/>
    <p:sldLayoutId id="2147487813" r:id="rId91"/>
    <p:sldLayoutId id="2147487814" r:id="rId92"/>
    <p:sldLayoutId id="2147487815" r:id="rId93"/>
    <p:sldLayoutId id="2147487816" r:id="rId94"/>
    <p:sldLayoutId id="2147487817" r:id="rId95"/>
    <p:sldLayoutId id="2147487818" r:id="rId96"/>
    <p:sldLayoutId id="2147487819" r:id="rId97"/>
    <p:sldLayoutId id="2147487820" r:id="rId98"/>
    <p:sldLayoutId id="2147487821" r:id="rId99"/>
    <p:sldLayoutId id="2147487822" r:id="rId100"/>
    <p:sldLayoutId id="2147487823" r:id="rId101"/>
    <p:sldLayoutId id="2147487824" r:id="rId102"/>
    <p:sldLayoutId id="2147487825" r:id="rId103"/>
    <p:sldLayoutId id="2147487826" r:id="rId104"/>
    <p:sldLayoutId id="2147487827" r:id="rId105"/>
    <p:sldLayoutId id="2147487828" r:id="rId106"/>
    <p:sldLayoutId id="2147487829" r:id="rId107"/>
    <p:sldLayoutId id="2147487830" r:id="rId108"/>
    <p:sldLayoutId id="2147487831" r:id="rId109"/>
    <p:sldLayoutId id="2147487832" r:id="rId110"/>
    <p:sldLayoutId id="2147487833" r:id="rId111"/>
    <p:sldLayoutId id="2147487834" r:id="rId112"/>
    <p:sldLayoutId id="2147487835" r:id="rId113"/>
    <p:sldLayoutId id="2147487836" r:id="rId114"/>
    <p:sldLayoutId id="2147487837" r:id="rId115"/>
    <p:sldLayoutId id="2147487838" r:id="rId116"/>
    <p:sldLayoutId id="2147487839" r:id="rId117"/>
    <p:sldLayoutId id="2147487840" r:id="rId118"/>
    <p:sldLayoutId id="2147487841" r:id="rId119"/>
    <p:sldLayoutId id="2147487842" r:id="rId120"/>
    <p:sldLayoutId id="2147487843" r:id="rId121"/>
    <p:sldLayoutId id="2147487844" r:id="rId122"/>
    <p:sldLayoutId id="2147487845" r:id="rId123"/>
    <p:sldLayoutId id="2147487846" r:id="rId124"/>
    <p:sldLayoutId id="2147487847" r:id="rId125"/>
    <p:sldLayoutId id="2147487848" r:id="rId126"/>
    <p:sldLayoutId id="2147487849" r:id="rId127"/>
    <p:sldLayoutId id="2147487850" r:id="rId128"/>
    <p:sldLayoutId id="2147487851" r:id="rId129"/>
    <p:sldLayoutId id="2147487852" r:id="rId130"/>
    <p:sldLayoutId id="2147487853" r:id="rId131"/>
    <p:sldLayoutId id="2147487854" r:id="rId132"/>
    <p:sldLayoutId id="2147487855" r:id="rId133"/>
    <p:sldLayoutId id="2147487856" r:id="rId134"/>
    <p:sldLayoutId id="2147487857" r:id="rId135"/>
    <p:sldLayoutId id="2147487858" r:id="rId136"/>
    <p:sldLayoutId id="2147487859" r:id="rId137"/>
    <p:sldLayoutId id="2147487860" r:id="rId138"/>
    <p:sldLayoutId id="2147487861" r:id="rId139"/>
    <p:sldLayoutId id="2147487862" r:id="rId140"/>
    <p:sldLayoutId id="2147487863" r:id="rId141"/>
    <p:sldLayoutId id="2147487864" r:id="rId142"/>
    <p:sldLayoutId id="2147487865" r:id="rId143"/>
    <p:sldLayoutId id="2147487866" r:id="rId144"/>
    <p:sldLayoutId id="2147487867" r:id="rId145"/>
    <p:sldLayoutId id="2147487868" r:id="rId146"/>
    <p:sldLayoutId id="2147487869" r:id="rId147"/>
    <p:sldLayoutId id="2147487870" r:id="rId148"/>
    <p:sldLayoutId id="2147487871" r:id="rId149"/>
    <p:sldLayoutId id="2147487872" r:id="rId150"/>
    <p:sldLayoutId id="2147487873" r:id="rId151"/>
    <p:sldLayoutId id="2147487874" r:id="rId152"/>
    <p:sldLayoutId id="2147487875" r:id="rId153"/>
    <p:sldLayoutId id="2147487876" r:id="rId154"/>
    <p:sldLayoutId id="2147487877" r:id="rId155"/>
    <p:sldLayoutId id="2147487878" r:id="rId156"/>
    <p:sldLayoutId id="2147487879" r:id="rId157"/>
    <p:sldLayoutId id="2147487880" r:id="rId158"/>
    <p:sldLayoutId id="2147487881" r:id="rId159"/>
    <p:sldLayoutId id="2147487882" r:id="rId160"/>
    <p:sldLayoutId id="2147487883" r:id="rId161"/>
    <p:sldLayoutId id="2147487884" r:id="rId162"/>
    <p:sldLayoutId id="2147487885" r:id="rId163"/>
    <p:sldLayoutId id="2147487886" r:id="rId164"/>
    <p:sldLayoutId id="2147487887" r:id="rId165"/>
    <p:sldLayoutId id="2147487888" r:id="rId166"/>
    <p:sldLayoutId id="2147487889" r:id="rId167"/>
    <p:sldLayoutId id="2147487890" r:id="rId168"/>
    <p:sldLayoutId id="2147487891" r:id="rId169"/>
    <p:sldLayoutId id="2147487892" r:id="rId170"/>
    <p:sldLayoutId id="2147487893" r:id="rId171"/>
    <p:sldLayoutId id="2147487894" r:id="rId172"/>
    <p:sldLayoutId id="2147487895" r:id="rId173"/>
    <p:sldLayoutId id="2147487896" r:id="rId174"/>
    <p:sldLayoutId id="2147487897" r:id="rId175"/>
    <p:sldLayoutId id="2147487898" r:id="rId176"/>
    <p:sldLayoutId id="2147487899" r:id="rId177"/>
    <p:sldLayoutId id="2147487900" r:id="rId178"/>
    <p:sldLayoutId id="2147487901" r:id="rId179"/>
    <p:sldLayoutId id="2147487902" r:id="rId180"/>
    <p:sldLayoutId id="2147487903" r:id="rId181"/>
    <p:sldLayoutId id="2147487904" r:id="rId182"/>
    <p:sldLayoutId id="2147487905" r:id="rId183"/>
    <p:sldLayoutId id="2147487906" r:id="rId184"/>
    <p:sldLayoutId id="2147487907" r:id="rId185"/>
    <p:sldLayoutId id="2147487908" r:id="rId186"/>
    <p:sldLayoutId id="2147487909" r:id="rId187"/>
    <p:sldLayoutId id="2147487910" r:id="rId188"/>
    <p:sldLayoutId id="2147487911" r:id="rId189"/>
    <p:sldLayoutId id="2147487912" r:id="rId190"/>
    <p:sldLayoutId id="2147487913" r:id="rId191"/>
    <p:sldLayoutId id="2147487914" r:id="rId192"/>
    <p:sldLayoutId id="2147487915" r:id="rId193"/>
    <p:sldLayoutId id="2147487916" r:id="rId194"/>
    <p:sldLayoutId id="2147487917" r:id="rId195"/>
    <p:sldLayoutId id="2147487918" r:id="rId196"/>
    <p:sldLayoutId id="2147487919" r:id="rId197"/>
    <p:sldLayoutId id="2147487920" r:id="rId198"/>
    <p:sldLayoutId id="2147487921" r:id="rId199"/>
    <p:sldLayoutId id="2147487922" r:id="rId200"/>
    <p:sldLayoutId id="2147487923" r:id="rId201"/>
    <p:sldLayoutId id="2147487924" r:id="rId202"/>
    <p:sldLayoutId id="2147487925" r:id="rId203"/>
    <p:sldLayoutId id="2147487926" r:id="rId204"/>
    <p:sldLayoutId id="2147487927" r:id="rId205"/>
    <p:sldLayoutId id="2147487928" r:id="rId206"/>
    <p:sldLayoutId id="2147487929" r:id="rId207"/>
    <p:sldLayoutId id="2147487930" r:id="rId208"/>
    <p:sldLayoutId id="2147487931" r:id="rId209"/>
    <p:sldLayoutId id="2147487932" r:id="rId210"/>
    <p:sldLayoutId id="2147487933" r:id="rId211"/>
    <p:sldLayoutId id="2147487934" r:id="rId212"/>
    <p:sldLayoutId id="2147487935" r:id="rId213"/>
    <p:sldLayoutId id="2147487936" r:id="rId214"/>
    <p:sldLayoutId id="2147487937" r:id="rId215"/>
    <p:sldLayoutId id="2147487938" r:id="rId216"/>
    <p:sldLayoutId id="2147487939" r:id="rId217"/>
    <p:sldLayoutId id="2147487940" r:id="rId218"/>
    <p:sldLayoutId id="2147487941" r:id="rId219"/>
    <p:sldLayoutId id="2147487942" r:id="rId220"/>
    <p:sldLayoutId id="2147487943" r:id="rId221"/>
    <p:sldLayoutId id="2147487944" r:id="rId222"/>
    <p:sldLayoutId id="2147487945" r:id="rId223"/>
    <p:sldLayoutId id="2147487946" r:id="rId224"/>
    <p:sldLayoutId id="2147487947" r:id="rId225"/>
    <p:sldLayoutId id="2147487948" r:id="rId226"/>
    <p:sldLayoutId id="2147487949" r:id="rId227"/>
    <p:sldLayoutId id="2147487950" r:id="rId228"/>
    <p:sldLayoutId id="2147487951" r:id="rId229"/>
    <p:sldLayoutId id="2147487952" r:id="rId230"/>
    <p:sldLayoutId id="2147487953" r:id="rId231"/>
    <p:sldLayoutId id="2147487954" r:id="rId232"/>
    <p:sldLayoutId id="2147487955" r:id="rId233"/>
    <p:sldLayoutId id="2147487956" r:id="rId234"/>
    <p:sldLayoutId id="2147487957" r:id="rId235"/>
    <p:sldLayoutId id="2147487958" r:id="rId236"/>
    <p:sldLayoutId id="2147487959" r:id="rId237"/>
    <p:sldLayoutId id="2147487960" r:id="rId238"/>
    <p:sldLayoutId id="2147487961" r:id="rId239"/>
    <p:sldLayoutId id="2147487962" r:id="rId240"/>
    <p:sldLayoutId id="2147487963" r:id="rId241"/>
    <p:sldLayoutId id="2147487964" r:id="rId242"/>
    <p:sldLayoutId id="2147487965" r:id="rId243"/>
    <p:sldLayoutId id="2147487966" r:id="rId244"/>
    <p:sldLayoutId id="2147487967" r:id="rId245"/>
    <p:sldLayoutId id="2147487968" r:id="rId246"/>
    <p:sldLayoutId id="2147487969" r:id="rId247"/>
    <p:sldLayoutId id="2147487970" r:id="rId248"/>
    <p:sldLayoutId id="2147487971" r:id="rId249"/>
    <p:sldLayoutId id="2147487972" r:id="rId250"/>
    <p:sldLayoutId id="2147487973" r:id="rId251"/>
    <p:sldLayoutId id="2147487974" r:id="rId252"/>
    <p:sldLayoutId id="2147487975" r:id="rId253"/>
    <p:sldLayoutId id="2147487976" r:id="rId254"/>
    <p:sldLayoutId id="2147487977" r:id="rId255"/>
    <p:sldLayoutId id="2147487978" r:id="rId256"/>
    <p:sldLayoutId id="2147487979" r:id="rId257"/>
    <p:sldLayoutId id="2147487980" r:id="rId258"/>
    <p:sldLayoutId id="2147487981" r:id="rId259"/>
    <p:sldLayoutId id="2147487982" r:id="rId260"/>
    <p:sldLayoutId id="2147487983" r:id="rId261"/>
    <p:sldLayoutId id="2147487984" r:id="rId262"/>
    <p:sldLayoutId id="2147487985" r:id="rId263"/>
    <p:sldLayoutId id="2147487986" r:id="rId264"/>
    <p:sldLayoutId id="2147487987" r:id="rId265"/>
    <p:sldLayoutId id="2147487988" r:id="rId266"/>
    <p:sldLayoutId id="2147487989" r:id="rId267"/>
    <p:sldLayoutId id="2147487990" r:id="rId268"/>
    <p:sldLayoutId id="2147487991" r:id="rId269"/>
    <p:sldLayoutId id="2147487992" r:id="rId270"/>
    <p:sldLayoutId id="2147487993" r:id="rId271"/>
    <p:sldLayoutId id="2147487994" r:id="rId272"/>
    <p:sldLayoutId id="2147487995" r:id="rId273"/>
    <p:sldLayoutId id="2147487996" r:id="rId274"/>
    <p:sldLayoutId id="2147487997" r:id="rId275"/>
    <p:sldLayoutId id="2147487998" r:id="rId276"/>
    <p:sldLayoutId id="2147487999" r:id="rId277"/>
    <p:sldLayoutId id="2147488000" r:id="rId278"/>
    <p:sldLayoutId id="2147488001" r:id="rId279"/>
    <p:sldLayoutId id="2147488002" r:id="rId280"/>
    <p:sldLayoutId id="2147488003" r:id="rId281"/>
    <p:sldLayoutId id="2147488004" r:id="rId282"/>
    <p:sldLayoutId id="2147488005" r:id="rId283"/>
    <p:sldLayoutId id="2147488006" r:id="rId284"/>
    <p:sldLayoutId id="2147488007" r:id="rId285"/>
    <p:sldLayoutId id="2147488008" r:id="rId286"/>
    <p:sldLayoutId id="2147488009" r:id="rId287"/>
    <p:sldLayoutId id="2147488010" r:id="rId288"/>
    <p:sldLayoutId id="2147488011" r:id="rId289"/>
    <p:sldLayoutId id="2147488012" r:id="rId290"/>
    <p:sldLayoutId id="2147488013" r:id="rId291"/>
    <p:sldLayoutId id="2147488014" r:id="rId292"/>
    <p:sldLayoutId id="2147488015" r:id="rId293"/>
    <p:sldLayoutId id="2147488016" r:id="rId294"/>
    <p:sldLayoutId id="2147488017" r:id="rId295"/>
    <p:sldLayoutId id="2147488018" r:id="rId296"/>
    <p:sldLayoutId id="2147488019" r:id="rId297"/>
    <p:sldLayoutId id="2147488020" r:id="rId298"/>
    <p:sldLayoutId id="2147488021" r:id="rId299"/>
    <p:sldLayoutId id="2147488022" r:id="rId300"/>
    <p:sldLayoutId id="2147488023" r:id="rId301"/>
    <p:sldLayoutId id="2147488024" r:id="rId302"/>
    <p:sldLayoutId id="2147488025" r:id="rId303"/>
    <p:sldLayoutId id="2147488026" r:id="rId304"/>
    <p:sldLayoutId id="2147488027" r:id="rId305"/>
    <p:sldLayoutId id="2147488028" r:id="rId306"/>
    <p:sldLayoutId id="2147488029" r:id="rId307"/>
    <p:sldLayoutId id="2147488030" r:id="rId308"/>
    <p:sldLayoutId id="2147488031" r:id="rId309"/>
    <p:sldLayoutId id="2147488032" r:id="rId310"/>
    <p:sldLayoutId id="2147488033" r:id="rId311"/>
    <p:sldLayoutId id="2147488034" r:id="rId312"/>
    <p:sldLayoutId id="2147488035" r:id="rId313"/>
    <p:sldLayoutId id="2147488036" r:id="rId314"/>
    <p:sldLayoutId id="2147488037" r:id="rId315"/>
    <p:sldLayoutId id="2147488038" r:id="rId316"/>
    <p:sldLayoutId id="2147488039" r:id="rId317"/>
    <p:sldLayoutId id="2147488040" r:id="rId318"/>
    <p:sldLayoutId id="2147488041" r:id="rId319"/>
    <p:sldLayoutId id="2147488042" r:id="rId320"/>
    <p:sldLayoutId id="2147488043" r:id="rId321"/>
    <p:sldLayoutId id="2147488044" r:id="rId322"/>
    <p:sldLayoutId id="2147488045" r:id="rId323"/>
    <p:sldLayoutId id="2147488046" r:id="rId324"/>
    <p:sldLayoutId id="2147488047" r:id="rId325"/>
    <p:sldLayoutId id="2147488048" r:id="rId326"/>
    <p:sldLayoutId id="2147488049" r:id="rId327"/>
    <p:sldLayoutId id="2147488050" r:id="rId328"/>
    <p:sldLayoutId id="2147488051" r:id="rId329"/>
    <p:sldLayoutId id="2147488052" r:id="rId330"/>
    <p:sldLayoutId id="2147488053" r:id="rId331"/>
    <p:sldLayoutId id="2147488054" r:id="rId332"/>
    <p:sldLayoutId id="2147488055" r:id="rId333"/>
    <p:sldLayoutId id="2147488056" r:id="rId334"/>
    <p:sldLayoutId id="2147488057" r:id="rId335"/>
    <p:sldLayoutId id="2147488058" r:id="rId336"/>
    <p:sldLayoutId id="2147488059" r:id="rId337"/>
    <p:sldLayoutId id="2147488060" r:id="rId338"/>
    <p:sldLayoutId id="2147488061" r:id="rId339"/>
    <p:sldLayoutId id="2147488062" r:id="rId340"/>
    <p:sldLayoutId id="2147488063" r:id="rId341"/>
    <p:sldLayoutId id="2147488064" r:id="rId342"/>
    <p:sldLayoutId id="2147488065" r:id="rId343"/>
    <p:sldLayoutId id="2147488066" r:id="rId344"/>
    <p:sldLayoutId id="2147488067" r:id="rId345"/>
    <p:sldLayoutId id="2147488068" r:id="rId346"/>
    <p:sldLayoutId id="2147488069" r:id="rId347"/>
    <p:sldLayoutId id="2147488070" r:id="rId348"/>
    <p:sldLayoutId id="2147488071" r:id="rId349"/>
    <p:sldLayoutId id="2147488072" r:id="rId350"/>
    <p:sldLayoutId id="2147488073" r:id="rId351"/>
    <p:sldLayoutId id="2147488074" r:id="rId352"/>
    <p:sldLayoutId id="2147488075" r:id="rId353"/>
    <p:sldLayoutId id="2147488076" r:id="rId354"/>
    <p:sldLayoutId id="2147488077" r:id="rId355"/>
    <p:sldLayoutId id="2147488078" r:id="rId356"/>
    <p:sldLayoutId id="2147488079" r:id="rId357"/>
    <p:sldLayoutId id="2147488080" r:id="rId358"/>
    <p:sldLayoutId id="2147488081" r:id="rId359"/>
    <p:sldLayoutId id="2147488082" r:id="rId360"/>
    <p:sldLayoutId id="2147488083" r:id="rId361"/>
    <p:sldLayoutId id="2147488084" r:id="rId362"/>
    <p:sldLayoutId id="2147488085" r:id="rId363"/>
    <p:sldLayoutId id="2147488086" r:id="rId364"/>
    <p:sldLayoutId id="2147488087" r:id="rId365"/>
    <p:sldLayoutId id="2147488088" r:id="rId366"/>
    <p:sldLayoutId id="2147488089" r:id="rId367"/>
    <p:sldLayoutId id="2147488090" r:id="rId368"/>
    <p:sldLayoutId id="2147488091" r:id="rId369"/>
    <p:sldLayoutId id="2147488092" r:id="rId370"/>
    <p:sldLayoutId id="2147488093" r:id="rId371"/>
    <p:sldLayoutId id="2147488094" r:id="rId372"/>
    <p:sldLayoutId id="2147488095" r:id="rId373"/>
    <p:sldLayoutId id="2147488096" r:id="rId374"/>
    <p:sldLayoutId id="2147488097" r:id="rId375"/>
    <p:sldLayoutId id="2147488098" r:id="rId376"/>
    <p:sldLayoutId id="2147488099" r:id="rId377"/>
    <p:sldLayoutId id="2147488100" r:id="rId378"/>
    <p:sldLayoutId id="2147488101" r:id="rId379"/>
    <p:sldLayoutId id="2147488102" r:id="rId380"/>
    <p:sldLayoutId id="2147488103" r:id="rId381"/>
    <p:sldLayoutId id="2147488104" r:id="rId382"/>
    <p:sldLayoutId id="2147488105" r:id="rId383"/>
    <p:sldLayoutId id="2147488106" r:id="rId384"/>
    <p:sldLayoutId id="2147488107" r:id="rId385"/>
    <p:sldLayoutId id="2147488108" r:id="rId386"/>
    <p:sldLayoutId id="2147488109" r:id="rId387"/>
    <p:sldLayoutId id="2147488110" r:id="rId388"/>
    <p:sldLayoutId id="2147488111" r:id="rId389"/>
    <p:sldLayoutId id="2147488112" r:id="rId390"/>
    <p:sldLayoutId id="2147488113" r:id="rId391"/>
    <p:sldLayoutId id="2147488114" r:id="rId392"/>
    <p:sldLayoutId id="2147488115" r:id="rId393"/>
    <p:sldLayoutId id="2147488116" r:id="rId394"/>
    <p:sldLayoutId id="2147488117" r:id="rId395"/>
    <p:sldLayoutId id="2147488118" r:id="rId396"/>
    <p:sldLayoutId id="2147488119" r:id="rId397"/>
    <p:sldLayoutId id="2147488120" r:id="rId398"/>
    <p:sldLayoutId id="2147488121" r:id="rId399"/>
    <p:sldLayoutId id="2147488122" r:id="rId400"/>
    <p:sldLayoutId id="2147488123" r:id="rId401"/>
    <p:sldLayoutId id="2147488124" r:id="rId402"/>
    <p:sldLayoutId id="2147488125" r:id="rId403"/>
    <p:sldLayoutId id="2147488126" r:id="rId404"/>
    <p:sldLayoutId id="2147488127" r:id="rId405"/>
    <p:sldLayoutId id="2147488128" r:id="rId406"/>
    <p:sldLayoutId id="2147488129" r:id="rId407"/>
    <p:sldLayoutId id="2147488130" r:id="rId408"/>
    <p:sldLayoutId id="2147488131" r:id="rId409"/>
    <p:sldLayoutId id="2147488132" r:id="rId410"/>
    <p:sldLayoutId id="2147488133" r:id="rId411"/>
    <p:sldLayoutId id="2147488134" r:id="rId412"/>
    <p:sldLayoutId id="2147488135" r:id="rId413"/>
    <p:sldLayoutId id="2147488136" r:id="rId414"/>
    <p:sldLayoutId id="2147488137" r:id="rId415"/>
    <p:sldLayoutId id="2147488138" r:id="rId416"/>
    <p:sldLayoutId id="2147488139" r:id="rId417"/>
    <p:sldLayoutId id="2147488140" r:id="rId418"/>
    <p:sldLayoutId id="2147488141" r:id="rId419"/>
    <p:sldLayoutId id="2147488142" r:id="rId420"/>
    <p:sldLayoutId id="2147488143" r:id="rId421"/>
    <p:sldLayoutId id="2147488144" r:id="rId422"/>
    <p:sldLayoutId id="2147488145" r:id="rId423"/>
    <p:sldLayoutId id="2147488146" r:id="rId424"/>
    <p:sldLayoutId id="2147488147" r:id="rId425"/>
    <p:sldLayoutId id="2147488148" r:id="rId426"/>
    <p:sldLayoutId id="2147488149" r:id="rId427"/>
    <p:sldLayoutId id="2147488150" r:id="rId428"/>
    <p:sldLayoutId id="2147488151" r:id="rId429"/>
    <p:sldLayoutId id="2147488152" r:id="rId430"/>
    <p:sldLayoutId id="2147488153" r:id="rId431"/>
    <p:sldLayoutId id="2147488154" r:id="rId432"/>
    <p:sldLayoutId id="2147488155" r:id="rId433"/>
    <p:sldLayoutId id="2147488156" r:id="rId434"/>
    <p:sldLayoutId id="2147488157" r:id="rId435"/>
    <p:sldLayoutId id="2147488158" r:id="rId436"/>
    <p:sldLayoutId id="2147488159" r:id="rId437"/>
    <p:sldLayoutId id="2147488160" r:id="rId438"/>
    <p:sldLayoutId id="2147488161" r:id="rId439"/>
    <p:sldLayoutId id="2147488162" r:id="rId440"/>
    <p:sldLayoutId id="2147488163" r:id="rId441"/>
    <p:sldLayoutId id="2147488164" r:id="rId442"/>
    <p:sldLayoutId id="2147488165" r:id="rId443"/>
    <p:sldLayoutId id="2147488166" r:id="rId444"/>
    <p:sldLayoutId id="2147488167" r:id="rId445"/>
    <p:sldLayoutId id="2147488168" r:id="rId446"/>
    <p:sldLayoutId id="2147488169" r:id="rId447"/>
    <p:sldLayoutId id="2147488170" r:id="rId448"/>
    <p:sldLayoutId id="2147488171" r:id="rId449"/>
    <p:sldLayoutId id="2147488172" r:id="rId450"/>
    <p:sldLayoutId id="2147488173" r:id="rId451"/>
    <p:sldLayoutId id="2147488174" r:id="rId452"/>
    <p:sldLayoutId id="2147488175" r:id="rId453"/>
    <p:sldLayoutId id="2147488176" r:id="rId454"/>
    <p:sldLayoutId id="2147488177" r:id="rId455"/>
    <p:sldLayoutId id="2147488178" r:id="rId456"/>
    <p:sldLayoutId id="2147488179" r:id="rId457"/>
    <p:sldLayoutId id="2147488180" r:id="rId458"/>
    <p:sldLayoutId id="2147488181" r:id="rId459"/>
    <p:sldLayoutId id="2147488182" r:id="rId460"/>
    <p:sldLayoutId id="2147488183" r:id="rId461"/>
    <p:sldLayoutId id="2147488184" r:id="rId462"/>
    <p:sldLayoutId id="2147488185" r:id="rId463"/>
    <p:sldLayoutId id="2147488186" r:id="rId464"/>
    <p:sldLayoutId id="2147488187" r:id="rId465"/>
    <p:sldLayoutId id="2147488188" r:id="rId466"/>
    <p:sldLayoutId id="2147488189" r:id="rId467"/>
    <p:sldLayoutId id="2147488190" r:id="rId468"/>
    <p:sldLayoutId id="2147488191" r:id="rId469"/>
    <p:sldLayoutId id="2147488192" r:id="rId470"/>
    <p:sldLayoutId id="2147488193" r:id="rId471"/>
    <p:sldLayoutId id="2147488194" r:id="rId472"/>
    <p:sldLayoutId id="2147488195" r:id="rId473"/>
    <p:sldLayoutId id="2147488196" r:id="rId474"/>
    <p:sldLayoutId id="2147488197" r:id="rId475"/>
    <p:sldLayoutId id="2147488198" r:id="rId476"/>
    <p:sldLayoutId id="2147488199" r:id="rId477"/>
    <p:sldLayoutId id="2147488200" r:id="rId478"/>
    <p:sldLayoutId id="2147488201" r:id="rId479"/>
    <p:sldLayoutId id="2147488202" r:id="rId480"/>
    <p:sldLayoutId id="2147488203" r:id="rId481"/>
    <p:sldLayoutId id="2147488204" r:id="rId482"/>
    <p:sldLayoutId id="2147488205" r:id="rId483"/>
    <p:sldLayoutId id="2147488206" r:id="rId484"/>
    <p:sldLayoutId id="2147488207" r:id="rId485"/>
    <p:sldLayoutId id="2147488208" r:id="rId486"/>
    <p:sldLayoutId id="2147488209" r:id="rId487"/>
    <p:sldLayoutId id="2147488210" r:id="rId488"/>
    <p:sldLayoutId id="2147488211" r:id="rId489"/>
    <p:sldLayoutId id="2147488212" r:id="rId490"/>
    <p:sldLayoutId id="2147488213" r:id="rId491"/>
    <p:sldLayoutId id="2147488214" r:id="rId492"/>
    <p:sldLayoutId id="2147488215" r:id="rId493"/>
    <p:sldLayoutId id="2147488216" r:id="rId494"/>
    <p:sldLayoutId id="2147488217" r:id="rId495"/>
    <p:sldLayoutId id="2147488218" r:id="rId496"/>
    <p:sldLayoutId id="2147488219" r:id="rId497"/>
    <p:sldLayoutId id="2147488220" r:id="rId498"/>
    <p:sldLayoutId id="2147488221" r:id="rId499"/>
    <p:sldLayoutId id="2147488222" r:id="rId500"/>
    <p:sldLayoutId id="2147488223" r:id="rId501"/>
    <p:sldLayoutId id="2147488224" r:id="rId502"/>
    <p:sldLayoutId id="2147488225" r:id="rId503"/>
    <p:sldLayoutId id="2147488226" r:id="rId504"/>
    <p:sldLayoutId id="2147488227" r:id="rId505"/>
    <p:sldLayoutId id="2147488228" r:id="rId506"/>
    <p:sldLayoutId id="2147488229" r:id="rId507"/>
    <p:sldLayoutId id="2147488230" r:id="rId508"/>
    <p:sldLayoutId id="2147488231" r:id="rId509"/>
    <p:sldLayoutId id="2147488232" r:id="rId510"/>
    <p:sldLayoutId id="2147488233" r:id="rId511"/>
    <p:sldLayoutId id="2147488234" r:id="rId512"/>
    <p:sldLayoutId id="2147488235" r:id="rId513"/>
    <p:sldLayoutId id="2147488236" r:id="rId514"/>
    <p:sldLayoutId id="2147488237" r:id="rId515"/>
    <p:sldLayoutId id="2147488238" r:id="rId516"/>
    <p:sldLayoutId id="2147488239" r:id="rId517"/>
    <p:sldLayoutId id="2147488240" r:id="rId518"/>
    <p:sldLayoutId id="2147488241" r:id="rId519"/>
    <p:sldLayoutId id="2147488242" r:id="rId520"/>
    <p:sldLayoutId id="2147488243" r:id="rId521"/>
    <p:sldLayoutId id="2147488244" r:id="rId522"/>
    <p:sldLayoutId id="2147488245" r:id="rId523"/>
    <p:sldLayoutId id="2147488246" r:id="rId524"/>
    <p:sldLayoutId id="2147488247" r:id="rId525"/>
    <p:sldLayoutId id="2147488248" r:id="rId526"/>
    <p:sldLayoutId id="2147488249" r:id="rId527"/>
    <p:sldLayoutId id="2147488250" r:id="rId528"/>
    <p:sldLayoutId id="2147488251" r:id="rId529"/>
    <p:sldLayoutId id="2147488252" r:id="rId530"/>
    <p:sldLayoutId id="2147488253" r:id="rId531"/>
    <p:sldLayoutId id="2147488254" r:id="rId532"/>
    <p:sldLayoutId id="2147488255" r:id="rId533"/>
    <p:sldLayoutId id="2147488256" r:id="rId534"/>
    <p:sldLayoutId id="2147488257" r:id="rId535"/>
    <p:sldLayoutId id="2147488258" r:id="rId536"/>
    <p:sldLayoutId id="2147488259" r:id="rId537"/>
    <p:sldLayoutId id="2147488260" r:id="rId538"/>
    <p:sldLayoutId id="2147488261" r:id="rId539"/>
    <p:sldLayoutId id="2147488262" r:id="rId540"/>
    <p:sldLayoutId id="2147488263" r:id="rId541"/>
    <p:sldLayoutId id="2147488264" r:id="rId542"/>
    <p:sldLayoutId id="2147488265" r:id="rId543"/>
    <p:sldLayoutId id="2147488266" r:id="rId544"/>
    <p:sldLayoutId id="2147488267" r:id="rId545"/>
    <p:sldLayoutId id="2147488268" r:id="rId546"/>
    <p:sldLayoutId id="2147488269" r:id="rId547"/>
    <p:sldLayoutId id="2147488270" r:id="rId548"/>
    <p:sldLayoutId id="2147488271" r:id="rId549"/>
    <p:sldLayoutId id="2147488272" r:id="rId550"/>
    <p:sldLayoutId id="2147488273" r:id="rId551"/>
    <p:sldLayoutId id="2147488274" r:id="rId552"/>
    <p:sldLayoutId id="2147488275" r:id="rId553"/>
    <p:sldLayoutId id="2147488276" r:id="rId554"/>
    <p:sldLayoutId id="2147488277" r:id="rId555"/>
    <p:sldLayoutId id="2147488278" r:id="rId556"/>
    <p:sldLayoutId id="2147488279" r:id="rId557"/>
    <p:sldLayoutId id="2147488280" r:id="rId558"/>
    <p:sldLayoutId id="2147488281" r:id="rId559"/>
    <p:sldLayoutId id="2147488282" r:id="rId560"/>
    <p:sldLayoutId id="2147488283" r:id="rId561"/>
    <p:sldLayoutId id="2147488284" r:id="rId562"/>
    <p:sldLayoutId id="2147488285" r:id="rId563"/>
    <p:sldLayoutId id="2147488286" r:id="rId564"/>
    <p:sldLayoutId id="2147488287" r:id="rId565"/>
    <p:sldLayoutId id="2147488288" r:id="rId566"/>
    <p:sldLayoutId id="2147488289" r:id="rId567"/>
    <p:sldLayoutId id="2147488290" r:id="rId568"/>
    <p:sldLayoutId id="2147488291" r:id="rId569"/>
    <p:sldLayoutId id="2147488292" r:id="rId570"/>
    <p:sldLayoutId id="2147488293" r:id="rId571"/>
    <p:sldLayoutId id="2147488294" r:id="rId572"/>
    <p:sldLayoutId id="2147488295" r:id="rId573"/>
    <p:sldLayoutId id="2147488296" r:id="rId574"/>
    <p:sldLayoutId id="2147488297" r:id="rId575"/>
    <p:sldLayoutId id="2147488298" r:id="rId576"/>
    <p:sldLayoutId id="2147488299" r:id="rId577"/>
    <p:sldLayoutId id="2147488300" r:id="rId578"/>
    <p:sldLayoutId id="2147488301" r:id="rId579"/>
    <p:sldLayoutId id="2147488302" r:id="rId580"/>
    <p:sldLayoutId id="2147488303" r:id="rId581"/>
    <p:sldLayoutId id="2147488304" r:id="rId582"/>
    <p:sldLayoutId id="2147488305" r:id="rId583"/>
    <p:sldLayoutId id="2147488306" r:id="rId584"/>
    <p:sldLayoutId id="2147488307" r:id="rId585"/>
    <p:sldLayoutId id="2147488308" r:id="rId586"/>
    <p:sldLayoutId id="2147488309" r:id="rId587"/>
    <p:sldLayoutId id="2147488310" r:id="rId588"/>
    <p:sldLayoutId id="2147488311" r:id="rId589"/>
    <p:sldLayoutId id="2147488312" r:id="rId590"/>
    <p:sldLayoutId id="2147488313" r:id="rId591"/>
    <p:sldLayoutId id="2147488314" r:id="rId592"/>
    <p:sldLayoutId id="2147488315" r:id="rId593"/>
    <p:sldLayoutId id="2147488316" r:id="rId594"/>
    <p:sldLayoutId id="2147488317" r:id="rId595"/>
    <p:sldLayoutId id="2147488318" r:id="rId596"/>
    <p:sldLayoutId id="2147488319" r:id="rId597"/>
    <p:sldLayoutId id="2147488320" r:id="rId598"/>
    <p:sldLayoutId id="2147488321" r:id="rId599"/>
    <p:sldLayoutId id="2147488322" r:id="rId600"/>
    <p:sldLayoutId id="2147488323" r:id="rId601"/>
    <p:sldLayoutId id="2147488324" r:id="rId602"/>
    <p:sldLayoutId id="2147488325" r:id="rId603"/>
    <p:sldLayoutId id="2147488326" r:id="rId604"/>
    <p:sldLayoutId id="2147488327" r:id="rId605"/>
    <p:sldLayoutId id="2147488328" r:id="rId606"/>
    <p:sldLayoutId id="2147488329" r:id="rId607"/>
    <p:sldLayoutId id="2147488330" r:id="rId608"/>
    <p:sldLayoutId id="2147488331" r:id="rId609"/>
    <p:sldLayoutId id="2147488332" r:id="rId610"/>
    <p:sldLayoutId id="2147488333" r:id="rId611"/>
    <p:sldLayoutId id="2147488334" r:id="rId612"/>
    <p:sldLayoutId id="2147488335" r:id="rId613"/>
    <p:sldLayoutId id="2147488336" r:id="rId614"/>
    <p:sldLayoutId id="2147488337" r:id="rId615"/>
    <p:sldLayoutId id="2147488338" r:id="rId616"/>
    <p:sldLayoutId id="2147488339" r:id="rId617"/>
    <p:sldLayoutId id="2147488340" r:id="rId618"/>
    <p:sldLayoutId id="2147488341" r:id="rId619"/>
    <p:sldLayoutId id="2147488342" r:id="rId620"/>
    <p:sldLayoutId id="2147488343" r:id="rId621"/>
    <p:sldLayoutId id="2147488344" r:id="rId622"/>
    <p:sldLayoutId id="2147488345" r:id="rId623"/>
    <p:sldLayoutId id="2147488346" r:id="rId624"/>
    <p:sldLayoutId id="2147488347" r:id="rId625"/>
    <p:sldLayoutId id="2147488348" r:id="rId626"/>
    <p:sldLayoutId id="2147488349" r:id="rId627"/>
    <p:sldLayoutId id="2147488350" r:id="rId628"/>
    <p:sldLayoutId id="2147488351" r:id="rId629"/>
    <p:sldLayoutId id="2147488352" r:id="rId630"/>
    <p:sldLayoutId id="2147488353" r:id="rId631"/>
    <p:sldLayoutId id="2147488354" r:id="rId632"/>
    <p:sldLayoutId id="2147488355" r:id="rId633"/>
    <p:sldLayoutId id="2147488356" r:id="rId634"/>
    <p:sldLayoutId id="2147488357" r:id="rId635"/>
    <p:sldLayoutId id="2147488358" r:id="rId636"/>
    <p:sldLayoutId id="2147488359" r:id="rId637"/>
    <p:sldLayoutId id="2147488360" r:id="rId638"/>
    <p:sldLayoutId id="2147488361" r:id="rId639"/>
    <p:sldLayoutId id="2147488362" r:id="rId640"/>
    <p:sldLayoutId id="2147488363" r:id="rId641"/>
    <p:sldLayoutId id="2147488364" r:id="rId642"/>
    <p:sldLayoutId id="2147488365" r:id="rId643"/>
    <p:sldLayoutId id="2147488366" r:id="rId644"/>
    <p:sldLayoutId id="2147488367" r:id="rId645"/>
    <p:sldLayoutId id="2147488368" r:id="rId646"/>
    <p:sldLayoutId id="2147488369" r:id="rId647"/>
    <p:sldLayoutId id="2147488370" r:id="rId648"/>
    <p:sldLayoutId id="2147488371" r:id="rId649"/>
    <p:sldLayoutId id="2147488372" r:id="rId650"/>
    <p:sldLayoutId id="2147488373" r:id="rId651"/>
    <p:sldLayoutId id="2147488374" r:id="rId652"/>
    <p:sldLayoutId id="2147488375" r:id="rId653"/>
    <p:sldLayoutId id="2147488376" r:id="rId654"/>
    <p:sldLayoutId id="2147488377" r:id="rId655"/>
    <p:sldLayoutId id="2147488378" r:id="rId656"/>
    <p:sldLayoutId id="2147488379" r:id="rId657"/>
    <p:sldLayoutId id="2147488380" r:id="rId658"/>
    <p:sldLayoutId id="2147488381" r:id="rId659"/>
    <p:sldLayoutId id="2147488382" r:id="rId660"/>
    <p:sldLayoutId id="2147488383" r:id="rId661"/>
    <p:sldLayoutId id="2147488384" r:id="rId662"/>
    <p:sldLayoutId id="2147488385" r:id="rId663"/>
    <p:sldLayoutId id="2147488386" r:id="rId664"/>
    <p:sldLayoutId id="2147488387" r:id="rId665"/>
    <p:sldLayoutId id="2147488388" r:id="rId666"/>
    <p:sldLayoutId id="2147488389" r:id="rId667"/>
    <p:sldLayoutId id="2147488390" r:id="rId668"/>
    <p:sldLayoutId id="2147488391" r:id="rId669"/>
    <p:sldLayoutId id="2147488392" r:id="rId670"/>
    <p:sldLayoutId id="2147488393" r:id="rId671"/>
    <p:sldLayoutId id="2147488394" r:id="rId672"/>
    <p:sldLayoutId id="2147488395" r:id="rId673"/>
    <p:sldLayoutId id="2147488396" r:id="rId674"/>
    <p:sldLayoutId id="2147488397" r:id="rId675"/>
    <p:sldLayoutId id="2147488398" r:id="rId676"/>
    <p:sldLayoutId id="2147488399" r:id="rId677"/>
    <p:sldLayoutId id="2147488400" r:id="rId678"/>
    <p:sldLayoutId id="2147488401" r:id="rId679"/>
    <p:sldLayoutId id="2147488402" r:id="rId680"/>
    <p:sldLayoutId id="2147488403" r:id="rId681"/>
    <p:sldLayoutId id="2147488404" r:id="rId682"/>
    <p:sldLayoutId id="2147488405" r:id="rId683"/>
    <p:sldLayoutId id="2147488406" r:id="rId684"/>
    <p:sldLayoutId id="2147488407" r:id="rId685"/>
    <p:sldLayoutId id="2147488408" r:id="rId686"/>
    <p:sldLayoutId id="2147488409" r:id="rId687"/>
    <p:sldLayoutId id="2147488410" r:id="rId688"/>
    <p:sldLayoutId id="2147488411" r:id="rId689"/>
    <p:sldLayoutId id="2147488412" r:id="rId690"/>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5"/>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96"/>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3000497730"/>
      </p:ext>
    </p:extLst>
  </p:cSld>
  <p:clrMap bg1="dk2" tx1="lt1" bg2="dk1" tx2="lt2" accent1="accent1" accent2="accent2" accent3="accent3" accent4="accent4" accent5="accent5" accent6="accent6" hlink="hlink" folHlink="folHlink"/>
  <p:sldLayoutIdLst>
    <p:sldLayoutId id="2147488414" r:id="rId1"/>
    <p:sldLayoutId id="2147488415" r:id="rId2"/>
    <p:sldLayoutId id="2147488416" r:id="rId3"/>
    <p:sldLayoutId id="2147488417" r:id="rId4"/>
    <p:sldLayoutId id="2147488418" r:id="rId5"/>
    <p:sldLayoutId id="2147488419" r:id="rId6"/>
    <p:sldLayoutId id="2147488420" r:id="rId7"/>
    <p:sldLayoutId id="2147488421" r:id="rId8"/>
    <p:sldLayoutId id="2147488422" r:id="rId9"/>
    <p:sldLayoutId id="2147488423" r:id="rId10"/>
    <p:sldLayoutId id="2147488424"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22"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lt1" tx1="dk1" bg2="lt2" tx2="dk2" accent1="accent1" accent2="accent2" accent3="accent3" accent4="accent4" accent5="accent5" accent6="accent6" hlink="hlink" folHlink="folHlink"/>
  <p:sldLayoutIdLst>
    <p:sldLayoutId id="2147486788" r:id="rId1"/>
    <p:sldLayoutId id="2147486789" r:id="rId2"/>
    <p:sldLayoutId id="2147486790" r:id="rId3"/>
    <p:sldLayoutId id="2147486791" r:id="rId4"/>
    <p:sldLayoutId id="2147486792" r:id="rId5"/>
    <p:sldLayoutId id="2147486793" r:id="rId6"/>
    <p:sldLayoutId id="2147486794" r:id="rId7"/>
    <p:sldLayoutId id="2147486795" r:id="rId8"/>
    <p:sldLayoutId id="2147486796" r:id="rId9"/>
    <p:sldLayoutId id="2147486797" r:id="rId10"/>
    <p:sldLayoutId id="2147486798"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0" y="1371600"/>
            <a:ext cx="91440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6799" r:id="rId1"/>
    <p:sldLayoutId id="2147486800" r:id="rId2"/>
    <p:sldLayoutId id="2147486801" r:id="rId3"/>
    <p:sldLayoutId id="2147486802" r:id="rId4"/>
    <p:sldLayoutId id="2147486803" r:id="rId5"/>
    <p:sldLayoutId id="2147486804" r:id="rId6"/>
    <p:sldLayoutId id="2147486805" r:id="rId7"/>
    <p:sldLayoutId id="2147486806" r:id="rId8"/>
    <p:sldLayoutId id="2147486807" r:id="rId9"/>
    <p:sldLayoutId id="2147486808" r:id="rId10"/>
    <p:sldLayoutId id="2147486809"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0" y="1422400"/>
            <a:ext cx="9147175" cy="5435600"/>
            <a:chOff x="0" y="896"/>
            <a:chExt cx="5762" cy="3424"/>
          </a:xfrm>
        </p:grpSpPr>
        <p:grpSp>
          <p:nvGrpSpPr>
            <p:cNvPr id="92168" name="Group 3"/>
            <p:cNvGrpSpPr>
              <a:grpSpLocks/>
            </p:cNvGrpSpPr>
            <p:nvPr userDrawn="1"/>
          </p:nvGrpSpPr>
          <p:grpSpPr bwMode="auto">
            <a:xfrm>
              <a:off x="20" y="896"/>
              <a:ext cx="5742" cy="3424"/>
              <a:chOff x="20" y="896"/>
              <a:chExt cx="5742" cy="3424"/>
            </a:xfrm>
          </p:grpSpPr>
          <p:sp>
            <p:nvSpPr>
              <p:cNvPr id="9230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0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0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0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0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1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1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1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1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1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1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1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31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92169" name="Group 17"/>
            <p:cNvGrpSpPr>
              <a:grpSpLocks/>
            </p:cNvGrpSpPr>
            <p:nvPr userDrawn="1"/>
          </p:nvGrpSpPr>
          <p:grpSpPr bwMode="auto">
            <a:xfrm>
              <a:off x="0" y="2291"/>
              <a:ext cx="1385" cy="1702"/>
              <a:chOff x="0" y="2291"/>
              <a:chExt cx="1385" cy="1702"/>
            </a:xfrm>
          </p:grpSpPr>
          <p:sp>
            <p:nvSpPr>
              <p:cNvPr id="9217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7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7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7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7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7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7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7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7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7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8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8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8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8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8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8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8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8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8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8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9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9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9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9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9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9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9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9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9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19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0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0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0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0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0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0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0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0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0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0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1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1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1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1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1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1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1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1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1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1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2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2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2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2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2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2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2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2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2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2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3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3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3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3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223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3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3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3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3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3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4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4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4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4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4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4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4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4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4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4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5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5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5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5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5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5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5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5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5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5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6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6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6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6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6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6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6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6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6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6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7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7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7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7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7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7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7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7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7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7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8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8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8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8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8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8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8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8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8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8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29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229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229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229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229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229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229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229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229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229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30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30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230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ahoma" pitchFamily="22" charset="-52"/>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ahoma" pitchFamily="22" charset="-52"/>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22" charset="0"/>
                <a:ea typeface="+mn-ea"/>
                <a:cs typeface="+mn-cs"/>
              </a:defRPr>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22" charset="0"/>
                <a:ea typeface="+mn-ea"/>
                <a:cs typeface="+mn-cs"/>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a:defRPr/>
            </a:pPr>
            <a:fld id="{74D51D40-B638-6C43-A89B-82E59372A704}"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86843" r:id="rId1"/>
    <p:sldLayoutId id="2147486761" r:id="rId2"/>
    <p:sldLayoutId id="2147486762" r:id="rId3"/>
    <p:sldLayoutId id="2147486763" r:id="rId4"/>
    <p:sldLayoutId id="2147486764" r:id="rId5"/>
    <p:sldLayoutId id="2147486765" r:id="rId6"/>
    <p:sldLayoutId id="2147486766" r:id="rId7"/>
    <p:sldLayoutId id="2147486767" r:id="rId8"/>
    <p:sldLayoutId id="2147486768" r:id="rId9"/>
    <p:sldLayoutId id="2147486769" r:id="rId10"/>
    <p:sldLayoutId id="2147486770" r:id="rId11"/>
    <p:sldLayoutId id="214748677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Ari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Ari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Ari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Ari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Font typeface="Wingdings" charset="0"/>
        <a:buChar char="§"/>
        <a:defRPr sz="28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3pPr>
      <a:lvl4pPr marL="1600200" indent="-228600" algn="l" rtl="0" eaLnBrk="0" fontAlgn="base" hangingPunct="0">
        <a:spcBef>
          <a:spcPct val="20000"/>
        </a:spcBef>
        <a:spcAft>
          <a:spcPct val="0"/>
        </a:spcAft>
        <a:buClr>
          <a:schemeClr val="folHlink"/>
        </a:buClr>
        <a:buFont typeface="Wingdings"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46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54635" name="Freeform 6"/>
            <p:cNvSpPr>
              <a:spLocks/>
            </p:cNvSpPr>
            <p:nvPr/>
          </p:nvSpPr>
          <p:spPr bwMode="hidden">
            <a:xfrm>
              <a:off x="4038" y="3577"/>
              <a:ext cx="1720" cy="65"/>
            </a:xfrm>
            <a:custGeom>
              <a:avLst/>
              <a:gdLst>
                <a:gd name="T0" fmla="*/ 1690 w 1722"/>
                <a:gd name="T1" fmla="*/ 50 h 66"/>
                <a:gd name="T2" fmla="*/ 1690 w 1722"/>
                <a:gd name="T3" fmla="*/ 44 h 66"/>
                <a:gd name="T4" fmla="*/ 0 w 1722"/>
                <a:gd name="T5" fmla="*/ 0 h 66"/>
                <a:gd name="T6" fmla="*/ 0 w 1722"/>
                <a:gd name="T7" fmla="*/ 33 h 66"/>
                <a:gd name="T8" fmla="*/ 1690 w 1722"/>
                <a:gd name="T9" fmla="*/ 50 h 66"/>
                <a:gd name="T10" fmla="*/ 1690 w 1722"/>
                <a:gd name="T11" fmla="*/ 5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0" charset="0"/>
              </a:endParaRPr>
            </a:p>
          </p:txBody>
        </p:sp>
        <p:sp>
          <p:nvSpPr>
            <p:cNvPr id="154637" name="Freeform 8"/>
            <p:cNvSpPr>
              <a:spLocks/>
            </p:cNvSpPr>
            <p:nvPr/>
          </p:nvSpPr>
          <p:spPr bwMode="hidden">
            <a:xfrm>
              <a:off x="4784" y="3702"/>
              <a:ext cx="974" cy="101"/>
            </a:xfrm>
            <a:custGeom>
              <a:avLst/>
              <a:gdLst>
                <a:gd name="T0" fmla="*/ 959 w 975"/>
                <a:gd name="T1" fmla="*/ 48 h 101"/>
                <a:gd name="T2" fmla="*/ 959 w 975"/>
                <a:gd name="T3" fmla="*/ 0 h 101"/>
                <a:gd name="T4" fmla="*/ 0 w 975"/>
                <a:gd name="T5" fmla="*/ 24 h 101"/>
                <a:gd name="T6" fmla="*/ 0 w 975"/>
                <a:gd name="T7" fmla="*/ 101 h 101"/>
                <a:gd name="T8" fmla="*/ 959 w 975"/>
                <a:gd name="T9" fmla="*/ 48 h 101"/>
                <a:gd name="T10" fmla="*/ 95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4638" name="Freeform 9"/>
            <p:cNvSpPr>
              <a:spLocks/>
            </p:cNvSpPr>
            <p:nvPr/>
          </p:nvSpPr>
          <p:spPr bwMode="hidden">
            <a:xfrm>
              <a:off x="3619" y="3815"/>
              <a:ext cx="2139" cy="198"/>
            </a:xfrm>
            <a:custGeom>
              <a:avLst/>
              <a:gdLst>
                <a:gd name="T0" fmla="*/ 2109 w 2141"/>
                <a:gd name="T1" fmla="*/ 0 h 198"/>
                <a:gd name="T2" fmla="*/ 0 w 2141"/>
                <a:gd name="T3" fmla="*/ 156 h 198"/>
                <a:gd name="T4" fmla="*/ 0 w 2141"/>
                <a:gd name="T5" fmla="*/ 198 h 198"/>
                <a:gd name="T6" fmla="*/ 2109 w 2141"/>
                <a:gd name="T7" fmla="*/ 0 h 198"/>
                <a:gd name="T8" fmla="*/ 210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54640" name="Freeform 11"/>
            <p:cNvSpPr>
              <a:spLocks/>
            </p:cNvSpPr>
            <p:nvPr/>
          </p:nvSpPr>
          <p:spPr bwMode="hidden">
            <a:xfrm>
              <a:off x="2097" y="4043"/>
              <a:ext cx="2514" cy="276"/>
            </a:xfrm>
            <a:custGeom>
              <a:avLst/>
              <a:gdLst>
                <a:gd name="T0" fmla="*/ 2134 w 2517"/>
                <a:gd name="T1" fmla="*/ 276 h 276"/>
                <a:gd name="T2" fmla="*/ 2469 w 2517"/>
                <a:gd name="T3" fmla="*/ 204 h 276"/>
                <a:gd name="T4" fmla="*/ 2212 w 2517"/>
                <a:gd name="T5" fmla="*/ 0 h 276"/>
                <a:gd name="T6" fmla="*/ 0 w 2517"/>
                <a:gd name="T7" fmla="*/ 276 h 276"/>
                <a:gd name="T8" fmla="*/ 2134 w 2517"/>
                <a:gd name="T9" fmla="*/ 276 h 276"/>
                <a:gd name="T10" fmla="*/ 2134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54642" name="Freeform 13"/>
            <p:cNvSpPr>
              <a:spLocks/>
            </p:cNvSpPr>
            <p:nvPr/>
          </p:nvSpPr>
          <p:spPr bwMode="hidden">
            <a:xfrm>
              <a:off x="5030" y="3151"/>
              <a:ext cx="728" cy="240"/>
            </a:xfrm>
            <a:custGeom>
              <a:avLst/>
              <a:gdLst>
                <a:gd name="T0" fmla="*/ 713 w 729"/>
                <a:gd name="T1" fmla="*/ 240 h 240"/>
                <a:gd name="T2" fmla="*/ 0 w 729"/>
                <a:gd name="T3" fmla="*/ 0 h 240"/>
                <a:gd name="T4" fmla="*/ 0 w 729"/>
                <a:gd name="T5" fmla="*/ 6 h 240"/>
                <a:gd name="T6" fmla="*/ 713 w 729"/>
                <a:gd name="T7" fmla="*/ 240 h 240"/>
                <a:gd name="T8" fmla="*/ 71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54644" name="Freeform 15"/>
            <p:cNvSpPr>
              <a:spLocks/>
            </p:cNvSpPr>
            <p:nvPr/>
          </p:nvSpPr>
          <p:spPr bwMode="hidden">
            <a:xfrm>
              <a:off x="5030" y="3049"/>
              <a:ext cx="728" cy="318"/>
            </a:xfrm>
            <a:custGeom>
              <a:avLst/>
              <a:gdLst>
                <a:gd name="T0" fmla="*/ 713 w 729"/>
                <a:gd name="T1" fmla="*/ 318 h 318"/>
                <a:gd name="T2" fmla="*/ 713 w 729"/>
                <a:gd name="T3" fmla="*/ 312 h 318"/>
                <a:gd name="T4" fmla="*/ 0 w 729"/>
                <a:gd name="T5" fmla="*/ 0 h 318"/>
                <a:gd name="T6" fmla="*/ 0 w 729"/>
                <a:gd name="T7" fmla="*/ 54 h 318"/>
                <a:gd name="T8" fmla="*/ 713 w 729"/>
                <a:gd name="T9" fmla="*/ 318 h 318"/>
                <a:gd name="T10" fmla="*/ 71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546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546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0" charset="0"/>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546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54657" name="Freeform 28"/>
            <p:cNvSpPr>
              <a:spLocks/>
            </p:cNvSpPr>
            <p:nvPr/>
          </p:nvSpPr>
          <p:spPr bwMode="hidden">
            <a:xfrm>
              <a:off x="5698" y="653"/>
              <a:ext cx="60" cy="311"/>
            </a:xfrm>
            <a:custGeom>
              <a:avLst/>
              <a:gdLst>
                <a:gd name="T0" fmla="*/ 0 w 60"/>
                <a:gd name="T1" fmla="*/ 144 h 312"/>
                <a:gd name="T2" fmla="*/ 60 w 60"/>
                <a:gd name="T3" fmla="*/ 29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546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grpSp>
          <p:nvGrpSpPr>
            <p:cNvPr id="1546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0" charset="0"/>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110" charset="0"/>
                <a:ea typeface="+mn-ea"/>
                <a:cs typeface="+mn-cs"/>
              </a:defRPr>
            </a:lvl1pPr>
          </a:lstStyle>
          <a:p>
            <a:pPr>
              <a:defRPr/>
            </a:pPr>
            <a:endParaRPr lang="en-US"/>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110" charset="0"/>
                <a:ea typeface="+mn-ea"/>
                <a:cs typeface="+mn-cs"/>
              </a:defRPr>
            </a:lvl1pPr>
          </a:lstStyle>
          <a:p>
            <a:pPr>
              <a:defRPr/>
            </a:pPr>
            <a:endParaRPr lang="en-US"/>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B1313F01-FB69-DF49-9F34-C5AC5C2DF27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888" r:id="rId1"/>
    <p:sldLayoutId id="2147486889" r:id="rId2"/>
    <p:sldLayoutId id="2147486890" r:id="rId3"/>
    <p:sldLayoutId id="2147486891" r:id="rId4"/>
    <p:sldLayoutId id="2147486892" r:id="rId5"/>
    <p:sldLayoutId id="2147486893" r:id="rId6"/>
    <p:sldLayoutId id="2147486894" r:id="rId7"/>
    <p:sldLayoutId id="2147486895" r:id="rId8"/>
    <p:sldLayoutId id="2147486896" r:id="rId9"/>
    <p:sldLayoutId id="2147486897" r:id="rId10"/>
    <p:sldLayoutId id="2147486898" r:id="rId11"/>
    <p:sldLayoutId id="214748689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95595" name="Freeform 6"/>
            <p:cNvSpPr>
              <a:spLocks/>
            </p:cNvSpPr>
            <p:nvPr/>
          </p:nvSpPr>
          <p:spPr bwMode="hidden">
            <a:xfrm>
              <a:off x="4038" y="3577"/>
              <a:ext cx="1720" cy="65"/>
            </a:xfrm>
            <a:custGeom>
              <a:avLst/>
              <a:gdLst>
                <a:gd name="T0" fmla="*/ 1690 w 1722"/>
                <a:gd name="T1" fmla="*/ 50 h 66"/>
                <a:gd name="T2" fmla="*/ 1690 w 1722"/>
                <a:gd name="T3" fmla="*/ 44 h 66"/>
                <a:gd name="T4" fmla="*/ 0 w 1722"/>
                <a:gd name="T5" fmla="*/ 0 h 66"/>
                <a:gd name="T6" fmla="*/ 0 w 1722"/>
                <a:gd name="T7" fmla="*/ 33 h 66"/>
                <a:gd name="T8" fmla="*/ 1690 w 1722"/>
                <a:gd name="T9" fmla="*/ 50 h 66"/>
                <a:gd name="T10" fmla="*/ 1690 w 1722"/>
                <a:gd name="T11" fmla="*/ 5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0" charset="0"/>
              </a:endParaRPr>
            </a:p>
          </p:txBody>
        </p:sp>
        <p:sp>
          <p:nvSpPr>
            <p:cNvPr id="195597" name="Freeform 8"/>
            <p:cNvSpPr>
              <a:spLocks/>
            </p:cNvSpPr>
            <p:nvPr/>
          </p:nvSpPr>
          <p:spPr bwMode="hidden">
            <a:xfrm>
              <a:off x="4784" y="3702"/>
              <a:ext cx="974" cy="101"/>
            </a:xfrm>
            <a:custGeom>
              <a:avLst/>
              <a:gdLst>
                <a:gd name="T0" fmla="*/ 959 w 975"/>
                <a:gd name="T1" fmla="*/ 48 h 101"/>
                <a:gd name="T2" fmla="*/ 959 w 975"/>
                <a:gd name="T3" fmla="*/ 0 h 101"/>
                <a:gd name="T4" fmla="*/ 0 w 975"/>
                <a:gd name="T5" fmla="*/ 24 h 101"/>
                <a:gd name="T6" fmla="*/ 0 w 975"/>
                <a:gd name="T7" fmla="*/ 101 h 101"/>
                <a:gd name="T8" fmla="*/ 959 w 975"/>
                <a:gd name="T9" fmla="*/ 48 h 101"/>
                <a:gd name="T10" fmla="*/ 95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95598" name="Freeform 9"/>
            <p:cNvSpPr>
              <a:spLocks/>
            </p:cNvSpPr>
            <p:nvPr/>
          </p:nvSpPr>
          <p:spPr bwMode="hidden">
            <a:xfrm>
              <a:off x="3619" y="3815"/>
              <a:ext cx="2139" cy="198"/>
            </a:xfrm>
            <a:custGeom>
              <a:avLst/>
              <a:gdLst>
                <a:gd name="T0" fmla="*/ 2109 w 2141"/>
                <a:gd name="T1" fmla="*/ 0 h 198"/>
                <a:gd name="T2" fmla="*/ 0 w 2141"/>
                <a:gd name="T3" fmla="*/ 156 h 198"/>
                <a:gd name="T4" fmla="*/ 0 w 2141"/>
                <a:gd name="T5" fmla="*/ 198 h 198"/>
                <a:gd name="T6" fmla="*/ 2109 w 2141"/>
                <a:gd name="T7" fmla="*/ 0 h 198"/>
                <a:gd name="T8" fmla="*/ 210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95600" name="Freeform 11"/>
            <p:cNvSpPr>
              <a:spLocks/>
            </p:cNvSpPr>
            <p:nvPr/>
          </p:nvSpPr>
          <p:spPr bwMode="hidden">
            <a:xfrm>
              <a:off x="2097" y="4043"/>
              <a:ext cx="2514" cy="276"/>
            </a:xfrm>
            <a:custGeom>
              <a:avLst/>
              <a:gdLst>
                <a:gd name="T0" fmla="*/ 2134 w 2517"/>
                <a:gd name="T1" fmla="*/ 276 h 276"/>
                <a:gd name="T2" fmla="*/ 2469 w 2517"/>
                <a:gd name="T3" fmla="*/ 204 h 276"/>
                <a:gd name="T4" fmla="*/ 2212 w 2517"/>
                <a:gd name="T5" fmla="*/ 0 h 276"/>
                <a:gd name="T6" fmla="*/ 0 w 2517"/>
                <a:gd name="T7" fmla="*/ 276 h 276"/>
                <a:gd name="T8" fmla="*/ 2134 w 2517"/>
                <a:gd name="T9" fmla="*/ 276 h 276"/>
                <a:gd name="T10" fmla="*/ 2134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195602" name="Freeform 13"/>
            <p:cNvSpPr>
              <a:spLocks/>
            </p:cNvSpPr>
            <p:nvPr/>
          </p:nvSpPr>
          <p:spPr bwMode="hidden">
            <a:xfrm>
              <a:off x="5030" y="3151"/>
              <a:ext cx="728" cy="240"/>
            </a:xfrm>
            <a:custGeom>
              <a:avLst/>
              <a:gdLst>
                <a:gd name="T0" fmla="*/ 713 w 729"/>
                <a:gd name="T1" fmla="*/ 240 h 240"/>
                <a:gd name="T2" fmla="*/ 0 w 729"/>
                <a:gd name="T3" fmla="*/ 0 h 240"/>
                <a:gd name="T4" fmla="*/ 0 w 729"/>
                <a:gd name="T5" fmla="*/ 6 h 240"/>
                <a:gd name="T6" fmla="*/ 713 w 729"/>
                <a:gd name="T7" fmla="*/ 240 h 240"/>
                <a:gd name="T8" fmla="*/ 71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95604" name="Freeform 15"/>
            <p:cNvSpPr>
              <a:spLocks/>
            </p:cNvSpPr>
            <p:nvPr/>
          </p:nvSpPr>
          <p:spPr bwMode="hidden">
            <a:xfrm>
              <a:off x="5030" y="3049"/>
              <a:ext cx="728" cy="318"/>
            </a:xfrm>
            <a:custGeom>
              <a:avLst/>
              <a:gdLst>
                <a:gd name="T0" fmla="*/ 713 w 729"/>
                <a:gd name="T1" fmla="*/ 318 h 318"/>
                <a:gd name="T2" fmla="*/ 713 w 729"/>
                <a:gd name="T3" fmla="*/ 312 h 318"/>
                <a:gd name="T4" fmla="*/ 0 w 729"/>
                <a:gd name="T5" fmla="*/ 0 h 318"/>
                <a:gd name="T6" fmla="*/ 0 w 729"/>
                <a:gd name="T7" fmla="*/ 54 h 318"/>
                <a:gd name="T8" fmla="*/ 713 w 729"/>
                <a:gd name="T9" fmla="*/ 318 h 318"/>
                <a:gd name="T10" fmla="*/ 71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9560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9561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0" charset="0"/>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9561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95617" name="Freeform 28"/>
            <p:cNvSpPr>
              <a:spLocks/>
            </p:cNvSpPr>
            <p:nvPr/>
          </p:nvSpPr>
          <p:spPr bwMode="hidden">
            <a:xfrm>
              <a:off x="5698" y="653"/>
              <a:ext cx="60" cy="311"/>
            </a:xfrm>
            <a:custGeom>
              <a:avLst/>
              <a:gdLst>
                <a:gd name="T0" fmla="*/ 0 w 60"/>
                <a:gd name="T1" fmla="*/ 144 h 312"/>
                <a:gd name="T2" fmla="*/ 60 w 60"/>
                <a:gd name="T3" fmla="*/ 29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19561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0" charset="0"/>
              </a:endParaRPr>
            </a:p>
          </p:txBody>
        </p:sp>
        <p:grpSp>
          <p:nvGrpSpPr>
            <p:cNvPr id="19562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0" charset="0"/>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0" charset="0"/>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110" charset="0"/>
                <a:ea typeface="+mn-ea"/>
                <a:cs typeface="+mn-cs"/>
              </a:defRPr>
            </a:lvl1pPr>
          </a:lstStyle>
          <a:p>
            <a:pPr>
              <a:defRPr/>
            </a:pPr>
            <a:endParaRPr lang="en-US"/>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110" charset="0"/>
                <a:ea typeface="+mn-ea"/>
                <a:cs typeface="+mn-cs"/>
              </a:defRPr>
            </a:lvl1pPr>
          </a:lstStyle>
          <a:p>
            <a:pPr>
              <a:defRPr/>
            </a:pPr>
            <a:endParaRPr lang="en-US"/>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2DCF0616-00F8-6F49-85E8-2A6258EBC0A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923" r:id="rId1"/>
    <p:sldLayoutId id="2147486924" r:id="rId2"/>
    <p:sldLayoutId id="2147486925" r:id="rId3"/>
    <p:sldLayoutId id="2147486926" r:id="rId4"/>
    <p:sldLayoutId id="2147486927" r:id="rId5"/>
    <p:sldLayoutId id="2147486928" r:id="rId6"/>
    <p:sldLayoutId id="2147486929" r:id="rId7"/>
    <p:sldLayoutId id="2147486930" r:id="rId8"/>
    <p:sldLayoutId id="2147486931" r:id="rId9"/>
    <p:sldLayoutId id="2147486932" r:id="rId10"/>
    <p:sldLayoutId id="2147486933" r:id="rId11"/>
    <p:sldLayoutId id="2147486934"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88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8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solidFill>
                  <a:srgbClr val="000000"/>
                </a:solidFill>
                <a:latin typeface="Arial" charset="0"/>
                <a:ea typeface="Osaka"/>
                <a:cs typeface="Osaka"/>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latin typeface="Arial" charset="0"/>
                <a:ea typeface="Osaka"/>
                <a:cs typeface="Osaka"/>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solidFill>
                  <a:srgbClr val="000000"/>
                </a:solidFill>
                <a:latin typeface="Arial" charset="0"/>
                <a:ea typeface="Osaka" charset="0"/>
                <a:cs typeface="Osaka" charset="0"/>
              </a:defRPr>
            </a:lvl1pPr>
          </a:lstStyle>
          <a:p>
            <a:pPr>
              <a:defRPr/>
            </a:pPr>
            <a:fld id="{097199EE-F832-9641-ADA1-FBCBC46DFD5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35" r:id="rId1"/>
    <p:sldLayoutId id="2147486936" r:id="rId2"/>
    <p:sldLayoutId id="2147486937" r:id="rId3"/>
    <p:sldLayoutId id="2147486938" r:id="rId4"/>
    <p:sldLayoutId id="2147486939" r:id="rId5"/>
    <p:sldLayoutId id="2147486940" r:id="rId6"/>
    <p:sldLayoutId id="2147486941" r:id="rId7"/>
    <p:sldLayoutId id="2147486942" r:id="rId8"/>
    <p:sldLayoutId id="2147486943" r:id="rId9"/>
    <p:sldLayoutId id="2147486944" r:id="rId10"/>
    <p:sldLayoutId id="214748694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1830759745"/>
      </p:ext>
    </p:extLst>
  </p:cSld>
  <p:clrMap bg1="dk2" tx1="lt1" bg2="dk1" tx2="lt2" accent1="accent1" accent2="accent2" accent3="accent3" accent4="accent4" accent5="accent5" accent6="accent6" hlink="hlink" folHlink="folHlink"/>
  <p:sldLayoutIdLst>
    <p:sldLayoutId id="2147486947" r:id="rId1"/>
    <p:sldLayoutId id="2147486948" r:id="rId2"/>
    <p:sldLayoutId id="2147486949" r:id="rId3"/>
    <p:sldLayoutId id="2147486950" r:id="rId4"/>
    <p:sldLayoutId id="2147486951" r:id="rId5"/>
    <p:sldLayoutId id="2147486952" r:id="rId6"/>
    <p:sldLayoutId id="2147486953" r:id="rId7"/>
    <p:sldLayoutId id="2147486954" r:id="rId8"/>
    <p:sldLayoutId id="2147486955" r:id="rId9"/>
    <p:sldLayoutId id="2147486956"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0.xml"/><Relationship Id="rId1" Type="http://schemas.openxmlformats.org/officeDocument/2006/relationships/slideLayout" Target="../slideLayouts/slideLayout82.xml"/></Relationships>
</file>

<file path=ppt/slides/_rels/slide1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46.jpeg"/></Relationships>
</file>

<file path=ppt/slides/_rels/slide1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4.xml"/><Relationship Id="rId1" Type="http://schemas.openxmlformats.org/officeDocument/2006/relationships/slideLayout" Target="../slideLayouts/slideLayout1.xml"/><Relationship Id="rId4" Type="http://schemas.openxmlformats.org/officeDocument/2006/relationships/image" Target="../media/image49.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9.xml"/><Relationship Id="rId1" Type="http://schemas.openxmlformats.org/officeDocument/2006/relationships/slideLayout" Target="../slideLayouts/slideLayout4.xml"/><Relationship Id="rId4" Type="http://schemas.openxmlformats.org/officeDocument/2006/relationships/image" Target="../media/image52.png"/></Relationships>
</file>

<file path=ppt/slides/_rels/slide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8" Type="http://schemas.openxmlformats.org/officeDocument/2006/relationships/hyperlink" Target="http://images.google.com.sg/imgres?imgurl=24.24.31.212/literature/Plato-head-LDS.jpg&amp;imgrefurl=http://24.24.31.212/literature/&amp;h=200&amp;w=200&amp;prev=/images?q=plato&amp;svnum=10&amp;hl=en&amp;lr=&amp;ie=UTF-8&amp;oe=UTF-8" TargetMode="External"/><Relationship Id="rId3" Type="http://schemas.openxmlformats.org/officeDocument/2006/relationships/image" Target="../media/image53.jpeg"/><Relationship Id="rId7" Type="http://schemas.openxmlformats.org/officeDocument/2006/relationships/image" Target="../media/image55.jpe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hyperlink" Target="http://images.google.com.sg/imgres?imgurl=www.christusrex.org/www1/stanzas/Ad-Plato.jpg&amp;imgrefurl=http://www.christusrex.org/www1/stanzas/S2-Segnatura.html&amp;h=668&amp;w=468&amp;prev=/images?q=plato&amp;svnum=10&amp;hl=en&amp;lr=&amp;ie=UTF-8&amp;oe=UTF-8" TargetMode="External"/><Relationship Id="rId5" Type="http://schemas.openxmlformats.org/officeDocument/2006/relationships/image" Target="../media/image54.jpeg"/><Relationship Id="rId4" Type="http://schemas.openxmlformats.org/officeDocument/2006/relationships/hyperlink" Target="http://images.google.com.sg/imgres?imgurl=24.24.31.212/literature/Plato-LDS-composite-14.jpg&amp;imgrefurl=http://24.24.31.212/literature/&amp;h=340&amp;w=450&amp;prev=/images?q=plato&amp;svnum=10&amp;hl=en&amp;lr=&amp;ie=UTF-8&amp;oe=UTF-8" TargetMode="External"/><Relationship Id="rId9" Type="http://schemas.openxmlformats.org/officeDocument/2006/relationships/image" Target="../media/image56.jpeg"/></Relationships>
</file>

<file path=ppt/slides/_rels/slide2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image" Target="../media/image61.jpe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6.xml"/><Relationship Id="rId1" Type="http://schemas.openxmlformats.org/officeDocument/2006/relationships/slideLayout" Target="../slideLayouts/slideLayout6.xml"/><Relationship Id="rId5" Type="http://schemas.openxmlformats.org/officeDocument/2006/relationships/image" Target="../media/image66.jpeg"/><Relationship Id="rId4" Type="http://schemas.openxmlformats.org/officeDocument/2006/relationships/image" Target="../media/image65.jpeg"/></Relationships>
</file>

<file path=ppt/slides/_rels/slide2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27.xml"/><Relationship Id="rId1" Type="http://schemas.openxmlformats.org/officeDocument/2006/relationships/slideLayout" Target="../slideLayouts/slideLayout6.xml"/><Relationship Id="rId4" Type="http://schemas.openxmlformats.org/officeDocument/2006/relationships/image" Target="../media/image68.jpeg"/></Relationships>
</file>

<file path=ppt/slides/_rels/slide2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8.xml"/><Relationship Id="rId1" Type="http://schemas.openxmlformats.org/officeDocument/2006/relationships/slideLayout" Target="../slideLayouts/slideLayout2.xml"/><Relationship Id="rId5" Type="http://schemas.openxmlformats.org/officeDocument/2006/relationships/image" Target="../media/image71.jpeg"/><Relationship Id="rId4" Type="http://schemas.openxmlformats.org/officeDocument/2006/relationships/image" Target="../media/image70.jpeg"/></Relationships>
</file>

<file path=ppt/slides/_rels/slide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xml"/><Relationship Id="rId1" Type="http://schemas.openxmlformats.org/officeDocument/2006/relationships/slideLayout" Target="../slideLayouts/slideLayout19.xml"/></Relationships>
</file>

<file path=ppt/slides/_rels/slide3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2.xml"/><Relationship Id="rId1" Type="http://schemas.openxmlformats.org/officeDocument/2006/relationships/slideLayout" Target="../slideLayouts/slideLayout6.xml"/><Relationship Id="rId4" Type="http://schemas.openxmlformats.org/officeDocument/2006/relationships/image" Target="../media/image76.png"/></Relationships>
</file>

<file path=ppt/slides/_rels/slide34.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40.xml"/></Relationships>
</file>

<file path=ppt/slides/_rels/slide35.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6.xml"/><Relationship Id="rId1" Type="http://schemas.openxmlformats.org/officeDocument/2006/relationships/slideLayout" Target="../slideLayouts/slideLayout63.xml"/></Relationships>
</file>

<file path=ppt/slides/_rels/slide3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7.xml"/><Relationship Id="rId1" Type="http://schemas.openxmlformats.org/officeDocument/2006/relationships/slideLayout" Target="../slideLayouts/slideLayout75.xml"/><Relationship Id="rId4" Type="http://schemas.openxmlformats.org/officeDocument/2006/relationships/image" Target="../media/image82.jpeg"/></Relationships>
</file>

<file path=ppt/slides/_rels/slide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38.xml"/><Relationship Id="rId1" Type="http://schemas.openxmlformats.org/officeDocument/2006/relationships/slideLayout" Target="../slideLayouts/slideLayout133.xml"/><Relationship Id="rId4" Type="http://schemas.openxmlformats.org/officeDocument/2006/relationships/image" Target="../media/image84.jpeg"/></Relationships>
</file>

<file path=ppt/slides/_rels/slide41.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39.xml"/><Relationship Id="rId1" Type="http://schemas.openxmlformats.org/officeDocument/2006/relationships/slideLayout" Target="../slideLayouts/slideLayout116.xml"/><Relationship Id="rId4" Type="http://schemas.openxmlformats.org/officeDocument/2006/relationships/image" Target="../media/image86.jpeg"/></Relationships>
</file>

<file path=ppt/slides/_rels/slide4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40.xml"/><Relationship Id="rId1" Type="http://schemas.openxmlformats.org/officeDocument/2006/relationships/slideLayout" Target="../slideLayouts/slideLayout151.xml"/></Relationships>
</file>

<file path=ppt/slides/_rels/slide43.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1.xml"/><Relationship Id="rId1" Type="http://schemas.openxmlformats.org/officeDocument/2006/relationships/slideLayout" Target="../slideLayouts/slideLayout104.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25.xml"/><Relationship Id="rId1" Type="http://schemas.openxmlformats.org/officeDocument/2006/relationships/themeOverride" Target="../theme/themeOverride1.xml"/><Relationship Id="rId4" Type="http://schemas.openxmlformats.org/officeDocument/2006/relationships/image" Target="../media/image89.jpe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41.xml"/><Relationship Id="rId1" Type="http://schemas.openxmlformats.org/officeDocument/2006/relationships/themeOverride" Target="../theme/themeOverride2.xml"/><Relationship Id="rId4" Type="http://schemas.openxmlformats.org/officeDocument/2006/relationships/image" Target="../media/image90.jpeg"/></Relationships>
</file>

<file path=ppt/slides/_rels/slide4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44.xml"/><Relationship Id="rId1" Type="http://schemas.openxmlformats.org/officeDocument/2006/relationships/slideLayout" Target="../slideLayouts/slideLayout152.xml"/></Relationships>
</file>

<file path=ppt/slides/_rels/slide47.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45.xml"/><Relationship Id="rId1" Type="http://schemas.openxmlformats.org/officeDocument/2006/relationships/slideLayout" Target="../slideLayouts/slideLayout153.xml"/></Relationships>
</file>

<file path=ppt/slides/_rels/slide48.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46.xml"/><Relationship Id="rId1" Type="http://schemas.openxmlformats.org/officeDocument/2006/relationships/slideLayout" Target="../slideLayouts/slideLayout154.xml"/></Relationships>
</file>

<file path=ppt/slides/_rels/slide49.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47.xml"/><Relationship Id="rId1" Type="http://schemas.openxmlformats.org/officeDocument/2006/relationships/slideLayout" Target="../slideLayouts/slideLayout151.xml"/></Relationships>
</file>

<file path=ppt/slides/_rels/slide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48.xml"/><Relationship Id="rId1" Type="http://schemas.openxmlformats.org/officeDocument/2006/relationships/slideLayout" Target="../slideLayouts/slideLayout151.xml"/></Relationships>
</file>

<file path=ppt/slides/_rels/slide5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image" Target="../media/image100.jpeg"/></Relationships>
</file>

<file path=ppt/slides/_rels/slide57.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5.xml"/><Relationship Id="rId1" Type="http://schemas.openxmlformats.org/officeDocument/2006/relationships/slideLayout" Target="../slideLayouts/slideLayout7.xml"/><Relationship Id="rId5" Type="http://schemas.openxmlformats.org/officeDocument/2006/relationships/image" Target="../media/image103.jpeg"/><Relationship Id="rId4" Type="http://schemas.openxmlformats.org/officeDocument/2006/relationships/image" Target="../media/image102.jpeg"/></Relationships>
</file>

<file path=ppt/slides/_rels/slide58.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34.jpeg"/><Relationship Id="rId5" Type="http://schemas.openxmlformats.org/officeDocument/2006/relationships/image" Target="../media/image33.jpeg"/><Relationship Id="rId4" Type="http://schemas.openxmlformats.org/officeDocument/2006/relationships/image" Target="../media/image32.jpeg"/></Relationships>
</file>

<file path=ppt/slides/_rels/slide60.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09.jpeg"/></Relationships>
</file>

<file path=ppt/slides/_rels/slide6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1.xml"/><Relationship Id="rId1" Type="http://schemas.openxmlformats.org/officeDocument/2006/relationships/slideLayout" Target="../slideLayouts/slideLayout49.xml"/></Relationships>
</file>

<file path=ppt/slides/_rels/slide6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112.emf"/><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4.xml"/><Relationship Id="rId1" Type="http://schemas.openxmlformats.org/officeDocument/2006/relationships/slideLayout" Target="../slideLayouts/slideLayout168.xml"/></Relationships>
</file>

<file path=ppt/slides/_rels/slide67.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5.xml"/><Relationship Id="rId1" Type="http://schemas.openxmlformats.org/officeDocument/2006/relationships/slideLayout" Target="../slideLayouts/slideLayout167.xml"/><Relationship Id="rId5" Type="http://schemas.openxmlformats.org/officeDocument/2006/relationships/image" Target="../media/image116.png"/><Relationship Id="rId4" Type="http://schemas.openxmlformats.org/officeDocument/2006/relationships/image" Target="../media/image115.jpeg"/></Relationships>
</file>

<file path=ppt/slides/_rels/slide6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66.xml"/><Relationship Id="rId1" Type="http://schemas.openxmlformats.org/officeDocument/2006/relationships/slideLayout" Target="../slideLayouts/slideLayout862.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173.xml"/><Relationship Id="rId1" Type="http://schemas.openxmlformats.org/officeDocument/2006/relationships/themeOverride" Target="../theme/themeOverride3.xml"/><Relationship Id="rId6" Type="http://schemas.openxmlformats.org/officeDocument/2006/relationships/image" Target="../media/image120.jpeg"/><Relationship Id="rId5" Type="http://schemas.openxmlformats.org/officeDocument/2006/relationships/image" Target="../media/image119.jpeg"/><Relationship Id="rId4" Type="http://schemas.openxmlformats.org/officeDocument/2006/relationships/image" Target="../media/image118.jpeg"/></Relationships>
</file>

<file path=ppt/slides/_rels/slide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7.xml"/><Relationship Id="rId1" Type="http://schemas.openxmlformats.org/officeDocument/2006/relationships/slideLayout" Target="../slideLayouts/slideLayout4.xml"/><Relationship Id="rId5" Type="http://schemas.openxmlformats.org/officeDocument/2006/relationships/image" Target="../media/image37.gif"/><Relationship Id="rId4" Type="http://schemas.openxmlformats.org/officeDocument/2006/relationships/image" Target="../media/image36.jpeg"/></Relationships>
</file>

<file path=ppt/slides/_rels/slide7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68.xml"/><Relationship Id="rId1" Type="http://schemas.openxmlformats.org/officeDocument/2006/relationships/slideLayout" Target="../slideLayouts/slideLayout168.xml"/></Relationships>
</file>

<file path=ppt/slides/_rels/slide71.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69.xml"/><Relationship Id="rId1" Type="http://schemas.openxmlformats.org/officeDocument/2006/relationships/slideLayout" Target="../slideLayouts/slideLayout167.xml"/><Relationship Id="rId4" Type="http://schemas.openxmlformats.org/officeDocument/2006/relationships/image" Target="../media/image123.png"/></Relationships>
</file>

<file path=ppt/slides/_rels/slide7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70.xml"/><Relationship Id="rId1" Type="http://schemas.openxmlformats.org/officeDocument/2006/relationships/slideLayout" Target="../slideLayouts/slideLayout167.xml"/></Relationships>
</file>

<file path=ppt/slides/_rels/slide7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hyperlink" Target="http://www.webshots.com/g/56/hr-sh/24207.html" TargetMode="External"/><Relationship Id="rId2" Type="http://schemas.openxmlformats.org/officeDocument/2006/relationships/notesSlide" Target="../notesSlides/notesSlide72.xml"/><Relationship Id="rId1" Type="http://schemas.openxmlformats.org/officeDocument/2006/relationships/slideLayout" Target="../slideLayouts/slideLayout2.xml"/><Relationship Id="rId5" Type="http://schemas.openxmlformats.org/officeDocument/2006/relationships/image" Target="../media/image126.jpeg"/><Relationship Id="rId4" Type="http://schemas.openxmlformats.org/officeDocument/2006/relationships/image" Target="../media/image125.jpeg"/></Relationships>
</file>

<file path=ppt/slides/_rels/slide75.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74.xml"/><Relationship Id="rId1" Type="http://schemas.openxmlformats.org/officeDocument/2006/relationships/slideLayout" Target="../slideLayouts/slideLayout2.xml"/><Relationship Id="rId4" Type="http://schemas.openxmlformats.org/officeDocument/2006/relationships/image" Target="../media/image129.jpeg"/></Relationships>
</file>

<file path=ppt/slides/_rels/slide7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76.xml"/><Relationship Id="rId1" Type="http://schemas.openxmlformats.org/officeDocument/2006/relationships/slideLayout" Target="../slideLayouts/slideLayout41.xml"/></Relationships>
</file>

<file path=ppt/slides/_rels/slide7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77.xml"/><Relationship Id="rId1" Type="http://schemas.openxmlformats.org/officeDocument/2006/relationships/slideLayout" Target="../slideLayouts/slideLayout41.xml"/><Relationship Id="rId4" Type="http://schemas.openxmlformats.org/officeDocument/2006/relationships/image" Target="../media/image132.jpeg"/></Relationships>
</file>

<file path=ppt/slides/_rels/slide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8.xml"/><Relationship Id="rId1" Type="http://schemas.openxmlformats.org/officeDocument/2006/relationships/slideLayout" Target="../slideLayouts/slideLayout4.xml"/><Relationship Id="rId5" Type="http://schemas.openxmlformats.org/officeDocument/2006/relationships/image" Target="../media/image40.jpeg"/><Relationship Id="rId4" Type="http://schemas.openxmlformats.org/officeDocument/2006/relationships/image" Target="../media/image39.jpeg"/></Relationships>
</file>

<file path=ppt/slides/_rels/slide8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78.xml"/><Relationship Id="rId1" Type="http://schemas.openxmlformats.org/officeDocument/2006/relationships/slideLayout" Target="../slideLayouts/slideLayout41.xml"/><Relationship Id="rId5" Type="http://schemas.openxmlformats.org/officeDocument/2006/relationships/image" Target="../media/image135.jpeg"/><Relationship Id="rId4" Type="http://schemas.openxmlformats.org/officeDocument/2006/relationships/image" Target="../media/image134.jpe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66.xml"/></Relationships>
</file>

<file path=ppt/slides/_rels/slide82.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80.xml"/><Relationship Id="rId1" Type="http://schemas.openxmlformats.org/officeDocument/2006/relationships/slideLayout" Target="../slideLayouts/slideLayout2.xml"/><Relationship Id="rId4" Type="http://schemas.openxmlformats.org/officeDocument/2006/relationships/image" Target="../media/image137.jpeg"/></Relationships>
</file>

<file path=ppt/slides/_rels/slide83.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83.xml"/><Relationship Id="rId1" Type="http://schemas.openxmlformats.org/officeDocument/2006/relationships/slideLayout" Target="../slideLayouts/slideLayout41.xml"/></Relationships>
</file>

<file path=ppt/slides/_rels/slide86.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84.xml"/><Relationship Id="rId1" Type="http://schemas.openxmlformats.org/officeDocument/2006/relationships/slideLayout" Target="../slideLayouts/slideLayout41.xml"/></Relationships>
</file>

<file path=ppt/slides/_rels/slide87.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85.xml"/><Relationship Id="rId1" Type="http://schemas.openxmlformats.org/officeDocument/2006/relationships/slideLayout" Target="../slideLayouts/slideLayout41.xml"/></Relationships>
</file>

<file path=ppt/slides/_rels/slide88.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86.xml"/><Relationship Id="rId1" Type="http://schemas.openxmlformats.org/officeDocument/2006/relationships/slideLayout" Target="../slideLayouts/slideLayout41.xml"/></Relationships>
</file>

<file path=ppt/slides/_rels/slide89.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87.xml"/><Relationship Id="rId1" Type="http://schemas.openxmlformats.org/officeDocument/2006/relationships/slideLayout" Target="../slideLayouts/slideLayout2.xml"/><Relationship Id="rId4" Type="http://schemas.openxmlformats.org/officeDocument/2006/relationships/image" Target="../media/image143.jpeg"/></Relationships>
</file>

<file path=ppt/slides/_rels/slide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9.xml"/><Relationship Id="rId1" Type="http://schemas.openxmlformats.org/officeDocument/2006/relationships/slideLayout" Target="../slideLayouts/slideLayout12.xml"/><Relationship Id="rId4" Type="http://schemas.openxmlformats.org/officeDocument/2006/relationships/image" Target="../media/image42.emf"/></Relationships>
</file>

<file path=ppt/slides/_rels/slide90.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89.xml"/><Relationship Id="rId1" Type="http://schemas.openxmlformats.org/officeDocument/2006/relationships/slideLayout" Target="../slideLayouts/slideLayout1556.xml"/><Relationship Id="rId4" Type="http://schemas.openxmlformats.org/officeDocument/2006/relationships/image" Target="../media/image146.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209" name="Picture 17" descr="Mt"/>
          <p:cNvPicPr>
            <a:picLocks noChangeAspect="1" noChangeArrowheads="1"/>
          </p:cNvPicPr>
          <p:nvPr/>
        </p:nvPicPr>
        <p:blipFill>
          <a:blip r:embed="rId3" cstate="screen">
            <a:lum bright="-1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307975" y="1981200"/>
            <a:ext cx="8920163" cy="10668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الديانات الوثنية</a:t>
            </a:r>
            <a:endParaRPr lang="en-US" dirty="0">
              <a:latin typeface="Arial" panose="020B0604020202020204" pitchFamily="34" charset="0"/>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762000" y="3124200"/>
            <a:ext cx="7696200" cy="838200"/>
          </a:xfrm>
        </p:spPr>
        <p:txBody>
          <a:bodyPr/>
          <a:lstStyle/>
          <a:p>
            <a:pPr eaLnBrk="1" hangingPunct="1">
              <a:buFont typeface="Arial" charset="0"/>
              <a:buNone/>
              <a:defRPr/>
            </a:pPr>
            <a:r>
              <a:rPr lang="ar-JO" dirty="0">
                <a:latin typeface="Arial" panose="020B0604020202020204" pitchFamily="34" charset="0"/>
                <a:ea typeface="ＭＳ Ｐゴシック" charset="0"/>
                <a:cs typeface="Arial" panose="020B0604020202020204" pitchFamily="34" charset="0"/>
              </a:rPr>
              <a:t>خلفيات العهد الجديد</a:t>
            </a:r>
            <a:endParaRPr lang="en-US" dirty="0">
              <a:latin typeface="Arial" panose="020B0604020202020204" pitchFamily="34" charset="0"/>
              <a:ea typeface="ＭＳ Ｐゴシック" charset="0"/>
              <a:cs typeface="Arial" panose="020B0604020202020204" pitchFamily="34" charset="0"/>
            </a:endParaRPr>
          </a:p>
        </p:txBody>
      </p:sp>
      <p:sp>
        <p:nvSpPr>
          <p:cNvPr id="222212" name="Rectangle 5"/>
          <p:cNvSpPr>
            <a:spLocks noChangeArrowheads="1"/>
          </p:cNvSpPr>
          <p:nvPr/>
        </p:nvSpPr>
        <p:spPr bwMode="auto">
          <a:xfrm>
            <a:off x="0" y="-681038"/>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endParaRPr lang="en-US">
              <a:latin typeface="Arial" panose="020B0604020202020204" pitchFamily="34" charset="0"/>
              <a:cs typeface="Arial" panose="020B0604020202020204" pitchFamily="34" charset="0"/>
            </a:endParaRPr>
          </a:p>
        </p:txBody>
      </p:sp>
      <p:graphicFrame>
        <p:nvGraphicFramePr>
          <p:cNvPr id="2070" name="Group 22"/>
          <p:cNvGraphicFramePr>
            <a:graphicFrameLocks noGrp="1"/>
          </p:cNvGraphicFramePr>
          <p:nvPr/>
        </p:nvGraphicFramePr>
        <p:xfrm>
          <a:off x="0" y="-681038"/>
          <a:ext cx="207964" cy="517554"/>
        </p:xfrm>
        <a:graphic>
          <a:graphicData uri="http://schemas.openxmlformats.org/drawingml/2006/table">
            <a:tbl>
              <a:tblPr/>
              <a:tblGrid>
                <a:gridCol w="207964">
                  <a:extLst>
                    <a:ext uri="{9D8B030D-6E8A-4147-A177-3AD203B41FA5}">
                      <a16:colId xmlns:a16="http://schemas.microsoft.com/office/drawing/2014/main" val="20000"/>
                    </a:ext>
                  </a:extLst>
                </a:gridCol>
              </a:tblGrid>
              <a:tr h="517525">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pitchFamily="22" charset="0"/>
                        <a:buNone/>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Tahoma" pitchFamily="22" charset="-52"/>
                      </a:endParaRPr>
                    </a:p>
                  </a:txBody>
                  <a:tcPr marL="91282" marR="91282" marT="45417" marB="45417" horzOverflow="overflow">
                    <a:lnL cap="flat">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066" name="Rectangle 18"/>
          <p:cNvSpPr>
            <a:spLocks noChangeArrowheads="1"/>
          </p:cNvSpPr>
          <p:nvPr/>
        </p:nvSpPr>
        <p:spPr bwMode="auto">
          <a:xfrm>
            <a:off x="3276600" y="4267200"/>
            <a:ext cx="5867400" cy="1219200"/>
          </a:xfrm>
          <a:prstGeom prst="rect">
            <a:avLst/>
          </a:prstGeom>
          <a:gradFill rotWithShape="1">
            <a:gsLst>
              <a:gs pos="0">
                <a:srgbClr val="9966FF">
                  <a:alpha val="46999"/>
                </a:srgbClr>
              </a:gs>
              <a:gs pos="100000">
                <a:srgbClr val="000000">
                  <a:alpha val="65999"/>
                </a:srgbClr>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spcBef>
                <a:spcPct val="20000"/>
              </a:spcBef>
              <a:buClr>
                <a:schemeClr val="hlink"/>
              </a:buClr>
              <a:buSzPct val="80000"/>
              <a:buFont typeface="Arial" charset="0"/>
              <a:buNone/>
            </a:pPr>
            <a:r>
              <a:rPr lang="ar-JO" sz="2400" b="1" dirty="0">
                <a:latin typeface="Arial" panose="020B0604020202020204" pitchFamily="34" charset="0"/>
                <a:cs typeface="Arial" panose="020B0604020202020204" pitchFamily="34" charset="0"/>
              </a:rPr>
              <a:t>ينبع جبل الكرمل من وادي يزرعيل                       حيث قابل إيليا الديانات الوثنية في عصره</a:t>
            </a:r>
            <a:endParaRPr lang="en-US" sz="2400" b="1" dirty="0">
              <a:latin typeface="Arial" panose="020B0604020202020204" pitchFamily="34" charset="0"/>
              <a:cs typeface="Arial" panose="020B0604020202020204" pitchFamily="34" charset="0"/>
            </a:endParaRPr>
          </a:p>
        </p:txBody>
      </p:sp>
      <p:sp>
        <p:nvSpPr>
          <p:cNvPr id="2067" name="Text Box 19"/>
          <p:cNvSpPr txBox="1">
            <a:spLocks noChangeArrowheads="1"/>
          </p:cNvSpPr>
          <p:nvPr/>
        </p:nvSpPr>
        <p:spPr bwMode="auto">
          <a:xfrm>
            <a:off x="8397875" y="76200"/>
            <a:ext cx="617477" cy="400110"/>
          </a:xfrm>
          <a:prstGeom prst="rect">
            <a:avLst/>
          </a:prstGeom>
          <a:solidFill>
            <a:srgbClr val="000000"/>
          </a:solidFill>
          <a:ln w="9525">
            <a:noFill/>
            <a:miter lim="800000"/>
            <a:headEnd/>
            <a:tailEnd/>
          </a:ln>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defRPr/>
            </a:pPr>
            <a:r>
              <a:rPr lang="ar-JO" sz="2000" b="1" dirty="0">
                <a:effectLst>
                  <a:outerShdw blurRad="38100" dist="38100" dir="2700000" algn="tl">
                    <a:srgbClr val="00007A"/>
                  </a:outerShdw>
                </a:effectLst>
                <a:latin typeface="Arial" panose="020B0604020202020204" pitchFamily="34" charset="0"/>
                <a:cs typeface="Arial" panose="020B0604020202020204" pitchFamily="34" charset="0"/>
              </a:rPr>
              <a:t>150</a:t>
            </a:r>
            <a:endParaRPr lang="en-US" sz="2000" b="1" dirty="0">
              <a:effectLst>
                <a:outerShdw blurRad="38100" dist="38100" dir="2700000" algn="tl">
                  <a:srgbClr val="00007A"/>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ADDF16C4-CDED-A43D-9558-58A177693CE9}"/>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lang="ar-JO" sz="16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 الدراسات 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 BibleStudyDownloads.org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6"/>
                                        </p:tgtEl>
                                        <p:attrNameLst>
                                          <p:attrName>style.visibility</p:attrName>
                                        </p:attrNameLst>
                                      </p:cBhvr>
                                      <p:to>
                                        <p:strVal val="visible"/>
                                      </p:to>
                                    </p:set>
                                    <p:animEffect transition="in" filter="dissolve">
                                      <p:cBhvr>
                                        <p:cTn id="7" dur="500"/>
                                        <p:tgtEl>
                                          <p:spTgt spid="2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40642" name="Picture 2" descr="VTGDia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0643" name="Rectangle 3"/>
          <p:cNvSpPr>
            <a:spLocks noGrp="1" noChangeArrowheads="1"/>
          </p:cNvSpPr>
          <p:nvPr>
            <p:ph type="ctrTitle"/>
          </p:nvPr>
        </p:nvSpPr>
        <p:spPr>
          <a:xfrm>
            <a:off x="0" y="5715000"/>
            <a:ext cx="9144000" cy="990600"/>
          </a:xfrm>
        </p:spPr>
        <p:txBody>
          <a:bodyPr/>
          <a:lstStyle/>
          <a:p>
            <a:pPr eaLnBrk="1" hangingPunct="1"/>
            <a:r>
              <a:rPr lang="ar-JO" altLang="ja-JP" sz="4000" b="1" dirty="0">
                <a:solidFill>
                  <a:schemeClr val="bg1"/>
                </a:solidFill>
                <a:latin typeface="Arial" panose="020B0604020202020204" pitchFamily="34" charset="0"/>
                <a:ea typeface="Osaka" charset="0"/>
                <a:cs typeface="Arial" panose="020B0604020202020204" pitchFamily="34" charset="0"/>
              </a:rPr>
              <a:t>استشهاد بيربيتوا (203 م)</a:t>
            </a:r>
            <a:endParaRPr lang="en-US" sz="4000" b="1" dirty="0">
              <a:solidFill>
                <a:schemeClr val="bg1"/>
              </a:solidFill>
              <a:latin typeface="Arial" panose="020B0604020202020204" pitchFamily="34" charset="0"/>
              <a:ea typeface="Osaka" charset="0"/>
              <a:cs typeface="Arial" panose="020B0604020202020204" pitchFamily="34" charset="0"/>
            </a:endParaRP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4" descr="Go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400"/>
            <a:ext cx="9144000" cy="709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90" name="Rectangle 2"/>
          <p:cNvSpPr>
            <a:spLocks noGrp="1" noRot="1" noChangeArrowheads="1"/>
          </p:cNvSpPr>
          <p:nvPr>
            <p:ph type="title"/>
          </p:nvPr>
        </p:nvSpPr>
        <p:spPr>
          <a:xfrm>
            <a:off x="1600200" y="4267200"/>
            <a:ext cx="7543800" cy="2667000"/>
          </a:xfrm>
          <a:solidFill>
            <a:srgbClr val="000000"/>
          </a:solidFill>
        </p:spPr>
        <p:txBody>
          <a:bodyPr/>
          <a:lstStyle/>
          <a:p>
            <a:pPr eaLnBrk="1" hangingPunct="1"/>
            <a:r>
              <a:rPr lang="ar-JO" sz="3600" dirty="0">
                <a:effectLst/>
                <a:latin typeface="Arial" charset="0"/>
                <a:ea typeface="ＭＳ Ｐゴシック" charset="0"/>
                <a:cs typeface="Arial" charset="0"/>
              </a:rPr>
              <a:t>لقد قلد الرومان اليونانيين في </a:t>
            </a:r>
            <a:br>
              <a:rPr lang="ar-JO" sz="3600" dirty="0">
                <a:effectLst/>
                <a:latin typeface="Arial" charset="0"/>
                <a:ea typeface="ＭＳ Ｐゴシック" charset="0"/>
                <a:cs typeface="Arial" charset="0"/>
              </a:rPr>
            </a:br>
            <a:r>
              <a:rPr lang="ar-JO" sz="3600" dirty="0">
                <a:effectLst/>
                <a:latin typeface="Arial" charset="0"/>
                <a:ea typeface="ＭＳ Ｐゴシック" charset="0"/>
                <a:cs typeface="Arial" charset="0"/>
              </a:rPr>
              <a:t>تحديد أنواع الآلهة التي يجب عبادتها، </a:t>
            </a:r>
            <a:br>
              <a:rPr lang="ar-JO" sz="3600" dirty="0">
                <a:effectLst/>
                <a:latin typeface="Arial" charset="0"/>
                <a:ea typeface="ＭＳ Ｐゴシック" charset="0"/>
                <a:cs typeface="Arial" charset="0"/>
              </a:rPr>
            </a:br>
            <a:r>
              <a:rPr lang="ar-JO" sz="3600" dirty="0">
                <a:effectLst/>
                <a:latin typeface="Arial" charset="0"/>
                <a:ea typeface="ＭＳ Ｐゴシック" charset="0"/>
                <a:cs typeface="Arial" charset="0"/>
              </a:rPr>
              <a:t>واكتفوا بتغيير أسمائهم ببساطة</a:t>
            </a:r>
            <a:endParaRPr lang="en-US" sz="3600" dirty="0">
              <a:effectLst/>
              <a:latin typeface="Arial" charset="0"/>
              <a:ea typeface="ＭＳ Ｐゴシック" charset="0"/>
              <a:cs typeface="Arial" charset="0"/>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Rot="1" noChangeArrowheads="1"/>
          </p:cNvSpPr>
          <p:nvPr>
            <p:ph type="title" idx="4294967295"/>
          </p:nvPr>
        </p:nvSpPr>
        <p:spPr>
          <a:xfrm>
            <a:off x="0" y="274638"/>
            <a:ext cx="8247886"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التقويم الروماني</a:t>
            </a:r>
            <a:endParaRPr lang="en-US" dirty="0">
              <a:latin typeface="Arial" panose="020B0604020202020204" pitchFamily="34" charset="0"/>
              <a:ea typeface="ＭＳ Ｐゴシック" charset="0"/>
              <a:cs typeface="Arial" panose="020B0604020202020204" pitchFamily="34" charset="0"/>
            </a:endParaRPr>
          </a:p>
        </p:txBody>
      </p:sp>
      <p:grpSp>
        <p:nvGrpSpPr>
          <p:cNvPr id="244738" name="Group 3"/>
          <p:cNvGrpSpPr>
            <a:grpSpLocks/>
          </p:cNvGrpSpPr>
          <p:nvPr/>
        </p:nvGrpSpPr>
        <p:grpSpPr bwMode="auto">
          <a:xfrm>
            <a:off x="304800" y="1939925"/>
            <a:ext cx="8476994" cy="4349750"/>
            <a:chOff x="384" y="1580"/>
            <a:chExt cx="5328" cy="2740"/>
          </a:xfrm>
        </p:grpSpPr>
        <p:pic>
          <p:nvPicPr>
            <p:cNvPr id="244742" name="Picture 4" descr="Calendar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792" y="1634"/>
              <a:ext cx="1920" cy="26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4743" name="Picture 5" descr="Calend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4" y="1580"/>
              <a:ext cx="3408" cy="2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44739" name="Rectangle 6"/>
          <p:cNvSpPr>
            <a:spLocks noChangeArrowheads="1"/>
          </p:cNvSpPr>
          <p:nvPr/>
        </p:nvSpPr>
        <p:spPr bwMode="auto">
          <a:xfrm>
            <a:off x="0" y="1412875"/>
            <a:ext cx="9164318" cy="609600"/>
          </a:xfrm>
          <a:prstGeom prst="rect">
            <a:avLst/>
          </a:prstGeom>
          <a:solidFill>
            <a:srgbClr val="000000"/>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44740" name="Text Box 7"/>
          <p:cNvSpPr txBox="1">
            <a:spLocks noChangeArrowheads="1"/>
          </p:cNvSpPr>
          <p:nvPr/>
        </p:nvSpPr>
        <p:spPr bwMode="auto">
          <a:xfrm>
            <a:off x="457200" y="1524000"/>
            <a:ext cx="824788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b="1" dirty="0">
                <a:latin typeface="Arial" panose="020B0604020202020204" pitchFamily="34" charset="0"/>
                <a:cs typeface="Arial" panose="020B0604020202020204" pitchFamily="34" charset="0"/>
              </a:rPr>
              <a:t>أدى كل اسم شهر لاتيني إلى وضع الإسم الإنجليزي لذلك الشهر</a:t>
            </a:r>
            <a:endParaRPr lang="en-US" b="1" dirty="0">
              <a:latin typeface="Arial" panose="020B0604020202020204" pitchFamily="34" charset="0"/>
              <a:cs typeface="Arial" panose="020B0604020202020204" pitchFamily="34" charset="0"/>
            </a:endParaRPr>
          </a:p>
        </p:txBody>
      </p:sp>
      <p:sp>
        <p:nvSpPr>
          <p:cNvPr id="244741" name="Text Box 8"/>
          <p:cNvSpPr txBox="1">
            <a:spLocks noChangeArrowheads="1"/>
          </p:cNvSpPr>
          <p:nvPr/>
        </p:nvSpPr>
        <p:spPr bwMode="auto">
          <a:xfrm>
            <a:off x="457200" y="4343400"/>
            <a:ext cx="5651330" cy="181588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296863" indent="-296863">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r"/>
            <a:r>
              <a:rPr lang="ar-JO" sz="2800" dirty="0">
                <a:latin typeface="Arial" panose="020B0604020202020204" pitchFamily="34" charset="0"/>
                <a:cs typeface="Arial" panose="020B0604020202020204" pitchFamily="34" charset="0"/>
              </a:rPr>
              <a:t>آلهة البيت</a:t>
            </a:r>
            <a:endParaRPr lang="en-US" sz="2800" dirty="0">
              <a:latin typeface="Arial" panose="020B0604020202020204" pitchFamily="34" charset="0"/>
              <a:cs typeface="Arial" panose="020B0604020202020204" pitchFamily="34" charset="0"/>
            </a:endParaRPr>
          </a:p>
          <a:p>
            <a:pPr algn="r" rtl="1">
              <a:buFontTx/>
              <a:buChar char="•"/>
            </a:pPr>
            <a:r>
              <a:rPr lang="ar-JO" sz="2800" dirty="0">
                <a:latin typeface="Arial" panose="020B0604020202020204" pitchFamily="34" charset="0"/>
                <a:cs typeface="Arial" panose="020B0604020202020204" pitchFamily="34" charset="0"/>
              </a:rPr>
              <a:t>فيستا (الموقد)</a:t>
            </a:r>
            <a:endParaRPr lang="en-US" sz="2800" dirty="0">
              <a:latin typeface="Arial" panose="020B0604020202020204" pitchFamily="34" charset="0"/>
              <a:cs typeface="Arial" panose="020B0604020202020204" pitchFamily="34" charset="0"/>
            </a:endParaRPr>
          </a:p>
          <a:p>
            <a:pPr algn="r" rtl="1">
              <a:buFontTx/>
              <a:buChar char="•"/>
            </a:pPr>
            <a:r>
              <a:rPr lang="ar-JO" sz="2800" dirty="0">
                <a:latin typeface="Arial" panose="020B0604020202020204" pitchFamily="34" charset="0"/>
                <a:cs typeface="Arial" panose="020B0604020202020204" pitchFamily="34" charset="0"/>
              </a:rPr>
              <a:t>بيناتيس (المطبخ)</a:t>
            </a:r>
            <a:endParaRPr lang="en-US" sz="2800" dirty="0">
              <a:latin typeface="Arial" panose="020B0604020202020204" pitchFamily="34" charset="0"/>
              <a:cs typeface="Arial" panose="020B0604020202020204" pitchFamily="34" charset="0"/>
            </a:endParaRPr>
          </a:p>
          <a:p>
            <a:pPr algn="r" rtl="1">
              <a:buFontTx/>
              <a:buChar char="•"/>
            </a:pPr>
            <a:r>
              <a:rPr lang="ar-JO" sz="2800" dirty="0">
                <a:latin typeface="Arial" panose="020B0604020202020204" pitchFamily="34" charset="0"/>
                <a:cs typeface="Arial" panose="020B0604020202020204" pitchFamily="34" charset="0"/>
              </a:rPr>
              <a:t>لاريس (الأسلاف الراحلون)</a:t>
            </a:r>
            <a:endParaRPr lang="en-US" sz="2800" dirty="0">
              <a:latin typeface="Arial" panose="020B0604020202020204" pitchFamily="34" charset="0"/>
              <a:cs typeface="Arial" panose="020B0604020202020204" pitchFamily="34" charset="0"/>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Rot="1" noChangeArrowheads="1"/>
          </p:cNvSpPr>
          <p:nvPr>
            <p:ph type="title"/>
          </p:nvPr>
        </p:nvSpPr>
        <p:spPr>
          <a:xfrm>
            <a:off x="4876800" y="228600"/>
            <a:ext cx="3965575" cy="990600"/>
          </a:xfrm>
        </p:spPr>
        <p:txBody>
          <a:bodyPr/>
          <a:lstStyle/>
          <a:p>
            <a:pPr eaLnBrk="1" hangingPunct="1">
              <a:defRPr/>
            </a:pPr>
            <a:r>
              <a:rPr lang="ar-JO" dirty="0">
                <a:latin typeface="Aril" charset="0"/>
                <a:ea typeface="ＭＳ Ｐゴシック" charset="0"/>
              </a:rPr>
              <a:t>الأشهر الرومانية</a:t>
            </a:r>
            <a:endParaRPr lang="en-US" dirty="0">
              <a:latin typeface="Aril" charset="0"/>
              <a:ea typeface="ＭＳ Ｐゴシック" charset="0"/>
            </a:endParaRPr>
          </a:p>
        </p:txBody>
      </p:sp>
      <p:pic>
        <p:nvPicPr>
          <p:cNvPr id="246786" name="Picture 4" descr="Months"/>
          <p:cNvPicPr>
            <a:picLocks noChangeAspect="1" noChangeArrowheads="1"/>
          </p:cNvPicPr>
          <p:nvPr/>
        </p:nvPicPr>
        <p:blipFill>
          <a:blip r:embed="rId3">
            <a:lum bright="-34000"/>
            <a:extLst>
              <a:ext uri="{28A0092B-C50C-407E-A947-70E740481C1C}">
                <a14:useLocalDpi xmlns:a14="http://schemas.microsoft.com/office/drawing/2010/main"/>
              </a:ext>
            </a:extLst>
          </a:blip>
          <a:srcRect/>
          <a:stretch>
            <a:fillRect/>
          </a:stretch>
        </p:blipFill>
        <p:spPr bwMode="auto">
          <a:xfrm>
            <a:off x="0" y="0"/>
            <a:ext cx="48371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3" name="Rectangle 5"/>
          <p:cNvSpPr>
            <a:spLocks noRot="1" noChangeArrowheads="1"/>
          </p:cNvSpPr>
          <p:nvPr/>
        </p:nvSpPr>
        <p:spPr bwMode="auto">
          <a:xfrm>
            <a:off x="5083497" y="1676400"/>
            <a:ext cx="3758878" cy="609600"/>
          </a:xfrm>
          <a:prstGeom prst="rect">
            <a:avLst/>
          </a:prstGeom>
          <a:noFill/>
          <a:ln w="9525">
            <a:noFill/>
            <a:miter lim="800000"/>
            <a:headEnd/>
            <a:tailEnd/>
          </a:ln>
          <a:effectLst/>
        </p:spPr>
        <p:txBody>
          <a:bodyPr/>
          <a:lstStyle/>
          <a:p>
            <a:pPr marL="342900" indent="-342900" algn="r" eaLnBrk="1" hangingPunct="1">
              <a:spcBef>
                <a:spcPct val="20000"/>
              </a:spcBef>
              <a:buClr>
                <a:schemeClr val="hlink"/>
              </a:buClr>
              <a:buSzPct val="80000"/>
              <a:buFont typeface="Arial" charset="0"/>
              <a:buNone/>
              <a:defRPr/>
            </a:pPr>
            <a:r>
              <a:rPr lang="ar-JO" sz="3200" b="1" dirty="0">
                <a:effectLst>
                  <a:outerShdw blurRad="38100" dist="38100" dir="2700000" algn="tl">
                    <a:srgbClr val="000000"/>
                  </a:outerShdw>
                </a:effectLst>
                <a:latin typeface="Arial"/>
                <a:cs typeface="Arial"/>
              </a:rPr>
              <a:t>سميت هكذا نسبة إلى ...</a:t>
            </a:r>
            <a:endParaRPr lang="en-US" sz="3200" b="1" dirty="0">
              <a:effectLst>
                <a:outerShdw blurRad="38100" dist="38100" dir="2700000" algn="tl">
                  <a:srgbClr val="000000"/>
                </a:outerShdw>
              </a:effectLst>
              <a:latin typeface="Arial"/>
              <a:cs typeface="Arial"/>
            </a:endParaRPr>
          </a:p>
        </p:txBody>
      </p:sp>
      <p:sp>
        <p:nvSpPr>
          <p:cNvPr id="43014" name="Rectangle 6"/>
          <p:cNvSpPr>
            <a:spLocks noRot="1" noChangeArrowheads="1"/>
          </p:cNvSpPr>
          <p:nvPr/>
        </p:nvSpPr>
        <p:spPr bwMode="auto">
          <a:xfrm>
            <a:off x="5312097" y="2438400"/>
            <a:ext cx="3508375" cy="2895600"/>
          </a:xfrm>
          <a:prstGeom prst="rect">
            <a:avLst/>
          </a:prstGeom>
          <a:noFill/>
          <a:ln w="9525">
            <a:noFill/>
            <a:miter lim="800000"/>
            <a:headEnd/>
            <a:tailEnd/>
          </a:ln>
          <a:effectLst/>
        </p:spPr>
        <p:txBody>
          <a:bodyPr/>
          <a:lstStyle/>
          <a:p>
            <a:pPr marL="514350" indent="-514350" algn="r" rtl="1" eaLnBrk="1" hangingPunct="1">
              <a:spcBef>
                <a:spcPct val="20000"/>
              </a:spcBef>
              <a:buClr>
                <a:schemeClr val="tx1"/>
              </a:buClr>
              <a:buSzPct val="80000"/>
              <a:buFont typeface="+mj-lt"/>
              <a:buAutoNum type="arabicPeriod"/>
              <a:defRPr/>
            </a:pPr>
            <a:r>
              <a:rPr lang="ar-JO" sz="3200" b="1" dirty="0">
                <a:effectLst>
                  <a:outerShdw blurRad="38100" dist="38100" dir="2700000" algn="tl">
                    <a:srgbClr val="000000"/>
                  </a:outerShdw>
                </a:effectLst>
                <a:latin typeface="Arial"/>
                <a:cs typeface="Arial"/>
              </a:rPr>
              <a:t>الآلهة</a:t>
            </a:r>
          </a:p>
          <a:p>
            <a:pPr marL="514350" indent="-514350" algn="r" rtl="1" eaLnBrk="1" hangingPunct="1">
              <a:spcBef>
                <a:spcPct val="20000"/>
              </a:spcBef>
              <a:buClr>
                <a:schemeClr val="tx1"/>
              </a:buClr>
              <a:buSzPct val="80000"/>
              <a:buFont typeface="+mj-lt"/>
              <a:buAutoNum type="arabicPeriod"/>
              <a:defRPr/>
            </a:pPr>
            <a:r>
              <a:rPr lang="ar-JO" sz="3200" b="1" dirty="0">
                <a:effectLst>
                  <a:outerShdw blurRad="38100" dist="38100" dir="2700000" algn="tl">
                    <a:srgbClr val="000000"/>
                  </a:outerShdw>
                </a:effectLst>
                <a:latin typeface="Arial"/>
                <a:cs typeface="Arial"/>
              </a:rPr>
              <a:t>الكلمات</a:t>
            </a:r>
          </a:p>
          <a:p>
            <a:pPr marL="514350" indent="-514350" algn="r" rtl="1" eaLnBrk="1" hangingPunct="1">
              <a:spcBef>
                <a:spcPct val="20000"/>
              </a:spcBef>
              <a:buClr>
                <a:schemeClr val="tx1"/>
              </a:buClr>
              <a:buSzPct val="80000"/>
              <a:buFont typeface="+mj-lt"/>
              <a:buAutoNum type="arabicPeriod"/>
              <a:defRPr/>
            </a:pPr>
            <a:r>
              <a:rPr lang="ar-JO" sz="3200" b="1" dirty="0">
                <a:effectLst>
                  <a:outerShdw blurRad="38100" dist="38100" dir="2700000" algn="tl">
                    <a:srgbClr val="000000"/>
                  </a:outerShdw>
                </a:effectLst>
                <a:latin typeface="Arial"/>
                <a:cs typeface="Arial"/>
              </a:rPr>
              <a:t>الأباطرة</a:t>
            </a:r>
          </a:p>
          <a:p>
            <a:pPr marL="514350" indent="-514350" algn="r" rtl="1" eaLnBrk="1" hangingPunct="1">
              <a:spcBef>
                <a:spcPct val="20000"/>
              </a:spcBef>
              <a:buClr>
                <a:schemeClr val="tx1"/>
              </a:buClr>
              <a:buSzPct val="80000"/>
              <a:buFont typeface="+mj-lt"/>
              <a:buAutoNum type="arabicPeriod"/>
              <a:defRPr/>
            </a:pPr>
            <a:r>
              <a:rPr lang="ar-JO" sz="3200" b="1" dirty="0">
                <a:effectLst>
                  <a:outerShdw blurRad="38100" dist="38100" dir="2700000" algn="tl">
                    <a:srgbClr val="000000"/>
                  </a:outerShdw>
                </a:effectLst>
                <a:latin typeface="Arial"/>
                <a:cs typeface="Arial"/>
              </a:rPr>
              <a:t>التقويم القديم</a:t>
            </a:r>
            <a:endParaRPr lang="en-US" sz="3200" b="1" dirty="0">
              <a:effectLst>
                <a:outerShdw blurRad="38100" dist="38100" dir="2700000" algn="tl">
                  <a:srgbClr val="000000"/>
                </a:outerShdw>
              </a:effectLst>
              <a:latin typeface="Arial"/>
              <a:cs typeface="Arial"/>
            </a:endParaRPr>
          </a:p>
        </p:txBody>
      </p:sp>
      <p:graphicFrame>
        <p:nvGraphicFramePr>
          <p:cNvPr id="6" name="Table 5"/>
          <p:cNvGraphicFramePr>
            <a:graphicFrameLocks noGrp="1"/>
          </p:cNvGraphicFramePr>
          <p:nvPr>
            <p:extLst>
              <p:ext uri="{D42A27DB-BD31-4B8C-83A1-F6EECF244321}">
                <p14:modId xmlns:p14="http://schemas.microsoft.com/office/powerpoint/2010/main" val="3117701360"/>
              </p:ext>
            </p:extLst>
          </p:nvPr>
        </p:nvGraphicFramePr>
        <p:xfrm>
          <a:off x="0" y="-55568"/>
          <a:ext cx="4932040" cy="6913565"/>
        </p:xfrm>
        <a:graphic>
          <a:graphicData uri="http://schemas.openxmlformats.org/drawingml/2006/table">
            <a:tbl>
              <a:tblPr/>
              <a:tblGrid>
                <a:gridCol w="1220141">
                  <a:extLst>
                    <a:ext uri="{9D8B030D-6E8A-4147-A177-3AD203B41FA5}">
                      <a16:colId xmlns:a16="http://schemas.microsoft.com/office/drawing/2014/main" val="20000"/>
                    </a:ext>
                  </a:extLst>
                </a:gridCol>
                <a:gridCol w="3711899">
                  <a:extLst>
                    <a:ext uri="{9D8B030D-6E8A-4147-A177-3AD203B41FA5}">
                      <a16:colId xmlns:a16="http://schemas.microsoft.com/office/drawing/2014/main" val="20001"/>
                    </a:ext>
                  </a:extLst>
                </a:gridCol>
              </a:tblGrid>
              <a:tr h="4174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الشهر</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سمي هكذا نسبة إلى ...</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75028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يناير</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يانوس، إله المدخل، يتطلع إلى الجديد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ويتراجع إلى القديم</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extLst>
                  <a:ext uri="{0D108BD9-81ED-4DB2-BD59-A6C34878D82A}">
                    <a16:rowId xmlns:a16="http://schemas.microsoft.com/office/drawing/2014/main" val="10001"/>
                  </a:ext>
                </a:extLst>
              </a:tr>
              <a:tr h="4174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فبراير</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فبراير تعني التطهير</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extLst>
                  <a:ext uri="{0D108BD9-81ED-4DB2-BD59-A6C34878D82A}">
                    <a16:rowId xmlns:a16="http://schemas.microsoft.com/office/drawing/2014/main" val="10002"/>
                  </a:ext>
                </a:extLst>
              </a:tr>
              <a:tr h="4174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مارس</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مارس إله الحرب</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extLst>
                  <a:ext uri="{0D108BD9-81ED-4DB2-BD59-A6C34878D82A}">
                    <a16:rowId xmlns:a16="http://schemas.microsoft.com/office/drawing/2014/main" val="10003"/>
                  </a:ext>
                </a:extLst>
              </a:tr>
              <a:tr h="6482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أبريل</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أبرير تعني الفتح                                                   أي الشهر الذي تتفتح فيه الزهور</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extLst>
                  <a:ext uri="{0D108BD9-81ED-4DB2-BD59-A6C34878D82A}">
                    <a16:rowId xmlns:a16="http://schemas.microsoft.com/office/drawing/2014/main" val="10004"/>
                  </a:ext>
                </a:extLst>
              </a:tr>
              <a:tr h="4174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مايو</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مايا آلهة الصيف</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extLst>
                  <a:ext uri="{0D108BD9-81ED-4DB2-BD59-A6C34878D82A}">
                    <a16:rowId xmlns:a16="http://schemas.microsoft.com/office/drawing/2014/main" val="10005"/>
                  </a:ext>
                </a:extLst>
              </a:tr>
              <a:tr h="4174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يونيو</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يونو ملكة الآلهة</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extLst>
                  <a:ext uri="{0D108BD9-81ED-4DB2-BD59-A6C34878D82A}">
                    <a16:rowId xmlns:a16="http://schemas.microsoft.com/office/drawing/2014/main" val="10006"/>
                  </a:ext>
                </a:extLst>
              </a:tr>
              <a:tr h="4174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يوليو</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شهر ولادة يوليوس قيصر</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extLst>
                  <a:ext uri="{0D108BD9-81ED-4DB2-BD59-A6C34878D82A}">
                    <a16:rowId xmlns:a16="http://schemas.microsoft.com/office/drawing/2014/main" val="10007"/>
                  </a:ext>
                </a:extLst>
              </a:tr>
              <a:tr h="4174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أغسطس</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أغسطس امبراطور روما الأول</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extLst>
                  <a:ext uri="{0D108BD9-81ED-4DB2-BD59-A6C34878D82A}">
                    <a16:rowId xmlns:a16="http://schemas.microsoft.com/office/drawing/2014/main" val="10008"/>
                  </a:ext>
                </a:extLst>
              </a:tr>
              <a:tr h="6482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سبتمبر</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سبتم، الشهر السابع في                                             التقويم الروماني القديم</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extLst>
                  <a:ext uri="{0D108BD9-81ED-4DB2-BD59-A6C34878D82A}">
                    <a16:rowId xmlns:a16="http://schemas.microsoft.com/office/drawing/2014/main" val="10009"/>
                  </a:ext>
                </a:extLst>
              </a:tr>
              <a:tr h="6482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أكتوبر</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أوكتو، الشهر الثامن في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التقويم الروماني القديم</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extLst>
                  <a:ext uri="{0D108BD9-81ED-4DB2-BD59-A6C34878D82A}">
                    <a16:rowId xmlns:a16="http://schemas.microsoft.com/office/drawing/2014/main" val="10010"/>
                  </a:ext>
                </a:extLst>
              </a:tr>
              <a:tr h="6482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نوفمبر</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نوفم، الشهر التاسع في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التقويم الروماني القديم</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ECED3"/>
                    </a:solidFill>
                  </a:tcPr>
                </a:tc>
                <a:extLst>
                  <a:ext uri="{0D108BD9-81ED-4DB2-BD59-A6C34878D82A}">
                    <a16:rowId xmlns:a16="http://schemas.microsoft.com/office/drawing/2014/main" val="10011"/>
                  </a:ext>
                </a:extLst>
              </a:tr>
              <a:tr h="6482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ديسمبر</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دديسيم، الشهر العاشر في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rPr>
                        <a:t>التقويم الروماني القديم</a:t>
                      </a:r>
                      <a:endParaRPr kumimoji="0" lang="en-US" sz="1400" b="0" i="0" u="none" strike="noStrike" cap="none" normalizeH="0" baseline="0" dirty="0">
                        <a:ln>
                          <a:noFill/>
                        </a:ln>
                        <a:solidFill>
                          <a:srgbClr val="00007A"/>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8E8EB"/>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Grp="1" noChangeArrowheads="1"/>
          </p:cNvSpPr>
          <p:nvPr>
            <p:ph type="ctrTitle"/>
          </p:nvPr>
        </p:nvSpPr>
        <p:spPr>
          <a:xfrm>
            <a:off x="0" y="4267200"/>
            <a:ext cx="2971800" cy="2590800"/>
          </a:xfrm>
        </p:spPr>
        <p:txBody>
          <a:bodyPr anchor="ctr"/>
          <a:lstStyle/>
          <a:p>
            <a:pPr eaLnBrk="1" hangingPunct="1">
              <a:defRPr/>
            </a:pPr>
            <a:r>
              <a:rPr lang="ar-JO" dirty="0">
                <a:latin typeface="Arial" panose="020B0604020202020204" pitchFamily="34" charset="0"/>
                <a:ea typeface="ＭＳ Ｐゴシック" charset="0"/>
                <a:cs typeface="Arial" panose="020B0604020202020204" pitchFamily="34" charset="0"/>
              </a:rPr>
              <a:t>سنة    الكلب</a:t>
            </a:r>
            <a:endParaRPr lang="en-US" dirty="0">
              <a:latin typeface="Arial" panose="020B0604020202020204" pitchFamily="34" charset="0"/>
              <a:ea typeface="ＭＳ Ｐゴシック" charset="0"/>
              <a:cs typeface="Arial" panose="020B0604020202020204" pitchFamily="34" charset="0"/>
            </a:endParaRPr>
          </a:p>
        </p:txBody>
      </p:sp>
      <p:pic>
        <p:nvPicPr>
          <p:cNvPr id="248834" name="Picture 4" descr="YearofDog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8006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0053" name="Picture 5" descr="YearofDog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291086">
            <a:off x="2413000" y="636588"/>
            <a:ext cx="6705600" cy="5978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130053"/>
                                        </p:tgtEl>
                                        <p:attrNameLst>
                                          <p:attrName>style.visibility</p:attrName>
                                        </p:attrNameLst>
                                      </p:cBhvr>
                                      <p:to>
                                        <p:strVal val="visible"/>
                                      </p:to>
                                    </p:set>
                                    <p:anim calcmode="lin" valueType="num">
                                      <p:cBhvr>
                                        <p:cTn id="7" dur="500" fill="hold"/>
                                        <p:tgtEl>
                                          <p:spTgt spid="130053"/>
                                        </p:tgtEl>
                                        <p:attrNameLst>
                                          <p:attrName>ppt_w</p:attrName>
                                        </p:attrNameLst>
                                      </p:cBhvr>
                                      <p:tavLst>
                                        <p:tav tm="0">
                                          <p:val>
                                            <p:fltVal val="0"/>
                                          </p:val>
                                        </p:tav>
                                        <p:tav tm="100000">
                                          <p:val>
                                            <p:strVal val="#ppt_w"/>
                                          </p:val>
                                        </p:tav>
                                      </p:tavLst>
                                    </p:anim>
                                    <p:anim calcmode="lin" valueType="num">
                                      <p:cBhvr>
                                        <p:cTn id="8" dur="500" fill="hold"/>
                                        <p:tgtEl>
                                          <p:spTgt spid="130053"/>
                                        </p:tgtEl>
                                        <p:attrNameLst>
                                          <p:attrName>ppt_h</p:attrName>
                                        </p:attrNameLst>
                                      </p:cBhvr>
                                      <p:tavLst>
                                        <p:tav tm="0">
                                          <p:val>
                                            <p:fltVal val="0"/>
                                          </p:val>
                                        </p:tav>
                                        <p:tav tm="100000">
                                          <p:val>
                                            <p:strVal val="#ppt_h"/>
                                          </p:val>
                                        </p:tav>
                                      </p:tavLst>
                                    </p:anim>
                                    <p:anim calcmode="lin" valueType="num">
                                      <p:cBhvr>
                                        <p:cTn id="9" dur="500" fill="hold"/>
                                        <p:tgtEl>
                                          <p:spTgt spid="130053"/>
                                        </p:tgtEl>
                                        <p:attrNameLst>
                                          <p:attrName>style.rotation</p:attrName>
                                        </p:attrNameLst>
                                      </p:cBhvr>
                                      <p:tavLst>
                                        <p:tav tm="0">
                                          <p:val>
                                            <p:fltVal val="360"/>
                                          </p:val>
                                        </p:tav>
                                        <p:tav tm="100000">
                                          <p:val>
                                            <p:fltVal val="0"/>
                                          </p:val>
                                        </p:tav>
                                      </p:tavLst>
                                    </p:anim>
                                    <p:animEffect transition="in" filter="fade">
                                      <p:cBhvr>
                                        <p:cTn id="10" dur="500"/>
                                        <p:tgtEl>
                                          <p:spTgt spid="1300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10"/>
          <p:cNvSpPr>
            <a:spLocks noChangeArrowheads="1"/>
          </p:cNvSpPr>
          <p:nvPr/>
        </p:nvSpPr>
        <p:spPr bwMode="auto">
          <a:xfrm>
            <a:off x="0" y="0"/>
            <a:ext cx="9144000" cy="6858000"/>
          </a:xfrm>
          <a:prstGeom prst="rect">
            <a:avLst/>
          </a:prstGeom>
          <a:solidFill>
            <a:srgbClr val="000000"/>
          </a:solidFill>
          <a:ln w="76200" cmpd="tri">
            <a:solidFill>
              <a:schemeClr val="tx2"/>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59394" name="Rectangle 2"/>
          <p:cNvSpPr>
            <a:spLocks noGrp="1" noRot="1" noChangeArrowheads="1"/>
          </p:cNvSpPr>
          <p:nvPr>
            <p:ph type="title"/>
          </p:nvPr>
        </p:nvSpPr>
        <p:spPr/>
        <p:txBody>
          <a:bodyPr/>
          <a:lstStyle/>
          <a:p>
            <a:pPr eaLnBrk="1" hangingPunct="1">
              <a:defRPr/>
            </a:pPr>
            <a:r>
              <a:rPr lang="ar-JO" sz="4800" dirty="0">
                <a:latin typeface="Arial" panose="020B0604020202020204" pitchFamily="34" charset="0"/>
                <a:ea typeface="ＭＳ Ｐゴシック" charset="0"/>
                <a:cs typeface="Arial" panose="020B0604020202020204" pitchFamily="34" charset="0"/>
              </a:rPr>
              <a:t>سعي الرجل الوثني</a:t>
            </a:r>
            <a:endParaRPr lang="en-US" sz="4800" dirty="0">
              <a:latin typeface="Arial" panose="020B0604020202020204" pitchFamily="34" charset="0"/>
              <a:ea typeface="ＭＳ Ｐゴシック" charset="0"/>
              <a:cs typeface="Arial" panose="020B0604020202020204" pitchFamily="34" charset="0"/>
            </a:endParaRPr>
          </a:p>
        </p:txBody>
      </p:sp>
      <p:sp>
        <p:nvSpPr>
          <p:cNvPr id="59402" name="Text Box 10"/>
          <p:cNvSpPr txBox="1">
            <a:spLocks noChangeArrowheads="1"/>
          </p:cNvSpPr>
          <p:nvPr/>
        </p:nvSpPr>
        <p:spPr bwMode="auto">
          <a:xfrm>
            <a:off x="179512" y="6097588"/>
            <a:ext cx="880156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r"/>
            <a:r>
              <a:rPr lang="ar-JO" sz="2800" b="1" dirty="0">
                <a:latin typeface="Arial" panose="020B0604020202020204" pitchFamily="34" charset="0"/>
                <a:cs typeface="Arial" panose="020B0604020202020204" pitchFamily="34" charset="0"/>
              </a:rPr>
              <a:t>بعض الأشياء لا تتغير أبداً</a:t>
            </a:r>
            <a:endParaRPr lang="en-US" sz="2800" b="1" dirty="0">
              <a:latin typeface="Arial" panose="020B0604020202020204" pitchFamily="34" charset="0"/>
              <a:cs typeface="Arial" panose="020B0604020202020204" pitchFamily="34" charset="0"/>
            </a:endParaRPr>
          </a:p>
        </p:txBody>
      </p:sp>
      <p:sp>
        <p:nvSpPr>
          <p:cNvPr id="250886" name="Text Box 13"/>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150</a:t>
            </a:r>
            <a:endParaRPr lang="en-US" sz="2000" b="1" dirty="0">
              <a:latin typeface="Arial" panose="020B0604020202020204" pitchFamily="34" charset="0"/>
              <a:cs typeface="Arial" panose="020B0604020202020204" pitchFamily="34" charset="0"/>
            </a:endParaRPr>
          </a:p>
        </p:txBody>
      </p:sp>
      <p:sp>
        <p:nvSpPr>
          <p:cNvPr id="9" name="Rectangle 7"/>
          <p:cNvSpPr>
            <a:spLocks noRot="1" noChangeArrowheads="1"/>
          </p:cNvSpPr>
          <p:nvPr/>
        </p:nvSpPr>
        <p:spPr bwMode="auto">
          <a:xfrm>
            <a:off x="301625" y="2362200"/>
            <a:ext cx="4270375" cy="3048000"/>
          </a:xfrm>
          <a:prstGeom prst="rect">
            <a:avLst/>
          </a:prstGeom>
          <a:noFill/>
          <a:ln w="9525">
            <a:noFill/>
            <a:miter lim="800000"/>
            <a:headEnd/>
            <a:tailEnd/>
          </a:ln>
          <a:effectLst>
            <a:outerShdw blurRad="63500" dist="107763" dir="18900000" algn="ctr" rotWithShape="0">
              <a:srgbClr val="000000">
                <a:alpha val="74998"/>
              </a:srgbClr>
            </a:outerShdw>
          </a:effectLst>
        </p:spPr>
        <p:txBody>
          <a:bodyPr/>
          <a:lstStyle/>
          <a:p>
            <a:pPr algn="r" eaLnBrk="1" hangingPunct="1">
              <a:spcBef>
                <a:spcPct val="20000"/>
              </a:spcBef>
              <a:buClr>
                <a:schemeClr val="hlink"/>
              </a:buClr>
              <a:buSzPct val="80000"/>
              <a:defRPr/>
            </a:pPr>
            <a:r>
              <a:rPr lang="ar-JO" sz="3600" b="1"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1. </a:t>
            </a:r>
            <a:r>
              <a:rPr lang="ar-JO" sz="3600" b="1" dirty="0">
                <a:effectLst>
                  <a:outerShdw blurRad="38100" dist="38100" dir="2700000" algn="tl">
                    <a:srgbClr val="000000"/>
                  </a:outerShdw>
                </a:effectLst>
                <a:latin typeface="Arial" panose="020B0604020202020204" pitchFamily="34" charset="0"/>
                <a:cs typeface="Arial" panose="020B0604020202020204" pitchFamily="34" charset="0"/>
              </a:rPr>
              <a:t>الصحة</a:t>
            </a:r>
          </a:p>
          <a:p>
            <a:pPr algn="r" eaLnBrk="1" hangingPunct="1">
              <a:spcBef>
                <a:spcPct val="20000"/>
              </a:spcBef>
              <a:buClr>
                <a:schemeClr val="hlink"/>
              </a:buClr>
              <a:buSzPct val="80000"/>
              <a:defRPr/>
            </a:pPr>
            <a:r>
              <a:rPr lang="ar-JO" sz="3600" b="1"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2. </a:t>
            </a:r>
            <a:r>
              <a:rPr lang="ar-JO" sz="3600" b="1" dirty="0">
                <a:effectLst>
                  <a:outerShdw blurRad="38100" dist="38100" dir="2700000" algn="tl">
                    <a:srgbClr val="000000"/>
                  </a:outerShdw>
                </a:effectLst>
                <a:latin typeface="Arial" panose="020B0604020202020204" pitchFamily="34" charset="0"/>
                <a:cs typeface="Arial" panose="020B0604020202020204" pitchFamily="34" charset="0"/>
              </a:rPr>
              <a:t>الإزدهار</a:t>
            </a:r>
          </a:p>
          <a:p>
            <a:pPr algn="r" eaLnBrk="1" hangingPunct="1">
              <a:spcBef>
                <a:spcPct val="20000"/>
              </a:spcBef>
              <a:buClr>
                <a:schemeClr val="hlink"/>
              </a:buClr>
              <a:buSzPct val="80000"/>
              <a:defRPr/>
            </a:pPr>
            <a:r>
              <a:rPr lang="ar-JO" sz="3600" b="1"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3. </a:t>
            </a:r>
            <a:r>
              <a:rPr lang="ar-JO" sz="3600" b="1" dirty="0">
                <a:effectLst>
                  <a:outerShdw blurRad="38100" dist="38100" dir="2700000" algn="tl">
                    <a:srgbClr val="000000"/>
                  </a:outerShdw>
                </a:effectLst>
                <a:latin typeface="Arial" panose="020B0604020202020204" pitchFamily="34" charset="0"/>
                <a:cs typeface="Arial" panose="020B0604020202020204" pitchFamily="34" charset="0"/>
              </a:rPr>
              <a:t>الحماية</a:t>
            </a:r>
          </a:p>
          <a:p>
            <a:pPr algn="r" eaLnBrk="1" hangingPunct="1">
              <a:spcBef>
                <a:spcPct val="20000"/>
              </a:spcBef>
              <a:buClr>
                <a:schemeClr val="hlink"/>
              </a:buClr>
              <a:buSzPct val="80000"/>
              <a:defRPr/>
            </a:pPr>
            <a:r>
              <a:rPr lang="ar-JO" sz="3600" b="1"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4. </a:t>
            </a:r>
            <a:r>
              <a:rPr lang="ar-JO" sz="3600" b="1" dirty="0">
                <a:effectLst>
                  <a:outerShdw blurRad="38100" dist="38100" dir="2700000" algn="tl">
                    <a:srgbClr val="000000"/>
                  </a:outerShdw>
                </a:effectLst>
                <a:latin typeface="Arial" panose="020B0604020202020204" pitchFamily="34" charset="0"/>
                <a:cs typeface="Arial" panose="020B0604020202020204" pitchFamily="34" charset="0"/>
              </a:rPr>
              <a:t>الإنتصار في المعركة</a:t>
            </a:r>
            <a:endParaRPr lang="en-US" sz="36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0" name="Rectangle 7"/>
          <p:cNvSpPr>
            <a:spLocks noRot="1" noChangeArrowheads="1"/>
          </p:cNvSpPr>
          <p:nvPr/>
        </p:nvSpPr>
        <p:spPr bwMode="auto">
          <a:xfrm>
            <a:off x="4572000" y="2362200"/>
            <a:ext cx="4270375" cy="3048000"/>
          </a:xfrm>
          <a:prstGeom prst="rect">
            <a:avLst/>
          </a:prstGeom>
          <a:noFill/>
          <a:ln w="9525">
            <a:noFill/>
            <a:miter lim="800000"/>
            <a:headEnd/>
            <a:tailEnd/>
          </a:ln>
          <a:effectLst>
            <a:outerShdw blurRad="63500" dist="107763" dir="18900000" algn="ctr" rotWithShape="0">
              <a:srgbClr val="000000">
                <a:alpha val="74998"/>
              </a:srgbClr>
            </a:outerShdw>
          </a:effectLst>
        </p:spPr>
        <p:txBody>
          <a:bodyPr/>
          <a:lstStyle/>
          <a:p>
            <a:pPr algn="r" eaLnBrk="1" hangingPunct="1">
              <a:spcBef>
                <a:spcPct val="20000"/>
              </a:spcBef>
              <a:buClr>
                <a:schemeClr val="hlink"/>
              </a:buClr>
              <a:buSzPct val="80000"/>
              <a:defRPr/>
            </a:pPr>
            <a:r>
              <a:rPr lang="ar-JO" sz="3600" b="1"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1. </a:t>
            </a:r>
            <a:r>
              <a:rPr lang="ar-JO" sz="3600" b="1" dirty="0">
                <a:effectLst>
                  <a:outerShdw blurRad="38100" dist="38100" dir="2700000" algn="tl">
                    <a:srgbClr val="000000"/>
                  </a:outerShdw>
                </a:effectLst>
                <a:latin typeface="Arial" panose="020B0604020202020204" pitchFamily="34" charset="0"/>
                <a:cs typeface="Arial" panose="020B0604020202020204" pitchFamily="34" charset="0"/>
              </a:rPr>
              <a:t>الحياة الطويلة</a:t>
            </a:r>
          </a:p>
          <a:p>
            <a:pPr algn="r" eaLnBrk="1" hangingPunct="1">
              <a:spcBef>
                <a:spcPct val="20000"/>
              </a:spcBef>
              <a:buClr>
                <a:schemeClr val="hlink"/>
              </a:buClr>
              <a:buSzPct val="80000"/>
              <a:defRPr/>
            </a:pPr>
            <a:r>
              <a:rPr lang="ar-JO" sz="3600" b="1"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2. </a:t>
            </a:r>
            <a:r>
              <a:rPr lang="ar-JO" sz="3600" b="1" dirty="0">
                <a:effectLst>
                  <a:outerShdw blurRad="38100" dist="38100" dir="2700000" algn="tl">
                    <a:srgbClr val="000000"/>
                  </a:outerShdw>
                </a:effectLst>
                <a:latin typeface="Arial" panose="020B0604020202020204" pitchFamily="34" charset="0"/>
                <a:cs typeface="Arial" panose="020B0604020202020204" pitchFamily="34" charset="0"/>
              </a:rPr>
              <a:t>المال</a:t>
            </a:r>
          </a:p>
          <a:p>
            <a:pPr algn="r" eaLnBrk="1" hangingPunct="1">
              <a:spcBef>
                <a:spcPct val="20000"/>
              </a:spcBef>
              <a:buClr>
                <a:schemeClr val="hlink"/>
              </a:buClr>
              <a:buSzPct val="80000"/>
              <a:defRPr/>
            </a:pPr>
            <a:r>
              <a:rPr lang="ar-JO" sz="3600" b="1"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3. </a:t>
            </a:r>
            <a:r>
              <a:rPr lang="ar-JO" sz="3600" b="1" dirty="0">
                <a:effectLst>
                  <a:outerShdw blurRad="38100" dist="38100" dir="2700000" algn="tl">
                    <a:srgbClr val="000000"/>
                  </a:outerShdw>
                </a:effectLst>
                <a:latin typeface="Arial" panose="020B0604020202020204" pitchFamily="34" charset="0"/>
                <a:cs typeface="Arial" panose="020B0604020202020204" pitchFamily="34" charset="0"/>
              </a:rPr>
              <a:t>التأمين</a:t>
            </a:r>
          </a:p>
          <a:p>
            <a:pPr algn="r" eaLnBrk="1" hangingPunct="1">
              <a:spcBef>
                <a:spcPct val="20000"/>
              </a:spcBef>
              <a:buClr>
                <a:schemeClr val="hlink"/>
              </a:buClr>
              <a:buSzPct val="80000"/>
              <a:defRPr/>
            </a:pPr>
            <a:r>
              <a:rPr lang="ar-JO" sz="3600" b="1"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4. </a:t>
            </a:r>
            <a:r>
              <a:rPr lang="ar-JO" sz="3600" b="1" dirty="0">
                <a:effectLst>
                  <a:outerShdw blurRad="38100" dist="38100" dir="2700000" algn="tl">
                    <a:srgbClr val="000000"/>
                  </a:outerShdw>
                </a:effectLst>
                <a:latin typeface="Arial" panose="020B0604020202020204" pitchFamily="34" charset="0"/>
                <a:cs typeface="Arial" panose="020B0604020202020204" pitchFamily="34" charset="0"/>
              </a:rPr>
              <a:t>سحق المنافسة</a:t>
            </a:r>
            <a:endParaRPr lang="en-US" sz="36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2">
            <a:extLst>
              <a:ext uri="{FF2B5EF4-FFF2-40B4-BE49-F238E27FC236}">
                <a16:creationId xmlns:a16="http://schemas.microsoft.com/office/drawing/2014/main" id="{D5AB69B3-7F9F-EE09-B08B-8A2B0D590A1F}"/>
              </a:ext>
            </a:extLst>
          </p:cNvPr>
          <p:cNvSpPr txBox="1">
            <a:spLocks noRot="1" noChangeArrowheads="1"/>
          </p:cNvSpPr>
          <p:nvPr/>
        </p:nvSpPr>
        <p:spPr bwMode="auto">
          <a:xfrm>
            <a:off x="323528" y="1524000"/>
            <a:ext cx="3528392" cy="896888"/>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a:lstStyle>
          <a:p>
            <a:pPr eaLnBrk="1" hangingPunct="1">
              <a:defRPr/>
            </a:pPr>
            <a:r>
              <a:rPr lang="ar-JO" sz="4800" kern="0" dirty="0">
                <a:solidFill>
                  <a:schemeClr val="bg1"/>
                </a:solidFill>
                <a:latin typeface="Arial" panose="020B0604020202020204" pitchFamily="34" charset="0"/>
                <a:ea typeface="ＭＳ Ｐゴシック" charset="0"/>
                <a:cs typeface="Arial" panose="020B0604020202020204" pitchFamily="34" charset="0"/>
              </a:rPr>
              <a:t>حينها</a:t>
            </a:r>
            <a:endParaRPr lang="en-US" sz="4800" kern="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C5BC5362-1AAD-27A7-C0BF-4297CB75C3D7}"/>
              </a:ext>
            </a:extLst>
          </p:cNvPr>
          <p:cNvSpPr txBox="1">
            <a:spLocks noRot="1" noChangeArrowheads="1"/>
          </p:cNvSpPr>
          <p:nvPr/>
        </p:nvSpPr>
        <p:spPr bwMode="auto">
          <a:xfrm>
            <a:off x="4565745" y="1509010"/>
            <a:ext cx="3528392" cy="896888"/>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a:lstStyle>
          <a:p>
            <a:pPr eaLnBrk="1" hangingPunct="1">
              <a:defRPr/>
            </a:pPr>
            <a:r>
              <a:rPr lang="ar-JO" sz="4800" kern="0" dirty="0">
                <a:solidFill>
                  <a:schemeClr val="bg1"/>
                </a:solidFill>
                <a:latin typeface="Arial" panose="020B0604020202020204" pitchFamily="34" charset="0"/>
                <a:ea typeface="ＭＳ Ｐゴシック" charset="0"/>
                <a:cs typeface="Arial" panose="020B0604020202020204" pitchFamily="34" charset="0"/>
              </a:rPr>
              <a:t>الآن</a:t>
            </a:r>
            <a:endParaRPr lang="en-US" sz="4800" kern="0"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800" decel="100000"/>
                                        <p:tgtEl>
                                          <p:spTgt spid="9">
                                            <p:txEl>
                                              <p:pRg st="0" end="0"/>
                                            </p:txEl>
                                          </p:spTgt>
                                        </p:tgtEl>
                                      </p:cBhvr>
                                    </p:animEffect>
                                    <p:anim calcmode="lin" valueType="num">
                                      <p:cBhvr>
                                        <p:cTn id="8" dur="800" decel="100000" fill="hold"/>
                                        <p:tgtEl>
                                          <p:spTgt spid="9">
                                            <p:txEl>
                                              <p:pRg st="0" end="0"/>
                                            </p:txEl>
                                          </p:spTgt>
                                        </p:tgtEl>
                                        <p:attrNameLst>
                                          <p:attrName>style.rotation</p:attrName>
                                        </p:attrNameLst>
                                      </p:cBhvr>
                                      <p:tavLst>
                                        <p:tav tm="0">
                                          <p:val>
                                            <p:fltVal val="-90"/>
                                          </p:val>
                                        </p:tav>
                                        <p:tav tm="100000">
                                          <p:val>
                                            <p:fltVal val="0"/>
                                          </p:val>
                                        </p:tav>
                                      </p:tavLst>
                                    </p:anim>
                                    <p:anim calcmode="lin" valueType="num">
                                      <p:cBhvr>
                                        <p:cTn id="9" dur="800" decel="100000" fill="hold"/>
                                        <p:tgtEl>
                                          <p:spTgt spid="9">
                                            <p:txEl>
                                              <p:pRg st="0" end="0"/>
                                            </p:txEl>
                                          </p:spTgt>
                                        </p:tgtEl>
                                        <p:attrNameLst>
                                          <p:attrName>ppt_x</p:attrName>
                                        </p:attrNameLst>
                                      </p:cBhvr>
                                      <p:tavLst>
                                        <p:tav tm="0">
                                          <p:val>
                                            <p:strVal val="#ppt_x+0.4"/>
                                          </p:val>
                                        </p:tav>
                                        <p:tav tm="100000">
                                          <p:val>
                                            <p:strVal val="#ppt_x-0.05"/>
                                          </p:val>
                                        </p:tav>
                                      </p:tavLst>
                                    </p:anim>
                                    <p:anim calcmode="lin" valueType="num">
                                      <p:cBhvr>
                                        <p:cTn id="10" dur="800" decel="100000" fill="hold"/>
                                        <p:tgtEl>
                                          <p:spTgt spid="9">
                                            <p:txEl>
                                              <p:pRg st="0" end="0"/>
                                            </p:txEl>
                                          </p:spTgt>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9">
                                            <p:txEl>
                                              <p:pRg st="0" end="0"/>
                                            </p:txEl>
                                          </p:spTgt>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9">
                                            <p:txEl>
                                              <p:pRg st="0" end="0"/>
                                            </p:txEl>
                                          </p:spTgt>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9">
                                            <p:txEl>
                                              <p:pRg st="1" end="1"/>
                                            </p:txEl>
                                          </p:spTgt>
                                        </p:tgtEl>
                                        <p:attrNameLst>
                                          <p:attrName>style.visibility</p:attrName>
                                        </p:attrNameLst>
                                      </p:cBhvr>
                                      <p:to>
                                        <p:strVal val="visible"/>
                                      </p:to>
                                    </p:set>
                                    <p:animEffect transition="in" filter="fade">
                                      <p:cBhvr>
                                        <p:cTn id="17" dur="800" decel="100000"/>
                                        <p:tgtEl>
                                          <p:spTgt spid="9">
                                            <p:txEl>
                                              <p:pRg st="1" end="1"/>
                                            </p:txEl>
                                          </p:spTgt>
                                        </p:tgtEl>
                                      </p:cBhvr>
                                    </p:animEffect>
                                    <p:anim calcmode="lin" valueType="num">
                                      <p:cBhvr>
                                        <p:cTn id="18" dur="800" decel="100000" fill="hold"/>
                                        <p:tgtEl>
                                          <p:spTgt spid="9">
                                            <p:txEl>
                                              <p:pRg st="1" end="1"/>
                                            </p:txEl>
                                          </p:spTgt>
                                        </p:tgtEl>
                                        <p:attrNameLst>
                                          <p:attrName>style.rotation</p:attrName>
                                        </p:attrNameLst>
                                      </p:cBhvr>
                                      <p:tavLst>
                                        <p:tav tm="0">
                                          <p:val>
                                            <p:fltVal val="-90"/>
                                          </p:val>
                                        </p:tav>
                                        <p:tav tm="100000">
                                          <p:val>
                                            <p:fltVal val="0"/>
                                          </p:val>
                                        </p:tav>
                                      </p:tavLst>
                                    </p:anim>
                                    <p:anim calcmode="lin" valueType="num">
                                      <p:cBhvr>
                                        <p:cTn id="19" dur="800" decel="100000" fill="hold"/>
                                        <p:tgtEl>
                                          <p:spTgt spid="9">
                                            <p:txEl>
                                              <p:pRg st="1" end="1"/>
                                            </p:txEl>
                                          </p:spTgt>
                                        </p:tgtEl>
                                        <p:attrNameLst>
                                          <p:attrName>ppt_x</p:attrName>
                                        </p:attrNameLst>
                                      </p:cBhvr>
                                      <p:tavLst>
                                        <p:tav tm="0">
                                          <p:val>
                                            <p:strVal val="#ppt_x+0.4"/>
                                          </p:val>
                                        </p:tav>
                                        <p:tav tm="100000">
                                          <p:val>
                                            <p:strVal val="#ppt_x-0.05"/>
                                          </p:val>
                                        </p:tav>
                                      </p:tavLst>
                                    </p:anim>
                                    <p:anim calcmode="lin" valueType="num">
                                      <p:cBhvr>
                                        <p:cTn id="20" dur="800" decel="100000" fill="hold"/>
                                        <p:tgtEl>
                                          <p:spTgt spid="9">
                                            <p:txEl>
                                              <p:pRg st="1" end="1"/>
                                            </p:txEl>
                                          </p:spTgt>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9">
                                            <p:txEl>
                                              <p:pRg st="1" end="1"/>
                                            </p:txEl>
                                          </p:spTgt>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9">
                                            <p:txEl>
                                              <p:pRg st="1" end="1"/>
                                            </p:txEl>
                                          </p:spTgt>
                                        </p:tgtEl>
                                        <p:attrNameLst>
                                          <p:attrName>ppt_y</p:attrName>
                                        </p:attrNameLst>
                                      </p:cBhvr>
                                      <p:tavLst>
                                        <p:tav tm="0">
                                          <p:val>
                                            <p:strVal val="#ppt_y+0.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800" decel="100000"/>
                                        <p:tgtEl>
                                          <p:spTgt spid="9">
                                            <p:txEl>
                                              <p:pRg st="2" end="2"/>
                                            </p:txEl>
                                          </p:spTgt>
                                        </p:tgtEl>
                                      </p:cBhvr>
                                    </p:animEffect>
                                    <p:anim calcmode="lin" valueType="num">
                                      <p:cBhvr>
                                        <p:cTn id="28" dur="800" decel="100000" fill="hold"/>
                                        <p:tgtEl>
                                          <p:spTgt spid="9">
                                            <p:txEl>
                                              <p:pRg st="2" end="2"/>
                                            </p:txEl>
                                          </p:spTgt>
                                        </p:tgtEl>
                                        <p:attrNameLst>
                                          <p:attrName>style.rotation</p:attrName>
                                        </p:attrNameLst>
                                      </p:cBhvr>
                                      <p:tavLst>
                                        <p:tav tm="0">
                                          <p:val>
                                            <p:fltVal val="-90"/>
                                          </p:val>
                                        </p:tav>
                                        <p:tav tm="100000">
                                          <p:val>
                                            <p:fltVal val="0"/>
                                          </p:val>
                                        </p:tav>
                                      </p:tavLst>
                                    </p:anim>
                                    <p:anim calcmode="lin" valueType="num">
                                      <p:cBhvr>
                                        <p:cTn id="29" dur="800" decel="100000" fill="hold"/>
                                        <p:tgtEl>
                                          <p:spTgt spid="9">
                                            <p:txEl>
                                              <p:pRg st="2" end="2"/>
                                            </p:txEl>
                                          </p:spTgt>
                                        </p:tgtEl>
                                        <p:attrNameLst>
                                          <p:attrName>ppt_x</p:attrName>
                                        </p:attrNameLst>
                                      </p:cBhvr>
                                      <p:tavLst>
                                        <p:tav tm="0">
                                          <p:val>
                                            <p:strVal val="#ppt_x+0.4"/>
                                          </p:val>
                                        </p:tav>
                                        <p:tav tm="100000">
                                          <p:val>
                                            <p:strVal val="#ppt_x-0.05"/>
                                          </p:val>
                                        </p:tav>
                                      </p:tavLst>
                                    </p:anim>
                                    <p:anim calcmode="lin" valueType="num">
                                      <p:cBhvr>
                                        <p:cTn id="30" dur="800" decel="100000" fill="hold"/>
                                        <p:tgtEl>
                                          <p:spTgt spid="9">
                                            <p:txEl>
                                              <p:pRg st="2" end="2"/>
                                            </p:txEl>
                                          </p:spTgt>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9">
                                            <p:txEl>
                                              <p:pRg st="2" end="2"/>
                                            </p:txEl>
                                          </p:spTgt>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9">
                                            <p:txEl>
                                              <p:pRg st="2" end="2"/>
                                            </p:txEl>
                                          </p:spTgt>
                                        </p:tgtEl>
                                        <p:attrNameLst>
                                          <p:attrName>ppt_y</p:attrName>
                                        </p:attrNameLst>
                                      </p:cBhvr>
                                      <p:tavLst>
                                        <p:tav tm="0">
                                          <p:val>
                                            <p:strVal val="#ppt_y+0.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30" presetClass="entr" presetSubtype="0" fill="hold" grpId="0" nodeType="clickEffect">
                                  <p:stCondLst>
                                    <p:cond delay="0"/>
                                  </p:stCondLst>
                                  <p:childTnLst>
                                    <p:set>
                                      <p:cBhvr>
                                        <p:cTn id="36" dur="1" fill="hold">
                                          <p:stCondLst>
                                            <p:cond delay="0"/>
                                          </p:stCondLst>
                                        </p:cTn>
                                        <p:tgtEl>
                                          <p:spTgt spid="9">
                                            <p:txEl>
                                              <p:pRg st="3" end="3"/>
                                            </p:txEl>
                                          </p:spTgt>
                                        </p:tgtEl>
                                        <p:attrNameLst>
                                          <p:attrName>style.visibility</p:attrName>
                                        </p:attrNameLst>
                                      </p:cBhvr>
                                      <p:to>
                                        <p:strVal val="visible"/>
                                      </p:to>
                                    </p:set>
                                    <p:animEffect transition="in" filter="fade">
                                      <p:cBhvr>
                                        <p:cTn id="37" dur="800" decel="100000"/>
                                        <p:tgtEl>
                                          <p:spTgt spid="9">
                                            <p:txEl>
                                              <p:pRg st="3" end="3"/>
                                            </p:txEl>
                                          </p:spTgt>
                                        </p:tgtEl>
                                      </p:cBhvr>
                                    </p:animEffect>
                                    <p:anim calcmode="lin" valueType="num">
                                      <p:cBhvr>
                                        <p:cTn id="38" dur="800" decel="100000" fill="hold"/>
                                        <p:tgtEl>
                                          <p:spTgt spid="9">
                                            <p:txEl>
                                              <p:pRg st="3" end="3"/>
                                            </p:txEl>
                                          </p:spTgt>
                                        </p:tgtEl>
                                        <p:attrNameLst>
                                          <p:attrName>style.rotation</p:attrName>
                                        </p:attrNameLst>
                                      </p:cBhvr>
                                      <p:tavLst>
                                        <p:tav tm="0">
                                          <p:val>
                                            <p:fltVal val="-90"/>
                                          </p:val>
                                        </p:tav>
                                        <p:tav tm="100000">
                                          <p:val>
                                            <p:fltVal val="0"/>
                                          </p:val>
                                        </p:tav>
                                      </p:tavLst>
                                    </p:anim>
                                    <p:anim calcmode="lin" valueType="num">
                                      <p:cBhvr>
                                        <p:cTn id="39" dur="800" decel="100000" fill="hold"/>
                                        <p:tgtEl>
                                          <p:spTgt spid="9">
                                            <p:txEl>
                                              <p:pRg st="3" end="3"/>
                                            </p:txEl>
                                          </p:spTgt>
                                        </p:tgtEl>
                                        <p:attrNameLst>
                                          <p:attrName>ppt_x</p:attrName>
                                        </p:attrNameLst>
                                      </p:cBhvr>
                                      <p:tavLst>
                                        <p:tav tm="0">
                                          <p:val>
                                            <p:strVal val="#ppt_x+0.4"/>
                                          </p:val>
                                        </p:tav>
                                        <p:tav tm="100000">
                                          <p:val>
                                            <p:strVal val="#ppt_x-0.05"/>
                                          </p:val>
                                        </p:tav>
                                      </p:tavLst>
                                    </p:anim>
                                    <p:anim calcmode="lin" valueType="num">
                                      <p:cBhvr>
                                        <p:cTn id="40" dur="800" decel="100000" fill="hold"/>
                                        <p:tgtEl>
                                          <p:spTgt spid="9">
                                            <p:txEl>
                                              <p:pRg st="3" end="3"/>
                                            </p:txEl>
                                          </p:spTgt>
                                        </p:tgtEl>
                                        <p:attrNameLst>
                                          <p:attrName>ppt_y</p:attrName>
                                        </p:attrNameLst>
                                      </p:cBhvr>
                                      <p:tavLst>
                                        <p:tav tm="0">
                                          <p:val>
                                            <p:strVal val="#ppt_y-0.4"/>
                                          </p:val>
                                        </p:tav>
                                        <p:tav tm="100000">
                                          <p:val>
                                            <p:strVal val="#ppt_y+0.1"/>
                                          </p:val>
                                        </p:tav>
                                      </p:tavLst>
                                    </p:anim>
                                    <p:anim calcmode="lin" valueType="num">
                                      <p:cBhvr>
                                        <p:cTn id="41" dur="200" accel="100000" fill="hold">
                                          <p:stCondLst>
                                            <p:cond delay="800"/>
                                          </p:stCondLst>
                                        </p:cTn>
                                        <p:tgtEl>
                                          <p:spTgt spid="9">
                                            <p:txEl>
                                              <p:pRg st="3" end="3"/>
                                            </p:txEl>
                                          </p:spTgt>
                                        </p:tgtEl>
                                        <p:attrNameLst>
                                          <p:attrName>ppt_x</p:attrName>
                                        </p:attrNameLst>
                                      </p:cBhvr>
                                      <p:tavLst>
                                        <p:tav tm="0">
                                          <p:val>
                                            <p:strVal val="#ppt_x-0.05"/>
                                          </p:val>
                                        </p:tav>
                                        <p:tav tm="100000">
                                          <p:val>
                                            <p:strVal val="#ppt_x"/>
                                          </p:val>
                                        </p:tav>
                                      </p:tavLst>
                                    </p:anim>
                                    <p:anim calcmode="lin" valueType="num">
                                      <p:cBhvr>
                                        <p:cTn id="42" dur="200" accel="100000" fill="hold">
                                          <p:stCondLst>
                                            <p:cond delay="800"/>
                                          </p:stCondLst>
                                        </p:cTn>
                                        <p:tgtEl>
                                          <p:spTgt spid="9">
                                            <p:txEl>
                                              <p:pRg st="3" end="3"/>
                                            </p:txEl>
                                          </p:spTgt>
                                        </p:tgtEl>
                                        <p:attrNameLst>
                                          <p:attrName>ppt_y</p:attrName>
                                        </p:attrNameLst>
                                      </p:cBhvr>
                                      <p:tavLst>
                                        <p:tav tm="0">
                                          <p:val>
                                            <p:strVal val="#ppt_y+0.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30" presetClass="entr" presetSubtype="0" fill="hold" grpId="0" nodeType="clickEffect">
                                  <p:stCondLst>
                                    <p:cond delay="0"/>
                                  </p:stCondLst>
                                  <p:childTnLst>
                                    <p:set>
                                      <p:cBhvr>
                                        <p:cTn id="46" dur="1" fill="hold">
                                          <p:stCondLst>
                                            <p:cond delay="0"/>
                                          </p:stCondLst>
                                        </p:cTn>
                                        <p:tgtEl>
                                          <p:spTgt spid="10">
                                            <p:txEl>
                                              <p:pRg st="0" end="0"/>
                                            </p:txEl>
                                          </p:spTgt>
                                        </p:tgtEl>
                                        <p:attrNameLst>
                                          <p:attrName>style.visibility</p:attrName>
                                        </p:attrNameLst>
                                      </p:cBhvr>
                                      <p:to>
                                        <p:strVal val="visible"/>
                                      </p:to>
                                    </p:set>
                                    <p:animEffect transition="in" filter="fade">
                                      <p:cBhvr>
                                        <p:cTn id="47" dur="800" decel="100000"/>
                                        <p:tgtEl>
                                          <p:spTgt spid="10">
                                            <p:txEl>
                                              <p:pRg st="0" end="0"/>
                                            </p:txEl>
                                          </p:spTgt>
                                        </p:tgtEl>
                                      </p:cBhvr>
                                    </p:animEffect>
                                    <p:anim calcmode="lin" valueType="num">
                                      <p:cBhvr>
                                        <p:cTn id="48" dur="800" decel="100000" fill="hold"/>
                                        <p:tgtEl>
                                          <p:spTgt spid="10">
                                            <p:txEl>
                                              <p:pRg st="0" end="0"/>
                                            </p:txEl>
                                          </p:spTgt>
                                        </p:tgtEl>
                                        <p:attrNameLst>
                                          <p:attrName>style.rotation</p:attrName>
                                        </p:attrNameLst>
                                      </p:cBhvr>
                                      <p:tavLst>
                                        <p:tav tm="0">
                                          <p:val>
                                            <p:fltVal val="-90"/>
                                          </p:val>
                                        </p:tav>
                                        <p:tav tm="100000">
                                          <p:val>
                                            <p:fltVal val="0"/>
                                          </p:val>
                                        </p:tav>
                                      </p:tavLst>
                                    </p:anim>
                                    <p:anim calcmode="lin" valueType="num">
                                      <p:cBhvr>
                                        <p:cTn id="49" dur="800" decel="100000" fill="hold"/>
                                        <p:tgtEl>
                                          <p:spTgt spid="10">
                                            <p:txEl>
                                              <p:pRg st="0" end="0"/>
                                            </p:txEl>
                                          </p:spTgt>
                                        </p:tgtEl>
                                        <p:attrNameLst>
                                          <p:attrName>ppt_x</p:attrName>
                                        </p:attrNameLst>
                                      </p:cBhvr>
                                      <p:tavLst>
                                        <p:tav tm="0">
                                          <p:val>
                                            <p:strVal val="#ppt_x+0.4"/>
                                          </p:val>
                                        </p:tav>
                                        <p:tav tm="100000">
                                          <p:val>
                                            <p:strVal val="#ppt_x-0.05"/>
                                          </p:val>
                                        </p:tav>
                                      </p:tavLst>
                                    </p:anim>
                                    <p:anim calcmode="lin" valueType="num">
                                      <p:cBhvr>
                                        <p:cTn id="50" dur="800" decel="100000" fill="hold"/>
                                        <p:tgtEl>
                                          <p:spTgt spid="10">
                                            <p:txEl>
                                              <p:pRg st="0" end="0"/>
                                            </p:txEl>
                                          </p:spTgt>
                                        </p:tgtEl>
                                        <p:attrNameLst>
                                          <p:attrName>ppt_y</p:attrName>
                                        </p:attrNameLst>
                                      </p:cBhvr>
                                      <p:tavLst>
                                        <p:tav tm="0">
                                          <p:val>
                                            <p:strVal val="#ppt_y-0.4"/>
                                          </p:val>
                                        </p:tav>
                                        <p:tav tm="100000">
                                          <p:val>
                                            <p:strVal val="#ppt_y+0.1"/>
                                          </p:val>
                                        </p:tav>
                                      </p:tavLst>
                                    </p:anim>
                                    <p:anim calcmode="lin" valueType="num">
                                      <p:cBhvr>
                                        <p:cTn id="51" dur="200" accel="100000" fill="hold">
                                          <p:stCondLst>
                                            <p:cond delay="800"/>
                                          </p:stCondLst>
                                        </p:cTn>
                                        <p:tgtEl>
                                          <p:spTgt spid="10">
                                            <p:txEl>
                                              <p:pRg st="0" end="0"/>
                                            </p:txEl>
                                          </p:spTgt>
                                        </p:tgtEl>
                                        <p:attrNameLst>
                                          <p:attrName>ppt_x</p:attrName>
                                        </p:attrNameLst>
                                      </p:cBhvr>
                                      <p:tavLst>
                                        <p:tav tm="0">
                                          <p:val>
                                            <p:strVal val="#ppt_x-0.05"/>
                                          </p:val>
                                        </p:tav>
                                        <p:tav tm="100000">
                                          <p:val>
                                            <p:strVal val="#ppt_x"/>
                                          </p:val>
                                        </p:tav>
                                      </p:tavLst>
                                    </p:anim>
                                    <p:anim calcmode="lin" valueType="num">
                                      <p:cBhvr>
                                        <p:cTn id="52" dur="200" accel="100000" fill="hold">
                                          <p:stCondLst>
                                            <p:cond delay="800"/>
                                          </p:stCondLst>
                                        </p:cTn>
                                        <p:tgtEl>
                                          <p:spTgt spid="10">
                                            <p:txEl>
                                              <p:pRg st="0" end="0"/>
                                            </p:txEl>
                                          </p:spTgt>
                                        </p:tgtEl>
                                        <p:attrNameLst>
                                          <p:attrName>ppt_y</p:attrName>
                                        </p:attrNameLst>
                                      </p:cBhvr>
                                      <p:tavLst>
                                        <p:tav tm="0">
                                          <p:val>
                                            <p:strVal val="#ppt_y+0.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30" presetClass="entr" presetSubtype="0" fill="hold" grpId="0" nodeType="clickEffect">
                                  <p:stCondLst>
                                    <p:cond delay="0"/>
                                  </p:stCondLst>
                                  <p:childTnLst>
                                    <p:set>
                                      <p:cBhvr>
                                        <p:cTn id="56" dur="1" fill="hold">
                                          <p:stCondLst>
                                            <p:cond delay="0"/>
                                          </p:stCondLst>
                                        </p:cTn>
                                        <p:tgtEl>
                                          <p:spTgt spid="10">
                                            <p:txEl>
                                              <p:pRg st="1" end="1"/>
                                            </p:txEl>
                                          </p:spTgt>
                                        </p:tgtEl>
                                        <p:attrNameLst>
                                          <p:attrName>style.visibility</p:attrName>
                                        </p:attrNameLst>
                                      </p:cBhvr>
                                      <p:to>
                                        <p:strVal val="visible"/>
                                      </p:to>
                                    </p:set>
                                    <p:animEffect transition="in" filter="fade">
                                      <p:cBhvr>
                                        <p:cTn id="57" dur="800" decel="100000"/>
                                        <p:tgtEl>
                                          <p:spTgt spid="10">
                                            <p:txEl>
                                              <p:pRg st="1" end="1"/>
                                            </p:txEl>
                                          </p:spTgt>
                                        </p:tgtEl>
                                      </p:cBhvr>
                                    </p:animEffect>
                                    <p:anim calcmode="lin" valueType="num">
                                      <p:cBhvr>
                                        <p:cTn id="58" dur="800" decel="100000" fill="hold"/>
                                        <p:tgtEl>
                                          <p:spTgt spid="10">
                                            <p:txEl>
                                              <p:pRg st="1" end="1"/>
                                            </p:txEl>
                                          </p:spTgt>
                                        </p:tgtEl>
                                        <p:attrNameLst>
                                          <p:attrName>style.rotation</p:attrName>
                                        </p:attrNameLst>
                                      </p:cBhvr>
                                      <p:tavLst>
                                        <p:tav tm="0">
                                          <p:val>
                                            <p:fltVal val="-90"/>
                                          </p:val>
                                        </p:tav>
                                        <p:tav tm="100000">
                                          <p:val>
                                            <p:fltVal val="0"/>
                                          </p:val>
                                        </p:tav>
                                      </p:tavLst>
                                    </p:anim>
                                    <p:anim calcmode="lin" valueType="num">
                                      <p:cBhvr>
                                        <p:cTn id="59" dur="800" decel="100000" fill="hold"/>
                                        <p:tgtEl>
                                          <p:spTgt spid="10">
                                            <p:txEl>
                                              <p:pRg st="1" end="1"/>
                                            </p:txEl>
                                          </p:spTgt>
                                        </p:tgtEl>
                                        <p:attrNameLst>
                                          <p:attrName>ppt_x</p:attrName>
                                        </p:attrNameLst>
                                      </p:cBhvr>
                                      <p:tavLst>
                                        <p:tav tm="0">
                                          <p:val>
                                            <p:strVal val="#ppt_x+0.4"/>
                                          </p:val>
                                        </p:tav>
                                        <p:tav tm="100000">
                                          <p:val>
                                            <p:strVal val="#ppt_x-0.05"/>
                                          </p:val>
                                        </p:tav>
                                      </p:tavLst>
                                    </p:anim>
                                    <p:anim calcmode="lin" valueType="num">
                                      <p:cBhvr>
                                        <p:cTn id="60" dur="800" decel="100000" fill="hold"/>
                                        <p:tgtEl>
                                          <p:spTgt spid="10">
                                            <p:txEl>
                                              <p:pRg st="1" end="1"/>
                                            </p:txEl>
                                          </p:spTgt>
                                        </p:tgtEl>
                                        <p:attrNameLst>
                                          <p:attrName>ppt_y</p:attrName>
                                        </p:attrNameLst>
                                      </p:cBhvr>
                                      <p:tavLst>
                                        <p:tav tm="0">
                                          <p:val>
                                            <p:strVal val="#ppt_y-0.4"/>
                                          </p:val>
                                        </p:tav>
                                        <p:tav tm="100000">
                                          <p:val>
                                            <p:strVal val="#ppt_y+0.1"/>
                                          </p:val>
                                        </p:tav>
                                      </p:tavLst>
                                    </p:anim>
                                    <p:anim calcmode="lin" valueType="num">
                                      <p:cBhvr>
                                        <p:cTn id="61" dur="200" accel="100000" fill="hold">
                                          <p:stCondLst>
                                            <p:cond delay="800"/>
                                          </p:stCondLst>
                                        </p:cTn>
                                        <p:tgtEl>
                                          <p:spTgt spid="10">
                                            <p:txEl>
                                              <p:pRg st="1" end="1"/>
                                            </p:txEl>
                                          </p:spTgt>
                                        </p:tgtEl>
                                        <p:attrNameLst>
                                          <p:attrName>ppt_x</p:attrName>
                                        </p:attrNameLst>
                                      </p:cBhvr>
                                      <p:tavLst>
                                        <p:tav tm="0">
                                          <p:val>
                                            <p:strVal val="#ppt_x-0.05"/>
                                          </p:val>
                                        </p:tav>
                                        <p:tav tm="100000">
                                          <p:val>
                                            <p:strVal val="#ppt_x"/>
                                          </p:val>
                                        </p:tav>
                                      </p:tavLst>
                                    </p:anim>
                                    <p:anim calcmode="lin" valueType="num">
                                      <p:cBhvr>
                                        <p:cTn id="62" dur="200" accel="100000" fill="hold">
                                          <p:stCondLst>
                                            <p:cond delay="800"/>
                                          </p:stCondLst>
                                        </p:cTn>
                                        <p:tgtEl>
                                          <p:spTgt spid="10">
                                            <p:txEl>
                                              <p:pRg st="1" end="1"/>
                                            </p:txEl>
                                          </p:spTgt>
                                        </p:tgtEl>
                                        <p:attrNameLst>
                                          <p:attrName>ppt_y</p:attrName>
                                        </p:attrNameLst>
                                      </p:cBhvr>
                                      <p:tavLst>
                                        <p:tav tm="0">
                                          <p:val>
                                            <p:strVal val="#ppt_y+0.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30" presetClass="entr" presetSubtype="0" fill="hold" grpId="0" nodeType="clickEffect">
                                  <p:stCondLst>
                                    <p:cond delay="0"/>
                                  </p:stCondLst>
                                  <p:childTnLst>
                                    <p:set>
                                      <p:cBhvr>
                                        <p:cTn id="66" dur="1" fill="hold">
                                          <p:stCondLst>
                                            <p:cond delay="0"/>
                                          </p:stCondLst>
                                        </p:cTn>
                                        <p:tgtEl>
                                          <p:spTgt spid="10">
                                            <p:txEl>
                                              <p:pRg st="2" end="2"/>
                                            </p:txEl>
                                          </p:spTgt>
                                        </p:tgtEl>
                                        <p:attrNameLst>
                                          <p:attrName>style.visibility</p:attrName>
                                        </p:attrNameLst>
                                      </p:cBhvr>
                                      <p:to>
                                        <p:strVal val="visible"/>
                                      </p:to>
                                    </p:set>
                                    <p:animEffect transition="in" filter="fade">
                                      <p:cBhvr>
                                        <p:cTn id="67" dur="800" decel="100000"/>
                                        <p:tgtEl>
                                          <p:spTgt spid="10">
                                            <p:txEl>
                                              <p:pRg st="2" end="2"/>
                                            </p:txEl>
                                          </p:spTgt>
                                        </p:tgtEl>
                                      </p:cBhvr>
                                    </p:animEffect>
                                    <p:anim calcmode="lin" valueType="num">
                                      <p:cBhvr>
                                        <p:cTn id="68" dur="800" decel="100000" fill="hold"/>
                                        <p:tgtEl>
                                          <p:spTgt spid="10">
                                            <p:txEl>
                                              <p:pRg st="2" end="2"/>
                                            </p:txEl>
                                          </p:spTgt>
                                        </p:tgtEl>
                                        <p:attrNameLst>
                                          <p:attrName>style.rotation</p:attrName>
                                        </p:attrNameLst>
                                      </p:cBhvr>
                                      <p:tavLst>
                                        <p:tav tm="0">
                                          <p:val>
                                            <p:fltVal val="-90"/>
                                          </p:val>
                                        </p:tav>
                                        <p:tav tm="100000">
                                          <p:val>
                                            <p:fltVal val="0"/>
                                          </p:val>
                                        </p:tav>
                                      </p:tavLst>
                                    </p:anim>
                                    <p:anim calcmode="lin" valueType="num">
                                      <p:cBhvr>
                                        <p:cTn id="69" dur="800" decel="100000" fill="hold"/>
                                        <p:tgtEl>
                                          <p:spTgt spid="10">
                                            <p:txEl>
                                              <p:pRg st="2" end="2"/>
                                            </p:txEl>
                                          </p:spTgt>
                                        </p:tgtEl>
                                        <p:attrNameLst>
                                          <p:attrName>ppt_x</p:attrName>
                                        </p:attrNameLst>
                                      </p:cBhvr>
                                      <p:tavLst>
                                        <p:tav tm="0">
                                          <p:val>
                                            <p:strVal val="#ppt_x+0.4"/>
                                          </p:val>
                                        </p:tav>
                                        <p:tav tm="100000">
                                          <p:val>
                                            <p:strVal val="#ppt_x-0.05"/>
                                          </p:val>
                                        </p:tav>
                                      </p:tavLst>
                                    </p:anim>
                                    <p:anim calcmode="lin" valueType="num">
                                      <p:cBhvr>
                                        <p:cTn id="70" dur="800" decel="100000" fill="hold"/>
                                        <p:tgtEl>
                                          <p:spTgt spid="10">
                                            <p:txEl>
                                              <p:pRg st="2" end="2"/>
                                            </p:txEl>
                                          </p:spTgt>
                                        </p:tgtEl>
                                        <p:attrNameLst>
                                          <p:attrName>ppt_y</p:attrName>
                                        </p:attrNameLst>
                                      </p:cBhvr>
                                      <p:tavLst>
                                        <p:tav tm="0">
                                          <p:val>
                                            <p:strVal val="#ppt_y-0.4"/>
                                          </p:val>
                                        </p:tav>
                                        <p:tav tm="100000">
                                          <p:val>
                                            <p:strVal val="#ppt_y+0.1"/>
                                          </p:val>
                                        </p:tav>
                                      </p:tavLst>
                                    </p:anim>
                                    <p:anim calcmode="lin" valueType="num">
                                      <p:cBhvr>
                                        <p:cTn id="71" dur="200" accel="100000" fill="hold">
                                          <p:stCondLst>
                                            <p:cond delay="800"/>
                                          </p:stCondLst>
                                        </p:cTn>
                                        <p:tgtEl>
                                          <p:spTgt spid="10">
                                            <p:txEl>
                                              <p:pRg st="2" end="2"/>
                                            </p:txEl>
                                          </p:spTgt>
                                        </p:tgtEl>
                                        <p:attrNameLst>
                                          <p:attrName>ppt_x</p:attrName>
                                        </p:attrNameLst>
                                      </p:cBhvr>
                                      <p:tavLst>
                                        <p:tav tm="0">
                                          <p:val>
                                            <p:strVal val="#ppt_x-0.05"/>
                                          </p:val>
                                        </p:tav>
                                        <p:tav tm="100000">
                                          <p:val>
                                            <p:strVal val="#ppt_x"/>
                                          </p:val>
                                        </p:tav>
                                      </p:tavLst>
                                    </p:anim>
                                    <p:anim calcmode="lin" valueType="num">
                                      <p:cBhvr>
                                        <p:cTn id="72" dur="200" accel="100000" fill="hold">
                                          <p:stCondLst>
                                            <p:cond delay="800"/>
                                          </p:stCondLst>
                                        </p:cTn>
                                        <p:tgtEl>
                                          <p:spTgt spid="10">
                                            <p:txEl>
                                              <p:pRg st="2" end="2"/>
                                            </p:txEl>
                                          </p:spTgt>
                                        </p:tgtEl>
                                        <p:attrNameLst>
                                          <p:attrName>ppt_y</p:attrName>
                                        </p:attrNameLst>
                                      </p:cBhvr>
                                      <p:tavLst>
                                        <p:tav tm="0">
                                          <p:val>
                                            <p:strVal val="#ppt_y+0.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30" presetClass="entr" presetSubtype="0" fill="hold" grpId="0" nodeType="clickEffect">
                                  <p:stCondLst>
                                    <p:cond delay="0"/>
                                  </p:stCondLst>
                                  <p:childTnLst>
                                    <p:set>
                                      <p:cBhvr>
                                        <p:cTn id="76" dur="1" fill="hold">
                                          <p:stCondLst>
                                            <p:cond delay="0"/>
                                          </p:stCondLst>
                                        </p:cTn>
                                        <p:tgtEl>
                                          <p:spTgt spid="10">
                                            <p:txEl>
                                              <p:pRg st="3" end="3"/>
                                            </p:txEl>
                                          </p:spTgt>
                                        </p:tgtEl>
                                        <p:attrNameLst>
                                          <p:attrName>style.visibility</p:attrName>
                                        </p:attrNameLst>
                                      </p:cBhvr>
                                      <p:to>
                                        <p:strVal val="visible"/>
                                      </p:to>
                                    </p:set>
                                    <p:animEffect transition="in" filter="fade">
                                      <p:cBhvr>
                                        <p:cTn id="77" dur="800" decel="100000"/>
                                        <p:tgtEl>
                                          <p:spTgt spid="10">
                                            <p:txEl>
                                              <p:pRg st="3" end="3"/>
                                            </p:txEl>
                                          </p:spTgt>
                                        </p:tgtEl>
                                      </p:cBhvr>
                                    </p:animEffect>
                                    <p:anim calcmode="lin" valueType="num">
                                      <p:cBhvr>
                                        <p:cTn id="78" dur="800" decel="100000" fill="hold"/>
                                        <p:tgtEl>
                                          <p:spTgt spid="10">
                                            <p:txEl>
                                              <p:pRg st="3" end="3"/>
                                            </p:txEl>
                                          </p:spTgt>
                                        </p:tgtEl>
                                        <p:attrNameLst>
                                          <p:attrName>style.rotation</p:attrName>
                                        </p:attrNameLst>
                                      </p:cBhvr>
                                      <p:tavLst>
                                        <p:tav tm="0">
                                          <p:val>
                                            <p:fltVal val="-90"/>
                                          </p:val>
                                        </p:tav>
                                        <p:tav tm="100000">
                                          <p:val>
                                            <p:fltVal val="0"/>
                                          </p:val>
                                        </p:tav>
                                      </p:tavLst>
                                    </p:anim>
                                    <p:anim calcmode="lin" valueType="num">
                                      <p:cBhvr>
                                        <p:cTn id="79" dur="800" decel="100000" fill="hold"/>
                                        <p:tgtEl>
                                          <p:spTgt spid="10">
                                            <p:txEl>
                                              <p:pRg st="3" end="3"/>
                                            </p:txEl>
                                          </p:spTgt>
                                        </p:tgtEl>
                                        <p:attrNameLst>
                                          <p:attrName>ppt_x</p:attrName>
                                        </p:attrNameLst>
                                      </p:cBhvr>
                                      <p:tavLst>
                                        <p:tav tm="0">
                                          <p:val>
                                            <p:strVal val="#ppt_x+0.4"/>
                                          </p:val>
                                        </p:tav>
                                        <p:tav tm="100000">
                                          <p:val>
                                            <p:strVal val="#ppt_x-0.05"/>
                                          </p:val>
                                        </p:tav>
                                      </p:tavLst>
                                    </p:anim>
                                    <p:anim calcmode="lin" valueType="num">
                                      <p:cBhvr>
                                        <p:cTn id="80" dur="800" decel="100000" fill="hold"/>
                                        <p:tgtEl>
                                          <p:spTgt spid="10">
                                            <p:txEl>
                                              <p:pRg st="3" end="3"/>
                                            </p:txEl>
                                          </p:spTgt>
                                        </p:tgtEl>
                                        <p:attrNameLst>
                                          <p:attrName>ppt_y</p:attrName>
                                        </p:attrNameLst>
                                      </p:cBhvr>
                                      <p:tavLst>
                                        <p:tav tm="0">
                                          <p:val>
                                            <p:strVal val="#ppt_y-0.4"/>
                                          </p:val>
                                        </p:tav>
                                        <p:tav tm="100000">
                                          <p:val>
                                            <p:strVal val="#ppt_y+0.1"/>
                                          </p:val>
                                        </p:tav>
                                      </p:tavLst>
                                    </p:anim>
                                    <p:anim calcmode="lin" valueType="num">
                                      <p:cBhvr>
                                        <p:cTn id="81" dur="200" accel="100000" fill="hold">
                                          <p:stCondLst>
                                            <p:cond delay="800"/>
                                          </p:stCondLst>
                                        </p:cTn>
                                        <p:tgtEl>
                                          <p:spTgt spid="10">
                                            <p:txEl>
                                              <p:pRg st="3" end="3"/>
                                            </p:txEl>
                                          </p:spTgt>
                                        </p:tgtEl>
                                        <p:attrNameLst>
                                          <p:attrName>ppt_x</p:attrName>
                                        </p:attrNameLst>
                                      </p:cBhvr>
                                      <p:tavLst>
                                        <p:tav tm="0">
                                          <p:val>
                                            <p:strVal val="#ppt_x-0.05"/>
                                          </p:val>
                                        </p:tav>
                                        <p:tav tm="100000">
                                          <p:val>
                                            <p:strVal val="#ppt_x"/>
                                          </p:val>
                                        </p:tav>
                                      </p:tavLst>
                                    </p:anim>
                                    <p:anim calcmode="lin" valueType="num">
                                      <p:cBhvr>
                                        <p:cTn id="82" dur="200" accel="100000" fill="hold">
                                          <p:stCondLst>
                                            <p:cond delay="800"/>
                                          </p:stCondLst>
                                        </p:cTn>
                                        <p:tgtEl>
                                          <p:spTgt spid="10">
                                            <p:txEl>
                                              <p:pRg st="3" end="3"/>
                                            </p:txEl>
                                          </p:spTgt>
                                        </p:tgtEl>
                                        <p:attrNameLst>
                                          <p:attrName>ppt_y</p:attrName>
                                        </p:attrNameLst>
                                      </p:cBhvr>
                                      <p:tavLst>
                                        <p:tav tm="0">
                                          <p:val>
                                            <p:strVal val="#ppt_y+0.1"/>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59402"/>
                                        </p:tgtEl>
                                        <p:attrNameLst>
                                          <p:attrName>style.visibility</p:attrName>
                                        </p:attrNameLst>
                                      </p:cBhvr>
                                      <p:to>
                                        <p:strVal val="visible"/>
                                      </p:to>
                                    </p:set>
                                    <p:animEffect transition="in" filter="dissolve">
                                      <p:cBhvr>
                                        <p:cTn id="87" dur="500"/>
                                        <p:tgtEl>
                                          <p:spTgt spid="59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02" grpId="0"/>
      <p:bldP spid="9" grpId="0" build="p"/>
      <p:bldP spid="10"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descr="Paphos"/>
          <p:cNvPicPr>
            <a:picLocks noChangeAspect="1" noChangeArrowheads="1"/>
          </p:cNvPicPr>
          <p:nvPr/>
        </p:nvPicPr>
        <p:blipFill rotWithShape="1">
          <a:blip r:embed="rId3">
            <a:lum bright="-30000"/>
            <a:extLst>
              <a:ext uri="{28A0092B-C50C-407E-A947-70E740481C1C}">
                <a14:useLocalDpi xmlns:a14="http://schemas.microsoft.com/office/drawing/2010/main"/>
              </a:ext>
            </a:extLst>
          </a:blip>
          <a:srcRect b="5932"/>
          <a:stretch/>
        </p:blipFill>
        <p:spPr bwMode="auto">
          <a:xfrm>
            <a:off x="0" y="0"/>
            <a:ext cx="7229475" cy="70245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2" name="Rectangle 2"/>
          <p:cNvSpPr>
            <a:spLocks noGrp="1" noRot="1" noChangeArrowheads="1"/>
          </p:cNvSpPr>
          <p:nvPr>
            <p:ph type="title"/>
          </p:nvPr>
        </p:nvSpPr>
        <p:spPr>
          <a:xfrm>
            <a:off x="-76200" y="228600"/>
            <a:ext cx="7772400" cy="11430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فشل الآلهة الوثنية</a:t>
            </a:r>
            <a:endParaRPr lang="en-US" sz="4000" dirty="0">
              <a:latin typeface="Arial" panose="020B0604020202020204" pitchFamily="34" charset="0"/>
              <a:ea typeface="ＭＳ Ｐゴシック" charset="0"/>
              <a:cs typeface="Arial" panose="020B0604020202020204" pitchFamily="34" charset="0"/>
            </a:endParaRPr>
          </a:p>
        </p:txBody>
      </p:sp>
      <p:sp>
        <p:nvSpPr>
          <p:cNvPr id="61445" name="Rectangle 5"/>
          <p:cNvSpPr>
            <a:spLocks noRot="1" noChangeArrowheads="1"/>
          </p:cNvSpPr>
          <p:nvPr/>
        </p:nvSpPr>
        <p:spPr bwMode="auto">
          <a:xfrm>
            <a:off x="0" y="4800600"/>
            <a:ext cx="9144000" cy="2209800"/>
          </a:xfrm>
          <a:prstGeom prst="rect">
            <a:avLst/>
          </a:prstGeom>
          <a:solidFill>
            <a:srgbClr val="000000"/>
          </a:solidFill>
          <a:ln w="9525">
            <a:noFill/>
            <a:miter lim="800000"/>
            <a:headEnd/>
            <a:tailEnd/>
          </a:ln>
          <a:effectLst/>
        </p:spPr>
        <p:txBody>
          <a:bodyPr/>
          <a:lstStyle/>
          <a:p>
            <a:pPr algn="r" eaLnBrk="1" hangingPunct="1">
              <a:spcBef>
                <a:spcPct val="20000"/>
              </a:spcBef>
              <a:buClr>
                <a:schemeClr val="hlink"/>
              </a:buClr>
              <a:buSzPct val="80000"/>
              <a:buFont typeface="Arial" charset="0"/>
              <a:buNone/>
              <a:defRPr/>
            </a:pPr>
            <a:r>
              <a:rPr lang="ar-JO" altLang="ja-JP" sz="2400" b="1" dirty="0">
                <a:effectLst>
                  <a:outerShdw blurRad="38100" dist="38100" dir="2700000" algn="tl">
                    <a:srgbClr val="00007A"/>
                  </a:outerShdw>
                </a:effectLst>
                <a:latin typeface="Arial" panose="020B0604020202020204" pitchFamily="34" charset="0"/>
                <a:cs typeface="Arial" panose="020B0604020202020204" pitchFamily="34" charset="0"/>
              </a:rPr>
              <a:t>ساحل بافوس في قبرص حيث وفقًا للأسطورة اليونانية ولدت أفروديت إلهة الحب - بعد أن نهضت من زبد البحر القريب</a:t>
            </a:r>
            <a:endParaRPr lang="en-US" sz="2400" b="1" dirty="0">
              <a:effectLst>
                <a:outerShdw blurRad="38100" dist="38100" dir="2700000" algn="tl">
                  <a:srgbClr val="00007A"/>
                </a:outerShdw>
              </a:effectLst>
              <a:latin typeface="Arial" panose="020B0604020202020204" pitchFamily="34" charset="0"/>
              <a:cs typeface="Arial" panose="020B0604020202020204" pitchFamily="34" charset="0"/>
            </a:endParaRPr>
          </a:p>
          <a:p>
            <a:pPr algn="r" eaLnBrk="1" hangingPunct="1">
              <a:spcBef>
                <a:spcPct val="20000"/>
              </a:spcBef>
              <a:buClr>
                <a:schemeClr val="hlink"/>
              </a:buClr>
              <a:buSzPct val="80000"/>
              <a:buFont typeface="Arial" charset="0"/>
              <a:buNone/>
              <a:defRPr/>
            </a:pPr>
            <a:r>
              <a:rPr lang="ar-JO" sz="2400" b="1" dirty="0">
                <a:effectLst>
                  <a:outerShdw blurRad="38100" dist="38100" dir="2700000" algn="tl">
                    <a:srgbClr val="00007A"/>
                  </a:outerShdw>
                </a:effectLst>
                <a:latin typeface="Arial" panose="020B0604020202020204" pitchFamily="34" charset="0"/>
                <a:cs typeface="Arial" panose="020B0604020202020204" pitchFamily="34" charset="0"/>
              </a:rPr>
              <a:t>إي. باكس، في خطوات القديس بولس، 65</a:t>
            </a:r>
            <a:endParaRPr lang="en-US" sz="2400" b="1" dirty="0">
              <a:effectLst>
                <a:outerShdw blurRad="38100" dist="38100" dir="2700000" algn="tl">
                  <a:srgbClr val="00007A"/>
                </a:outerShdw>
              </a:effectLst>
              <a:latin typeface="Arial" panose="020B0604020202020204" pitchFamily="34" charset="0"/>
              <a:cs typeface="Arial" panose="020B0604020202020204" pitchFamily="34" charset="0"/>
            </a:endParaRPr>
          </a:p>
          <a:p>
            <a:pPr algn="r" eaLnBrk="1" hangingPunct="1">
              <a:spcBef>
                <a:spcPct val="20000"/>
              </a:spcBef>
              <a:buClr>
                <a:schemeClr val="hlink"/>
              </a:buClr>
              <a:buSzPct val="80000"/>
              <a:buFont typeface="Arial" charset="0"/>
              <a:buNone/>
              <a:defRPr/>
            </a:pPr>
            <a:endParaRPr lang="en-US" sz="2400" b="1" dirty="0">
              <a:effectLst>
                <a:outerShdw blurRad="38100" dist="38100" dir="2700000" algn="tl">
                  <a:srgbClr val="00007A"/>
                </a:outerShdw>
              </a:effectLst>
              <a:latin typeface="Arial" panose="020B0604020202020204" pitchFamily="34" charset="0"/>
              <a:cs typeface="Arial" panose="020B0604020202020204" pitchFamily="34" charset="0"/>
            </a:endParaRPr>
          </a:p>
        </p:txBody>
      </p:sp>
      <p:sp>
        <p:nvSpPr>
          <p:cNvPr id="252932" name="Text Box 6"/>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150</a:t>
            </a:r>
            <a:endParaRPr lang="en-US" sz="2000" b="1" dirty="0">
              <a:latin typeface="Arial" panose="020B0604020202020204" pitchFamily="34" charset="0"/>
              <a:cs typeface="Arial" panose="020B0604020202020204" pitchFamily="34" charset="0"/>
            </a:endParaRPr>
          </a:p>
        </p:txBody>
      </p:sp>
      <p:sp>
        <p:nvSpPr>
          <p:cNvPr id="61447" name="Rectangle 7"/>
          <p:cNvSpPr>
            <a:spLocks noRot="1" noChangeArrowheads="1"/>
          </p:cNvSpPr>
          <p:nvPr/>
        </p:nvSpPr>
        <p:spPr bwMode="auto">
          <a:xfrm>
            <a:off x="457200" y="1219200"/>
            <a:ext cx="8540750" cy="2514600"/>
          </a:xfrm>
          <a:prstGeom prst="rect">
            <a:avLst/>
          </a:prstGeom>
          <a:noFill/>
          <a:ln w="9525">
            <a:noFill/>
            <a:miter lim="800000"/>
            <a:headEnd/>
            <a:tailEnd/>
          </a:ln>
          <a:effectLst/>
        </p:spPr>
        <p:txBody>
          <a:bodyPr/>
          <a:lstStyle/>
          <a:p>
            <a:pPr algn="r" eaLnBrk="1" hangingPunct="1">
              <a:spcBef>
                <a:spcPct val="20000"/>
              </a:spcBef>
              <a:buClr>
                <a:schemeClr val="hlink"/>
              </a:buClr>
              <a:buSzPct val="80000"/>
              <a:defRPr/>
            </a:pPr>
            <a:r>
              <a:rPr lang="ar-JO" sz="3200" b="1" dirty="0">
                <a:solidFill>
                  <a:srgbClr val="0066FF"/>
                </a:solidFill>
                <a:effectLst>
                  <a:outerShdw blurRad="50800" dist="101600" dir="2700000" algn="tl" rotWithShape="0">
                    <a:srgbClr val="000000">
                      <a:alpha val="92000"/>
                    </a:srgbClr>
                  </a:outerShdw>
                </a:effectLst>
                <a:latin typeface="Arial" panose="020B0604020202020204" pitchFamily="34" charset="0"/>
                <a:cs typeface="Arial" panose="020B0604020202020204" pitchFamily="34" charset="0"/>
              </a:rPr>
              <a:t>1. </a:t>
            </a:r>
            <a:r>
              <a:rPr lang="ar-JO" sz="3200" b="1" dirty="0">
                <a:effectLst>
                  <a:outerShdw blurRad="50800" dist="101600" dir="2700000" algn="tl" rotWithShape="0">
                    <a:srgbClr val="000000">
                      <a:alpha val="92000"/>
                    </a:srgbClr>
                  </a:outerShdw>
                </a:effectLst>
                <a:latin typeface="Arial" panose="020B0604020202020204" pitchFamily="34" charset="0"/>
                <a:cs typeface="Arial" panose="020B0604020202020204" pitchFamily="34" charset="0"/>
              </a:rPr>
              <a:t>فشلوا في تتميم ادعاءاتهم</a:t>
            </a:r>
          </a:p>
          <a:p>
            <a:pPr algn="r" eaLnBrk="1" hangingPunct="1">
              <a:spcBef>
                <a:spcPct val="20000"/>
              </a:spcBef>
              <a:buClr>
                <a:schemeClr val="hlink"/>
              </a:buClr>
              <a:buSzPct val="80000"/>
              <a:defRPr/>
            </a:pPr>
            <a:r>
              <a:rPr lang="ar-JO" sz="3200" b="1" dirty="0">
                <a:solidFill>
                  <a:srgbClr val="0066FF"/>
                </a:solidFill>
                <a:effectLst>
                  <a:outerShdw blurRad="50800" dist="101600" dir="2700000" algn="tl" rotWithShape="0">
                    <a:srgbClr val="000000">
                      <a:alpha val="92000"/>
                    </a:srgbClr>
                  </a:outerShdw>
                </a:effectLst>
                <a:latin typeface="Arial" panose="020B0604020202020204" pitchFamily="34" charset="0"/>
                <a:cs typeface="Arial" panose="020B0604020202020204" pitchFamily="34" charset="0"/>
              </a:rPr>
              <a:t>2. </a:t>
            </a:r>
            <a:r>
              <a:rPr lang="ar-JO" sz="3200" b="1" dirty="0">
                <a:effectLst>
                  <a:outerShdw blurRad="50800" dist="101600" dir="2700000" algn="tl" rotWithShape="0">
                    <a:srgbClr val="000000">
                      <a:alpha val="92000"/>
                    </a:srgbClr>
                  </a:outerShdw>
                </a:effectLst>
                <a:latin typeface="Arial" panose="020B0604020202020204" pitchFamily="34" charset="0"/>
                <a:cs typeface="Arial" panose="020B0604020202020204" pitchFamily="34" charset="0"/>
              </a:rPr>
              <a:t>كانت الآلهة بشرية جداً في أخلاقياتها</a:t>
            </a:r>
          </a:p>
          <a:p>
            <a:pPr algn="r" eaLnBrk="1" hangingPunct="1">
              <a:spcBef>
                <a:spcPct val="20000"/>
              </a:spcBef>
              <a:buClr>
                <a:schemeClr val="hlink"/>
              </a:buClr>
              <a:buSzPct val="80000"/>
              <a:defRPr/>
            </a:pPr>
            <a:r>
              <a:rPr lang="ar-JO" sz="3200" b="1" dirty="0">
                <a:solidFill>
                  <a:srgbClr val="0066FF"/>
                </a:solidFill>
                <a:effectLst>
                  <a:outerShdw blurRad="50800" dist="101600" dir="2700000" algn="tl" rotWithShape="0">
                    <a:srgbClr val="000000">
                      <a:alpha val="92000"/>
                    </a:srgbClr>
                  </a:outerShdw>
                </a:effectLst>
                <a:latin typeface="Arial" panose="020B0604020202020204" pitchFamily="34" charset="0"/>
                <a:cs typeface="Arial" panose="020B0604020202020204" pitchFamily="34" charset="0"/>
              </a:rPr>
              <a:t>3. </a:t>
            </a:r>
            <a:r>
              <a:rPr lang="ar-JO" sz="3200" b="1" dirty="0">
                <a:effectLst>
                  <a:outerShdw blurRad="50800" dist="101600" dir="2700000" algn="tl" rotWithShape="0">
                    <a:srgbClr val="000000">
                      <a:alpha val="92000"/>
                    </a:srgbClr>
                  </a:outerShdw>
                </a:effectLst>
                <a:latin typeface="Arial" panose="020B0604020202020204" pitchFamily="34" charset="0"/>
                <a:cs typeface="Arial" panose="020B0604020202020204" pitchFamily="34" charset="0"/>
              </a:rPr>
              <a:t>ديانات وطنية غير شخصية</a:t>
            </a:r>
          </a:p>
          <a:p>
            <a:pPr algn="r" eaLnBrk="1" hangingPunct="1">
              <a:spcBef>
                <a:spcPct val="20000"/>
              </a:spcBef>
              <a:buClr>
                <a:schemeClr val="hlink"/>
              </a:buClr>
              <a:buSzPct val="80000"/>
              <a:defRPr/>
            </a:pPr>
            <a:r>
              <a:rPr lang="ar-JO" sz="3200" b="1" dirty="0">
                <a:solidFill>
                  <a:srgbClr val="0066FF"/>
                </a:solidFill>
                <a:effectLst>
                  <a:outerShdw blurRad="50800" dist="101600" dir="2700000" algn="tl" rotWithShape="0">
                    <a:srgbClr val="000000">
                      <a:alpha val="92000"/>
                    </a:srgbClr>
                  </a:outerShdw>
                </a:effectLst>
                <a:latin typeface="Arial" panose="020B0604020202020204" pitchFamily="34" charset="0"/>
                <a:cs typeface="Arial" panose="020B0604020202020204" pitchFamily="34" charset="0"/>
              </a:rPr>
              <a:t>4. </a:t>
            </a:r>
            <a:r>
              <a:rPr lang="ar-JO" sz="3200" b="1" dirty="0">
                <a:effectLst>
                  <a:outerShdw blurRad="50800" dist="101600" dir="2700000" algn="tl" rotWithShape="0">
                    <a:srgbClr val="000000">
                      <a:alpha val="92000"/>
                    </a:srgbClr>
                  </a:outerShdw>
                </a:effectLst>
                <a:latin typeface="Arial" panose="020B0604020202020204" pitchFamily="34" charset="0"/>
                <a:cs typeface="Arial" panose="020B0604020202020204" pitchFamily="34" charset="0"/>
              </a:rPr>
              <a:t>الإنفصال عن طريق الهجرة </a:t>
            </a:r>
            <a:endParaRPr lang="en-US" sz="3200" b="1" dirty="0">
              <a:effectLst>
                <a:outerShdw blurRad="50800" dist="101600" dir="2700000" algn="tl" rotWithShape="0">
                  <a:srgbClr val="000000">
                    <a:alpha val="92000"/>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1442"/>
                                        </p:tgtEl>
                                        <p:attrNameLst>
                                          <p:attrName>style.visibility</p:attrName>
                                        </p:attrNameLst>
                                      </p:cBhvr>
                                      <p:to>
                                        <p:strVal val="visible"/>
                                      </p:to>
                                    </p:set>
                                    <p:animEffect transition="in" filter="fade">
                                      <p:cBhvr>
                                        <p:cTn id="7" dur="800" decel="100000"/>
                                        <p:tgtEl>
                                          <p:spTgt spid="61442"/>
                                        </p:tgtEl>
                                      </p:cBhvr>
                                    </p:animEffect>
                                    <p:anim calcmode="lin" valueType="num">
                                      <p:cBhvr>
                                        <p:cTn id="8" dur="800" decel="100000" fill="hold"/>
                                        <p:tgtEl>
                                          <p:spTgt spid="61442"/>
                                        </p:tgtEl>
                                        <p:attrNameLst>
                                          <p:attrName>style.rotation</p:attrName>
                                        </p:attrNameLst>
                                      </p:cBhvr>
                                      <p:tavLst>
                                        <p:tav tm="0">
                                          <p:val>
                                            <p:fltVal val="-90"/>
                                          </p:val>
                                        </p:tav>
                                        <p:tav tm="100000">
                                          <p:val>
                                            <p:fltVal val="0"/>
                                          </p:val>
                                        </p:tav>
                                      </p:tavLst>
                                    </p:anim>
                                    <p:anim calcmode="lin" valueType="num">
                                      <p:cBhvr>
                                        <p:cTn id="9" dur="800" decel="100000" fill="hold"/>
                                        <p:tgtEl>
                                          <p:spTgt spid="61442"/>
                                        </p:tgtEl>
                                        <p:attrNameLst>
                                          <p:attrName>ppt_x</p:attrName>
                                        </p:attrNameLst>
                                      </p:cBhvr>
                                      <p:tavLst>
                                        <p:tav tm="0">
                                          <p:val>
                                            <p:strVal val="#ppt_x+0.4"/>
                                          </p:val>
                                        </p:tav>
                                        <p:tav tm="100000">
                                          <p:val>
                                            <p:strVal val="#ppt_x-0.05"/>
                                          </p:val>
                                        </p:tav>
                                      </p:tavLst>
                                    </p:anim>
                                    <p:anim calcmode="lin" valueType="num">
                                      <p:cBhvr>
                                        <p:cTn id="10" dur="800" decel="100000" fill="hold"/>
                                        <p:tgtEl>
                                          <p:spTgt spid="6144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44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442"/>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61447">
                                            <p:txEl>
                                              <p:pRg st="0" end="0"/>
                                            </p:txEl>
                                          </p:spTgt>
                                        </p:tgtEl>
                                        <p:attrNameLst>
                                          <p:attrName>style.visibility</p:attrName>
                                        </p:attrNameLst>
                                      </p:cBhvr>
                                      <p:to>
                                        <p:strVal val="visible"/>
                                      </p:to>
                                    </p:set>
                                    <p:animEffect transition="in" filter="fade">
                                      <p:cBhvr>
                                        <p:cTn id="17" dur="800" decel="100000"/>
                                        <p:tgtEl>
                                          <p:spTgt spid="61447">
                                            <p:txEl>
                                              <p:pRg st="0" end="0"/>
                                            </p:txEl>
                                          </p:spTgt>
                                        </p:tgtEl>
                                      </p:cBhvr>
                                    </p:animEffect>
                                    <p:anim calcmode="lin" valueType="num">
                                      <p:cBhvr>
                                        <p:cTn id="18" dur="800" decel="100000" fill="hold"/>
                                        <p:tgtEl>
                                          <p:spTgt spid="61447">
                                            <p:txEl>
                                              <p:pRg st="0" end="0"/>
                                            </p:txEl>
                                          </p:spTgt>
                                        </p:tgtEl>
                                        <p:attrNameLst>
                                          <p:attrName>style.rotation</p:attrName>
                                        </p:attrNameLst>
                                      </p:cBhvr>
                                      <p:tavLst>
                                        <p:tav tm="0">
                                          <p:val>
                                            <p:fltVal val="-90"/>
                                          </p:val>
                                        </p:tav>
                                        <p:tav tm="100000">
                                          <p:val>
                                            <p:fltVal val="0"/>
                                          </p:val>
                                        </p:tav>
                                      </p:tavLst>
                                    </p:anim>
                                    <p:anim calcmode="lin" valueType="num">
                                      <p:cBhvr>
                                        <p:cTn id="19" dur="800" decel="100000" fill="hold"/>
                                        <p:tgtEl>
                                          <p:spTgt spid="61447">
                                            <p:txEl>
                                              <p:pRg st="0" end="0"/>
                                            </p:txEl>
                                          </p:spTgt>
                                        </p:tgtEl>
                                        <p:attrNameLst>
                                          <p:attrName>ppt_x</p:attrName>
                                        </p:attrNameLst>
                                      </p:cBhvr>
                                      <p:tavLst>
                                        <p:tav tm="0">
                                          <p:val>
                                            <p:strVal val="#ppt_x+0.4"/>
                                          </p:val>
                                        </p:tav>
                                        <p:tav tm="100000">
                                          <p:val>
                                            <p:strVal val="#ppt_x-0.05"/>
                                          </p:val>
                                        </p:tav>
                                      </p:tavLst>
                                    </p:anim>
                                    <p:anim calcmode="lin" valueType="num">
                                      <p:cBhvr>
                                        <p:cTn id="20" dur="800" decel="100000" fill="hold"/>
                                        <p:tgtEl>
                                          <p:spTgt spid="61447">
                                            <p:txEl>
                                              <p:pRg st="0" end="0"/>
                                            </p:txEl>
                                          </p:spTgt>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61447">
                                            <p:txEl>
                                              <p:pRg st="0" end="0"/>
                                            </p:txEl>
                                          </p:spTgt>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61447">
                                            <p:txEl>
                                              <p:pRg st="0" end="0"/>
                                            </p:txEl>
                                          </p:spTgt>
                                        </p:tgtEl>
                                        <p:attrNameLst>
                                          <p:attrName>ppt_y</p:attrName>
                                        </p:attrNameLst>
                                      </p:cBhvr>
                                      <p:tavLst>
                                        <p:tav tm="0">
                                          <p:val>
                                            <p:strVal val="#ppt_y+0.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61447">
                                            <p:txEl>
                                              <p:pRg st="1" end="1"/>
                                            </p:txEl>
                                          </p:spTgt>
                                        </p:tgtEl>
                                        <p:attrNameLst>
                                          <p:attrName>style.visibility</p:attrName>
                                        </p:attrNameLst>
                                      </p:cBhvr>
                                      <p:to>
                                        <p:strVal val="visible"/>
                                      </p:to>
                                    </p:set>
                                    <p:animEffect transition="in" filter="fade">
                                      <p:cBhvr>
                                        <p:cTn id="27" dur="800" decel="100000"/>
                                        <p:tgtEl>
                                          <p:spTgt spid="61447">
                                            <p:txEl>
                                              <p:pRg st="1" end="1"/>
                                            </p:txEl>
                                          </p:spTgt>
                                        </p:tgtEl>
                                      </p:cBhvr>
                                    </p:animEffect>
                                    <p:anim calcmode="lin" valueType="num">
                                      <p:cBhvr>
                                        <p:cTn id="28" dur="800" decel="100000" fill="hold"/>
                                        <p:tgtEl>
                                          <p:spTgt spid="61447">
                                            <p:txEl>
                                              <p:pRg st="1" end="1"/>
                                            </p:txEl>
                                          </p:spTgt>
                                        </p:tgtEl>
                                        <p:attrNameLst>
                                          <p:attrName>style.rotation</p:attrName>
                                        </p:attrNameLst>
                                      </p:cBhvr>
                                      <p:tavLst>
                                        <p:tav tm="0">
                                          <p:val>
                                            <p:fltVal val="-90"/>
                                          </p:val>
                                        </p:tav>
                                        <p:tav tm="100000">
                                          <p:val>
                                            <p:fltVal val="0"/>
                                          </p:val>
                                        </p:tav>
                                      </p:tavLst>
                                    </p:anim>
                                    <p:anim calcmode="lin" valueType="num">
                                      <p:cBhvr>
                                        <p:cTn id="29" dur="800" decel="100000" fill="hold"/>
                                        <p:tgtEl>
                                          <p:spTgt spid="61447">
                                            <p:txEl>
                                              <p:pRg st="1" end="1"/>
                                            </p:txEl>
                                          </p:spTgt>
                                        </p:tgtEl>
                                        <p:attrNameLst>
                                          <p:attrName>ppt_x</p:attrName>
                                        </p:attrNameLst>
                                      </p:cBhvr>
                                      <p:tavLst>
                                        <p:tav tm="0">
                                          <p:val>
                                            <p:strVal val="#ppt_x+0.4"/>
                                          </p:val>
                                        </p:tav>
                                        <p:tav tm="100000">
                                          <p:val>
                                            <p:strVal val="#ppt_x-0.05"/>
                                          </p:val>
                                        </p:tav>
                                      </p:tavLst>
                                    </p:anim>
                                    <p:anim calcmode="lin" valueType="num">
                                      <p:cBhvr>
                                        <p:cTn id="30" dur="800" decel="100000" fill="hold"/>
                                        <p:tgtEl>
                                          <p:spTgt spid="61447">
                                            <p:txEl>
                                              <p:pRg st="1" end="1"/>
                                            </p:txEl>
                                          </p:spTgt>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61447">
                                            <p:txEl>
                                              <p:pRg st="1" end="1"/>
                                            </p:txEl>
                                          </p:spTgt>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61447">
                                            <p:txEl>
                                              <p:pRg st="1" end="1"/>
                                            </p:txEl>
                                          </p:spTgt>
                                        </p:tgtEl>
                                        <p:attrNameLst>
                                          <p:attrName>ppt_y</p:attrName>
                                        </p:attrNameLst>
                                      </p:cBhvr>
                                      <p:tavLst>
                                        <p:tav tm="0">
                                          <p:val>
                                            <p:strVal val="#ppt_y+0.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30" presetClass="entr" presetSubtype="0" fill="hold" grpId="0" nodeType="clickEffect">
                                  <p:stCondLst>
                                    <p:cond delay="0"/>
                                  </p:stCondLst>
                                  <p:childTnLst>
                                    <p:set>
                                      <p:cBhvr>
                                        <p:cTn id="36" dur="1" fill="hold">
                                          <p:stCondLst>
                                            <p:cond delay="0"/>
                                          </p:stCondLst>
                                        </p:cTn>
                                        <p:tgtEl>
                                          <p:spTgt spid="61447">
                                            <p:txEl>
                                              <p:pRg st="2" end="2"/>
                                            </p:txEl>
                                          </p:spTgt>
                                        </p:tgtEl>
                                        <p:attrNameLst>
                                          <p:attrName>style.visibility</p:attrName>
                                        </p:attrNameLst>
                                      </p:cBhvr>
                                      <p:to>
                                        <p:strVal val="visible"/>
                                      </p:to>
                                    </p:set>
                                    <p:animEffect transition="in" filter="fade">
                                      <p:cBhvr>
                                        <p:cTn id="37" dur="800" decel="100000"/>
                                        <p:tgtEl>
                                          <p:spTgt spid="61447">
                                            <p:txEl>
                                              <p:pRg st="2" end="2"/>
                                            </p:txEl>
                                          </p:spTgt>
                                        </p:tgtEl>
                                      </p:cBhvr>
                                    </p:animEffect>
                                    <p:anim calcmode="lin" valueType="num">
                                      <p:cBhvr>
                                        <p:cTn id="38" dur="800" decel="100000" fill="hold"/>
                                        <p:tgtEl>
                                          <p:spTgt spid="61447">
                                            <p:txEl>
                                              <p:pRg st="2" end="2"/>
                                            </p:txEl>
                                          </p:spTgt>
                                        </p:tgtEl>
                                        <p:attrNameLst>
                                          <p:attrName>style.rotation</p:attrName>
                                        </p:attrNameLst>
                                      </p:cBhvr>
                                      <p:tavLst>
                                        <p:tav tm="0">
                                          <p:val>
                                            <p:fltVal val="-90"/>
                                          </p:val>
                                        </p:tav>
                                        <p:tav tm="100000">
                                          <p:val>
                                            <p:fltVal val="0"/>
                                          </p:val>
                                        </p:tav>
                                      </p:tavLst>
                                    </p:anim>
                                    <p:anim calcmode="lin" valueType="num">
                                      <p:cBhvr>
                                        <p:cTn id="39" dur="800" decel="100000" fill="hold"/>
                                        <p:tgtEl>
                                          <p:spTgt spid="61447">
                                            <p:txEl>
                                              <p:pRg st="2" end="2"/>
                                            </p:txEl>
                                          </p:spTgt>
                                        </p:tgtEl>
                                        <p:attrNameLst>
                                          <p:attrName>ppt_x</p:attrName>
                                        </p:attrNameLst>
                                      </p:cBhvr>
                                      <p:tavLst>
                                        <p:tav tm="0">
                                          <p:val>
                                            <p:strVal val="#ppt_x+0.4"/>
                                          </p:val>
                                        </p:tav>
                                        <p:tav tm="100000">
                                          <p:val>
                                            <p:strVal val="#ppt_x-0.05"/>
                                          </p:val>
                                        </p:tav>
                                      </p:tavLst>
                                    </p:anim>
                                    <p:anim calcmode="lin" valueType="num">
                                      <p:cBhvr>
                                        <p:cTn id="40" dur="800" decel="100000" fill="hold"/>
                                        <p:tgtEl>
                                          <p:spTgt spid="61447">
                                            <p:txEl>
                                              <p:pRg st="2" end="2"/>
                                            </p:txEl>
                                          </p:spTgt>
                                        </p:tgtEl>
                                        <p:attrNameLst>
                                          <p:attrName>ppt_y</p:attrName>
                                        </p:attrNameLst>
                                      </p:cBhvr>
                                      <p:tavLst>
                                        <p:tav tm="0">
                                          <p:val>
                                            <p:strVal val="#ppt_y-0.4"/>
                                          </p:val>
                                        </p:tav>
                                        <p:tav tm="100000">
                                          <p:val>
                                            <p:strVal val="#ppt_y+0.1"/>
                                          </p:val>
                                        </p:tav>
                                      </p:tavLst>
                                    </p:anim>
                                    <p:anim calcmode="lin" valueType="num">
                                      <p:cBhvr>
                                        <p:cTn id="41" dur="200" accel="100000" fill="hold">
                                          <p:stCondLst>
                                            <p:cond delay="800"/>
                                          </p:stCondLst>
                                        </p:cTn>
                                        <p:tgtEl>
                                          <p:spTgt spid="61447">
                                            <p:txEl>
                                              <p:pRg st="2" end="2"/>
                                            </p:txEl>
                                          </p:spTgt>
                                        </p:tgtEl>
                                        <p:attrNameLst>
                                          <p:attrName>ppt_x</p:attrName>
                                        </p:attrNameLst>
                                      </p:cBhvr>
                                      <p:tavLst>
                                        <p:tav tm="0">
                                          <p:val>
                                            <p:strVal val="#ppt_x-0.05"/>
                                          </p:val>
                                        </p:tav>
                                        <p:tav tm="100000">
                                          <p:val>
                                            <p:strVal val="#ppt_x"/>
                                          </p:val>
                                        </p:tav>
                                      </p:tavLst>
                                    </p:anim>
                                    <p:anim calcmode="lin" valueType="num">
                                      <p:cBhvr>
                                        <p:cTn id="42" dur="200" accel="100000" fill="hold">
                                          <p:stCondLst>
                                            <p:cond delay="800"/>
                                          </p:stCondLst>
                                        </p:cTn>
                                        <p:tgtEl>
                                          <p:spTgt spid="61447">
                                            <p:txEl>
                                              <p:pRg st="2" end="2"/>
                                            </p:txEl>
                                          </p:spTgt>
                                        </p:tgtEl>
                                        <p:attrNameLst>
                                          <p:attrName>ppt_y</p:attrName>
                                        </p:attrNameLst>
                                      </p:cBhvr>
                                      <p:tavLst>
                                        <p:tav tm="0">
                                          <p:val>
                                            <p:strVal val="#ppt_y+0.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30" presetClass="entr" presetSubtype="0" fill="hold" grpId="0" nodeType="clickEffect">
                                  <p:stCondLst>
                                    <p:cond delay="0"/>
                                  </p:stCondLst>
                                  <p:childTnLst>
                                    <p:set>
                                      <p:cBhvr>
                                        <p:cTn id="46" dur="1" fill="hold">
                                          <p:stCondLst>
                                            <p:cond delay="0"/>
                                          </p:stCondLst>
                                        </p:cTn>
                                        <p:tgtEl>
                                          <p:spTgt spid="61447">
                                            <p:txEl>
                                              <p:pRg st="3" end="3"/>
                                            </p:txEl>
                                          </p:spTgt>
                                        </p:tgtEl>
                                        <p:attrNameLst>
                                          <p:attrName>style.visibility</p:attrName>
                                        </p:attrNameLst>
                                      </p:cBhvr>
                                      <p:to>
                                        <p:strVal val="visible"/>
                                      </p:to>
                                    </p:set>
                                    <p:animEffect transition="in" filter="fade">
                                      <p:cBhvr>
                                        <p:cTn id="47" dur="800" decel="100000"/>
                                        <p:tgtEl>
                                          <p:spTgt spid="61447">
                                            <p:txEl>
                                              <p:pRg st="3" end="3"/>
                                            </p:txEl>
                                          </p:spTgt>
                                        </p:tgtEl>
                                      </p:cBhvr>
                                    </p:animEffect>
                                    <p:anim calcmode="lin" valueType="num">
                                      <p:cBhvr>
                                        <p:cTn id="48" dur="800" decel="100000" fill="hold"/>
                                        <p:tgtEl>
                                          <p:spTgt spid="61447">
                                            <p:txEl>
                                              <p:pRg st="3" end="3"/>
                                            </p:txEl>
                                          </p:spTgt>
                                        </p:tgtEl>
                                        <p:attrNameLst>
                                          <p:attrName>style.rotation</p:attrName>
                                        </p:attrNameLst>
                                      </p:cBhvr>
                                      <p:tavLst>
                                        <p:tav tm="0">
                                          <p:val>
                                            <p:fltVal val="-90"/>
                                          </p:val>
                                        </p:tav>
                                        <p:tav tm="100000">
                                          <p:val>
                                            <p:fltVal val="0"/>
                                          </p:val>
                                        </p:tav>
                                      </p:tavLst>
                                    </p:anim>
                                    <p:anim calcmode="lin" valueType="num">
                                      <p:cBhvr>
                                        <p:cTn id="49" dur="800" decel="100000" fill="hold"/>
                                        <p:tgtEl>
                                          <p:spTgt spid="61447">
                                            <p:txEl>
                                              <p:pRg st="3" end="3"/>
                                            </p:txEl>
                                          </p:spTgt>
                                        </p:tgtEl>
                                        <p:attrNameLst>
                                          <p:attrName>ppt_x</p:attrName>
                                        </p:attrNameLst>
                                      </p:cBhvr>
                                      <p:tavLst>
                                        <p:tav tm="0">
                                          <p:val>
                                            <p:strVal val="#ppt_x+0.4"/>
                                          </p:val>
                                        </p:tav>
                                        <p:tav tm="100000">
                                          <p:val>
                                            <p:strVal val="#ppt_x-0.05"/>
                                          </p:val>
                                        </p:tav>
                                      </p:tavLst>
                                    </p:anim>
                                    <p:anim calcmode="lin" valueType="num">
                                      <p:cBhvr>
                                        <p:cTn id="50" dur="800" decel="100000" fill="hold"/>
                                        <p:tgtEl>
                                          <p:spTgt spid="61447">
                                            <p:txEl>
                                              <p:pRg st="3" end="3"/>
                                            </p:txEl>
                                          </p:spTgt>
                                        </p:tgtEl>
                                        <p:attrNameLst>
                                          <p:attrName>ppt_y</p:attrName>
                                        </p:attrNameLst>
                                      </p:cBhvr>
                                      <p:tavLst>
                                        <p:tav tm="0">
                                          <p:val>
                                            <p:strVal val="#ppt_y-0.4"/>
                                          </p:val>
                                        </p:tav>
                                        <p:tav tm="100000">
                                          <p:val>
                                            <p:strVal val="#ppt_y+0.1"/>
                                          </p:val>
                                        </p:tav>
                                      </p:tavLst>
                                    </p:anim>
                                    <p:anim calcmode="lin" valueType="num">
                                      <p:cBhvr>
                                        <p:cTn id="51" dur="200" accel="100000" fill="hold">
                                          <p:stCondLst>
                                            <p:cond delay="800"/>
                                          </p:stCondLst>
                                        </p:cTn>
                                        <p:tgtEl>
                                          <p:spTgt spid="61447">
                                            <p:txEl>
                                              <p:pRg st="3" end="3"/>
                                            </p:txEl>
                                          </p:spTgt>
                                        </p:tgtEl>
                                        <p:attrNameLst>
                                          <p:attrName>ppt_x</p:attrName>
                                        </p:attrNameLst>
                                      </p:cBhvr>
                                      <p:tavLst>
                                        <p:tav tm="0">
                                          <p:val>
                                            <p:strVal val="#ppt_x-0.05"/>
                                          </p:val>
                                        </p:tav>
                                        <p:tav tm="100000">
                                          <p:val>
                                            <p:strVal val="#ppt_x"/>
                                          </p:val>
                                        </p:tav>
                                      </p:tavLst>
                                    </p:anim>
                                    <p:anim calcmode="lin" valueType="num">
                                      <p:cBhvr>
                                        <p:cTn id="52" dur="200" accel="100000" fill="hold">
                                          <p:stCondLst>
                                            <p:cond delay="800"/>
                                          </p:stCondLst>
                                        </p:cTn>
                                        <p:tgtEl>
                                          <p:spTgt spid="61447">
                                            <p:txEl>
                                              <p:pRg st="3" end="3"/>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p:bldP spid="61447"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2" descr="Jupi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16667"/>
          <a:stretch/>
        </p:blipFill>
        <p:spPr bwMode="auto">
          <a:xfrm>
            <a:off x="-381000" y="0"/>
            <a:ext cx="3124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78" name="AutoShape 3"/>
          <p:cNvSpPr>
            <a:spLocks noChangeArrowheads="1"/>
          </p:cNvSpPr>
          <p:nvPr/>
        </p:nvSpPr>
        <p:spPr bwMode="auto">
          <a:xfrm>
            <a:off x="990600" y="0"/>
            <a:ext cx="8077200" cy="3581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309 w 21600"/>
              <a:gd name="T13" fmla="*/ 4309 h 21600"/>
              <a:gd name="T14" fmla="*/ 17291 w 21600"/>
              <a:gd name="T15" fmla="*/ 17291 h 21600"/>
            </a:gdLst>
            <a:ahLst/>
            <a:cxnLst>
              <a:cxn ang="T8">
                <a:pos x="T0" y="T1"/>
              </a:cxn>
              <a:cxn ang="T9">
                <a:pos x="T2" y="T3"/>
              </a:cxn>
              <a:cxn ang="T10">
                <a:pos x="T4" y="T5"/>
              </a:cxn>
              <a:cxn ang="T11">
                <a:pos x="T6" y="T7"/>
              </a:cxn>
            </a:cxnLst>
            <a:rect l="T12" t="T13" r="T14" b="T15"/>
            <a:pathLst>
              <a:path w="21600" h="21600">
                <a:moveTo>
                  <a:pt x="0" y="0"/>
                </a:moveTo>
                <a:lnTo>
                  <a:pt x="5018" y="21600"/>
                </a:lnTo>
                <a:lnTo>
                  <a:pt x="16582" y="21600"/>
                </a:lnTo>
                <a:lnTo>
                  <a:pt x="21600" y="0"/>
                </a:lnTo>
                <a:lnTo>
                  <a:pt x="0" y="0"/>
                </a:lnTo>
                <a:close/>
              </a:path>
            </a:pathLst>
          </a:cu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32772" name="Rectangle 4"/>
          <p:cNvSpPr>
            <a:spLocks noGrp="1" noChangeArrowheads="1"/>
          </p:cNvSpPr>
          <p:nvPr>
            <p:ph type="ctrTitle"/>
          </p:nvPr>
        </p:nvSpPr>
        <p:spPr>
          <a:xfrm>
            <a:off x="762000" y="304800"/>
            <a:ext cx="7772400" cy="990600"/>
          </a:xfrm>
        </p:spPr>
        <p:txBody>
          <a:bodyPr/>
          <a:lstStyle/>
          <a:p>
            <a:pPr eaLnBrk="1" hangingPunct="1">
              <a:defRPr/>
            </a:pPr>
            <a:r>
              <a:rPr lang="ar-JO" sz="6000" dirty="0">
                <a:latin typeface="Arial" panose="020B0604020202020204" pitchFamily="34" charset="0"/>
                <a:ea typeface="ＭＳ Ｐゴシック" charset="0"/>
                <a:cs typeface="Arial" panose="020B0604020202020204" pitchFamily="34" charset="0"/>
              </a:rPr>
              <a:t>الديانات الوثنية</a:t>
            </a:r>
            <a:endParaRPr lang="en-US" sz="6000" dirty="0">
              <a:latin typeface="Arial" panose="020B0604020202020204" pitchFamily="34" charset="0"/>
              <a:ea typeface="ＭＳ Ｐゴシック" charset="0"/>
              <a:cs typeface="Arial" panose="020B0604020202020204" pitchFamily="34" charset="0"/>
            </a:endParaRPr>
          </a:p>
        </p:txBody>
      </p:sp>
      <p:sp>
        <p:nvSpPr>
          <p:cNvPr id="32773" name="Rectangle 5"/>
          <p:cNvSpPr>
            <a:spLocks noGrp="1" noChangeArrowheads="1"/>
          </p:cNvSpPr>
          <p:nvPr>
            <p:ph type="subTitle" idx="1"/>
          </p:nvPr>
        </p:nvSpPr>
        <p:spPr>
          <a:xfrm>
            <a:off x="2514600" y="1676400"/>
            <a:ext cx="4495800" cy="1371600"/>
          </a:xfrm>
        </p:spPr>
        <p:txBody>
          <a:bodyPr/>
          <a:lstStyle/>
          <a:p>
            <a:pPr eaLnBrk="1" hangingPunct="1">
              <a:buFont typeface="Arial" charset="0"/>
              <a:buNone/>
              <a:defRPr/>
            </a:pPr>
            <a:r>
              <a:rPr lang="ar-JO" sz="3600" dirty="0">
                <a:latin typeface="Arial" panose="020B0604020202020204" pitchFamily="34" charset="0"/>
                <a:ea typeface="ＭＳ Ｐゴシック" charset="0"/>
                <a:cs typeface="Arial" panose="020B0604020202020204" pitchFamily="34" charset="0"/>
              </a:rPr>
              <a:t>أنواع أنظمة الإيمان الأممية</a:t>
            </a:r>
            <a:endParaRPr lang="en-US" sz="3600" dirty="0">
              <a:latin typeface="Arial" panose="020B0604020202020204" pitchFamily="34" charset="0"/>
              <a:ea typeface="ＭＳ Ｐゴシック" charset="0"/>
              <a:cs typeface="Arial" panose="020B0604020202020204" pitchFamily="34" charset="0"/>
            </a:endParaRPr>
          </a:p>
        </p:txBody>
      </p:sp>
      <p:sp>
        <p:nvSpPr>
          <p:cNvPr id="254981" name="Rectangle 6"/>
          <p:cNvSpPr>
            <a:spLocks noChangeArrowheads="1"/>
          </p:cNvSpPr>
          <p:nvPr/>
        </p:nvSpPr>
        <p:spPr bwMode="auto">
          <a:xfrm>
            <a:off x="0" y="-681038"/>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endParaRPr lang="en-US">
              <a:latin typeface="Arial" panose="020B0604020202020204" pitchFamily="34" charset="0"/>
              <a:cs typeface="Arial" panose="020B0604020202020204" pitchFamily="34" charset="0"/>
            </a:endParaRPr>
          </a:p>
        </p:txBody>
      </p:sp>
      <p:sp>
        <p:nvSpPr>
          <p:cNvPr id="32781" name="Rectangle 13"/>
          <p:cNvSpPr>
            <a:spLocks noChangeArrowheads="1"/>
          </p:cNvSpPr>
          <p:nvPr/>
        </p:nvSpPr>
        <p:spPr bwMode="auto">
          <a:xfrm>
            <a:off x="2819400" y="3733800"/>
            <a:ext cx="6324600" cy="3124200"/>
          </a:xfrm>
          <a:prstGeom prst="rect">
            <a:avLst/>
          </a:prstGeom>
          <a:noFill/>
          <a:ln w="9525">
            <a:noFill/>
            <a:miter lim="800000"/>
            <a:headEnd/>
            <a:tailEnd/>
          </a:ln>
          <a:effectLst/>
        </p:spPr>
        <p:txBody>
          <a:bodyPr/>
          <a:lstStyle/>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الديانة الوثنية التقليدية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مدارس الفلسفة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54985" name="Text Box 14"/>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151</a:t>
            </a:r>
            <a:endParaRPr lang="en-US" sz="2000" b="1" dirty="0">
              <a:latin typeface="Arial" panose="020B0604020202020204" pitchFamily="34" charset="0"/>
              <a:cs typeface="Arial" panose="020B0604020202020204" pitchFamily="34"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مقارنة الإثنتين</a:t>
            </a:r>
            <a:endParaRPr lang="en-US" dirty="0">
              <a:latin typeface="Arial" panose="020B0604020202020204" pitchFamily="34" charset="0"/>
              <a:ea typeface="ＭＳ Ｐゴシック" charset="0"/>
              <a:cs typeface="Arial" panose="020B0604020202020204" pitchFamily="34" charset="0"/>
            </a:endParaRPr>
          </a:p>
        </p:txBody>
      </p:sp>
      <p:graphicFrame>
        <p:nvGraphicFramePr>
          <p:cNvPr id="64546" name="Group 34"/>
          <p:cNvGraphicFramePr>
            <a:graphicFrameLocks noGrp="1"/>
          </p:cNvGraphicFramePr>
          <p:nvPr>
            <p:extLst>
              <p:ext uri="{D42A27DB-BD31-4B8C-83A1-F6EECF244321}">
                <p14:modId xmlns:p14="http://schemas.microsoft.com/office/powerpoint/2010/main" val="3364155423"/>
              </p:ext>
            </p:extLst>
          </p:nvPr>
        </p:nvGraphicFramePr>
        <p:xfrm>
          <a:off x="76200" y="1371600"/>
          <a:ext cx="9067800" cy="5456239"/>
        </p:xfrm>
        <a:graphic>
          <a:graphicData uri="http://schemas.openxmlformats.org/drawingml/2006/table">
            <a:tbl>
              <a:tblPr/>
              <a:tblGrid>
                <a:gridCol w="4533900">
                  <a:extLst>
                    <a:ext uri="{9D8B030D-6E8A-4147-A177-3AD203B41FA5}">
                      <a16:colId xmlns:a16="http://schemas.microsoft.com/office/drawing/2014/main" val="20000"/>
                    </a:ext>
                  </a:extLst>
                </a:gridCol>
                <a:gridCol w="4533900">
                  <a:extLst>
                    <a:ext uri="{9D8B030D-6E8A-4147-A177-3AD203B41FA5}">
                      <a16:colId xmlns:a16="http://schemas.microsoft.com/office/drawing/2014/main" val="20001"/>
                    </a:ext>
                  </a:extLst>
                </a:gridCol>
              </a:tblGrid>
              <a:tr h="10207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0" i="0" u="sng" strike="noStrike" cap="none" normalizeH="0" baseline="0" dirty="0">
                          <a:ln>
                            <a:noFill/>
                          </a:ln>
                          <a:solidFill>
                            <a:schemeClr val="tx1"/>
                          </a:solidFill>
                          <a:effectLst/>
                          <a:latin typeface="Arial" charset="0"/>
                          <a:ea typeface="ＭＳ Ｐゴシック" charset="0"/>
                          <a:cs typeface="Arial" charset="0"/>
                        </a:rPr>
                        <a:t>الديانة الوثنية التقليدية</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2800" b="0" i="0" u="none" strike="noStrike" cap="none" normalizeH="0" baseline="0" dirty="0">
                          <a:ln>
                            <a:noFill/>
                          </a:ln>
                          <a:solidFill>
                            <a:schemeClr val="tx1"/>
                          </a:solidFill>
                          <a:effectLst/>
                          <a:latin typeface="Arial" charset="0"/>
                          <a:ea typeface="ＭＳ Ｐゴシック" charset="0"/>
                          <a:cs typeface="Arial" charset="0"/>
                        </a:rPr>
                        <a:t>عمودي</a:t>
                      </a:r>
                      <a:r>
                        <a:rPr kumimoji="0" lang="en-US" altLang="zh-CN"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US" altLang="zh-CN" sz="4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0" i="0" u="sng" strike="noStrike" cap="none" normalizeH="0" baseline="0" dirty="0">
                          <a:ln>
                            <a:noFill/>
                          </a:ln>
                          <a:solidFill>
                            <a:schemeClr val="tx1"/>
                          </a:solidFill>
                          <a:effectLst/>
                          <a:latin typeface="Arial" charset="0"/>
                          <a:ea typeface="ＭＳ Ｐゴシック" charset="0"/>
                          <a:cs typeface="Arial" charset="0"/>
                        </a:rPr>
                        <a:t>مدارس الفلسفة</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2800" b="0" i="0" u="none" strike="noStrike" cap="none" normalizeH="0" baseline="0" dirty="0">
                          <a:ln>
                            <a:noFill/>
                          </a:ln>
                          <a:solidFill>
                            <a:schemeClr val="tx1"/>
                          </a:solidFill>
                          <a:effectLst/>
                          <a:latin typeface="Arial" charset="0"/>
                          <a:ea typeface="ＭＳ Ｐゴシック" charset="0"/>
                          <a:cs typeface="Arial" charset="0"/>
                        </a:rPr>
                        <a:t>أفقي</a:t>
                      </a:r>
                      <a:r>
                        <a:rPr kumimoji="0" lang="en-US" altLang="zh-CN"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US" altLang="zh-CN" sz="4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207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rPr>
                        <a:t>تعدد الآلهة</a:t>
                      </a:r>
                      <a:endParaRPr kumimoji="0" lang="en-US" altLang="zh-CN" sz="40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rPr>
                        <a:t>توحيدي</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rPr>
                        <a:t>(برغم عدم الإتساق)</a:t>
                      </a:r>
                      <a:endParaRPr kumimoji="0" lang="en-US" altLang="zh-CN" sz="40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22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جماعي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ومحلي</a:t>
                      </a:r>
                      <a:endParaRPr kumimoji="0" lang="en-US" altLang="zh-CN" sz="4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فردي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وعالمي</a:t>
                      </a:r>
                      <a:endParaRPr kumimoji="0" lang="en-US" altLang="zh-CN" sz="4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3716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rPr>
                        <a:t>استراتيجيات                   الإسترضاء                      (لاهوتي)</a:t>
                      </a:r>
                      <a:endParaRPr kumimoji="0" lang="en-US" altLang="zh-CN" sz="40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rPr>
                        <a:t>فلسفات                          التصرف                        (سلوكي)</a:t>
                      </a:r>
                      <a:endParaRPr kumimoji="0" lang="en-US" altLang="zh-CN" sz="40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207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شبيه بالدين</a:t>
                      </a:r>
                      <a:endParaRPr kumimoji="0" lang="en-US"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a:t>
                      </a:r>
                      <a:r>
                        <a:rPr kumimoji="0" lang="ar-JO"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مثل البوذية</a:t>
                      </a:r>
                      <a:r>
                        <a:rPr kumimoji="0" lang="en-US"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a:t>
                      </a:r>
                      <a:endParaRPr kumimoji="0" lang="en-US" altLang="zh-CN" sz="4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شبيه بالفلسفة</a:t>
                      </a:r>
                      <a:endParaRPr kumimoji="0" lang="en-US"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a:t>
                      </a:r>
                      <a:r>
                        <a:rPr kumimoji="0" lang="ar-JO"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مثل الكونفوشوسية</a:t>
                      </a:r>
                      <a:r>
                        <a:rPr kumimoji="0" lang="en-US" altLang="zh-CN" sz="28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a:t>
                      </a:r>
                      <a:endParaRPr kumimoji="0" lang="en-US" altLang="zh-CN" sz="4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57037" name="Text Box 35"/>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151</a:t>
            </a:r>
            <a:endParaRPr lang="en-US" sz="2000" b="1" dirty="0">
              <a:latin typeface="Arial" panose="020B0604020202020204" pitchFamily="34" charset="0"/>
              <a:cs typeface="Arial" panose="020B0604020202020204" pitchFamily="34" charset="0"/>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283968" y="4419600"/>
            <a:ext cx="4241800" cy="2438400"/>
          </a:xfrm>
          <a:prstGeom prst="rect">
            <a:avLst/>
          </a:prstGeom>
        </p:spPr>
      </p:pic>
      <p:pic>
        <p:nvPicPr>
          <p:cNvPr id="2" name="Picture 1"/>
          <p:cNvPicPr>
            <a:picLocks noChangeAspect="1"/>
          </p:cNvPicPr>
          <p:nvPr/>
        </p:nvPicPr>
        <p:blipFill>
          <a:blip r:embed="rId4"/>
          <a:stretch>
            <a:fillRect/>
          </a:stretch>
        </p:blipFill>
        <p:spPr>
          <a:xfrm>
            <a:off x="0" y="-27384"/>
            <a:ext cx="9144000" cy="4572000"/>
          </a:xfrm>
          <a:prstGeom prst="rect">
            <a:avLst/>
          </a:prstGeom>
        </p:spPr>
      </p:pic>
      <p:sp>
        <p:nvSpPr>
          <p:cNvPr id="67586" name="Rectangle 2"/>
          <p:cNvSpPr>
            <a:spLocks noGrp="1" noRot="1" noChangeArrowheads="1"/>
          </p:cNvSpPr>
          <p:nvPr>
            <p:ph type="title"/>
          </p:nvPr>
        </p:nvSpPr>
        <p:spPr>
          <a:xfrm>
            <a:off x="179512" y="384603"/>
            <a:ext cx="8540750" cy="830997"/>
          </a:xfrm>
        </p:spPr>
        <p:txBody>
          <a:bodyPr>
            <a:spAutoFit/>
          </a:bodyPr>
          <a:lstStyle/>
          <a:p>
            <a:pPr marL="738188" indent="-738188" algn="l">
              <a:tabLst>
                <a:tab pos="169863" algn="l"/>
              </a:tabLst>
              <a:defRPr/>
            </a:pPr>
            <a:r>
              <a:rPr lang="ar-JO" sz="4800" kern="1200" dirty="0">
                <a:solidFill>
                  <a:schemeClr val="tx1"/>
                </a:solidFill>
                <a:effectLst>
                  <a:glow rad="330200">
                    <a:schemeClr val="bg2">
                      <a:lumMod val="75000"/>
                      <a:alpha val="90000"/>
                    </a:schemeClr>
                  </a:glow>
                </a:effectLst>
                <a:latin typeface="Arial" panose="020B0604020202020204" pitchFamily="34" charset="0"/>
                <a:ea typeface="ＭＳ Ｐゴシック" charset="0"/>
                <a:cs typeface="Arial" panose="020B0604020202020204" pitchFamily="34" charset="0"/>
              </a:rPr>
              <a:t>فيثاغورس</a:t>
            </a:r>
            <a:endParaRPr lang="en-US" sz="4800" kern="1200" dirty="0">
              <a:solidFill>
                <a:schemeClr val="tx1"/>
              </a:solidFill>
              <a:effectLst>
                <a:glow rad="330200">
                  <a:schemeClr val="bg2">
                    <a:lumMod val="75000"/>
                    <a:alpha val="90000"/>
                  </a:schemeClr>
                </a:glow>
              </a:effectLst>
              <a:latin typeface="Arial" panose="020B0604020202020204" pitchFamily="34" charset="0"/>
              <a:ea typeface="ＭＳ Ｐゴシック" charset="0"/>
              <a:cs typeface="Arial" panose="020B0604020202020204" pitchFamily="34" charset="0"/>
            </a:endParaRPr>
          </a:p>
        </p:txBody>
      </p:sp>
      <p:sp>
        <p:nvSpPr>
          <p:cNvPr id="67589" name="Rectangle 5"/>
          <p:cNvSpPr>
            <a:spLocks noGrp="1" noRot="1" noChangeArrowheads="1"/>
          </p:cNvSpPr>
          <p:nvPr>
            <p:ph type="body" sz="half" idx="2"/>
          </p:nvPr>
        </p:nvSpPr>
        <p:spPr>
          <a:xfrm>
            <a:off x="5181600" y="1600200"/>
            <a:ext cx="3660775" cy="2590800"/>
          </a:xfrm>
        </p:spPr>
        <p:txBody>
          <a:bodyPr/>
          <a:lstStyle/>
          <a:p>
            <a:pPr marL="742950" indent="-742950" algn="r" rtl="1" eaLnBrk="1" hangingPunct="1">
              <a:buClr>
                <a:schemeClr val="tx1"/>
              </a:buClr>
              <a:buFont typeface="+mj-lt"/>
              <a:buAutoNum type="arabicPeriod"/>
              <a:defRPr/>
            </a:pPr>
            <a:r>
              <a:rPr lang="ar-JO" sz="3600" dirty="0">
                <a:effectLst>
                  <a:glow rad="228600">
                    <a:schemeClr val="bg1"/>
                  </a:glow>
                </a:effectLst>
                <a:latin typeface="Arial" panose="020B0604020202020204" pitchFamily="34" charset="0"/>
                <a:ea typeface="ＭＳ Ｐゴシック" charset="0"/>
                <a:cs typeface="Arial" panose="020B0604020202020204" pitchFamily="34" charset="0"/>
              </a:rPr>
              <a:t>نظرية فيثاغورس</a:t>
            </a:r>
            <a:endParaRPr lang="en-US" sz="3600" dirty="0">
              <a:effectLst>
                <a:glow rad="228600">
                  <a:schemeClr val="bg1"/>
                </a:glow>
              </a:effectLst>
              <a:latin typeface="Arial" panose="020B0604020202020204" pitchFamily="34" charset="0"/>
              <a:ea typeface="ＭＳ Ｐゴシック" charset="0"/>
              <a:cs typeface="Arial" panose="020B0604020202020204" pitchFamily="34" charset="0"/>
            </a:endParaRPr>
          </a:p>
          <a:p>
            <a:pPr marL="742950" indent="-742950" algn="r" rtl="1" eaLnBrk="1" hangingPunct="1">
              <a:buClr>
                <a:schemeClr val="tx1"/>
              </a:buClr>
              <a:buFont typeface="+mj-lt"/>
              <a:buAutoNum type="arabicPeriod"/>
              <a:defRPr/>
            </a:pPr>
            <a:r>
              <a:rPr lang="ar-JO" sz="3600" dirty="0">
                <a:effectLst>
                  <a:glow rad="228600">
                    <a:schemeClr val="bg1"/>
                  </a:glow>
                </a:effectLst>
                <a:latin typeface="Arial" panose="020B0604020202020204" pitchFamily="34" charset="0"/>
                <a:ea typeface="ＭＳ Ｐゴシック" charset="0"/>
                <a:cs typeface="Arial" panose="020B0604020202020204" pitchFamily="34" charset="0"/>
              </a:rPr>
              <a:t>حسابات أساسية لتصميم هياكل عديدة</a:t>
            </a:r>
            <a:endParaRPr lang="en-US" sz="3600" dirty="0">
              <a:effectLst>
                <a:glow rad="228600">
                  <a:schemeClr val="bg1"/>
                </a:glow>
              </a:effectLst>
              <a:latin typeface="Arial" panose="020B0604020202020204" pitchFamily="34" charset="0"/>
              <a:ea typeface="ＭＳ Ｐゴシック" charset="0"/>
              <a:cs typeface="Arial" panose="020B0604020202020204" pitchFamily="34" charset="0"/>
            </a:endParaRPr>
          </a:p>
        </p:txBody>
      </p:sp>
      <p:sp>
        <p:nvSpPr>
          <p:cNvPr id="259077" name="Rectangle 10"/>
          <p:cNvSpPr>
            <a:spLocks noChangeArrowheads="1"/>
          </p:cNvSpPr>
          <p:nvPr/>
        </p:nvSpPr>
        <p:spPr bwMode="auto">
          <a:xfrm>
            <a:off x="643693" y="4146376"/>
            <a:ext cx="1524000" cy="1524000"/>
          </a:xfrm>
          <a:prstGeom prst="rect">
            <a:avLst/>
          </a:prstGeom>
          <a:solidFill>
            <a:schemeClr val="accent1"/>
          </a:solidFill>
          <a:ln w="9525">
            <a:solidFill>
              <a:srgbClr val="000000"/>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59078" name="Rectangle 11"/>
          <p:cNvSpPr>
            <a:spLocks noChangeArrowheads="1"/>
          </p:cNvSpPr>
          <p:nvPr/>
        </p:nvSpPr>
        <p:spPr bwMode="auto">
          <a:xfrm>
            <a:off x="2167693" y="5670376"/>
            <a:ext cx="1143000" cy="1143000"/>
          </a:xfrm>
          <a:prstGeom prst="rect">
            <a:avLst/>
          </a:prstGeom>
          <a:solidFill>
            <a:srgbClr val="990033"/>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59079" name="Rectangle 12"/>
          <p:cNvSpPr>
            <a:spLocks noChangeArrowheads="1"/>
          </p:cNvSpPr>
          <p:nvPr/>
        </p:nvSpPr>
        <p:spPr bwMode="auto">
          <a:xfrm rot="-2238822">
            <a:off x="2524881" y="3308176"/>
            <a:ext cx="2057400" cy="1905000"/>
          </a:xfrm>
          <a:prstGeom prst="rect">
            <a:avLst/>
          </a:prstGeom>
          <a:solidFill>
            <a:srgbClr val="0066FF"/>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59080" name="Text Box 13"/>
          <p:cNvSpPr txBox="1">
            <a:spLocks noChangeArrowheads="1"/>
          </p:cNvSpPr>
          <p:nvPr/>
        </p:nvSpPr>
        <p:spPr bwMode="auto">
          <a:xfrm>
            <a:off x="1752600" y="3352800"/>
            <a:ext cx="31290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latin typeface="Arial" panose="020B0604020202020204" pitchFamily="34" charset="0"/>
                <a:cs typeface="Arial" panose="020B0604020202020204" pitchFamily="34" charset="0"/>
              </a:rPr>
              <a:t>a</a:t>
            </a:r>
          </a:p>
        </p:txBody>
      </p:sp>
      <p:sp>
        <p:nvSpPr>
          <p:cNvPr id="259081" name="Text Box 14"/>
          <p:cNvSpPr txBox="1">
            <a:spLocks noChangeArrowheads="1"/>
          </p:cNvSpPr>
          <p:nvPr/>
        </p:nvSpPr>
        <p:spPr bwMode="auto">
          <a:xfrm>
            <a:off x="2590800" y="3200400"/>
            <a:ext cx="3000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latin typeface="Arial" panose="020B0604020202020204" pitchFamily="34" charset="0"/>
                <a:cs typeface="Arial" panose="020B0604020202020204" pitchFamily="34" charset="0"/>
              </a:rPr>
              <a:t>c</a:t>
            </a:r>
          </a:p>
        </p:txBody>
      </p:sp>
      <p:sp>
        <p:nvSpPr>
          <p:cNvPr id="259082" name="Text Box 15"/>
          <p:cNvSpPr txBox="1">
            <a:spLocks noChangeArrowheads="1"/>
          </p:cNvSpPr>
          <p:nvPr/>
        </p:nvSpPr>
        <p:spPr bwMode="auto">
          <a:xfrm>
            <a:off x="2438400" y="4343400"/>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latin typeface="Arial" panose="020B0604020202020204" pitchFamily="34" charset="0"/>
                <a:cs typeface="Arial" panose="020B0604020202020204" pitchFamily="34" charset="0"/>
              </a:rPr>
              <a:t>b</a:t>
            </a:r>
          </a:p>
        </p:txBody>
      </p:sp>
      <p:sp>
        <p:nvSpPr>
          <p:cNvPr id="259083" name="AutoShape 16"/>
          <p:cNvSpPr>
            <a:spLocks noChangeArrowheads="1"/>
          </p:cNvSpPr>
          <p:nvPr/>
        </p:nvSpPr>
        <p:spPr bwMode="auto">
          <a:xfrm>
            <a:off x="2167693" y="4146376"/>
            <a:ext cx="1143000" cy="1524000"/>
          </a:xfrm>
          <a:prstGeom prst="rtTriangle">
            <a:avLst/>
          </a:prstGeom>
          <a:solidFill>
            <a:srgbClr val="000000"/>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67601" name="Text Box 17"/>
          <p:cNvSpPr txBox="1">
            <a:spLocks noChangeArrowheads="1"/>
          </p:cNvSpPr>
          <p:nvPr/>
        </p:nvSpPr>
        <p:spPr bwMode="auto">
          <a:xfrm>
            <a:off x="107504" y="3181176"/>
            <a:ext cx="2842445" cy="584775"/>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marL="738188" indent="-738188" algn="ctr">
              <a:tabLst>
                <a:tab pos="169863" algn="l"/>
              </a:tabLst>
              <a:defRPr sz="3200" b="1">
                <a:effectLst>
                  <a:glow rad="330200">
                    <a:schemeClr val="bg2">
                      <a:lumMod val="75000"/>
                      <a:alpha val="90000"/>
                    </a:schemeClr>
                  </a:glow>
                </a:effectLst>
              </a:defRPr>
            </a:lvl1pPr>
            <a:lvl2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a:lstStyle>
          <a:p>
            <a:pPr>
              <a:defRPr/>
            </a:pPr>
            <a:r>
              <a:rPr lang="en-US" dirty="0">
                <a:latin typeface="Arial" panose="020B0604020202020204" pitchFamily="34" charset="0"/>
                <a:cs typeface="Arial" panose="020B0604020202020204" pitchFamily="34" charset="0"/>
              </a:rPr>
              <a:t>a</a:t>
            </a:r>
            <a:r>
              <a:rPr lang="en-US" baseline="30000" dirty="0">
                <a:latin typeface="Arial" panose="020B0604020202020204" pitchFamily="34" charset="0"/>
                <a:cs typeface="Arial" panose="020B0604020202020204" pitchFamily="34" charset="0"/>
              </a:rPr>
              <a:t>2</a:t>
            </a:r>
            <a:r>
              <a:rPr lang="en-US" dirty="0">
                <a:latin typeface="Arial" panose="020B0604020202020204" pitchFamily="34" charset="0"/>
                <a:cs typeface="Arial" panose="020B0604020202020204" pitchFamily="34" charset="0"/>
              </a:rPr>
              <a:t> + b</a:t>
            </a:r>
            <a:r>
              <a:rPr lang="en-US" baseline="30000" dirty="0">
                <a:latin typeface="Arial" panose="020B0604020202020204" pitchFamily="34" charset="0"/>
                <a:cs typeface="Arial" panose="020B0604020202020204" pitchFamily="34" charset="0"/>
              </a:rPr>
              <a:t>2</a:t>
            </a:r>
            <a:r>
              <a:rPr lang="en-US" dirty="0">
                <a:latin typeface="Arial" panose="020B0604020202020204" pitchFamily="34" charset="0"/>
                <a:cs typeface="Arial" panose="020B0604020202020204" pitchFamily="34" charset="0"/>
              </a:rPr>
              <a:t> = c</a:t>
            </a:r>
            <a:r>
              <a:rPr lang="en-US" baseline="30000" dirty="0">
                <a:latin typeface="Arial" panose="020B0604020202020204" pitchFamily="34" charset="0"/>
                <a:cs typeface="Arial" panose="020B0604020202020204" pitchFamily="34" charset="0"/>
              </a:rPr>
              <a:t>2</a:t>
            </a:r>
            <a:r>
              <a:rPr lang="en-US" dirty="0">
                <a:latin typeface="Arial" panose="020B0604020202020204" pitchFamily="34" charset="0"/>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nodeType="clickEffect">
                                  <p:stCondLst>
                                    <p:cond delay="0"/>
                                  </p:stCondLst>
                                  <p:childTnLst>
                                    <p:set>
                                      <p:cBhvr>
                                        <p:cTn id="6" dur="1" fill="hold">
                                          <p:stCondLst>
                                            <p:cond delay="0"/>
                                          </p:stCondLst>
                                        </p:cTn>
                                        <p:tgtEl>
                                          <p:spTgt spid="67601"/>
                                        </p:tgtEl>
                                        <p:attrNameLst>
                                          <p:attrName>style.visibility</p:attrName>
                                        </p:attrNameLst>
                                      </p:cBhvr>
                                      <p:to>
                                        <p:strVal val="visible"/>
                                      </p:to>
                                    </p:set>
                                    <p:animEffect transition="in" filter="fade">
                                      <p:cBhvr>
                                        <p:cTn id="7" dur="800" decel="100000"/>
                                        <p:tgtEl>
                                          <p:spTgt spid="67601"/>
                                        </p:tgtEl>
                                      </p:cBhvr>
                                    </p:animEffect>
                                    <p:anim calcmode="lin" valueType="num">
                                      <p:cBhvr>
                                        <p:cTn id="8" dur="800" decel="100000" fill="hold"/>
                                        <p:tgtEl>
                                          <p:spTgt spid="67601"/>
                                        </p:tgtEl>
                                        <p:attrNameLst>
                                          <p:attrName>style.rotation</p:attrName>
                                        </p:attrNameLst>
                                      </p:cBhvr>
                                      <p:tavLst>
                                        <p:tav tm="0">
                                          <p:val>
                                            <p:fltVal val="-90"/>
                                          </p:val>
                                        </p:tav>
                                        <p:tav tm="100000">
                                          <p:val>
                                            <p:fltVal val="0"/>
                                          </p:val>
                                        </p:tav>
                                      </p:tavLst>
                                    </p:anim>
                                    <p:anim calcmode="lin" valueType="num">
                                      <p:cBhvr>
                                        <p:cTn id="9" dur="800" decel="100000" fill="hold"/>
                                        <p:tgtEl>
                                          <p:spTgt spid="67601"/>
                                        </p:tgtEl>
                                        <p:attrNameLst>
                                          <p:attrName>ppt_x</p:attrName>
                                        </p:attrNameLst>
                                      </p:cBhvr>
                                      <p:tavLst>
                                        <p:tav tm="0">
                                          <p:val>
                                            <p:strVal val="#ppt_x+0.4"/>
                                          </p:val>
                                        </p:tav>
                                        <p:tav tm="100000">
                                          <p:val>
                                            <p:strVal val="#ppt_x-0.05"/>
                                          </p:val>
                                        </p:tav>
                                      </p:tavLst>
                                    </p:anim>
                                    <p:anim calcmode="lin" valueType="num">
                                      <p:cBhvr>
                                        <p:cTn id="10" dur="800" decel="100000" fill="hold"/>
                                        <p:tgtEl>
                                          <p:spTgt spid="67601"/>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7601"/>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7601"/>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67589">
                                            <p:txEl>
                                              <p:pRg st="0" end="0"/>
                                            </p:txEl>
                                          </p:spTgt>
                                        </p:tgtEl>
                                        <p:attrNameLst>
                                          <p:attrName>style.visibility</p:attrName>
                                        </p:attrNameLst>
                                      </p:cBhvr>
                                      <p:to>
                                        <p:strVal val="visible"/>
                                      </p:to>
                                    </p:set>
                                    <p:animEffect transition="in" filter="fade">
                                      <p:cBhvr>
                                        <p:cTn id="17" dur="800" decel="100000"/>
                                        <p:tgtEl>
                                          <p:spTgt spid="67589">
                                            <p:txEl>
                                              <p:pRg st="0" end="0"/>
                                            </p:txEl>
                                          </p:spTgt>
                                        </p:tgtEl>
                                      </p:cBhvr>
                                    </p:animEffect>
                                    <p:anim calcmode="lin" valueType="num">
                                      <p:cBhvr>
                                        <p:cTn id="18" dur="800" decel="100000" fill="hold"/>
                                        <p:tgtEl>
                                          <p:spTgt spid="67589">
                                            <p:txEl>
                                              <p:pRg st="0" end="0"/>
                                            </p:txEl>
                                          </p:spTgt>
                                        </p:tgtEl>
                                        <p:attrNameLst>
                                          <p:attrName>style.rotation</p:attrName>
                                        </p:attrNameLst>
                                      </p:cBhvr>
                                      <p:tavLst>
                                        <p:tav tm="0">
                                          <p:val>
                                            <p:fltVal val="-90"/>
                                          </p:val>
                                        </p:tav>
                                        <p:tav tm="100000">
                                          <p:val>
                                            <p:fltVal val="0"/>
                                          </p:val>
                                        </p:tav>
                                      </p:tavLst>
                                    </p:anim>
                                    <p:anim calcmode="lin" valueType="num">
                                      <p:cBhvr>
                                        <p:cTn id="19" dur="800" decel="100000" fill="hold"/>
                                        <p:tgtEl>
                                          <p:spTgt spid="67589">
                                            <p:txEl>
                                              <p:pRg st="0" end="0"/>
                                            </p:txEl>
                                          </p:spTgt>
                                        </p:tgtEl>
                                        <p:attrNameLst>
                                          <p:attrName>ppt_x</p:attrName>
                                        </p:attrNameLst>
                                      </p:cBhvr>
                                      <p:tavLst>
                                        <p:tav tm="0">
                                          <p:val>
                                            <p:strVal val="#ppt_x+0.4"/>
                                          </p:val>
                                        </p:tav>
                                        <p:tav tm="100000">
                                          <p:val>
                                            <p:strVal val="#ppt_x-0.05"/>
                                          </p:val>
                                        </p:tav>
                                      </p:tavLst>
                                    </p:anim>
                                    <p:anim calcmode="lin" valueType="num">
                                      <p:cBhvr>
                                        <p:cTn id="20" dur="800" decel="100000" fill="hold"/>
                                        <p:tgtEl>
                                          <p:spTgt spid="67589">
                                            <p:txEl>
                                              <p:pRg st="0" end="0"/>
                                            </p:txEl>
                                          </p:spTgt>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67589">
                                            <p:txEl>
                                              <p:pRg st="0" end="0"/>
                                            </p:txEl>
                                          </p:spTgt>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67589">
                                            <p:txEl>
                                              <p:pRg st="0" end="0"/>
                                            </p:txEl>
                                          </p:spTgt>
                                        </p:tgtEl>
                                        <p:attrNameLst>
                                          <p:attrName>ppt_y</p:attrName>
                                        </p:attrNameLst>
                                      </p:cBhvr>
                                      <p:tavLst>
                                        <p:tav tm="0">
                                          <p:val>
                                            <p:strVal val="#ppt_y+0.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67589">
                                            <p:txEl>
                                              <p:pRg st="1" end="1"/>
                                            </p:txEl>
                                          </p:spTgt>
                                        </p:tgtEl>
                                        <p:attrNameLst>
                                          <p:attrName>style.visibility</p:attrName>
                                        </p:attrNameLst>
                                      </p:cBhvr>
                                      <p:to>
                                        <p:strVal val="visible"/>
                                      </p:to>
                                    </p:set>
                                    <p:animEffect transition="in" filter="fade">
                                      <p:cBhvr>
                                        <p:cTn id="27" dur="800" decel="100000"/>
                                        <p:tgtEl>
                                          <p:spTgt spid="67589">
                                            <p:txEl>
                                              <p:pRg st="1" end="1"/>
                                            </p:txEl>
                                          </p:spTgt>
                                        </p:tgtEl>
                                      </p:cBhvr>
                                    </p:animEffect>
                                    <p:anim calcmode="lin" valueType="num">
                                      <p:cBhvr>
                                        <p:cTn id="28" dur="800" decel="100000" fill="hold"/>
                                        <p:tgtEl>
                                          <p:spTgt spid="67589">
                                            <p:txEl>
                                              <p:pRg st="1" end="1"/>
                                            </p:txEl>
                                          </p:spTgt>
                                        </p:tgtEl>
                                        <p:attrNameLst>
                                          <p:attrName>style.rotation</p:attrName>
                                        </p:attrNameLst>
                                      </p:cBhvr>
                                      <p:tavLst>
                                        <p:tav tm="0">
                                          <p:val>
                                            <p:fltVal val="-90"/>
                                          </p:val>
                                        </p:tav>
                                        <p:tav tm="100000">
                                          <p:val>
                                            <p:fltVal val="0"/>
                                          </p:val>
                                        </p:tav>
                                      </p:tavLst>
                                    </p:anim>
                                    <p:anim calcmode="lin" valueType="num">
                                      <p:cBhvr>
                                        <p:cTn id="29" dur="800" decel="100000" fill="hold"/>
                                        <p:tgtEl>
                                          <p:spTgt spid="67589">
                                            <p:txEl>
                                              <p:pRg st="1" end="1"/>
                                            </p:txEl>
                                          </p:spTgt>
                                        </p:tgtEl>
                                        <p:attrNameLst>
                                          <p:attrName>ppt_x</p:attrName>
                                        </p:attrNameLst>
                                      </p:cBhvr>
                                      <p:tavLst>
                                        <p:tav tm="0">
                                          <p:val>
                                            <p:strVal val="#ppt_x+0.4"/>
                                          </p:val>
                                        </p:tav>
                                        <p:tav tm="100000">
                                          <p:val>
                                            <p:strVal val="#ppt_x-0.05"/>
                                          </p:val>
                                        </p:tav>
                                      </p:tavLst>
                                    </p:anim>
                                    <p:anim calcmode="lin" valueType="num">
                                      <p:cBhvr>
                                        <p:cTn id="30" dur="800" decel="100000" fill="hold"/>
                                        <p:tgtEl>
                                          <p:spTgt spid="67589">
                                            <p:txEl>
                                              <p:pRg st="1" end="1"/>
                                            </p:txEl>
                                          </p:spTgt>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67589">
                                            <p:txEl>
                                              <p:pRg st="1" end="1"/>
                                            </p:txEl>
                                          </p:spTgt>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67589">
                                            <p:txEl>
                                              <p:pRg st="1" end="1"/>
                                            </p:txEl>
                                          </p:spTgt>
                                        </p:tgtEl>
                                        <p:attrNameLst>
                                          <p:attrName>ppt_y</p:attrName>
                                        </p:attrNameLst>
                                      </p:cBhvr>
                                      <p:tavLst>
                                        <p:tav tm="0">
                                          <p:val>
                                            <p:strVal val="#ppt_y+0.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5" presetClass="entr" presetSubtype="0"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1000" fill="hold"/>
                                        <p:tgtEl>
                                          <p:spTgt spid="3"/>
                                        </p:tgtEl>
                                        <p:attrNameLst>
                                          <p:attrName>ppt_w</p:attrName>
                                        </p:attrNameLst>
                                      </p:cBhvr>
                                      <p:tavLst>
                                        <p:tav tm="0">
                                          <p:val>
                                            <p:strVal val="#ppt_w*0.70"/>
                                          </p:val>
                                        </p:tav>
                                        <p:tav tm="100000">
                                          <p:val>
                                            <p:strVal val="#ppt_w"/>
                                          </p:val>
                                        </p:tav>
                                      </p:tavLst>
                                    </p:anim>
                                    <p:anim calcmode="lin" valueType="num">
                                      <p:cBhvr>
                                        <p:cTn id="38" dur="1000" fill="hold"/>
                                        <p:tgtEl>
                                          <p:spTgt spid="3"/>
                                        </p:tgtEl>
                                        <p:attrNameLst>
                                          <p:attrName>ppt_h</p:attrName>
                                        </p:attrNameLst>
                                      </p:cBhvr>
                                      <p:tavLst>
                                        <p:tav tm="0">
                                          <p:val>
                                            <p:strVal val="#ppt_h"/>
                                          </p:val>
                                        </p:tav>
                                        <p:tav tm="100000">
                                          <p:val>
                                            <p:strVal val="#ppt_h"/>
                                          </p:val>
                                        </p:tav>
                                      </p:tavLst>
                                    </p:anim>
                                    <p:animEffect transition="in" filter="fade">
                                      <p:cBhvr>
                                        <p:cTn id="3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9"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15"/>
          <p:cNvSpPr>
            <a:spLocks noGrp="1" noChangeArrowheads="1"/>
          </p:cNvSpPr>
          <p:nvPr>
            <p:ph type="title"/>
          </p:nvPr>
        </p:nvSpPr>
        <p:spPr>
          <a:xfrm>
            <a:off x="1331913" y="34925"/>
            <a:ext cx="7543800" cy="1143000"/>
          </a:xfrm>
        </p:spPr>
        <p:txBody>
          <a:bodyPr/>
          <a:lstStyle/>
          <a:p>
            <a:pPr eaLnBrk="1" hangingPunct="1"/>
            <a:r>
              <a:rPr lang="en-US">
                <a:latin typeface="Arial" panose="020B0604020202020204" pitchFamily="34" charset="0"/>
                <a:ea typeface="ＭＳ Ｐゴシック" charset="0"/>
                <a:cs typeface="Arial" panose="020B0604020202020204" pitchFamily="34" charset="0"/>
              </a:rPr>
              <a:t>Acts 1-8 Map</a:t>
            </a:r>
          </a:p>
        </p:txBody>
      </p:sp>
      <p:pic>
        <p:nvPicPr>
          <p:cNvPr id="224258" name="Picture 3"/>
          <p:cNvPicPr>
            <a:picLocks noGrp="1" noChangeAspect="1" noChangeArrowheads="1"/>
          </p:cNvPicPr>
          <p:nvPr>
            <p:ph type="body"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858000"/>
          </a:xfrm>
          <a:noFill/>
        </p:spPr>
      </p:pic>
      <p:sp>
        <p:nvSpPr>
          <p:cNvPr id="7175" name="Oval 7"/>
          <p:cNvSpPr>
            <a:spLocks noChangeArrowheads="1"/>
          </p:cNvSpPr>
          <p:nvPr/>
        </p:nvSpPr>
        <p:spPr bwMode="auto">
          <a:xfrm>
            <a:off x="7010400" y="3810000"/>
            <a:ext cx="609600" cy="5334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spcBef>
                <a:spcPct val="20000"/>
              </a:spcBef>
              <a:buClr>
                <a:srgbClr val="FF3399"/>
              </a:buClr>
              <a:buFontTx/>
              <a:buChar char="•"/>
            </a:pPr>
            <a:endParaRPr lang="en-US" sz="3200">
              <a:solidFill>
                <a:srgbClr val="FFCC00"/>
              </a:solidFill>
              <a:latin typeface="Arial" panose="020B0604020202020204" pitchFamily="34" charset="0"/>
              <a:cs typeface="Arial" panose="020B0604020202020204" pitchFamily="34" charset="0"/>
            </a:endParaRPr>
          </a:p>
        </p:txBody>
      </p:sp>
      <p:sp>
        <p:nvSpPr>
          <p:cNvPr id="7178" name="Oval 10"/>
          <p:cNvSpPr>
            <a:spLocks noChangeAspect="1" noChangeArrowheads="1"/>
          </p:cNvSpPr>
          <p:nvPr/>
        </p:nvSpPr>
        <p:spPr bwMode="auto">
          <a:xfrm>
            <a:off x="5680075" y="2205038"/>
            <a:ext cx="2636838" cy="2646362"/>
          </a:xfrm>
          <a:prstGeom prst="ellipse">
            <a:avLst/>
          </a:prstGeom>
          <a:noFill/>
          <a:ln w="76200">
            <a:solidFill>
              <a:srgbClr val="66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spcBef>
                <a:spcPct val="20000"/>
              </a:spcBef>
              <a:buClr>
                <a:srgbClr val="FF3399"/>
              </a:buClr>
              <a:buFontTx/>
              <a:buChar char="•"/>
            </a:pPr>
            <a:endParaRPr lang="en-US" sz="3200">
              <a:solidFill>
                <a:srgbClr val="FFCC00"/>
              </a:solidFill>
              <a:latin typeface="Arial" panose="020B0604020202020204" pitchFamily="34" charset="0"/>
              <a:cs typeface="Arial" panose="020B0604020202020204" pitchFamily="34" charset="0"/>
            </a:endParaRPr>
          </a:p>
        </p:txBody>
      </p:sp>
      <p:sp>
        <p:nvSpPr>
          <p:cNvPr id="7182" name="Text Box 14"/>
          <p:cNvSpPr txBox="1">
            <a:spLocks noChangeArrowheads="1"/>
          </p:cNvSpPr>
          <p:nvPr/>
        </p:nvSpPr>
        <p:spPr bwMode="auto">
          <a:xfrm>
            <a:off x="76200" y="1641475"/>
            <a:ext cx="5287963" cy="3539430"/>
          </a:xfrm>
          <a:prstGeom prst="rect">
            <a:avLst/>
          </a:prstGeom>
          <a:solidFill>
            <a:srgbClr val="06060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119063">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1" hangingPunct="1">
              <a:spcBef>
                <a:spcPct val="20000"/>
              </a:spcBef>
              <a:buClr>
                <a:srgbClr val="FF3399"/>
              </a:buClr>
            </a:pPr>
            <a:r>
              <a:rPr lang="ar-JO" sz="3200" dirty="0">
                <a:solidFill>
                  <a:srgbClr val="FFFFFF"/>
                </a:solidFill>
                <a:latin typeface="Arial" panose="020B0604020202020204" pitchFamily="34" charset="0"/>
                <a:cs typeface="Arial" panose="020B0604020202020204" pitchFamily="34" charset="0"/>
              </a:rPr>
              <a:t>لكنكم ستنالون قوة </a:t>
            </a:r>
          </a:p>
          <a:p>
            <a:pPr algn="ctr" eaLnBrk="1" hangingPunct="1">
              <a:spcBef>
                <a:spcPct val="20000"/>
              </a:spcBef>
              <a:buClr>
                <a:srgbClr val="FF3399"/>
              </a:buClr>
            </a:pPr>
            <a:r>
              <a:rPr lang="ar-JO" sz="3200" dirty="0">
                <a:solidFill>
                  <a:srgbClr val="FFFFFF"/>
                </a:solidFill>
                <a:latin typeface="Arial" panose="020B0604020202020204" pitchFamily="34" charset="0"/>
                <a:cs typeface="Arial" panose="020B0604020202020204" pitchFamily="34" charset="0"/>
              </a:rPr>
              <a:t>متى حل الروح القدس عليكم </a:t>
            </a:r>
          </a:p>
          <a:p>
            <a:pPr algn="ctr" eaLnBrk="1" hangingPunct="1">
              <a:spcBef>
                <a:spcPct val="20000"/>
              </a:spcBef>
              <a:buClr>
                <a:srgbClr val="FF3399"/>
              </a:buClr>
            </a:pPr>
            <a:r>
              <a:rPr lang="ar-JO" sz="3200" dirty="0">
                <a:solidFill>
                  <a:srgbClr val="FFFFFF"/>
                </a:solidFill>
                <a:latin typeface="Arial" panose="020B0604020202020204" pitchFamily="34" charset="0"/>
                <a:cs typeface="Arial" panose="020B0604020202020204" pitchFamily="34" charset="0"/>
              </a:rPr>
              <a:t>وتكونون لي شهوداً </a:t>
            </a:r>
          </a:p>
          <a:p>
            <a:pPr algn="ctr" eaLnBrk="1" hangingPunct="1">
              <a:spcBef>
                <a:spcPct val="20000"/>
              </a:spcBef>
              <a:buClr>
                <a:srgbClr val="FF3399"/>
              </a:buClr>
            </a:pPr>
            <a:r>
              <a:rPr lang="ar-JO" sz="3200" dirty="0">
                <a:solidFill>
                  <a:srgbClr val="FFFFFF"/>
                </a:solidFill>
                <a:latin typeface="Arial" panose="020B0604020202020204" pitchFamily="34" charset="0"/>
                <a:cs typeface="Arial" panose="020B0604020202020204" pitchFamily="34" charset="0"/>
              </a:rPr>
              <a:t>في </a:t>
            </a:r>
            <a:r>
              <a:rPr lang="ar-JO" sz="3200" dirty="0">
                <a:solidFill>
                  <a:srgbClr val="FF0000"/>
                </a:solidFill>
                <a:latin typeface="Arial" panose="020B0604020202020204" pitchFamily="34" charset="0"/>
                <a:cs typeface="Arial" panose="020B0604020202020204" pitchFamily="34" charset="0"/>
              </a:rPr>
              <a:t>أورشليم</a:t>
            </a:r>
            <a:r>
              <a:rPr lang="ar-JO" sz="3200" dirty="0">
                <a:solidFill>
                  <a:srgbClr val="FFFFFF"/>
                </a:solidFill>
                <a:latin typeface="Arial" panose="020B0604020202020204" pitchFamily="34" charset="0"/>
                <a:cs typeface="Arial" panose="020B0604020202020204" pitchFamily="34" charset="0"/>
              </a:rPr>
              <a:t> وفي كل </a:t>
            </a:r>
            <a:r>
              <a:rPr lang="ar-JO" sz="3200" dirty="0">
                <a:solidFill>
                  <a:srgbClr val="CCFFFF"/>
                </a:solidFill>
                <a:latin typeface="Arial" panose="020B0604020202020204" pitchFamily="34" charset="0"/>
                <a:cs typeface="Arial" panose="020B0604020202020204" pitchFamily="34" charset="0"/>
              </a:rPr>
              <a:t>اليهودية</a:t>
            </a:r>
            <a:r>
              <a:rPr lang="ar-JO" sz="3200" dirty="0">
                <a:solidFill>
                  <a:srgbClr val="FFFFFF"/>
                </a:solidFill>
                <a:latin typeface="Arial" panose="020B0604020202020204" pitchFamily="34" charset="0"/>
                <a:cs typeface="Arial" panose="020B0604020202020204" pitchFamily="34" charset="0"/>
              </a:rPr>
              <a:t> </a:t>
            </a:r>
          </a:p>
          <a:p>
            <a:pPr algn="ctr" eaLnBrk="1" hangingPunct="1">
              <a:spcBef>
                <a:spcPct val="20000"/>
              </a:spcBef>
              <a:buClr>
                <a:srgbClr val="FF3399"/>
              </a:buClr>
            </a:pPr>
            <a:r>
              <a:rPr lang="ar-JO" sz="3200" dirty="0">
                <a:solidFill>
                  <a:srgbClr val="FFFFFF"/>
                </a:solidFill>
                <a:latin typeface="Arial" panose="020B0604020202020204" pitchFamily="34" charset="0"/>
                <a:cs typeface="Arial" panose="020B0604020202020204" pitchFamily="34" charset="0"/>
              </a:rPr>
              <a:t>و</a:t>
            </a:r>
            <a:r>
              <a:rPr lang="ar-JO" sz="3200" dirty="0">
                <a:solidFill>
                  <a:srgbClr val="FFFF00"/>
                </a:solidFill>
                <a:latin typeface="Arial" panose="020B0604020202020204" pitchFamily="34" charset="0"/>
                <a:cs typeface="Arial" panose="020B0604020202020204" pitchFamily="34" charset="0"/>
              </a:rPr>
              <a:t>السامرة</a:t>
            </a:r>
            <a:r>
              <a:rPr lang="ar-JO" sz="3200" dirty="0">
                <a:solidFill>
                  <a:srgbClr val="FFFFFF"/>
                </a:solidFill>
                <a:latin typeface="Arial" panose="020B0604020202020204" pitchFamily="34" charset="0"/>
                <a:cs typeface="Arial" panose="020B0604020202020204" pitchFamily="34" charset="0"/>
              </a:rPr>
              <a:t> وإلى أقصى الأرض </a:t>
            </a:r>
          </a:p>
          <a:p>
            <a:pPr algn="ctr" eaLnBrk="1" hangingPunct="1">
              <a:spcBef>
                <a:spcPct val="20000"/>
              </a:spcBef>
              <a:buClr>
                <a:srgbClr val="FF3399"/>
              </a:buClr>
            </a:pPr>
            <a:r>
              <a:rPr lang="ar-JO" sz="3200" dirty="0">
                <a:solidFill>
                  <a:srgbClr val="FFFFFF"/>
                </a:solidFill>
                <a:latin typeface="Arial" panose="020B0604020202020204" pitchFamily="34" charset="0"/>
                <a:cs typeface="Arial" panose="020B0604020202020204" pitchFamily="34" charset="0"/>
              </a:rPr>
              <a:t>(أع 1: 8)</a:t>
            </a:r>
            <a:endParaRPr lang="en-US" sz="3200" dirty="0">
              <a:solidFill>
                <a:srgbClr val="FFFFFF"/>
              </a:solidFill>
              <a:latin typeface="Arial" panose="020B0604020202020204" pitchFamily="34" charset="0"/>
              <a:cs typeface="Arial" panose="020B0604020202020204" pitchFamily="34" charset="0"/>
            </a:endParaRPr>
          </a:p>
        </p:txBody>
      </p:sp>
      <p:sp>
        <p:nvSpPr>
          <p:cNvPr id="7173" name="WordArt 5"/>
          <p:cNvSpPr>
            <a:spLocks noChangeArrowheads="1" noChangeShapeType="1" noTextEdit="1"/>
          </p:cNvSpPr>
          <p:nvPr/>
        </p:nvSpPr>
        <p:spPr bwMode="auto">
          <a:xfrm>
            <a:off x="261938" y="112713"/>
            <a:ext cx="6686550" cy="1371600"/>
          </a:xfrm>
          <a:prstGeom prst="rect">
            <a:avLst/>
          </a:prstGeom>
        </p:spPr>
        <p:txBody>
          <a:bodyPr wrap="none" fromWordArt="1">
            <a:prstTxWarp prst="textPlain">
              <a:avLst>
                <a:gd name="adj" fmla="val 50000"/>
              </a:avLst>
            </a:prstTxWarp>
          </a:bodyPr>
          <a:lstStyle/>
          <a:p>
            <a:pPr algn="ctr"/>
            <a:r>
              <a:rPr lang="en-US" sz="3600" kern="10" dirty="0">
                <a:ln w="19050">
                  <a:solidFill>
                    <a:srgbClr val="99CCFF"/>
                  </a:solidFill>
                  <a:round/>
                  <a:headEnd/>
                  <a:tailEnd/>
                </a:ln>
                <a:solidFill>
                  <a:srgbClr val="0066CC"/>
                </a:solidFill>
                <a:effectLst>
                  <a:outerShdw blurRad="63500" dist="35921" dir="2700000" algn="ctr" rotWithShape="0">
                    <a:srgbClr val="990000"/>
                  </a:outerShdw>
                </a:effectLst>
                <a:latin typeface="Impact"/>
                <a:ea typeface="Impact"/>
                <a:cs typeface="Impact"/>
              </a:rPr>
              <a:t>Spread to Gentiles</a:t>
            </a:r>
          </a:p>
        </p:txBody>
      </p:sp>
      <p:sp>
        <p:nvSpPr>
          <p:cNvPr id="10" name="Text Box 19"/>
          <p:cNvSpPr txBox="1">
            <a:spLocks noChangeArrowheads="1"/>
          </p:cNvSpPr>
          <p:nvPr/>
        </p:nvSpPr>
        <p:spPr bwMode="auto">
          <a:xfrm>
            <a:off x="8567798" y="7938"/>
            <a:ext cx="617477" cy="707886"/>
          </a:xfrm>
          <a:prstGeom prst="rect">
            <a:avLst/>
          </a:prstGeom>
          <a:solidFill>
            <a:srgbClr val="000000"/>
          </a:solidFill>
          <a:ln w="9525">
            <a:noFill/>
            <a:miter lim="800000"/>
            <a:headEnd/>
            <a:tailEnd/>
          </a:ln>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r" eaLnBrk="1" fontAlgn="auto" hangingPunct="1">
              <a:spcBef>
                <a:spcPts val="0"/>
              </a:spcBef>
              <a:spcAft>
                <a:spcPts val="0"/>
              </a:spcAft>
              <a:defRPr/>
            </a:pPr>
            <a:r>
              <a:rPr lang="ar-JO" sz="2000" b="1" kern="0" dirty="0">
                <a:solidFill>
                  <a:srgbClr val="FFFFFF"/>
                </a:solidFill>
                <a:effectLst>
                  <a:outerShdw blurRad="38100" dist="38100" dir="2700000" algn="tl">
                    <a:srgbClr val="00007A"/>
                  </a:outerShdw>
                </a:effectLst>
                <a:latin typeface="Arial" panose="020B0604020202020204" pitchFamily="34" charset="0"/>
                <a:cs typeface="Arial" panose="020B0604020202020204" pitchFamily="34" charset="0"/>
              </a:rPr>
              <a:t>29</a:t>
            </a:r>
            <a:endParaRPr lang="en-US" sz="2000" b="1" kern="0" dirty="0">
              <a:solidFill>
                <a:srgbClr val="FFFFFF"/>
              </a:solidFill>
              <a:effectLst>
                <a:outerShdw blurRad="38100" dist="38100" dir="2700000" algn="tl">
                  <a:srgbClr val="00007A"/>
                </a:outerShdw>
              </a:effectLst>
              <a:latin typeface="Arial" panose="020B0604020202020204" pitchFamily="34" charset="0"/>
              <a:cs typeface="Arial" panose="020B0604020202020204" pitchFamily="34" charset="0"/>
            </a:endParaRPr>
          </a:p>
          <a:p>
            <a:pPr algn="r" eaLnBrk="1" fontAlgn="auto" hangingPunct="1">
              <a:spcBef>
                <a:spcPts val="0"/>
              </a:spcBef>
              <a:spcAft>
                <a:spcPts val="0"/>
              </a:spcAft>
              <a:defRPr/>
            </a:pPr>
            <a:r>
              <a:rPr lang="ar-JO" sz="2000" b="1" kern="0" dirty="0">
                <a:solidFill>
                  <a:srgbClr val="FFFFFF"/>
                </a:solidFill>
                <a:effectLst>
                  <a:outerShdw blurRad="38100" dist="38100" dir="2700000" algn="tl">
                    <a:srgbClr val="00007A"/>
                  </a:outerShdw>
                </a:effectLst>
                <a:latin typeface="Arial" panose="020B0604020202020204" pitchFamily="34" charset="0"/>
                <a:cs typeface="Arial" panose="020B0604020202020204" pitchFamily="34" charset="0"/>
              </a:rPr>
              <a:t>150</a:t>
            </a:r>
            <a:endParaRPr lang="en-US" sz="2000" b="1" kern="0" dirty="0">
              <a:solidFill>
                <a:srgbClr val="FFFFFF"/>
              </a:solidFill>
              <a:effectLst>
                <a:outerShdw blurRad="38100" dist="38100" dir="2700000" algn="tl">
                  <a:srgbClr val="00007A"/>
                </a:outerShdw>
              </a:effectLst>
              <a:latin typeface="Arial" panose="020B0604020202020204" pitchFamily="34" charset="0"/>
              <a:cs typeface="Arial" panose="020B0604020202020204" pitchFamily="34" charset="0"/>
            </a:endParaRPr>
          </a:p>
        </p:txBody>
      </p:sp>
      <p:sp>
        <p:nvSpPr>
          <p:cNvPr id="7181" name="Oval 13"/>
          <p:cNvSpPr>
            <a:spLocks noChangeAspect="1" noChangeArrowheads="1"/>
          </p:cNvSpPr>
          <p:nvPr/>
        </p:nvSpPr>
        <p:spPr bwMode="auto">
          <a:xfrm>
            <a:off x="4932363" y="1201738"/>
            <a:ext cx="4176712" cy="4171950"/>
          </a:xfrm>
          <a:prstGeom prst="ellipse">
            <a:avLst/>
          </a:prstGeom>
          <a:noFill/>
          <a:ln w="76200">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spcBef>
                <a:spcPct val="20000"/>
              </a:spcBef>
              <a:buClr>
                <a:srgbClr val="FF3399"/>
              </a:buClr>
              <a:buFontTx/>
              <a:buChar char="•"/>
            </a:pPr>
            <a:endParaRPr lang="en-US" sz="3200">
              <a:solidFill>
                <a:srgbClr val="FFCC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182"/>
                                        </p:tgtEl>
                                        <p:attrNameLst>
                                          <p:attrName>style.visibility</p:attrName>
                                        </p:attrNameLst>
                                      </p:cBhvr>
                                      <p:to>
                                        <p:strVal val="visible"/>
                                      </p:to>
                                    </p:set>
                                    <p:animEffect transition="in" filter="checkerboard(across)">
                                      <p:cBhvr>
                                        <p:cTn id="7" dur="500"/>
                                        <p:tgtEl>
                                          <p:spTgt spid="718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16" fill="hold" grpId="0" nodeType="clickEffect">
                                  <p:stCondLst>
                                    <p:cond delay="2000"/>
                                  </p:stCondLst>
                                  <p:childTnLst>
                                    <p:set>
                                      <p:cBhvr>
                                        <p:cTn id="11" dur="1" fill="hold">
                                          <p:stCondLst>
                                            <p:cond delay="0"/>
                                          </p:stCondLst>
                                        </p:cTn>
                                        <p:tgtEl>
                                          <p:spTgt spid="7173"/>
                                        </p:tgtEl>
                                        <p:attrNameLst>
                                          <p:attrName>style.visibility</p:attrName>
                                        </p:attrNameLst>
                                      </p:cBhvr>
                                      <p:to>
                                        <p:strVal val="visible"/>
                                      </p:to>
                                    </p:set>
                                    <p:anim calcmode="lin" valueType="num">
                                      <p:cBhvr>
                                        <p:cTn id="12" dur="500" fill="hold"/>
                                        <p:tgtEl>
                                          <p:spTgt spid="7173"/>
                                        </p:tgtEl>
                                        <p:attrNameLst>
                                          <p:attrName>ppt_w</p:attrName>
                                        </p:attrNameLst>
                                      </p:cBhvr>
                                      <p:tavLst>
                                        <p:tav tm="0">
                                          <p:val>
                                            <p:fltVal val="0"/>
                                          </p:val>
                                        </p:tav>
                                        <p:tav tm="100000">
                                          <p:val>
                                            <p:strVal val="#ppt_w"/>
                                          </p:val>
                                        </p:tav>
                                      </p:tavLst>
                                    </p:anim>
                                    <p:anim calcmode="lin" valueType="num">
                                      <p:cBhvr>
                                        <p:cTn id="13" dur="500" fill="hold"/>
                                        <p:tgtEl>
                                          <p:spTgt spid="717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2500"/>
                            </p:stCondLst>
                            <p:childTnLst>
                              <p:par>
                                <p:cTn id="15" presetID="15" presetClass="entr" presetSubtype="0" fill="hold" grpId="0" nodeType="afterEffect">
                                  <p:stCondLst>
                                    <p:cond delay="1000"/>
                                  </p:stCondLst>
                                  <p:childTnLst>
                                    <p:set>
                                      <p:cBhvr>
                                        <p:cTn id="16" dur="1" fill="hold">
                                          <p:stCondLst>
                                            <p:cond delay="0"/>
                                          </p:stCondLst>
                                        </p:cTn>
                                        <p:tgtEl>
                                          <p:spTgt spid="7175"/>
                                        </p:tgtEl>
                                        <p:attrNameLst>
                                          <p:attrName>style.visibility</p:attrName>
                                        </p:attrNameLst>
                                      </p:cBhvr>
                                      <p:to>
                                        <p:strVal val="visible"/>
                                      </p:to>
                                    </p:set>
                                    <p:anim calcmode="lin" valueType="num">
                                      <p:cBhvr>
                                        <p:cTn id="17" dur="1000" fill="hold"/>
                                        <p:tgtEl>
                                          <p:spTgt spid="7175"/>
                                        </p:tgtEl>
                                        <p:attrNameLst>
                                          <p:attrName>ppt_w</p:attrName>
                                        </p:attrNameLst>
                                      </p:cBhvr>
                                      <p:tavLst>
                                        <p:tav tm="0">
                                          <p:val>
                                            <p:fltVal val="0"/>
                                          </p:val>
                                        </p:tav>
                                        <p:tav tm="100000">
                                          <p:val>
                                            <p:strVal val="#ppt_w"/>
                                          </p:val>
                                        </p:tav>
                                      </p:tavLst>
                                    </p:anim>
                                    <p:anim calcmode="lin" valueType="num">
                                      <p:cBhvr>
                                        <p:cTn id="18" dur="1000" fill="hold"/>
                                        <p:tgtEl>
                                          <p:spTgt spid="7175"/>
                                        </p:tgtEl>
                                        <p:attrNameLst>
                                          <p:attrName>ppt_h</p:attrName>
                                        </p:attrNameLst>
                                      </p:cBhvr>
                                      <p:tavLst>
                                        <p:tav tm="0">
                                          <p:val>
                                            <p:fltVal val="0"/>
                                          </p:val>
                                        </p:tav>
                                        <p:tav tm="100000">
                                          <p:val>
                                            <p:strVal val="#ppt_h"/>
                                          </p:val>
                                        </p:tav>
                                      </p:tavLst>
                                    </p:anim>
                                    <p:anim calcmode="lin" valueType="num">
                                      <p:cBhvr>
                                        <p:cTn id="19" dur="1000" fill="hold"/>
                                        <p:tgtEl>
                                          <p:spTgt spid="7175"/>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7175"/>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4500"/>
                            </p:stCondLst>
                            <p:childTnLst>
                              <p:par>
                                <p:cTn id="22" presetID="35" presetClass="entr" presetSubtype="0" fill="hold" grpId="0" nodeType="afterEffect">
                                  <p:stCondLst>
                                    <p:cond delay="1000"/>
                                  </p:stCondLst>
                                  <p:childTnLst>
                                    <p:set>
                                      <p:cBhvr>
                                        <p:cTn id="23" dur="1" fill="hold">
                                          <p:stCondLst>
                                            <p:cond delay="0"/>
                                          </p:stCondLst>
                                        </p:cTn>
                                        <p:tgtEl>
                                          <p:spTgt spid="7178"/>
                                        </p:tgtEl>
                                        <p:attrNameLst>
                                          <p:attrName>style.visibility</p:attrName>
                                        </p:attrNameLst>
                                      </p:cBhvr>
                                      <p:to>
                                        <p:strVal val="visible"/>
                                      </p:to>
                                    </p:set>
                                    <p:animEffect transition="in" filter="fade">
                                      <p:cBhvr>
                                        <p:cTn id="24" dur="2000"/>
                                        <p:tgtEl>
                                          <p:spTgt spid="7178"/>
                                        </p:tgtEl>
                                      </p:cBhvr>
                                    </p:animEffect>
                                    <p:anim calcmode="lin" valueType="num">
                                      <p:cBhvr>
                                        <p:cTn id="25" dur="2000" fill="hold"/>
                                        <p:tgtEl>
                                          <p:spTgt spid="7178"/>
                                        </p:tgtEl>
                                        <p:attrNameLst>
                                          <p:attrName>style.rotation</p:attrName>
                                        </p:attrNameLst>
                                      </p:cBhvr>
                                      <p:tavLst>
                                        <p:tav tm="0">
                                          <p:val>
                                            <p:fltVal val="720"/>
                                          </p:val>
                                        </p:tav>
                                        <p:tav tm="100000">
                                          <p:val>
                                            <p:fltVal val="0"/>
                                          </p:val>
                                        </p:tav>
                                      </p:tavLst>
                                    </p:anim>
                                    <p:anim calcmode="lin" valueType="num">
                                      <p:cBhvr>
                                        <p:cTn id="26" dur="2000" fill="hold"/>
                                        <p:tgtEl>
                                          <p:spTgt spid="7178"/>
                                        </p:tgtEl>
                                        <p:attrNameLst>
                                          <p:attrName>ppt_h</p:attrName>
                                        </p:attrNameLst>
                                      </p:cBhvr>
                                      <p:tavLst>
                                        <p:tav tm="0">
                                          <p:val>
                                            <p:fltVal val="0"/>
                                          </p:val>
                                        </p:tav>
                                        <p:tav tm="100000">
                                          <p:val>
                                            <p:strVal val="#ppt_h"/>
                                          </p:val>
                                        </p:tav>
                                      </p:tavLst>
                                    </p:anim>
                                    <p:anim calcmode="lin" valueType="num">
                                      <p:cBhvr>
                                        <p:cTn id="27" dur="2000" fill="hold"/>
                                        <p:tgtEl>
                                          <p:spTgt spid="7178"/>
                                        </p:tgtEl>
                                        <p:attrNameLst>
                                          <p:attrName>ppt_w</p:attrName>
                                        </p:attrNameLst>
                                      </p:cBhvr>
                                      <p:tavLst>
                                        <p:tav tm="0">
                                          <p:val>
                                            <p:fltVal val="0"/>
                                          </p:val>
                                        </p:tav>
                                        <p:tav tm="100000">
                                          <p:val>
                                            <p:strVal val="#ppt_w"/>
                                          </p:val>
                                        </p:tav>
                                      </p:tavLst>
                                    </p:anim>
                                  </p:childTnLst>
                                </p:cTn>
                              </p:par>
                            </p:childTnLst>
                          </p:cTn>
                        </p:par>
                        <p:par>
                          <p:cTn id="28" fill="hold" nodeType="afterGroup">
                            <p:stCondLst>
                              <p:cond delay="7500"/>
                            </p:stCondLst>
                            <p:childTnLst>
                              <p:par>
                                <p:cTn id="29" presetID="51" presetClass="entr" presetSubtype="0" fill="hold" grpId="0" nodeType="afterEffect">
                                  <p:stCondLst>
                                    <p:cond delay="1000"/>
                                  </p:stCondLst>
                                  <p:childTnLst>
                                    <p:set>
                                      <p:cBhvr>
                                        <p:cTn id="30" dur="1" fill="hold">
                                          <p:stCondLst>
                                            <p:cond delay="0"/>
                                          </p:stCondLst>
                                        </p:cTn>
                                        <p:tgtEl>
                                          <p:spTgt spid="7181"/>
                                        </p:tgtEl>
                                        <p:attrNameLst>
                                          <p:attrName>style.visibility</p:attrName>
                                        </p:attrNameLst>
                                      </p:cBhvr>
                                      <p:to>
                                        <p:strVal val="visible"/>
                                      </p:to>
                                    </p:set>
                                    <p:animEffect transition="in" filter="fade">
                                      <p:cBhvr>
                                        <p:cTn id="31" dur="770" decel="100000"/>
                                        <p:tgtEl>
                                          <p:spTgt spid="7181"/>
                                        </p:tgtEl>
                                      </p:cBhvr>
                                    </p:animEffect>
                                    <p:animScale>
                                      <p:cBhvr>
                                        <p:cTn id="32" dur="770" decel="100000"/>
                                        <p:tgtEl>
                                          <p:spTgt spid="7181"/>
                                        </p:tgtEl>
                                      </p:cBhvr>
                                      <p:from x="10000" y="10000"/>
                                      <p:to x="200000" y="450000"/>
                                    </p:animScale>
                                    <p:animScale>
                                      <p:cBhvr>
                                        <p:cTn id="33" dur="1230" accel="100000" fill="hold">
                                          <p:stCondLst>
                                            <p:cond delay="770"/>
                                          </p:stCondLst>
                                        </p:cTn>
                                        <p:tgtEl>
                                          <p:spTgt spid="7181"/>
                                        </p:tgtEl>
                                      </p:cBhvr>
                                      <p:from x="200000" y="450000"/>
                                      <p:to x="100000" y="100000"/>
                                    </p:animScale>
                                    <p:set>
                                      <p:cBhvr>
                                        <p:cTn id="34" dur="770" fill="hold"/>
                                        <p:tgtEl>
                                          <p:spTgt spid="7181"/>
                                        </p:tgtEl>
                                        <p:attrNameLst>
                                          <p:attrName>ppt_x</p:attrName>
                                        </p:attrNameLst>
                                      </p:cBhvr>
                                      <p:to>
                                        <p:strVal val="(0.5)"/>
                                      </p:to>
                                    </p:set>
                                    <p:anim from="(0.5)" to="(#ppt_x)" calcmode="lin" valueType="num">
                                      <p:cBhvr>
                                        <p:cTn id="35" dur="1230" accel="100000" fill="hold">
                                          <p:stCondLst>
                                            <p:cond delay="770"/>
                                          </p:stCondLst>
                                        </p:cTn>
                                        <p:tgtEl>
                                          <p:spTgt spid="7181"/>
                                        </p:tgtEl>
                                        <p:attrNameLst>
                                          <p:attrName>ppt_x</p:attrName>
                                        </p:attrNameLst>
                                      </p:cBhvr>
                                    </p:anim>
                                    <p:set>
                                      <p:cBhvr>
                                        <p:cTn id="36" dur="770" fill="hold"/>
                                        <p:tgtEl>
                                          <p:spTgt spid="7181"/>
                                        </p:tgtEl>
                                        <p:attrNameLst>
                                          <p:attrName>ppt_y</p:attrName>
                                        </p:attrNameLst>
                                      </p:cBhvr>
                                      <p:to>
                                        <p:strVal val="(#ppt_y+0.4)"/>
                                      </p:to>
                                    </p:set>
                                    <p:anim from="(#ppt_y+0.4)" to="(#ppt_y)" calcmode="lin" valueType="num">
                                      <p:cBhvr>
                                        <p:cTn id="37" dur="1230" accel="100000" fill="hold">
                                          <p:stCondLst>
                                            <p:cond delay="770"/>
                                          </p:stCondLst>
                                        </p:cTn>
                                        <p:tgtEl>
                                          <p:spTgt spid="718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5" grpId="0" animBg="1"/>
      <p:bldP spid="7178" grpId="0" animBg="1"/>
      <p:bldP spid="7182" grpId="0" animBg="1"/>
      <p:bldP spid="7173" grpId="0" animBg="1"/>
      <p:bldP spid="718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10" descr="Plato"/>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42988"/>
            <a:ext cx="3455988" cy="5815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562" name="Rectangle 2"/>
          <p:cNvSpPr>
            <a:spLocks noGrp="1" noRot="1" noChangeArrowheads="1"/>
          </p:cNvSpPr>
          <p:nvPr>
            <p:ph type="title"/>
          </p:nvPr>
        </p:nvSpPr>
        <p:spPr>
          <a:xfrm>
            <a:off x="301625" y="44624"/>
            <a:ext cx="8540750" cy="1008112"/>
          </a:xfrm>
        </p:spPr>
        <p:txBody>
          <a:bodyPr/>
          <a:lstStyle/>
          <a:p>
            <a:pPr eaLnBrk="1" hangingPunct="1">
              <a:defRPr/>
            </a:pPr>
            <a:r>
              <a:rPr lang="ar-JO" dirty="0">
                <a:latin typeface="Arial"/>
                <a:ea typeface="ＭＳ Ｐゴシック" charset="0"/>
                <a:cs typeface="Arial"/>
              </a:rPr>
              <a:t>أفلاطون</a:t>
            </a:r>
            <a:endParaRPr lang="en-US" dirty="0">
              <a:latin typeface="Arial"/>
              <a:ea typeface="ＭＳ Ｐゴシック" charset="0"/>
              <a:cs typeface="Arial"/>
            </a:endParaRPr>
          </a:p>
        </p:txBody>
      </p:sp>
      <p:pic>
        <p:nvPicPr>
          <p:cNvPr id="261123" name="Picture 7" descr="Plato-LDS-composite-14">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0"/>
            <a:ext cx="1828800" cy="1381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1124" name="Picture 5" descr="Ad-Plato">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895600" y="1219200"/>
            <a:ext cx="1716088" cy="243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1125" name="Picture 9" descr="Plato-head-LDS">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0" y="5181600"/>
            <a:ext cx="1676400"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571" name="Rectangle 11"/>
          <p:cNvSpPr>
            <a:spLocks noRot="1" noChangeArrowheads="1"/>
          </p:cNvSpPr>
          <p:nvPr/>
        </p:nvSpPr>
        <p:spPr bwMode="auto">
          <a:xfrm>
            <a:off x="4953000" y="1600200"/>
            <a:ext cx="4041775" cy="4495800"/>
          </a:xfrm>
          <a:prstGeom prst="rect">
            <a:avLst/>
          </a:prstGeom>
          <a:noFill/>
          <a:ln w="9525">
            <a:noFill/>
            <a:miter lim="800000"/>
            <a:headEnd/>
            <a:tailEnd/>
          </a:ln>
          <a:effectLst/>
        </p:spPr>
        <p:txBody>
          <a:bodyPr/>
          <a:lstStyle/>
          <a:p>
            <a:pPr algn="r" eaLnBrk="1" hangingPunct="1">
              <a:spcBef>
                <a:spcPct val="20000"/>
              </a:spcBef>
              <a:buClr>
                <a:schemeClr val="hlink"/>
              </a:buClr>
              <a:buSzPct val="80000"/>
              <a:defRPr/>
            </a:pPr>
            <a:r>
              <a:rPr lang="ar-JO" sz="3200" b="1" dirty="0">
                <a:solidFill>
                  <a:srgbClr val="0066FF"/>
                </a:solidFill>
                <a:effectLst>
                  <a:outerShdw blurRad="38100" dist="38100" dir="2700000" algn="tl">
                    <a:srgbClr val="000000"/>
                  </a:outerShdw>
                </a:effectLst>
                <a:latin typeface="Arial"/>
                <a:cs typeface="Arial"/>
              </a:rPr>
              <a:t>1. </a:t>
            </a:r>
            <a:r>
              <a:rPr lang="ar-JO" sz="3200" b="1" dirty="0">
                <a:effectLst>
                  <a:outerShdw blurRad="38100" dist="38100" dir="2700000" algn="tl">
                    <a:srgbClr val="000000"/>
                  </a:outerShdw>
                </a:effectLst>
                <a:latin typeface="Arial"/>
                <a:cs typeface="Arial"/>
              </a:rPr>
              <a:t>429-380 ق.م</a:t>
            </a:r>
          </a:p>
          <a:p>
            <a:pPr algn="r" eaLnBrk="1" hangingPunct="1">
              <a:spcBef>
                <a:spcPct val="20000"/>
              </a:spcBef>
              <a:buClr>
                <a:schemeClr val="hlink"/>
              </a:buClr>
              <a:buSzPct val="80000"/>
              <a:defRPr/>
            </a:pPr>
            <a:r>
              <a:rPr lang="ar-JO" sz="3200" b="1" dirty="0">
                <a:solidFill>
                  <a:srgbClr val="0066FF"/>
                </a:solidFill>
                <a:effectLst>
                  <a:outerShdw blurRad="38100" dist="38100" dir="2700000" algn="tl">
                    <a:srgbClr val="000000"/>
                  </a:outerShdw>
                </a:effectLst>
                <a:latin typeface="Arial"/>
                <a:cs typeface="Arial"/>
              </a:rPr>
              <a:t>2. </a:t>
            </a:r>
            <a:r>
              <a:rPr lang="ar-JO" sz="3200" b="1" dirty="0">
                <a:effectLst>
                  <a:outerShdw blurRad="38100" dist="38100" dir="2700000" algn="tl">
                    <a:srgbClr val="000000"/>
                  </a:outerShdw>
                </a:effectLst>
                <a:latin typeface="Arial"/>
                <a:cs typeface="Arial"/>
              </a:rPr>
              <a:t>منهج سقراط</a:t>
            </a:r>
          </a:p>
          <a:p>
            <a:pPr algn="r" eaLnBrk="1" hangingPunct="1">
              <a:spcBef>
                <a:spcPct val="20000"/>
              </a:spcBef>
              <a:buClr>
                <a:schemeClr val="hlink"/>
              </a:buClr>
              <a:buSzPct val="80000"/>
              <a:defRPr/>
            </a:pPr>
            <a:r>
              <a:rPr lang="ar-JO" sz="3200" b="1" dirty="0">
                <a:solidFill>
                  <a:srgbClr val="0066FF"/>
                </a:solidFill>
                <a:effectLst>
                  <a:outerShdw blurRad="38100" dist="38100" dir="2700000" algn="tl">
                    <a:srgbClr val="000000"/>
                  </a:outerShdw>
                </a:effectLst>
                <a:latin typeface="Arial"/>
                <a:cs typeface="Arial"/>
              </a:rPr>
              <a:t>3. </a:t>
            </a:r>
            <a:r>
              <a:rPr lang="ar-JO" sz="3200" b="1" dirty="0">
                <a:effectLst>
                  <a:outerShdw blurRad="38100" dist="38100" dir="2700000" algn="tl">
                    <a:srgbClr val="000000"/>
                  </a:outerShdw>
                </a:effectLst>
                <a:latin typeface="Arial"/>
                <a:cs typeface="Arial"/>
              </a:rPr>
              <a:t>الواقع في الأفكار العقلانية</a:t>
            </a:r>
          </a:p>
          <a:p>
            <a:pPr algn="r" eaLnBrk="1" hangingPunct="1">
              <a:spcBef>
                <a:spcPct val="20000"/>
              </a:spcBef>
              <a:buClr>
                <a:schemeClr val="hlink"/>
              </a:buClr>
              <a:buSzPct val="80000"/>
              <a:defRPr/>
            </a:pPr>
            <a:endParaRPr lang="en-US" sz="3200" b="1" dirty="0">
              <a:effectLst>
                <a:outerShdw blurRad="38100" dist="38100" dir="2700000" algn="tl">
                  <a:srgbClr val="000000"/>
                </a:outerShdw>
              </a:effectLst>
              <a:latin typeface="Arial"/>
              <a:cs typeface="Arial"/>
            </a:endParaRPr>
          </a:p>
        </p:txBody>
      </p:sp>
      <p:sp>
        <p:nvSpPr>
          <p:cNvPr id="261127" name="Text Box 8"/>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charset="0"/>
                <a:cs typeface="Arial" charset="0"/>
              </a:rPr>
              <a:t>151</a:t>
            </a:r>
            <a:endParaRPr lang="en-US" sz="2000" b="1" dirty="0">
              <a:latin typeface="Arial" charset="0"/>
              <a:cs typeface="Arial" charset="0"/>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4"/>
          <p:cNvSpPr>
            <a:spLocks noChangeArrowheads="1"/>
          </p:cNvSpPr>
          <p:nvPr/>
        </p:nvSpPr>
        <p:spPr bwMode="auto">
          <a:xfrm>
            <a:off x="-76200" y="-76200"/>
            <a:ext cx="9296400" cy="7010400"/>
          </a:xfrm>
          <a:prstGeom prst="rect">
            <a:avLst/>
          </a:prstGeom>
          <a:solidFill>
            <a:srgbClr val="000000"/>
          </a:solidFill>
          <a:ln w="9525">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0" y="76200"/>
            <a:ext cx="9144000" cy="838200"/>
          </a:xfrm>
        </p:spPr>
        <p:txBody>
          <a:bodyPr/>
          <a:lstStyle/>
          <a:p>
            <a:pPr>
              <a:defRPr/>
            </a:pPr>
            <a:r>
              <a:rPr lang="ar-JO" dirty="0">
                <a:latin typeface="Arial" panose="020B0604020202020204" pitchFamily="34" charset="0"/>
                <a:ea typeface="ＭＳ Ｐゴシック" charset="0"/>
                <a:cs typeface="Arial" panose="020B0604020202020204" pitchFamily="34" charset="0"/>
              </a:rPr>
              <a:t>المتشائمون: أنتيسثينيس</a:t>
            </a:r>
            <a:endParaRPr lang="en-US" dirty="0">
              <a:latin typeface="Arial" panose="020B0604020202020204" pitchFamily="34" charset="0"/>
              <a:ea typeface="ＭＳ Ｐゴシック" charset="0"/>
              <a:cs typeface="Arial" panose="020B0604020202020204" pitchFamily="34" charset="0"/>
            </a:endParaRPr>
          </a:p>
        </p:txBody>
      </p:sp>
      <p:pic>
        <p:nvPicPr>
          <p:cNvPr id="263171" name="Picture 2" descr="antisthen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3898900" cy="520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2987824" y="1143000"/>
            <a:ext cx="6156176" cy="5562600"/>
          </a:xfrm>
          <a:prstGeom prst="rect">
            <a:avLst/>
          </a:prstGeom>
          <a:noFill/>
          <a:ln w="9525">
            <a:noFill/>
            <a:miter lim="800000"/>
            <a:headEnd/>
            <a:tailEnd/>
          </a:ln>
          <a:effectLst/>
        </p:spPr>
        <p:txBody>
          <a:bodyPr anchor="ct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a:defRPr/>
            </a:pPr>
            <a:r>
              <a:rPr lang="ar-JO" b="1" dirty="0">
                <a:latin typeface="Arial" panose="020B0604020202020204" pitchFamily="34" charset="0"/>
                <a:cs typeface="Arial" panose="020B0604020202020204" pitchFamily="34" charset="0"/>
              </a:rPr>
              <a:t>يُعتبر أنتيسثينيس الأثيني (حوالي 445 - 360 ق.م)  </a:t>
            </a:r>
            <a:r>
              <a:rPr lang="ar-JO" b="1" dirty="0">
                <a:solidFill>
                  <a:srgbClr val="FFFF00"/>
                </a:solidFill>
                <a:latin typeface="Arial" panose="020B0604020202020204" pitchFamily="34" charset="0"/>
                <a:cs typeface="Arial" panose="020B0604020202020204" pitchFamily="34" charset="0"/>
              </a:rPr>
              <a:t>مؤسس المذهب التشائمي</a:t>
            </a:r>
            <a:r>
              <a:rPr lang="ar-JO" b="1" dirty="0">
                <a:latin typeface="Arial" panose="020B0604020202020204" pitchFamily="34" charset="0"/>
                <a:cs typeface="Arial" panose="020B0604020202020204" pitchFamily="34" charset="0"/>
              </a:rPr>
              <a:t>. لقد كان تلميذًا لجورجياس      لكنه أصبح فيما بعد تلميذًا وتابعًا لسقراط.                  وكان عادةً ما يعبر عن احتقاره للقيم التقليدية والمتعة... بالنسبة لأنتيسثينيس </a:t>
            </a:r>
            <a:r>
              <a:rPr lang="ar-JO" b="1" dirty="0">
                <a:solidFill>
                  <a:srgbClr val="FFFF00"/>
                </a:solidFill>
                <a:latin typeface="Arial" panose="020B0604020202020204" pitchFamily="34" charset="0"/>
                <a:cs typeface="Arial" panose="020B0604020202020204" pitchFamily="34" charset="0"/>
              </a:rPr>
              <a:t>تؤدي الرغبة إلى اللذة               واللذة إلى بؤس</a:t>
            </a:r>
            <a:r>
              <a:rPr lang="ar-JO" b="1" dirty="0">
                <a:latin typeface="Arial" panose="020B0604020202020204" pitchFamily="34" charset="0"/>
                <a:cs typeface="Arial" panose="020B0604020202020204" pitchFamily="34" charset="0"/>
              </a:rPr>
              <a:t> السعادة غير الكافية والمؤقتة.          بالنسبة إلى أنتيسثينيس </a:t>
            </a:r>
            <a:r>
              <a:rPr lang="ar-JO" b="1" dirty="0">
                <a:solidFill>
                  <a:srgbClr val="FFFF00"/>
                </a:solidFill>
                <a:latin typeface="Arial" panose="020B0604020202020204" pitchFamily="34" charset="0"/>
                <a:cs typeface="Arial" panose="020B0604020202020204" pitchFamily="34" charset="0"/>
              </a:rPr>
              <a:t>الفضيلة وحدها كافية           للسعادة الحقيقية</a:t>
            </a:r>
            <a:r>
              <a:rPr lang="ar-JO" b="1" dirty="0">
                <a:latin typeface="Arial" panose="020B0604020202020204" pitchFamily="34" charset="0"/>
                <a:cs typeface="Arial" panose="020B0604020202020204" pitchFamily="34" charset="0"/>
              </a:rPr>
              <a:t> أي الخير</a:t>
            </a:r>
            <a:endParaRPr lang="en-US" b="1" dirty="0">
              <a:latin typeface="Arial" panose="020B0604020202020204" pitchFamily="34" charset="0"/>
              <a:cs typeface="Arial" panose="020B0604020202020204" pitchFamily="34" charset="0"/>
            </a:endParaRPr>
          </a:p>
          <a:p>
            <a:pPr algn="ctr">
              <a:defRPr/>
            </a:pPr>
            <a:endParaRPr lang="en-US" b="1" dirty="0">
              <a:solidFill>
                <a:schemeClr val="tx2"/>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defRPr/>
            </a:pPr>
            <a:r>
              <a:rPr lang="en-US" sz="2000" dirty="0" err="1">
                <a:latin typeface="Arial" panose="020B0604020202020204" pitchFamily="34" charset="0"/>
                <a:ea typeface="Aril" charset="0"/>
                <a:cs typeface="Arial" panose="020B0604020202020204" pitchFamily="34" charset="0"/>
              </a:rPr>
              <a:t>www.philosophy.gr</a:t>
            </a:r>
            <a:r>
              <a:rPr lang="en-US" sz="2000" dirty="0">
                <a:latin typeface="Arial" panose="020B0604020202020204" pitchFamily="34" charset="0"/>
                <a:ea typeface="Aril" charset="0"/>
                <a:cs typeface="Arial" panose="020B0604020202020204" pitchFamily="34" charset="0"/>
              </a:rPr>
              <a:t>/</a:t>
            </a:r>
            <a:r>
              <a:rPr lang="en-US" sz="2000" dirty="0" err="1">
                <a:latin typeface="Arial" panose="020B0604020202020204" pitchFamily="34" charset="0"/>
                <a:ea typeface="Aril" charset="0"/>
                <a:cs typeface="Arial" panose="020B0604020202020204" pitchFamily="34" charset="0"/>
              </a:rPr>
              <a:t>hellinistic</a:t>
            </a:r>
            <a:r>
              <a:rPr lang="en-US" sz="2000" dirty="0">
                <a:latin typeface="Arial" panose="020B0604020202020204" pitchFamily="34" charset="0"/>
                <a:ea typeface="Aril" charset="0"/>
                <a:cs typeface="Arial" panose="020B0604020202020204" pitchFamily="34" charset="0"/>
              </a:rPr>
              <a:t>/</a:t>
            </a:r>
            <a:r>
              <a:rPr lang="en-US" sz="2000" dirty="0" err="1">
                <a:latin typeface="Arial" panose="020B0604020202020204" pitchFamily="34" charset="0"/>
                <a:ea typeface="Aril" charset="0"/>
                <a:cs typeface="Arial" panose="020B0604020202020204" pitchFamily="34" charset="0"/>
              </a:rPr>
              <a:t>cynics.htm</a:t>
            </a:r>
            <a:endParaRPr lang="en-US" b="1" dirty="0">
              <a:solidFill>
                <a:schemeClr val="tx2"/>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63173" name="Text Box 8"/>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151</a:t>
            </a:r>
            <a:endParaRPr lang="en-US" sz="2000" b="1" dirty="0">
              <a:latin typeface="Arial" panose="020B0604020202020204" pitchFamily="34" charset="0"/>
              <a:cs typeface="Arial" panose="020B0604020202020204" pitchFamily="34"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4" descr="800px-Gerome_-_Diogen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42875"/>
            <a:ext cx="9144000" cy="671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5218" name="Title 1"/>
          <p:cNvSpPr>
            <a:spLocks noGrp="1"/>
          </p:cNvSpPr>
          <p:nvPr>
            <p:ph type="title"/>
          </p:nvPr>
        </p:nvSpPr>
        <p:spPr>
          <a:xfrm>
            <a:off x="0" y="0"/>
            <a:ext cx="9144000" cy="762000"/>
          </a:xfrm>
          <a:solidFill>
            <a:srgbClr val="000000"/>
          </a:solidFill>
        </p:spPr>
        <p:txBody>
          <a:bodyPr/>
          <a:lstStyle/>
          <a:p>
            <a:r>
              <a:rPr lang="ar-JO" sz="3600" dirty="0">
                <a:effectLst/>
                <a:latin typeface="Arial"/>
                <a:ea typeface="ＭＳ Ｐゴシック" charset="0"/>
                <a:cs typeface="Arial"/>
              </a:rPr>
              <a:t>المتشائمون: ديوجينوس السينوبي</a:t>
            </a:r>
            <a:endParaRPr lang="en-US" sz="3600" dirty="0">
              <a:effectLst/>
              <a:latin typeface="Arial"/>
              <a:ea typeface="ＭＳ Ｐゴシック" charset="0"/>
              <a:cs typeface="Arial"/>
            </a:endParaRPr>
          </a:p>
        </p:txBody>
      </p:sp>
      <p:sp>
        <p:nvSpPr>
          <p:cNvPr id="265219" name="Text Box 8"/>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t>151</a:t>
            </a:r>
            <a:endParaRPr lang="en-US" sz="2000" b="1" dirty="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3" descr="Diogenes_looking_for_a_man_-_attributed_to_JHW_Tischbe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7313"/>
            <a:ext cx="9144000" cy="6945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6" name="Title 1"/>
          <p:cNvSpPr>
            <a:spLocks noGrp="1"/>
          </p:cNvSpPr>
          <p:nvPr>
            <p:ph type="title"/>
          </p:nvPr>
        </p:nvSpPr>
        <p:spPr>
          <a:xfrm>
            <a:off x="0" y="0"/>
            <a:ext cx="9144000" cy="762000"/>
          </a:xfrm>
          <a:solidFill>
            <a:srgbClr val="000000"/>
          </a:solidFill>
        </p:spPr>
        <p:txBody>
          <a:bodyPr/>
          <a:lstStyle/>
          <a:p>
            <a:r>
              <a:rPr lang="ar-JO" sz="4000" dirty="0">
                <a:effectLst/>
                <a:latin typeface="Arial" panose="020B0604020202020204" pitchFamily="34" charset="0"/>
                <a:ea typeface="ＭＳ Ｐゴシック" charset="0"/>
                <a:cs typeface="Arial" panose="020B0604020202020204" pitchFamily="34" charset="0"/>
              </a:rPr>
              <a:t>المتشائمون: ديوجينوس السينوبي</a:t>
            </a:r>
            <a:endParaRPr lang="en-US" sz="4000" dirty="0">
              <a:effectLst/>
              <a:latin typeface="Arial" panose="020B0604020202020204" pitchFamily="34" charset="0"/>
              <a:ea typeface="ＭＳ Ｐゴシック" charset="0"/>
              <a:cs typeface="Arial" panose="020B0604020202020204" pitchFamily="34" charset="0"/>
            </a:endParaRPr>
          </a:p>
        </p:txBody>
      </p:sp>
      <p:sp>
        <p:nvSpPr>
          <p:cNvPr id="267267" name="Text Box 8"/>
          <p:cNvSpPr txBox="1">
            <a:spLocks noChangeArrowheads="1"/>
          </p:cNvSpPr>
          <p:nvPr/>
        </p:nvSpPr>
        <p:spPr bwMode="auto">
          <a:xfrm>
            <a:off x="8397875" y="115888"/>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t>151</a:t>
            </a:r>
            <a:endParaRPr lang="en-US" sz="2000" b="1"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313" name="Picture 3" descr="alexander_diogenes.gif"/>
          <p:cNvPicPr>
            <a:picLocks noChangeAspect="1"/>
          </p:cNvPicPr>
          <p:nvPr/>
        </p:nvPicPr>
        <p:blipFill>
          <a:blip r:embed="rId3" cstate="screen">
            <a:extLst>
              <a:ext uri="{28A0092B-C50C-407E-A947-70E740481C1C}">
                <a14:useLocalDpi xmlns:a14="http://schemas.microsoft.com/office/drawing/2010/main"/>
              </a:ext>
            </a:extLst>
          </a:blip>
          <a:srcRect b="2126"/>
          <a:stretch>
            <a:fillRect/>
          </a:stretch>
        </p:blipFill>
        <p:spPr bwMode="auto">
          <a:xfrm>
            <a:off x="0" y="-157163"/>
            <a:ext cx="9144000" cy="7015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4" name="Title 1"/>
          <p:cNvSpPr>
            <a:spLocks noGrp="1"/>
          </p:cNvSpPr>
          <p:nvPr>
            <p:ph type="title"/>
          </p:nvPr>
        </p:nvSpPr>
        <p:spPr>
          <a:xfrm>
            <a:off x="0" y="-228600"/>
            <a:ext cx="9180513" cy="914400"/>
          </a:xfrm>
          <a:solidFill>
            <a:srgbClr val="000000"/>
          </a:solidFill>
        </p:spPr>
        <p:txBody>
          <a:bodyPr/>
          <a:lstStyle/>
          <a:p>
            <a:r>
              <a:rPr lang="ar-JO" dirty="0">
                <a:effectLst/>
                <a:latin typeface="Arial" panose="020B0604020202020204" pitchFamily="34" charset="0"/>
                <a:ea typeface="ＭＳ Ｐゴシック" charset="0"/>
                <a:cs typeface="Arial" panose="020B0604020202020204" pitchFamily="34" charset="0"/>
              </a:rPr>
              <a:t>المتشائمون: ديوجينوس السينوبي</a:t>
            </a:r>
            <a:endParaRPr lang="en-US" dirty="0">
              <a:effectLst/>
              <a:latin typeface="Arial" panose="020B0604020202020204" pitchFamily="34" charset="0"/>
              <a:ea typeface="ＭＳ Ｐゴシック" charset="0"/>
              <a:cs typeface="Arial" panose="020B0604020202020204" pitchFamily="34" charset="0"/>
            </a:endParaRPr>
          </a:p>
        </p:txBody>
      </p:sp>
      <p:sp>
        <p:nvSpPr>
          <p:cNvPr id="269315" name="Text Box 8"/>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t>151</a:t>
            </a:r>
            <a:endParaRPr lang="en-US" sz="2000" b="1"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1" name="Picture 3" descr="aristotle-copy-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352800"/>
            <a:ext cx="58420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1362" name="Picture 4" descr="aristot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343400" y="457200"/>
            <a:ext cx="4552950" cy="439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3" name="Text Box 8"/>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151</a:t>
            </a:r>
            <a:endParaRPr lang="en-US" sz="2000" b="1" dirty="0">
              <a:latin typeface="Arial" panose="020B0604020202020204" pitchFamily="34" charset="0"/>
              <a:cs typeface="Arial" panose="020B0604020202020204" pitchFamily="34" charset="0"/>
            </a:endParaRPr>
          </a:p>
        </p:txBody>
      </p:sp>
      <p:sp>
        <p:nvSpPr>
          <p:cNvPr id="6" name="Title 1"/>
          <p:cNvSpPr txBox="1">
            <a:spLocks/>
          </p:cNvSpPr>
          <p:nvPr/>
        </p:nvSpPr>
        <p:spPr bwMode="auto">
          <a:xfrm>
            <a:off x="179388" y="1196975"/>
            <a:ext cx="4248150" cy="1944688"/>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a:lstStyle>
          <a:p>
            <a:pPr>
              <a:defRPr/>
            </a:pPr>
            <a:r>
              <a:rPr lang="ar-JO" sz="3200" dirty="0">
                <a:latin typeface="Arial" panose="020B0604020202020204" pitchFamily="34" charset="0"/>
                <a:ea typeface="ＭＳ Ｐゴシック" charset="0"/>
                <a:cs typeface="Arial" panose="020B0604020202020204" pitchFamily="34" charset="0"/>
              </a:rPr>
              <a:t>توجد الحقيقة في العالم المادي (ما يمكنك رؤيته ولمسه)</a:t>
            </a:r>
            <a:endParaRPr lang="en-US" sz="3200" dirty="0">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p:nvPr>
        </p:nvSpPr>
        <p:spPr>
          <a:xfrm>
            <a:off x="179388" y="115888"/>
            <a:ext cx="4559300" cy="1041400"/>
          </a:xfrm>
          <a:solidFill>
            <a:srgbClr val="000000"/>
          </a:solidFill>
        </p:spPr>
        <p:txBody>
          <a:bodyPr/>
          <a:lstStyle/>
          <a:p>
            <a:pPr>
              <a:defRPr/>
            </a:pPr>
            <a:r>
              <a:rPr lang="ar-JO" dirty="0">
                <a:latin typeface="Arial" panose="020B0604020202020204" pitchFamily="34" charset="0"/>
                <a:ea typeface="ＭＳ Ｐゴシック" charset="0"/>
                <a:cs typeface="Arial" panose="020B0604020202020204" pitchFamily="34" charset="0"/>
              </a:rPr>
              <a:t>الأرسطية</a:t>
            </a:r>
            <a:endParaRPr lang="en-US" dirty="0">
              <a:latin typeface="Arial" panose="020B0604020202020204" pitchFamily="34" charset="0"/>
              <a:ea typeface="ＭＳ Ｐゴシック" charset="0"/>
              <a:cs typeface="Arial" panose="020B0604020202020204" pitchFamily="34" charset="0"/>
            </a:endParaRPr>
          </a:p>
        </p:txBody>
      </p:sp>
      <p:sp>
        <p:nvSpPr>
          <p:cNvPr id="271366" name="Title 1"/>
          <p:cNvSpPr txBox="1">
            <a:spLocks/>
          </p:cNvSpPr>
          <p:nvPr/>
        </p:nvSpPr>
        <p:spPr bwMode="auto">
          <a:xfrm>
            <a:off x="4427538" y="476250"/>
            <a:ext cx="4452937" cy="5762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2000" b="1" dirty="0">
                <a:latin typeface="Arial" panose="020B0604020202020204" pitchFamily="34" charset="0"/>
                <a:ea typeface="MS PGothic" charset="0"/>
                <a:cs typeface="Arial" panose="020B0604020202020204" pitchFamily="34" charset="0"/>
              </a:rPr>
              <a:t>أرسطو (384-322 ق.م)</a:t>
            </a:r>
            <a:endParaRPr lang="en-US" sz="2000" b="1" dirty="0">
              <a:latin typeface="Arial" panose="020B0604020202020204" pitchFamily="34" charset="0"/>
              <a:ea typeface="MS PGothic" charset="0"/>
              <a:cs typeface="Arial" panose="020B0604020202020204" pitchFamily="34" charset="0"/>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3" descr="Aristotle-elemental-qualities.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76375" y="0"/>
            <a:ext cx="6581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rot="16200000">
            <a:off x="-2743200" y="2895600"/>
            <a:ext cx="6858000" cy="1066800"/>
          </a:xfrm>
        </p:spPr>
        <p:txBody>
          <a:bodyPr/>
          <a:lstStyle/>
          <a:p>
            <a:pPr>
              <a:defRPr/>
            </a:pPr>
            <a:r>
              <a:rPr lang="ar-JO" sz="4000" dirty="0">
                <a:latin typeface="Arial"/>
                <a:ea typeface="ＭＳ Ｐゴシック" charset="0"/>
                <a:cs typeface="Arial"/>
              </a:rPr>
              <a:t>عناصر أرسطو الأربعة</a:t>
            </a:r>
            <a:endParaRPr lang="en-US" sz="4000" dirty="0">
              <a:latin typeface="Arial"/>
              <a:ea typeface="ＭＳ Ｐゴシック" charset="0"/>
              <a:cs typeface="Arial"/>
            </a:endParaRPr>
          </a:p>
        </p:txBody>
      </p:sp>
      <p:sp>
        <p:nvSpPr>
          <p:cNvPr id="5" name="Title 1"/>
          <p:cNvSpPr txBox="1">
            <a:spLocks/>
          </p:cNvSpPr>
          <p:nvPr/>
        </p:nvSpPr>
        <p:spPr bwMode="auto">
          <a:xfrm rot="16200000">
            <a:off x="5105400" y="2895600"/>
            <a:ext cx="6858000" cy="1066800"/>
          </a:xfrm>
          <a:prstGeom prst="rect">
            <a:avLst/>
          </a:prstGeom>
          <a:noFill/>
          <a:ln w="9525">
            <a:noFill/>
            <a:miter lim="800000"/>
            <a:headEnd/>
            <a:tailEnd/>
          </a:ln>
          <a:effectLst/>
        </p:spPr>
        <p:txBody>
          <a:bodyPr anchor="ct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a:defRPr/>
            </a:pPr>
            <a:r>
              <a:rPr lang="ar-JO" sz="4000" b="1" dirty="0">
                <a:solidFill>
                  <a:schemeClr val="tx2"/>
                </a:solidFill>
                <a:effectLst>
                  <a:outerShdw blurRad="38100" dist="38100" dir="2700000" algn="tl">
                    <a:srgbClr val="000000"/>
                  </a:outerShdw>
                </a:effectLst>
                <a:latin typeface="Arial"/>
                <a:cs typeface="Arial"/>
              </a:rPr>
              <a:t>الحقيقة = العالم المادي</a:t>
            </a:r>
            <a:endParaRPr lang="en-US" sz="4000" b="1" dirty="0">
              <a:solidFill>
                <a:schemeClr val="tx2"/>
              </a:solidFill>
              <a:effectLst>
                <a:outerShdw blurRad="38100" dist="38100" dir="2700000" algn="tl">
                  <a:srgbClr val="000000"/>
                </a:outerShdw>
              </a:effectLst>
              <a:latin typeface="Arial"/>
              <a:cs typeface="Arial"/>
            </a:endParaRPr>
          </a:p>
        </p:txBody>
      </p:sp>
      <p:grpSp>
        <p:nvGrpSpPr>
          <p:cNvPr id="272388" name="Group 15"/>
          <p:cNvGrpSpPr>
            <a:grpSpLocks/>
          </p:cNvGrpSpPr>
          <p:nvPr/>
        </p:nvGrpSpPr>
        <p:grpSpPr bwMode="auto">
          <a:xfrm>
            <a:off x="1214438" y="0"/>
            <a:ext cx="6813550" cy="6884988"/>
            <a:chOff x="1213836" y="0"/>
            <a:chExt cx="6814548" cy="6885384"/>
          </a:xfrm>
        </p:grpSpPr>
        <p:pic>
          <p:nvPicPr>
            <p:cNvPr id="272399" name="Picture 3" descr="Aristotle-elemental-qualities.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95400" y="0"/>
              <a:ext cx="6581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400" name="Rectangle 2"/>
            <p:cNvSpPr>
              <a:spLocks noChangeArrowheads="1"/>
            </p:cNvSpPr>
            <p:nvPr/>
          </p:nvSpPr>
          <p:spPr bwMode="auto">
            <a:xfrm>
              <a:off x="4067944" y="2088232"/>
              <a:ext cx="936104" cy="504056"/>
            </a:xfrm>
            <a:prstGeom prst="rect">
              <a:avLst/>
            </a:prstGeom>
            <a:solidFill>
              <a:schemeClr val="tx1"/>
            </a:solidFill>
            <a:ln w="9525">
              <a:solidFill>
                <a:schemeClr val="tx1"/>
              </a:solidFill>
              <a:round/>
              <a:headEnd/>
              <a:tailEnd/>
            </a:ln>
          </p:spPr>
          <p:txBody>
            <a:bodyPr/>
            <a:lstStyle/>
            <a:p>
              <a:endParaRPr lang="en-US">
                <a:latin typeface="Arial"/>
                <a:cs typeface="Arial"/>
              </a:endParaRPr>
            </a:p>
          </p:txBody>
        </p:sp>
        <p:sp>
          <p:nvSpPr>
            <p:cNvPr id="272401" name="Rectangle 5"/>
            <p:cNvSpPr>
              <a:spLocks noChangeArrowheads="1"/>
            </p:cNvSpPr>
            <p:nvPr/>
          </p:nvSpPr>
          <p:spPr bwMode="auto">
            <a:xfrm>
              <a:off x="2267744" y="3384376"/>
              <a:ext cx="1368152" cy="504056"/>
            </a:xfrm>
            <a:prstGeom prst="rect">
              <a:avLst/>
            </a:prstGeom>
            <a:solidFill>
              <a:schemeClr val="tx1"/>
            </a:solidFill>
            <a:ln w="9525">
              <a:solidFill>
                <a:schemeClr val="tx1"/>
              </a:solidFill>
              <a:round/>
              <a:headEnd/>
              <a:tailEnd/>
            </a:ln>
          </p:spPr>
          <p:txBody>
            <a:bodyPr/>
            <a:lstStyle/>
            <a:p>
              <a:endParaRPr lang="en-US">
                <a:latin typeface="Arial"/>
                <a:cs typeface="Arial"/>
              </a:endParaRPr>
            </a:p>
          </p:txBody>
        </p:sp>
        <p:sp>
          <p:nvSpPr>
            <p:cNvPr id="272402" name="Rectangle 6"/>
            <p:cNvSpPr>
              <a:spLocks noChangeArrowheads="1"/>
            </p:cNvSpPr>
            <p:nvPr/>
          </p:nvSpPr>
          <p:spPr bwMode="auto">
            <a:xfrm>
              <a:off x="3707904" y="5040560"/>
              <a:ext cx="1440160" cy="504056"/>
            </a:xfrm>
            <a:prstGeom prst="rect">
              <a:avLst/>
            </a:prstGeom>
            <a:solidFill>
              <a:schemeClr val="tx1"/>
            </a:solidFill>
            <a:ln w="9525">
              <a:solidFill>
                <a:schemeClr val="tx1"/>
              </a:solidFill>
              <a:round/>
              <a:headEnd/>
              <a:tailEnd/>
            </a:ln>
          </p:spPr>
          <p:txBody>
            <a:bodyPr/>
            <a:lstStyle/>
            <a:p>
              <a:endParaRPr lang="en-US">
                <a:latin typeface="Arial"/>
                <a:cs typeface="Arial"/>
              </a:endParaRPr>
            </a:p>
          </p:txBody>
        </p:sp>
        <p:sp>
          <p:nvSpPr>
            <p:cNvPr id="272403" name="Rectangle 7"/>
            <p:cNvSpPr>
              <a:spLocks noChangeArrowheads="1"/>
            </p:cNvSpPr>
            <p:nvPr/>
          </p:nvSpPr>
          <p:spPr bwMode="auto">
            <a:xfrm>
              <a:off x="5580112" y="3384376"/>
              <a:ext cx="1368152" cy="504056"/>
            </a:xfrm>
            <a:prstGeom prst="rect">
              <a:avLst/>
            </a:prstGeom>
            <a:solidFill>
              <a:schemeClr val="tx1"/>
            </a:solidFill>
            <a:ln w="9525">
              <a:solidFill>
                <a:schemeClr val="tx1"/>
              </a:solidFill>
              <a:round/>
              <a:headEnd/>
              <a:tailEnd/>
            </a:ln>
          </p:spPr>
          <p:txBody>
            <a:bodyPr/>
            <a:lstStyle/>
            <a:p>
              <a:endParaRPr lang="en-US">
                <a:latin typeface="Arial"/>
                <a:cs typeface="Arial"/>
              </a:endParaRPr>
            </a:p>
          </p:txBody>
        </p:sp>
        <p:sp>
          <p:nvSpPr>
            <p:cNvPr id="272404" name="Rectangle 8"/>
            <p:cNvSpPr>
              <a:spLocks noChangeArrowheads="1"/>
            </p:cNvSpPr>
            <p:nvPr/>
          </p:nvSpPr>
          <p:spPr bwMode="auto">
            <a:xfrm>
              <a:off x="1331640" y="6377884"/>
              <a:ext cx="2088232" cy="504056"/>
            </a:xfrm>
            <a:prstGeom prst="rect">
              <a:avLst/>
            </a:prstGeom>
            <a:solidFill>
              <a:schemeClr val="tx1"/>
            </a:solidFill>
            <a:ln w="9525">
              <a:solidFill>
                <a:schemeClr val="tx1"/>
              </a:solidFill>
              <a:round/>
              <a:headEnd/>
              <a:tailEnd/>
            </a:ln>
          </p:spPr>
          <p:txBody>
            <a:bodyPr/>
            <a:lstStyle/>
            <a:p>
              <a:endParaRPr lang="en-US">
                <a:latin typeface="Arial"/>
                <a:cs typeface="Arial"/>
              </a:endParaRPr>
            </a:p>
          </p:txBody>
        </p:sp>
        <p:sp>
          <p:nvSpPr>
            <p:cNvPr id="272405" name="Rectangle 9"/>
            <p:cNvSpPr>
              <a:spLocks noChangeArrowheads="1"/>
            </p:cNvSpPr>
            <p:nvPr/>
          </p:nvSpPr>
          <p:spPr bwMode="auto">
            <a:xfrm>
              <a:off x="5724128" y="6381328"/>
              <a:ext cx="2304256" cy="504056"/>
            </a:xfrm>
            <a:prstGeom prst="rect">
              <a:avLst/>
            </a:prstGeom>
            <a:solidFill>
              <a:schemeClr val="tx1"/>
            </a:solidFill>
            <a:ln w="9525">
              <a:solidFill>
                <a:schemeClr val="tx1"/>
              </a:solidFill>
              <a:round/>
              <a:headEnd/>
              <a:tailEnd/>
            </a:ln>
          </p:spPr>
          <p:txBody>
            <a:bodyPr/>
            <a:lstStyle/>
            <a:p>
              <a:endParaRPr lang="en-US">
                <a:latin typeface="Arial"/>
                <a:cs typeface="Arial"/>
              </a:endParaRPr>
            </a:p>
          </p:txBody>
        </p:sp>
        <p:sp>
          <p:nvSpPr>
            <p:cNvPr id="272406" name="Rectangle 10"/>
            <p:cNvSpPr>
              <a:spLocks noChangeArrowheads="1"/>
            </p:cNvSpPr>
            <p:nvPr/>
          </p:nvSpPr>
          <p:spPr bwMode="auto">
            <a:xfrm rot="-2378235">
              <a:off x="5724128" y="5544616"/>
              <a:ext cx="2160240" cy="504056"/>
            </a:xfrm>
            <a:prstGeom prst="rect">
              <a:avLst/>
            </a:prstGeom>
            <a:solidFill>
              <a:schemeClr val="tx1"/>
            </a:solidFill>
            <a:ln w="9525">
              <a:solidFill>
                <a:schemeClr val="tx1"/>
              </a:solidFill>
              <a:round/>
              <a:headEnd/>
              <a:tailEnd/>
            </a:ln>
          </p:spPr>
          <p:txBody>
            <a:bodyPr/>
            <a:lstStyle/>
            <a:p>
              <a:endParaRPr lang="en-US">
                <a:latin typeface="Arial"/>
                <a:cs typeface="Arial"/>
              </a:endParaRPr>
            </a:p>
          </p:txBody>
        </p:sp>
        <p:sp>
          <p:nvSpPr>
            <p:cNvPr id="272407" name="Rectangle 11"/>
            <p:cNvSpPr>
              <a:spLocks noChangeArrowheads="1"/>
            </p:cNvSpPr>
            <p:nvPr/>
          </p:nvSpPr>
          <p:spPr bwMode="auto">
            <a:xfrm rot="-2378235">
              <a:off x="1316102" y="199045"/>
              <a:ext cx="2160240" cy="504056"/>
            </a:xfrm>
            <a:prstGeom prst="rect">
              <a:avLst/>
            </a:prstGeom>
            <a:solidFill>
              <a:schemeClr val="tx1"/>
            </a:solidFill>
            <a:ln w="9525">
              <a:solidFill>
                <a:schemeClr val="tx1"/>
              </a:solidFill>
              <a:round/>
              <a:headEnd/>
              <a:tailEnd/>
            </a:ln>
          </p:spPr>
          <p:txBody>
            <a:bodyPr/>
            <a:lstStyle/>
            <a:p>
              <a:endParaRPr lang="en-US">
                <a:latin typeface="Arial"/>
                <a:cs typeface="Arial"/>
              </a:endParaRPr>
            </a:p>
          </p:txBody>
        </p:sp>
        <p:sp>
          <p:nvSpPr>
            <p:cNvPr id="272408" name="Rectangle 12"/>
            <p:cNvSpPr>
              <a:spLocks noChangeArrowheads="1"/>
            </p:cNvSpPr>
            <p:nvPr/>
          </p:nvSpPr>
          <p:spPr bwMode="auto">
            <a:xfrm rot="2576991">
              <a:off x="1213836" y="5420921"/>
              <a:ext cx="2160240" cy="504056"/>
            </a:xfrm>
            <a:prstGeom prst="rect">
              <a:avLst/>
            </a:prstGeom>
            <a:solidFill>
              <a:schemeClr val="tx1"/>
            </a:solidFill>
            <a:ln w="9525">
              <a:solidFill>
                <a:schemeClr val="tx1"/>
              </a:solidFill>
              <a:round/>
              <a:headEnd/>
              <a:tailEnd/>
            </a:ln>
          </p:spPr>
          <p:txBody>
            <a:bodyPr/>
            <a:lstStyle/>
            <a:p>
              <a:endParaRPr lang="en-US">
                <a:latin typeface="Arial"/>
                <a:cs typeface="Arial"/>
              </a:endParaRPr>
            </a:p>
          </p:txBody>
        </p:sp>
        <p:sp>
          <p:nvSpPr>
            <p:cNvPr id="272409" name="Rectangle 13"/>
            <p:cNvSpPr>
              <a:spLocks noChangeArrowheads="1"/>
            </p:cNvSpPr>
            <p:nvPr/>
          </p:nvSpPr>
          <p:spPr bwMode="auto">
            <a:xfrm rot="2576991">
              <a:off x="5678332" y="164337"/>
              <a:ext cx="2160240" cy="504056"/>
            </a:xfrm>
            <a:prstGeom prst="rect">
              <a:avLst/>
            </a:prstGeom>
            <a:solidFill>
              <a:schemeClr val="tx1"/>
            </a:solidFill>
            <a:ln w="9525">
              <a:solidFill>
                <a:schemeClr val="tx1"/>
              </a:solidFill>
              <a:round/>
              <a:headEnd/>
              <a:tailEnd/>
            </a:ln>
          </p:spPr>
          <p:txBody>
            <a:bodyPr/>
            <a:lstStyle/>
            <a:p>
              <a:endParaRPr lang="en-US">
                <a:latin typeface="Arial"/>
                <a:cs typeface="Arial"/>
              </a:endParaRPr>
            </a:p>
          </p:txBody>
        </p:sp>
      </p:grpSp>
      <p:sp>
        <p:nvSpPr>
          <p:cNvPr id="272389" name="TextBox 16"/>
          <p:cNvSpPr txBox="1">
            <a:spLocks noChangeArrowheads="1"/>
          </p:cNvSpPr>
          <p:nvPr/>
        </p:nvSpPr>
        <p:spPr bwMode="auto">
          <a:xfrm>
            <a:off x="3851275" y="1989138"/>
            <a:ext cx="1296988"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600" b="1" dirty="0">
                <a:solidFill>
                  <a:srgbClr val="000000"/>
                </a:solidFill>
                <a:latin typeface="Arial"/>
                <a:cs typeface="Arial"/>
              </a:rPr>
              <a:t>الهواء</a:t>
            </a:r>
            <a:endParaRPr lang="en-US" sz="3600" b="1" dirty="0">
              <a:solidFill>
                <a:srgbClr val="000000"/>
              </a:solidFill>
              <a:latin typeface="Arial"/>
              <a:cs typeface="Arial"/>
            </a:endParaRPr>
          </a:p>
        </p:txBody>
      </p:sp>
      <p:sp>
        <p:nvSpPr>
          <p:cNvPr id="272390" name="TextBox 18"/>
          <p:cNvSpPr txBox="1">
            <a:spLocks noChangeArrowheads="1"/>
          </p:cNvSpPr>
          <p:nvPr/>
        </p:nvSpPr>
        <p:spPr bwMode="auto">
          <a:xfrm>
            <a:off x="1979613" y="3357563"/>
            <a:ext cx="2016125"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600" b="1" dirty="0">
                <a:solidFill>
                  <a:srgbClr val="000000"/>
                </a:solidFill>
                <a:latin typeface="Arial"/>
                <a:cs typeface="Arial"/>
              </a:rPr>
              <a:t>الماء</a:t>
            </a:r>
            <a:endParaRPr lang="en-US" sz="3600" b="1" dirty="0">
              <a:solidFill>
                <a:srgbClr val="000000"/>
              </a:solidFill>
              <a:latin typeface="Arial"/>
              <a:cs typeface="Arial"/>
            </a:endParaRPr>
          </a:p>
        </p:txBody>
      </p:sp>
      <p:sp>
        <p:nvSpPr>
          <p:cNvPr id="272391" name="TextBox 19"/>
          <p:cNvSpPr txBox="1">
            <a:spLocks noChangeArrowheads="1"/>
          </p:cNvSpPr>
          <p:nvPr/>
        </p:nvSpPr>
        <p:spPr bwMode="auto">
          <a:xfrm>
            <a:off x="5148263" y="3429000"/>
            <a:ext cx="2016125"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600" b="1" dirty="0">
                <a:solidFill>
                  <a:srgbClr val="000000"/>
                </a:solidFill>
                <a:latin typeface="Arial"/>
                <a:cs typeface="Arial"/>
              </a:rPr>
              <a:t>النار</a:t>
            </a:r>
            <a:endParaRPr lang="en-US" sz="3600" b="1" dirty="0">
              <a:solidFill>
                <a:srgbClr val="000000"/>
              </a:solidFill>
              <a:latin typeface="Arial"/>
              <a:cs typeface="Arial"/>
            </a:endParaRPr>
          </a:p>
        </p:txBody>
      </p:sp>
      <p:sp>
        <p:nvSpPr>
          <p:cNvPr id="272392" name="TextBox 20"/>
          <p:cNvSpPr txBox="1">
            <a:spLocks noChangeArrowheads="1"/>
          </p:cNvSpPr>
          <p:nvPr/>
        </p:nvSpPr>
        <p:spPr bwMode="auto">
          <a:xfrm>
            <a:off x="3276600" y="4941888"/>
            <a:ext cx="259080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600" b="1" dirty="0">
                <a:solidFill>
                  <a:srgbClr val="000000"/>
                </a:solidFill>
                <a:latin typeface="Arial"/>
                <a:cs typeface="Arial"/>
              </a:rPr>
              <a:t>الأرض</a:t>
            </a:r>
            <a:endParaRPr lang="en-US" sz="3600" b="1" dirty="0">
              <a:solidFill>
                <a:srgbClr val="000000"/>
              </a:solidFill>
              <a:latin typeface="Arial"/>
              <a:cs typeface="Arial"/>
            </a:endParaRPr>
          </a:p>
        </p:txBody>
      </p:sp>
      <p:sp>
        <p:nvSpPr>
          <p:cNvPr id="272393" name="TextBox 21"/>
          <p:cNvSpPr txBox="1">
            <a:spLocks noChangeArrowheads="1"/>
          </p:cNvSpPr>
          <p:nvPr/>
        </p:nvSpPr>
        <p:spPr bwMode="auto">
          <a:xfrm rot="-2584662">
            <a:off x="1081088" y="404813"/>
            <a:ext cx="2016125"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600" b="1" dirty="0">
                <a:solidFill>
                  <a:srgbClr val="000000"/>
                </a:solidFill>
                <a:latin typeface="Arial"/>
                <a:cs typeface="Arial"/>
              </a:rPr>
              <a:t>الرطوبة</a:t>
            </a:r>
            <a:endParaRPr lang="en-US" sz="3600" b="1" dirty="0">
              <a:solidFill>
                <a:srgbClr val="000000"/>
              </a:solidFill>
              <a:latin typeface="Arial"/>
              <a:cs typeface="Arial"/>
            </a:endParaRPr>
          </a:p>
        </p:txBody>
      </p:sp>
      <p:sp>
        <p:nvSpPr>
          <p:cNvPr id="272394" name="TextBox 22"/>
          <p:cNvSpPr txBox="1">
            <a:spLocks noChangeArrowheads="1"/>
          </p:cNvSpPr>
          <p:nvPr/>
        </p:nvSpPr>
        <p:spPr bwMode="auto">
          <a:xfrm rot="-2584662">
            <a:off x="6049963" y="5089525"/>
            <a:ext cx="2016125"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600" b="1" dirty="0">
                <a:solidFill>
                  <a:srgbClr val="000000"/>
                </a:solidFill>
                <a:latin typeface="Arial"/>
                <a:cs typeface="Arial"/>
              </a:rPr>
              <a:t>الجفاف</a:t>
            </a:r>
            <a:endParaRPr lang="en-US" sz="3600" b="1" dirty="0">
              <a:solidFill>
                <a:srgbClr val="000000"/>
              </a:solidFill>
              <a:latin typeface="Arial"/>
              <a:cs typeface="Arial"/>
            </a:endParaRPr>
          </a:p>
        </p:txBody>
      </p:sp>
      <p:sp>
        <p:nvSpPr>
          <p:cNvPr id="272395" name="TextBox 23"/>
          <p:cNvSpPr txBox="1">
            <a:spLocks noChangeArrowheads="1"/>
          </p:cNvSpPr>
          <p:nvPr/>
        </p:nvSpPr>
        <p:spPr bwMode="auto">
          <a:xfrm rot="2713138">
            <a:off x="5871369" y="377031"/>
            <a:ext cx="2016125"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600" b="1" dirty="0">
                <a:solidFill>
                  <a:srgbClr val="000000"/>
                </a:solidFill>
                <a:latin typeface="Arial"/>
                <a:cs typeface="Arial"/>
              </a:rPr>
              <a:t>الدفء</a:t>
            </a:r>
            <a:endParaRPr lang="en-US" sz="3600" b="1" dirty="0">
              <a:solidFill>
                <a:srgbClr val="000000"/>
              </a:solidFill>
              <a:latin typeface="Arial"/>
              <a:cs typeface="Arial"/>
            </a:endParaRPr>
          </a:p>
        </p:txBody>
      </p:sp>
      <p:sp>
        <p:nvSpPr>
          <p:cNvPr id="272396" name="TextBox 24"/>
          <p:cNvSpPr txBox="1">
            <a:spLocks noChangeArrowheads="1"/>
          </p:cNvSpPr>
          <p:nvPr/>
        </p:nvSpPr>
        <p:spPr bwMode="auto">
          <a:xfrm rot="2713138">
            <a:off x="1118394" y="5201444"/>
            <a:ext cx="2016125"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600" b="1" dirty="0">
                <a:solidFill>
                  <a:srgbClr val="000000"/>
                </a:solidFill>
                <a:latin typeface="Arial"/>
                <a:cs typeface="Arial"/>
              </a:rPr>
              <a:t>البرد</a:t>
            </a:r>
            <a:endParaRPr lang="en-US" sz="3600" b="1" dirty="0">
              <a:solidFill>
                <a:srgbClr val="000000"/>
              </a:solidFill>
              <a:latin typeface="Arial"/>
              <a:cs typeface="Arial"/>
            </a:endParaRPr>
          </a:p>
        </p:txBody>
      </p:sp>
      <p:sp>
        <p:nvSpPr>
          <p:cNvPr id="272397" name="TextBox 25"/>
          <p:cNvSpPr txBox="1">
            <a:spLocks noChangeArrowheads="1"/>
          </p:cNvSpPr>
          <p:nvPr/>
        </p:nvSpPr>
        <p:spPr bwMode="auto">
          <a:xfrm>
            <a:off x="1258888" y="6027738"/>
            <a:ext cx="259238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b="1" dirty="0">
                <a:solidFill>
                  <a:srgbClr val="000000"/>
                </a:solidFill>
                <a:latin typeface="Arial"/>
                <a:cs typeface="Arial"/>
              </a:rPr>
              <a:t>نوعية </a:t>
            </a:r>
          </a:p>
          <a:p>
            <a:pPr algn="ctr"/>
            <a:r>
              <a:rPr lang="ar-JO" b="1" dirty="0">
                <a:solidFill>
                  <a:srgbClr val="000000"/>
                </a:solidFill>
                <a:latin typeface="Arial"/>
                <a:cs typeface="Arial"/>
              </a:rPr>
              <a:t>بارزة</a:t>
            </a:r>
            <a:endParaRPr lang="en-US" sz="3600" b="1" dirty="0">
              <a:solidFill>
                <a:srgbClr val="000000"/>
              </a:solidFill>
              <a:latin typeface="Arial"/>
              <a:cs typeface="Arial"/>
            </a:endParaRPr>
          </a:p>
        </p:txBody>
      </p:sp>
      <p:sp>
        <p:nvSpPr>
          <p:cNvPr id="272398" name="TextBox 26"/>
          <p:cNvSpPr txBox="1">
            <a:spLocks noChangeArrowheads="1"/>
          </p:cNvSpPr>
          <p:nvPr/>
        </p:nvSpPr>
        <p:spPr bwMode="auto">
          <a:xfrm>
            <a:off x="5580063" y="6027738"/>
            <a:ext cx="259238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b="1" dirty="0">
                <a:solidFill>
                  <a:srgbClr val="000000"/>
                </a:solidFill>
                <a:latin typeface="Arial"/>
                <a:cs typeface="Arial"/>
              </a:rPr>
              <a:t>نوعية </a:t>
            </a:r>
          </a:p>
          <a:p>
            <a:pPr algn="ctr"/>
            <a:r>
              <a:rPr lang="ar-JO" b="1" dirty="0">
                <a:solidFill>
                  <a:srgbClr val="000000"/>
                </a:solidFill>
                <a:latin typeface="Arial"/>
                <a:cs typeface="Arial"/>
              </a:rPr>
              <a:t>ثانوية</a:t>
            </a:r>
            <a:endParaRPr lang="en-US" sz="3600" b="1" dirty="0">
              <a:solidFill>
                <a:srgbClr val="000000"/>
              </a:solidFill>
              <a:latin typeface="Arial"/>
              <a:cs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09" name="Picture 5" descr="Acropoli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01070"/>
            <a:ext cx="4953000" cy="4373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6" name="Rectangle 2"/>
          <p:cNvSpPr>
            <a:spLocks noGrp="1" noRot="1" noChangeArrowheads="1"/>
          </p:cNvSpPr>
          <p:nvPr>
            <p:ph type="title"/>
          </p:nvPr>
        </p:nvSpPr>
        <p:spPr>
          <a:xfrm>
            <a:off x="-3175" y="269032"/>
            <a:ext cx="9147175" cy="11430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الأبيقوريون والرواقيون في البارثينون</a:t>
            </a:r>
            <a:endParaRPr lang="en-US" sz="4000" dirty="0">
              <a:latin typeface="Arial" panose="020B0604020202020204" pitchFamily="34" charset="0"/>
              <a:ea typeface="ＭＳ Ｐゴシック" charset="0"/>
              <a:cs typeface="Arial" panose="020B0604020202020204" pitchFamily="34" charset="0"/>
            </a:endParaRPr>
          </a:p>
        </p:txBody>
      </p:sp>
      <p:pic>
        <p:nvPicPr>
          <p:cNvPr id="273411" name="Picture 4" descr="Acropoli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802557"/>
            <a:ext cx="9144000" cy="5172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3412" name="Text Box 8"/>
          <p:cNvSpPr txBox="1">
            <a:spLocks noChangeArrowheads="1"/>
          </p:cNvSpPr>
          <p:nvPr/>
        </p:nvSpPr>
        <p:spPr bwMode="auto">
          <a:xfrm>
            <a:off x="8397875" y="116632"/>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151</a:t>
            </a:r>
            <a:endParaRPr lang="en-US" sz="2000" b="1" dirty="0">
              <a:latin typeface="Arial" panose="020B0604020202020204" pitchFamily="34" charset="0"/>
              <a:cs typeface="Arial" panose="020B0604020202020204" pitchFamily="34" charset="0"/>
            </a:endParaRPr>
          </a:p>
        </p:txBody>
      </p:sp>
      <p:pic>
        <p:nvPicPr>
          <p:cNvPr id="273413" name="Picture 9" descr="Epicu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778744"/>
            <a:ext cx="2613834" cy="4618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3414" name="TextBox 1"/>
          <p:cNvSpPr txBox="1">
            <a:spLocks noChangeArrowheads="1"/>
          </p:cNvSpPr>
          <p:nvPr/>
        </p:nvSpPr>
        <p:spPr bwMode="auto">
          <a:xfrm>
            <a:off x="0" y="4904532"/>
            <a:ext cx="9144000" cy="209288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4000" b="1" dirty="0">
                <a:solidFill>
                  <a:srgbClr val="000000"/>
                </a:solidFill>
                <a:latin typeface="Arial" panose="020B0604020202020204" pitchFamily="34" charset="0"/>
                <a:cs typeface="Arial" panose="020B0604020202020204" pitchFamily="34" charset="0"/>
              </a:rPr>
              <a:t>أبيقور</a:t>
            </a:r>
            <a:endParaRPr lang="en-US" sz="4000" b="1" dirty="0">
              <a:solidFill>
                <a:srgbClr val="000000"/>
              </a:solidFill>
              <a:latin typeface="Arial" panose="020B0604020202020204" pitchFamily="34" charset="0"/>
              <a:cs typeface="Arial" panose="020B0604020202020204" pitchFamily="34" charset="0"/>
            </a:endParaRPr>
          </a:p>
          <a:p>
            <a:pPr algn="ctr"/>
            <a:r>
              <a:rPr lang="ar-JO" b="1" dirty="0">
                <a:solidFill>
                  <a:srgbClr val="000000"/>
                </a:solidFill>
                <a:latin typeface="Arial" panose="020B0604020202020204" pitchFamily="34" charset="0"/>
                <a:cs typeface="Arial" panose="020B0604020202020204" pitchFamily="34" charset="0"/>
              </a:rPr>
              <a:t>كان لدى أبيقور أتباع أكثر ولاءً من أي فيلسوف هلنستي آخر </a:t>
            </a:r>
          </a:p>
          <a:p>
            <a:pPr algn="ctr"/>
            <a:r>
              <a:rPr lang="ar-JO" b="1" dirty="0">
                <a:solidFill>
                  <a:srgbClr val="000000"/>
                </a:solidFill>
                <a:latin typeface="Arial" panose="020B0604020202020204" pitchFamily="34" charset="0"/>
                <a:cs typeface="Arial" panose="020B0604020202020204" pitchFamily="34" charset="0"/>
              </a:rPr>
              <a:t>وأنشأ مجتمعات متماسكة تشبه المجتمعات المسيحية.</a:t>
            </a:r>
          </a:p>
          <a:p>
            <a:pPr algn="ctr"/>
            <a:br>
              <a:rPr lang="en-US" b="1" dirty="0">
                <a:solidFill>
                  <a:srgbClr val="000000"/>
                </a:solidFill>
                <a:latin typeface="Arial" panose="020B0604020202020204" pitchFamily="34" charset="0"/>
                <a:cs typeface="Arial" panose="020B0604020202020204" pitchFamily="34" charset="0"/>
              </a:rPr>
            </a:br>
            <a:r>
              <a:rPr lang="en-US" sz="1800" b="1" dirty="0">
                <a:solidFill>
                  <a:srgbClr val="000000"/>
                </a:solidFill>
                <a:latin typeface="Arial" panose="020B0604020202020204" pitchFamily="34" charset="0"/>
                <a:cs typeface="Arial" panose="020B0604020202020204" pitchFamily="34" charset="0"/>
              </a:rPr>
              <a:t>(</a:t>
            </a:r>
            <a:r>
              <a:rPr lang="ar-JO" sz="1800" b="1" dirty="0">
                <a:solidFill>
                  <a:srgbClr val="000000"/>
                </a:solidFill>
                <a:latin typeface="Arial" panose="020B0604020202020204" pitchFamily="34" charset="0"/>
                <a:cs typeface="Arial" panose="020B0604020202020204" pitchFamily="34" charset="0"/>
              </a:rPr>
              <a:t>متحف باروكو، روما</a:t>
            </a:r>
            <a:r>
              <a:rPr lang="en-US" sz="1800" b="1" dirty="0">
                <a:solidFill>
                  <a:srgbClr val="000000"/>
                </a:solidFill>
                <a:latin typeface="Arial" panose="020B0604020202020204" pitchFamily="34" charset="0"/>
                <a:cs typeface="Arial" panose="020B0604020202020204" pitchFamily="34" charset="0"/>
              </a:rPr>
              <a:t>)</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Rot="1" noChangeArrowheads="1"/>
          </p:cNvSpPr>
          <p:nvPr>
            <p:ph type="title"/>
          </p:nvPr>
        </p:nvSpPr>
        <p:spPr>
          <a:xfrm>
            <a:off x="-3175" y="228600"/>
            <a:ext cx="9147175"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البارثينون: مكان المجادلات</a:t>
            </a:r>
            <a:endParaRPr lang="en-US" dirty="0">
              <a:latin typeface="Arial" panose="020B0604020202020204" pitchFamily="34" charset="0"/>
              <a:ea typeface="ＭＳ Ｐゴシック" charset="0"/>
              <a:cs typeface="Arial" panose="020B0604020202020204" pitchFamily="34" charset="0"/>
            </a:endParaRPr>
          </a:p>
        </p:txBody>
      </p:sp>
      <p:pic>
        <p:nvPicPr>
          <p:cNvPr id="275458" name="Picture 6" descr="Parthen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1628775"/>
            <a:ext cx="9144000" cy="4941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5459" name="Picture 5" descr="Parthen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554134">
            <a:off x="9413875" y="2713038"/>
            <a:ext cx="5715000" cy="355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460" name="Text Box 8"/>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151</a:t>
            </a:r>
            <a:endParaRPr lang="en-US" sz="2000" b="1" dirty="0">
              <a:latin typeface="Arial" panose="020B0604020202020204" pitchFamily="34" charset="0"/>
              <a:cs typeface="Arial" panose="020B0604020202020204" pitchFamily="34" charset="0"/>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4"/>
          <p:cNvSpPr>
            <a:spLocks noChangeArrowheads="1"/>
          </p:cNvSpPr>
          <p:nvPr/>
        </p:nvSpPr>
        <p:spPr bwMode="auto">
          <a:xfrm>
            <a:off x="-76200" y="-76200"/>
            <a:ext cx="9296400" cy="7010400"/>
          </a:xfrm>
          <a:prstGeom prst="rect">
            <a:avLst/>
          </a:prstGeom>
          <a:solidFill>
            <a:srgbClr val="000000"/>
          </a:solidFill>
          <a:ln w="9525">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4925" y="76200"/>
            <a:ext cx="4321175" cy="838200"/>
          </a:xfrm>
        </p:spPr>
        <p:txBody>
          <a:bodyPr/>
          <a:lstStyle/>
          <a:p>
            <a:pPr algn="l">
              <a:defRPr/>
            </a:pPr>
            <a:r>
              <a:rPr lang="ar-JO" dirty="0">
                <a:latin typeface="Arial" panose="020B0604020202020204" pitchFamily="34" charset="0"/>
                <a:ea typeface="ＭＳ Ｐゴシック" charset="0"/>
                <a:cs typeface="Arial" panose="020B0604020202020204" pitchFamily="34" charset="0"/>
              </a:rPr>
              <a:t>الأبيقورية</a:t>
            </a:r>
            <a:endParaRPr lang="en-US" dirty="0">
              <a:latin typeface="Arial" panose="020B0604020202020204" pitchFamily="34" charset="0"/>
              <a:ea typeface="ＭＳ Ｐゴシック" charset="0"/>
              <a:cs typeface="Arial" panose="020B0604020202020204" pitchFamily="34" charset="0"/>
            </a:endParaRPr>
          </a:p>
        </p:txBody>
      </p:sp>
      <p:sp>
        <p:nvSpPr>
          <p:cNvPr id="277507" name="Text Box 8"/>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151</a:t>
            </a:r>
            <a:endParaRPr lang="en-US" sz="2000" b="1" dirty="0">
              <a:latin typeface="Arial" panose="020B0604020202020204" pitchFamily="34" charset="0"/>
              <a:cs typeface="Arial" panose="020B0604020202020204" pitchFamily="34" charset="0"/>
            </a:endParaRPr>
          </a:p>
        </p:txBody>
      </p:sp>
      <p:pic>
        <p:nvPicPr>
          <p:cNvPr id="7" name="Picture 6" descr="chubby-kid-at-mcdonal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892675" y="3429000"/>
            <a:ext cx="4284663" cy="3028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7509" name="Picture 7" descr="Epicuru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400175"/>
            <a:ext cx="3236913"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epicureanism.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851275" y="22225"/>
            <a:ext cx="3857625" cy="3857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8"/>
          <p:cNvSpPr txBox="1"/>
          <p:nvPr/>
        </p:nvSpPr>
        <p:spPr>
          <a:xfrm>
            <a:off x="2987824" y="3933056"/>
            <a:ext cx="1944216" cy="2554545"/>
          </a:xfrm>
          <a:prstGeom prst="rect">
            <a:avLst/>
          </a:prstGeom>
          <a:solidFill>
            <a:schemeClr val="tx1"/>
          </a:solidFill>
        </p:spPr>
        <p:txBody>
          <a:bodyPr>
            <a:spAutoFit/>
          </a:bodyPr>
          <a:lstStyle/>
          <a:p>
            <a:pPr algn="ctr">
              <a:defRPr/>
            </a:pPr>
            <a:r>
              <a:rPr lang="ar-JO" sz="4000" b="1" dirty="0">
                <a:ln w="10541" cmpd="sng">
                  <a:solidFill>
                    <a:schemeClr val="accent1">
                      <a:shade val="88000"/>
                      <a:satMod val="110000"/>
                    </a:schemeClr>
                  </a:solidFill>
                  <a:prstDash val="solid"/>
                </a:ln>
                <a:solidFill>
                  <a:srgbClr val="FF0000"/>
                </a:solidFill>
                <a:latin typeface="Arial" panose="020B0604020202020204" pitchFamily="34" charset="0"/>
                <a:cs typeface="Arial" panose="020B0604020202020204" pitchFamily="34" charset="0"/>
              </a:rPr>
              <a:t>كُل  واشرب وكن  سعيداً</a:t>
            </a:r>
            <a:endParaRPr lang="en-US" sz="4000" b="1" dirty="0">
              <a:ln w="10541" cmpd="sng">
                <a:solidFill>
                  <a:schemeClr val="accent1">
                    <a:shade val="88000"/>
                    <a:satMod val="110000"/>
                  </a:schemeClr>
                </a:solidFill>
                <a:prstDash val="solid"/>
              </a:ln>
              <a:solidFill>
                <a:srgbClr val="FF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26305"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723900" y="522288"/>
            <a:ext cx="7734300" cy="6335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6306" name="Rectangle 6"/>
          <p:cNvSpPr>
            <a:spLocks noGrp="1" noChangeArrowheads="1"/>
          </p:cNvSpPr>
          <p:nvPr>
            <p:ph type="title" idx="4294967295"/>
          </p:nvPr>
        </p:nvSpPr>
        <p:spPr>
          <a:xfrm>
            <a:off x="0" y="0"/>
            <a:ext cx="9144000" cy="838200"/>
          </a:xfrm>
          <a:solidFill>
            <a:schemeClr val="hlink"/>
          </a:solidFill>
        </p:spPr>
        <p:txBody>
          <a:bodyPr/>
          <a:lstStyle/>
          <a:p>
            <a:pPr eaLnBrk="1" hangingPunct="1"/>
            <a:r>
              <a:rPr lang="ar-JO" sz="3200" b="1" dirty="0">
                <a:solidFill>
                  <a:srgbClr val="FFFF00"/>
                </a:solidFill>
                <a:latin typeface="Arial" charset="0"/>
                <a:ea typeface="ＭＳ Ｐゴシック" charset="0"/>
                <a:cs typeface="Arial" charset="0"/>
              </a:rPr>
              <a:t>رحلتي بولس التبشيرية الأولى والثانية</a:t>
            </a:r>
            <a:endParaRPr lang="en-US" sz="3200" b="1" dirty="0">
              <a:solidFill>
                <a:srgbClr val="FFFF00"/>
              </a:solidFill>
              <a:latin typeface="Arial" charset="0"/>
              <a:ea typeface="ＭＳ Ｐゴシック" charset="0"/>
              <a:cs typeface="Arial" charset="0"/>
            </a:endParaRPr>
          </a:p>
        </p:txBody>
      </p:sp>
      <p:sp>
        <p:nvSpPr>
          <p:cNvPr id="226307" name="Text Box 5"/>
          <p:cNvSpPr txBox="1">
            <a:spLocks noChangeArrowheads="1"/>
          </p:cNvSpPr>
          <p:nvPr/>
        </p:nvSpPr>
        <p:spPr bwMode="auto">
          <a:xfrm>
            <a:off x="8462185" y="14288"/>
            <a:ext cx="70404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r" eaLnBrk="1" hangingPunct="1"/>
            <a:r>
              <a:rPr lang="ar-JO" b="1" dirty="0">
                <a:solidFill>
                  <a:srgbClr val="FFFF00"/>
                </a:solidFill>
                <a:latin typeface="Arial" charset="0"/>
                <a:cs typeface="Arial" charset="0"/>
              </a:rPr>
              <a:t>30</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150</a:t>
            </a:r>
            <a:endParaRPr lang="en-US" b="1" dirty="0">
              <a:solidFill>
                <a:srgbClr val="FFFF00"/>
              </a:solidFill>
              <a:latin typeface="Arial" charset="0"/>
              <a:cs typeface="Arial" charset="0"/>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4"/>
          <p:cNvSpPr>
            <a:spLocks noChangeArrowheads="1"/>
          </p:cNvSpPr>
          <p:nvPr/>
        </p:nvSpPr>
        <p:spPr bwMode="auto">
          <a:xfrm>
            <a:off x="-76200" y="-76200"/>
            <a:ext cx="9296400" cy="7010400"/>
          </a:xfrm>
          <a:prstGeom prst="rect">
            <a:avLst/>
          </a:prstGeom>
          <a:solidFill>
            <a:srgbClr val="000000"/>
          </a:solidFill>
          <a:ln w="9525">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279554" name="Text Box 8"/>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151</a:t>
            </a:r>
            <a:endParaRPr lang="en-US" sz="2000" b="1" dirty="0">
              <a:latin typeface="Arial" panose="020B0604020202020204" pitchFamily="34" charset="0"/>
              <a:cs typeface="Arial" panose="020B0604020202020204" pitchFamily="34" charset="0"/>
            </a:endParaRPr>
          </a:p>
        </p:txBody>
      </p:sp>
      <p:pic>
        <p:nvPicPr>
          <p:cNvPr id="27955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27075" y="188913"/>
            <a:ext cx="2794000" cy="535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Title 1"/>
          <p:cNvSpPr txBox="1">
            <a:spLocks/>
          </p:cNvSpPr>
          <p:nvPr/>
        </p:nvSpPr>
        <p:spPr bwMode="auto">
          <a:xfrm>
            <a:off x="-36513" y="5661025"/>
            <a:ext cx="4321176" cy="1196975"/>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a:lstStyle>
          <a:p>
            <a:pPr>
              <a:defRPr/>
            </a:pPr>
            <a:r>
              <a:rPr lang="ar-JO" sz="3600" dirty="0">
                <a:latin typeface="Arial" panose="020B0604020202020204" pitchFamily="34" charset="0"/>
                <a:ea typeface="ＭＳ Ｐゴシック" charset="0"/>
                <a:cs typeface="Arial" panose="020B0604020202020204" pitchFamily="34" charset="0"/>
              </a:rPr>
              <a:t>زينو من سيتيوم</a:t>
            </a:r>
            <a:r>
              <a:rPr lang="en-US" sz="3600" dirty="0">
                <a:latin typeface="Arial" panose="020B0604020202020204" pitchFamily="34" charset="0"/>
                <a:ea typeface="ＭＳ Ｐゴシック" charset="0"/>
                <a:cs typeface="Arial" panose="020B0604020202020204" pitchFamily="34" charset="0"/>
              </a:rPr>
              <a:t> </a:t>
            </a:r>
          </a:p>
          <a:p>
            <a:pPr>
              <a:defRPr/>
            </a:pPr>
            <a:r>
              <a:rPr lang="ar-JO" sz="3600" dirty="0">
                <a:latin typeface="Arial" panose="020B0604020202020204" pitchFamily="34" charset="0"/>
                <a:ea typeface="ＭＳ Ｐゴシック" charset="0"/>
                <a:cs typeface="Arial" panose="020B0604020202020204" pitchFamily="34" charset="0"/>
              </a:rPr>
              <a:t>(336-264 ق.م)</a:t>
            </a:r>
            <a:endParaRPr lang="en-US" sz="3600" dirty="0">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p:nvPr>
        </p:nvSpPr>
        <p:spPr>
          <a:xfrm>
            <a:off x="2627313" y="188913"/>
            <a:ext cx="4537075" cy="838200"/>
          </a:xfrm>
        </p:spPr>
        <p:txBody>
          <a:bodyPr/>
          <a:lstStyle/>
          <a:p>
            <a:pPr>
              <a:defRPr/>
            </a:pPr>
            <a:r>
              <a:rPr lang="ar-JO" sz="6600" dirty="0">
                <a:effectLst>
                  <a:glow rad="304800">
                    <a:srgbClr val="000000">
                      <a:alpha val="92000"/>
                    </a:srgbClr>
                  </a:glow>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الرواقية</a:t>
            </a:r>
            <a:endParaRPr lang="en-US" sz="6600" dirty="0">
              <a:effectLst>
                <a:glow rad="304800">
                  <a:srgbClr val="000000">
                    <a:alpha val="92000"/>
                  </a:srgbClr>
                </a:glow>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79558" name="Title 1"/>
          <p:cNvSpPr txBox="1">
            <a:spLocks/>
          </p:cNvSpPr>
          <p:nvPr/>
        </p:nvSpPr>
        <p:spPr bwMode="auto">
          <a:xfrm>
            <a:off x="4284663" y="1271588"/>
            <a:ext cx="4679950" cy="496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457200" indent="-457200">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r" rtl="1">
              <a:buFont typeface="Arial" charset="0"/>
              <a:buChar char="•"/>
            </a:pPr>
            <a:r>
              <a:rPr lang="ar-JO" altLang="ja-JP" sz="3600" b="1" dirty="0">
                <a:latin typeface="Arial" panose="020B0604020202020204" pitchFamily="34" charset="0"/>
                <a:cs typeface="Arial" panose="020B0604020202020204" pitchFamily="34" charset="0"/>
              </a:rPr>
              <a:t>رفضت الأبيقورية</a:t>
            </a:r>
            <a:endParaRPr lang="en-US" altLang="ja-JP" sz="3600" b="1" dirty="0">
              <a:latin typeface="Arial" panose="020B0604020202020204" pitchFamily="34" charset="0"/>
              <a:cs typeface="Arial" panose="020B0604020202020204" pitchFamily="34" charset="0"/>
            </a:endParaRPr>
          </a:p>
          <a:p>
            <a:pPr marL="0" indent="0"/>
            <a:endParaRPr lang="en-US" altLang="ja-JP" sz="3600" b="1" dirty="0">
              <a:latin typeface="Arial" panose="020B0604020202020204" pitchFamily="34" charset="0"/>
              <a:cs typeface="Arial" panose="020B0604020202020204" pitchFamily="34" charset="0"/>
            </a:endParaRPr>
          </a:p>
          <a:p>
            <a:pPr algn="r" rtl="1">
              <a:buFont typeface="Arial" charset="0"/>
              <a:buChar char="•"/>
            </a:pPr>
            <a:r>
              <a:rPr lang="ar-JO" altLang="ja-JP" sz="3600" b="1" dirty="0">
                <a:latin typeface="Arial" panose="020B0604020202020204" pitchFamily="34" charset="0"/>
                <a:cs typeface="Arial" panose="020B0604020202020204" pitchFamily="34" charset="0"/>
              </a:rPr>
              <a:t>الحقيقة هي السبب الطبيعي</a:t>
            </a:r>
            <a:endParaRPr lang="en-US" altLang="ja-JP" sz="3600" b="1" dirty="0">
              <a:latin typeface="Arial" panose="020B0604020202020204" pitchFamily="34" charset="0"/>
              <a:cs typeface="Arial" panose="020B0604020202020204" pitchFamily="34" charset="0"/>
            </a:endParaRPr>
          </a:p>
          <a:p>
            <a:pPr>
              <a:buFont typeface="Arial" charset="0"/>
              <a:buChar char="•"/>
            </a:pPr>
            <a:endParaRPr lang="en-US" altLang="ja-JP" sz="3600" b="1" dirty="0">
              <a:latin typeface="Arial" panose="020B0604020202020204" pitchFamily="34" charset="0"/>
              <a:cs typeface="Arial" panose="020B0604020202020204" pitchFamily="34" charset="0"/>
            </a:endParaRPr>
          </a:p>
          <a:p>
            <a:pPr algn="r" rtl="1">
              <a:buFont typeface="Arial" charset="0"/>
              <a:buChar char="•"/>
            </a:pPr>
            <a:r>
              <a:rPr lang="ar-JO" altLang="ja-JP" sz="3600" b="1" dirty="0">
                <a:latin typeface="Arial" panose="020B0604020202020204" pitchFamily="34" charset="0"/>
                <a:cs typeface="Arial" panose="020B0604020202020204" pitchFamily="34" charset="0"/>
              </a:rPr>
              <a:t>السبب والنتيجة</a:t>
            </a:r>
            <a:endParaRPr lang="en-US" altLang="ja-JP" sz="3600" b="1" dirty="0">
              <a:latin typeface="Arial" panose="020B0604020202020204" pitchFamily="34" charset="0"/>
              <a:cs typeface="Arial" panose="020B0604020202020204" pitchFamily="34" charset="0"/>
            </a:endParaRPr>
          </a:p>
          <a:p>
            <a:pPr>
              <a:buFont typeface="Arial" charset="0"/>
              <a:buChar char="•"/>
            </a:pPr>
            <a:endParaRPr lang="en-US" altLang="ja-JP" sz="3600" b="1" dirty="0">
              <a:latin typeface="Arial" panose="020B0604020202020204" pitchFamily="34" charset="0"/>
              <a:cs typeface="Arial" panose="020B0604020202020204" pitchFamily="34" charset="0"/>
            </a:endParaRPr>
          </a:p>
          <a:p>
            <a:pPr algn="r" rtl="1">
              <a:buFont typeface="Arial" charset="0"/>
              <a:buChar char="•"/>
            </a:pPr>
            <a:r>
              <a:rPr lang="ar-JO" altLang="ja-JP" sz="3600" b="1" dirty="0">
                <a:latin typeface="Arial" panose="020B0604020202020204" pitchFamily="34" charset="0"/>
                <a:cs typeface="Arial" panose="020B0604020202020204" pitchFamily="34" charset="0"/>
              </a:rPr>
              <a:t>قادت إلى المادية</a:t>
            </a:r>
            <a:endParaRPr lang="en-US" altLang="ja-JP" sz="3600" b="1" dirty="0">
              <a:latin typeface="Arial" panose="020B0604020202020204" pitchFamily="34" charset="0"/>
              <a:cs typeface="Arial" panose="020B0604020202020204" pitchFamily="34"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4"/>
          <p:cNvSpPr>
            <a:spLocks noChangeArrowheads="1"/>
          </p:cNvSpPr>
          <p:nvPr/>
        </p:nvSpPr>
        <p:spPr bwMode="auto">
          <a:xfrm>
            <a:off x="-76200" y="-76200"/>
            <a:ext cx="9296400" cy="7010400"/>
          </a:xfrm>
          <a:prstGeom prst="rect">
            <a:avLst/>
          </a:prstGeom>
          <a:solidFill>
            <a:srgbClr val="000000"/>
          </a:solidFill>
          <a:ln w="9525">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pic>
        <p:nvPicPr>
          <p:cNvPr id="281602"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100013"/>
            <a:ext cx="4464050" cy="7091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1603" name="Text Box 8"/>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151</a:t>
            </a:r>
            <a:endParaRPr lang="en-US" sz="20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971550" y="-100013"/>
            <a:ext cx="6192838" cy="838201"/>
          </a:xfrm>
        </p:spPr>
        <p:txBody>
          <a:bodyPr/>
          <a:lstStyle/>
          <a:p>
            <a:pPr>
              <a:defRPr/>
            </a:pPr>
            <a:r>
              <a:rPr lang="ar-JO" sz="5400" dirty="0">
                <a:effectLst>
                  <a:glow rad="304800">
                    <a:srgbClr val="000000">
                      <a:alpha val="92000"/>
                    </a:srgbClr>
                  </a:glow>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الرواقية اليوم</a:t>
            </a:r>
            <a:endParaRPr lang="en-US" sz="5400" dirty="0">
              <a:effectLst>
                <a:glow rad="304800">
                  <a:srgbClr val="000000">
                    <a:alpha val="92000"/>
                  </a:srgbClr>
                </a:glow>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11" name="Title 1"/>
          <p:cNvSpPr txBox="1">
            <a:spLocks/>
          </p:cNvSpPr>
          <p:nvPr/>
        </p:nvSpPr>
        <p:spPr bwMode="auto">
          <a:xfrm>
            <a:off x="2268538" y="1055688"/>
            <a:ext cx="6696075" cy="5541962"/>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a:defRPr sz="5400" b="1">
                <a:solidFill>
                  <a:schemeClr val="tx2"/>
                </a:solidFill>
                <a:effectLst>
                  <a:glow rad="304800">
                    <a:srgbClr val="000000">
                      <a:alpha val="92000"/>
                    </a:srgbClr>
                  </a:glow>
                  <a:outerShdw blurRad="38100" dist="38100" dir="2700000" algn="tl">
                    <a:srgbClr val="000000"/>
                  </a:outerShdw>
                </a:effectLst>
                <a:latin typeface="Aril" charset="0"/>
                <a:cs typeface="Aril"/>
              </a:defRPr>
            </a:lvl1pPr>
            <a:lvl2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a:lstStyle>
          <a:p>
            <a:pPr algn="r">
              <a:defRPr/>
            </a:pPr>
            <a:r>
              <a:rPr lang="ar-JO" altLang="ja-JP" sz="3600" dirty="0">
                <a:latin typeface="Arial" panose="020B0604020202020204" pitchFamily="34" charset="0"/>
                <a:cs typeface="Arial" panose="020B0604020202020204" pitchFamily="34" charset="0"/>
              </a:rPr>
              <a:t>كانت الرواقية في الغرب مثل البوذية في الشرق، فلسفة تسعى ليس فقط إلى شرح طبيعة العالم المادي ومعرفتنا به، بل أيضًا إلى تقديم التوجيه حول كيفية عيش أفضل حياة وكيفية مواجهة التحديات التي نواجهها جميعًا في الحياة</a:t>
            </a:r>
          </a:p>
        </p:txBody>
      </p:sp>
      <p:sp>
        <p:nvSpPr>
          <p:cNvPr id="8" name="Title 1"/>
          <p:cNvSpPr txBox="1">
            <a:spLocks/>
          </p:cNvSpPr>
          <p:nvPr/>
        </p:nvSpPr>
        <p:spPr bwMode="auto">
          <a:xfrm>
            <a:off x="107950" y="6308725"/>
            <a:ext cx="9072563" cy="549275"/>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defPPr>
              <a:defRPr lang="en-US"/>
            </a:defPPr>
            <a:lvl1pPr algn="ctr">
              <a:defRPr sz="3600" b="1">
                <a:solidFill>
                  <a:schemeClr val="tx2"/>
                </a:solidFill>
                <a:effectLst>
                  <a:glow rad="304800">
                    <a:srgbClr val="000000">
                      <a:alpha val="92000"/>
                    </a:srgbClr>
                  </a:glow>
                  <a:outerShdw blurRad="38100" dist="38100" dir="2700000" algn="tl">
                    <a:srgbClr val="000000"/>
                  </a:outerShdw>
                </a:effectLst>
                <a:latin typeface="Aril" charset="0"/>
                <a:cs typeface="Aril"/>
              </a:defRPr>
            </a:lvl1pPr>
            <a:lvl2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a:lstStyle>
          <a:p>
            <a:pPr algn="l">
              <a:defRPr/>
            </a:pPr>
            <a:r>
              <a:rPr lang="en-US" sz="2800" dirty="0" err="1">
                <a:latin typeface="Arial" panose="020B0604020202020204" pitchFamily="34" charset="0"/>
                <a:cs typeface="Arial" panose="020B0604020202020204" pitchFamily="34" charset="0"/>
              </a:rPr>
              <a:t>gettingstronger.org</a:t>
            </a:r>
            <a:r>
              <a:rPr lang="en-US" sz="2800" dirty="0">
                <a:latin typeface="Arial" panose="020B0604020202020204" pitchFamily="34" charset="0"/>
                <a:cs typeface="Arial" panose="020B0604020202020204" pitchFamily="34" charset="0"/>
              </a:rPr>
              <a:t>/stoicism</a:t>
            </a:r>
            <a:endParaRPr lang="en-US" altLang="ja-JP" sz="2800" dirty="0">
              <a:latin typeface="Arial" panose="020B0604020202020204" pitchFamily="34" charset="0"/>
              <a:cs typeface="Arial" panose="020B0604020202020204" pitchFamily="34" charset="0"/>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4"/>
          <p:cNvSpPr>
            <a:spLocks noChangeArrowheads="1"/>
          </p:cNvSpPr>
          <p:nvPr/>
        </p:nvSpPr>
        <p:spPr bwMode="auto">
          <a:xfrm>
            <a:off x="-76200" y="-76200"/>
            <a:ext cx="9296400" cy="7010400"/>
          </a:xfrm>
          <a:prstGeom prst="rect">
            <a:avLst/>
          </a:prstGeom>
          <a:solidFill>
            <a:srgbClr val="000000"/>
          </a:solidFill>
          <a:ln w="9525">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pic>
        <p:nvPicPr>
          <p:cNvPr id="283650" name="Picture 2" descr="pyrrho-1.jpg?w=360&amp;h=29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863725" y="-100013"/>
            <a:ext cx="7316788" cy="70993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07950" y="76200"/>
            <a:ext cx="4557713" cy="1839913"/>
          </a:xfrm>
        </p:spPr>
        <p:txBody>
          <a:bodyPr/>
          <a:lstStyle/>
          <a:p>
            <a:pPr>
              <a:defRPr/>
            </a:pPr>
            <a:r>
              <a:rPr lang="ar-JO" dirty="0">
                <a:latin typeface="Arial" panose="020B0604020202020204" pitchFamily="34" charset="0"/>
                <a:ea typeface="ＭＳ Ｐゴシック" charset="0"/>
                <a:cs typeface="Arial" panose="020B0604020202020204" pitchFamily="34" charset="0"/>
              </a:rPr>
              <a:t>الشك: بايرو إليس</a:t>
            </a:r>
            <a:endParaRPr lang="en-US" dirty="0">
              <a:latin typeface="Arial" panose="020B0604020202020204" pitchFamily="34" charset="0"/>
              <a:ea typeface="ＭＳ Ｐゴシック" charset="0"/>
              <a:cs typeface="Arial" panose="020B0604020202020204" pitchFamily="34" charset="0"/>
            </a:endParaRPr>
          </a:p>
        </p:txBody>
      </p:sp>
      <p:sp>
        <p:nvSpPr>
          <p:cNvPr id="283652" name="Title 1"/>
          <p:cNvSpPr txBox="1">
            <a:spLocks/>
          </p:cNvSpPr>
          <p:nvPr/>
        </p:nvSpPr>
        <p:spPr bwMode="auto">
          <a:xfrm>
            <a:off x="0" y="1052513"/>
            <a:ext cx="3348038" cy="556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r" rtl="1"/>
            <a:r>
              <a:rPr lang="en-US" altLang="ja-JP" sz="3200" b="1" dirty="0">
                <a:latin typeface="Arial" panose="020B0604020202020204" pitchFamily="34" charset="0"/>
                <a:cs typeface="Arial" panose="020B0604020202020204" pitchFamily="34" charset="0"/>
              </a:rPr>
              <a:t>• </a:t>
            </a:r>
            <a:r>
              <a:rPr lang="ar-JO" altLang="ja-JP" sz="3200" b="1" dirty="0">
                <a:latin typeface="Arial" panose="020B0604020202020204" pitchFamily="34" charset="0"/>
                <a:cs typeface="Arial" panose="020B0604020202020204" pitchFamily="34" charset="0"/>
              </a:rPr>
              <a:t> لا يمكن الوصول إلى </a:t>
            </a:r>
          </a:p>
          <a:p>
            <a:pPr algn="r" rtl="1"/>
            <a:r>
              <a:rPr lang="ar-JO" altLang="ja-JP" sz="3200" b="1" dirty="0">
                <a:latin typeface="Arial" panose="020B0604020202020204" pitchFamily="34" charset="0"/>
                <a:cs typeface="Arial" panose="020B0604020202020204" pitchFamily="34" charset="0"/>
              </a:rPr>
              <a:t>   المعرفة</a:t>
            </a:r>
            <a:endParaRPr lang="en-US" altLang="ja-JP" sz="3200" b="1" dirty="0">
              <a:latin typeface="Arial" panose="020B0604020202020204" pitchFamily="34" charset="0"/>
              <a:cs typeface="Arial" panose="020B0604020202020204" pitchFamily="34" charset="0"/>
            </a:endParaRPr>
          </a:p>
          <a:p>
            <a:pPr algn="ctr"/>
            <a:endParaRPr lang="en-US" altLang="ja-JP" sz="3200" b="1" dirty="0">
              <a:latin typeface="Arial" panose="020B0604020202020204" pitchFamily="34" charset="0"/>
              <a:cs typeface="Arial" panose="020B0604020202020204" pitchFamily="34" charset="0"/>
            </a:endParaRPr>
          </a:p>
          <a:p>
            <a:pPr algn="ctr" rtl="1"/>
            <a:r>
              <a:rPr lang="en-US" altLang="ja-JP" sz="3200" b="1" dirty="0">
                <a:latin typeface="Arial" panose="020B0604020202020204" pitchFamily="34" charset="0"/>
                <a:cs typeface="Arial" panose="020B0604020202020204" pitchFamily="34" charset="0"/>
              </a:rPr>
              <a:t>• </a:t>
            </a:r>
            <a:r>
              <a:rPr lang="ar-JO" altLang="ja-JP" sz="3200" b="1" dirty="0">
                <a:latin typeface="Arial" panose="020B0604020202020204" pitchFamily="34" charset="0"/>
                <a:cs typeface="Arial" panose="020B0604020202020204" pitchFamily="34" charset="0"/>
              </a:rPr>
              <a:t>فقط اذهب مع الموجة</a:t>
            </a:r>
            <a:endParaRPr lang="en-US" altLang="ja-JP" sz="3200" b="1" dirty="0">
              <a:latin typeface="Arial" panose="020B0604020202020204" pitchFamily="34" charset="0"/>
              <a:cs typeface="Arial" panose="020B0604020202020204" pitchFamily="34" charset="0"/>
            </a:endParaRPr>
          </a:p>
        </p:txBody>
      </p:sp>
      <p:sp>
        <p:nvSpPr>
          <p:cNvPr id="283653" name="Text Box 8"/>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151</a:t>
            </a:r>
            <a:endParaRPr lang="en-US" sz="2000" b="1" dirty="0">
              <a:latin typeface="Arial" panose="020B0604020202020204" pitchFamily="34" charset="0"/>
              <a:cs typeface="Arial" panose="020B0604020202020204" pitchFamily="34"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b="8000"/>
          <a:stretch>
            <a:fillRect/>
          </a:stretch>
        </p:blipFill>
        <p:spPr bwMode="auto">
          <a:xfrm>
            <a:off x="0" y="0"/>
            <a:ext cx="10160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874" name="Rectangle 2"/>
          <p:cNvSpPr>
            <a:spLocks noGrp="1" noRot="1" noChangeArrowheads="1"/>
          </p:cNvSpPr>
          <p:nvPr>
            <p:ph type="title"/>
          </p:nvPr>
        </p:nvSpPr>
        <p:spPr>
          <a:xfrm>
            <a:off x="301625" y="228600"/>
            <a:ext cx="5108575" cy="685800"/>
          </a:xfrm>
        </p:spPr>
        <p:txBody>
          <a:bodyPr/>
          <a:lstStyle/>
          <a:p>
            <a:pPr eaLnBrk="1" hangingPunct="1">
              <a:defRPr/>
            </a:pPr>
            <a:r>
              <a:rPr lang="ar-JO" dirty="0">
                <a:effectLst>
                  <a:glow rad="330200">
                    <a:schemeClr val="bg2">
                      <a:lumMod val="75000"/>
                      <a:alpha val="90000"/>
                    </a:schemeClr>
                  </a:glow>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الإنتقائيون</a:t>
            </a:r>
            <a:endParaRPr lang="en-US" dirty="0">
              <a:effectLst>
                <a:glow rad="330200">
                  <a:schemeClr val="bg2">
                    <a:lumMod val="75000"/>
                    <a:alpha val="90000"/>
                  </a:schemeClr>
                </a:glow>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pic>
        <p:nvPicPr>
          <p:cNvPr id="79875"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73800" y="2971800"/>
            <a:ext cx="2663825"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877" name="Text Box 5"/>
          <p:cNvSpPr txBox="1">
            <a:spLocks noChangeArrowheads="1"/>
          </p:cNvSpPr>
          <p:nvPr/>
        </p:nvSpPr>
        <p:spPr bwMode="auto">
          <a:xfrm>
            <a:off x="441325" y="1401763"/>
            <a:ext cx="4968875" cy="2554545"/>
          </a:xfrm>
          <a:prstGeom prst="rect">
            <a:avLst/>
          </a:prstGeom>
          <a:noFill/>
          <a:ln w="9525">
            <a:noFill/>
            <a:miter lim="800000"/>
            <a:headEnd/>
            <a:tailEnd/>
          </a:ln>
          <a:effectLst/>
        </p:spPr>
        <p:txBody>
          <a:bodyPr>
            <a:spAutoFit/>
          </a:bodyPr>
          <a:lstStyle>
            <a:lvl1pPr marL="738188" indent="-738188">
              <a:tabLst>
                <a:tab pos="169863" algn="l"/>
              </a:tabLst>
              <a:defRPr sz="2400">
                <a:solidFill>
                  <a:schemeClr val="tx1"/>
                </a:solidFill>
                <a:latin typeface="Tahoma" charset="0"/>
                <a:ea typeface="ＭＳ Ｐゴシック" charset="0"/>
                <a:cs typeface="ＭＳ Ｐゴシック" charset="0"/>
              </a:defRPr>
            </a:lvl1pPr>
            <a:lvl2pPr marL="37931725" indent="-37474525">
              <a:tabLst>
                <a:tab pos="169863" algn="l"/>
              </a:tabLst>
              <a:defRPr sz="2400">
                <a:solidFill>
                  <a:schemeClr val="tx1"/>
                </a:solidFill>
                <a:latin typeface="Tahoma" charset="0"/>
                <a:ea typeface="ＭＳ Ｐゴシック" charset="0"/>
              </a:defRPr>
            </a:lvl2pPr>
            <a:lvl3pPr>
              <a:tabLst>
                <a:tab pos="169863" algn="l"/>
              </a:tabLst>
              <a:defRPr sz="2400">
                <a:solidFill>
                  <a:schemeClr val="tx1"/>
                </a:solidFill>
                <a:latin typeface="Tahoma" charset="0"/>
                <a:ea typeface="ＭＳ Ｐゴシック" charset="0"/>
              </a:defRPr>
            </a:lvl3pPr>
            <a:lvl4pPr>
              <a:tabLst>
                <a:tab pos="169863" algn="l"/>
              </a:tabLst>
              <a:defRPr sz="2400">
                <a:solidFill>
                  <a:schemeClr val="tx1"/>
                </a:solidFill>
                <a:latin typeface="Tahoma" charset="0"/>
                <a:ea typeface="ＭＳ Ｐゴシック" charset="0"/>
              </a:defRPr>
            </a:lvl4pPr>
            <a:lvl5pPr>
              <a:tabLst>
                <a:tab pos="169863" algn="l"/>
              </a:tabLst>
              <a:defRPr sz="2400">
                <a:solidFill>
                  <a:schemeClr val="tx1"/>
                </a:solidFill>
                <a:latin typeface="Tahoma" charset="0"/>
                <a:ea typeface="ＭＳ Ｐゴシック" charset="0"/>
              </a:defRPr>
            </a:lvl5pPr>
            <a:lvl6pPr marL="457200" eaLnBrk="0" fontAlgn="base" hangingPunct="0">
              <a:spcBef>
                <a:spcPct val="0"/>
              </a:spcBef>
              <a:spcAft>
                <a:spcPct val="0"/>
              </a:spcAft>
              <a:tabLst>
                <a:tab pos="169863" algn="l"/>
              </a:tabLst>
              <a:defRPr sz="2400">
                <a:solidFill>
                  <a:schemeClr val="tx1"/>
                </a:solidFill>
                <a:latin typeface="Tahoma" charset="0"/>
                <a:ea typeface="ＭＳ Ｐゴシック" charset="0"/>
              </a:defRPr>
            </a:lvl6pPr>
            <a:lvl7pPr marL="914400" eaLnBrk="0" fontAlgn="base" hangingPunct="0">
              <a:spcBef>
                <a:spcPct val="0"/>
              </a:spcBef>
              <a:spcAft>
                <a:spcPct val="0"/>
              </a:spcAft>
              <a:tabLst>
                <a:tab pos="169863" algn="l"/>
              </a:tabLst>
              <a:defRPr sz="2400">
                <a:solidFill>
                  <a:schemeClr val="tx1"/>
                </a:solidFill>
                <a:latin typeface="Tahoma" charset="0"/>
                <a:ea typeface="ＭＳ Ｐゴシック" charset="0"/>
              </a:defRPr>
            </a:lvl7pPr>
            <a:lvl8pPr marL="1371600" eaLnBrk="0" fontAlgn="base" hangingPunct="0">
              <a:spcBef>
                <a:spcPct val="0"/>
              </a:spcBef>
              <a:spcAft>
                <a:spcPct val="0"/>
              </a:spcAft>
              <a:tabLst>
                <a:tab pos="169863" algn="l"/>
              </a:tabLst>
              <a:defRPr sz="2400">
                <a:solidFill>
                  <a:schemeClr val="tx1"/>
                </a:solidFill>
                <a:latin typeface="Tahoma" charset="0"/>
                <a:ea typeface="ＭＳ Ｐゴシック" charset="0"/>
              </a:defRPr>
            </a:lvl8pPr>
            <a:lvl9pPr marL="1828800" eaLnBrk="0" fontAlgn="base" hangingPunct="0">
              <a:spcBef>
                <a:spcPct val="0"/>
              </a:spcBef>
              <a:spcAft>
                <a:spcPct val="0"/>
              </a:spcAft>
              <a:tabLst>
                <a:tab pos="169863" algn="l"/>
              </a:tabLst>
              <a:defRPr sz="2400">
                <a:solidFill>
                  <a:schemeClr val="tx1"/>
                </a:solidFill>
                <a:latin typeface="Tahoma" charset="0"/>
                <a:ea typeface="ＭＳ Ｐゴシック" charset="0"/>
              </a:defRPr>
            </a:lvl9pPr>
          </a:lstStyle>
          <a:p>
            <a:pPr algn="ctr">
              <a:defRPr/>
            </a:pPr>
            <a:r>
              <a:rPr lang="ar-JO" sz="3200" b="1" dirty="0">
                <a:effectLst>
                  <a:glow rad="330200">
                    <a:schemeClr val="bg2">
                      <a:lumMod val="75000"/>
                      <a:alpha val="90000"/>
                    </a:schemeClr>
                  </a:glow>
                </a:effectLst>
                <a:latin typeface="Arial" panose="020B0604020202020204" pitchFamily="34" charset="0"/>
                <a:cs typeface="Arial" panose="020B0604020202020204" pitchFamily="34" charset="0"/>
              </a:rPr>
              <a:t>أنا بوذي</a:t>
            </a:r>
          </a:p>
          <a:p>
            <a:pPr algn="ctr">
              <a:defRPr/>
            </a:pPr>
            <a:r>
              <a:rPr lang="ar-JO" sz="3200" b="1" dirty="0">
                <a:effectLst>
                  <a:glow rad="330200">
                    <a:schemeClr val="bg2">
                      <a:lumMod val="75000"/>
                      <a:alpha val="90000"/>
                    </a:schemeClr>
                  </a:glow>
                </a:effectLst>
                <a:latin typeface="Arial" panose="020B0604020202020204" pitchFamily="34" charset="0"/>
                <a:cs typeface="Arial" panose="020B0604020202020204" pitchFamily="34" charset="0"/>
              </a:rPr>
              <a:t>أنا مسلم</a:t>
            </a:r>
          </a:p>
          <a:p>
            <a:pPr algn="ctr">
              <a:defRPr/>
            </a:pPr>
            <a:r>
              <a:rPr lang="ar-JO" sz="3200" b="1" dirty="0">
                <a:effectLst>
                  <a:glow rad="330200">
                    <a:schemeClr val="bg2">
                      <a:lumMod val="75000"/>
                      <a:alpha val="90000"/>
                    </a:schemeClr>
                  </a:glow>
                </a:effectLst>
                <a:latin typeface="Arial" panose="020B0604020202020204" pitchFamily="34" charset="0"/>
                <a:cs typeface="Arial" panose="020B0604020202020204" pitchFamily="34" charset="0"/>
              </a:rPr>
              <a:t>أنا مسيحي</a:t>
            </a:r>
          </a:p>
          <a:p>
            <a:pPr algn="ctr">
              <a:defRPr/>
            </a:pPr>
            <a:r>
              <a:rPr lang="ar-JO" sz="3200" b="1" dirty="0">
                <a:effectLst>
                  <a:glow rad="330200">
                    <a:schemeClr val="bg2">
                      <a:lumMod val="75000"/>
                      <a:alpha val="90000"/>
                    </a:schemeClr>
                  </a:glow>
                </a:effectLst>
                <a:latin typeface="Arial" panose="020B0604020202020204" pitchFamily="34" charset="0"/>
                <a:cs typeface="Arial" panose="020B0604020202020204" pitchFamily="34" charset="0"/>
              </a:rPr>
              <a:t>أنا أي شيء تريدني أن أكونه</a:t>
            </a:r>
          </a:p>
          <a:p>
            <a:pPr algn="ctr">
              <a:defRPr/>
            </a:pPr>
            <a:r>
              <a:rPr lang="ar-JO" sz="3200" b="1" dirty="0">
                <a:effectLst>
                  <a:glow rad="330200">
                    <a:schemeClr val="bg2">
                      <a:lumMod val="75000"/>
                      <a:alpha val="90000"/>
                    </a:schemeClr>
                  </a:glow>
                </a:effectLst>
                <a:latin typeface="Arial" panose="020B0604020202020204" pitchFamily="34" charset="0"/>
                <a:cs typeface="Arial" panose="020B0604020202020204" pitchFamily="34" charset="0"/>
              </a:rPr>
              <a:t>كلها تؤدي إلى الشيء نفسه</a:t>
            </a:r>
            <a:endParaRPr lang="en-US" sz="3200" b="1" dirty="0">
              <a:effectLst>
                <a:glow rad="330200">
                  <a:schemeClr val="bg2">
                    <a:lumMod val="75000"/>
                    <a:alpha val="90000"/>
                  </a:schemeClr>
                </a:glow>
              </a:effectLst>
              <a:latin typeface="Arial" panose="020B0604020202020204" pitchFamily="34" charset="0"/>
              <a:cs typeface="Arial" panose="020B0604020202020204" pitchFamily="34" charset="0"/>
            </a:endParaRPr>
          </a:p>
        </p:txBody>
      </p:sp>
      <p:sp>
        <p:nvSpPr>
          <p:cNvPr id="79878" name="Text Box 6"/>
          <p:cNvSpPr txBox="1">
            <a:spLocks noChangeArrowheads="1"/>
          </p:cNvSpPr>
          <p:nvPr/>
        </p:nvSpPr>
        <p:spPr bwMode="auto">
          <a:xfrm>
            <a:off x="762000" y="5334000"/>
            <a:ext cx="3673475" cy="1077218"/>
          </a:xfrm>
          <a:prstGeom prst="rect">
            <a:avLst/>
          </a:prstGeom>
          <a:solidFill>
            <a:schemeClr val="bg2"/>
          </a:solidFill>
          <a:ln w="9525">
            <a:noFill/>
            <a:miter lim="800000"/>
            <a:headEnd/>
            <a:tailEnd/>
          </a:ln>
          <a:effectLst>
            <a:outerShdw blurRad="63500" dist="35921" dir="2700000" algn="ctr" rotWithShape="0">
              <a:srgbClr val="000000">
                <a:alpha val="74998"/>
              </a:srgbClr>
            </a:outerShdw>
          </a:effectLst>
        </p:spPr>
        <p:txBody>
          <a:bodyPr>
            <a:spAutoFit/>
          </a:bodyPr>
          <a:lstStyle>
            <a:lvl1pPr marL="738188" indent="-738188">
              <a:tabLst>
                <a:tab pos="169863" algn="l"/>
              </a:tabLst>
              <a:defRPr sz="2400">
                <a:solidFill>
                  <a:schemeClr val="tx1"/>
                </a:solidFill>
                <a:latin typeface="Tahoma" charset="0"/>
                <a:ea typeface="ＭＳ Ｐゴシック" charset="0"/>
                <a:cs typeface="ＭＳ Ｐゴシック" charset="0"/>
              </a:defRPr>
            </a:lvl1pPr>
            <a:lvl2pPr marL="37931725" indent="-37474525">
              <a:tabLst>
                <a:tab pos="169863" algn="l"/>
              </a:tabLst>
              <a:defRPr sz="2400">
                <a:solidFill>
                  <a:schemeClr val="tx1"/>
                </a:solidFill>
                <a:latin typeface="Tahoma" charset="0"/>
                <a:ea typeface="ＭＳ Ｐゴシック" charset="0"/>
              </a:defRPr>
            </a:lvl2pPr>
            <a:lvl3pPr>
              <a:tabLst>
                <a:tab pos="169863" algn="l"/>
              </a:tabLst>
              <a:defRPr sz="2400">
                <a:solidFill>
                  <a:schemeClr val="tx1"/>
                </a:solidFill>
                <a:latin typeface="Tahoma" charset="0"/>
                <a:ea typeface="ＭＳ Ｐゴシック" charset="0"/>
              </a:defRPr>
            </a:lvl3pPr>
            <a:lvl4pPr>
              <a:tabLst>
                <a:tab pos="169863" algn="l"/>
              </a:tabLst>
              <a:defRPr sz="2400">
                <a:solidFill>
                  <a:schemeClr val="tx1"/>
                </a:solidFill>
                <a:latin typeface="Tahoma" charset="0"/>
                <a:ea typeface="ＭＳ Ｐゴシック" charset="0"/>
              </a:defRPr>
            </a:lvl4pPr>
            <a:lvl5pPr>
              <a:tabLst>
                <a:tab pos="169863" algn="l"/>
              </a:tabLst>
              <a:defRPr sz="2400">
                <a:solidFill>
                  <a:schemeClr val="tx1"/>
                </a:solidFill>
                <a:latin typeface="Tahoma" charset="0"/>
                <a:ea typeface="ＭＳ Ｐゴシック" charset="0"/>
              </a:defRPr>
            </a:lvl5pPr>
            <a:lvl6pPr marL="457200" eaLnBrk="0" fontAlgn="base" hangingPunct="0">
              <a:spcBef>
                <a:spcPct val="0"/>
              </a:spcBef>
              <a:spcAft>
                <a:spcPct val="0"/>
              </a:spcAft>
              <a:tabLst>
                <a:tab pos="169863" algn="l"/>
              </a:tabLst>
              <a:defRPr sz="2400">
                <a:solidFill>
                  <a:schemeClr val="tx1"/>
                </a:solidFill>
                <a:latin typeface="Tahoma" charset="0"/>
                <a:ea typeface="ＭＳ Ｐゴシック" charset="0"/>
              </a:defRPr>
            </a:lvl6pPr>
            <a:lvl7pPr marL="914400" eaLnBrk="0" fontAlgn="base" hangingPunct="0">
              <a:spcBef>
                <a:spcPct val="0"/>
              </a:spcBef>
              <a:spcAft>
                <a:spcPct val="0"/>
              </a:spcAft>
              <a:tabLst>
                <a:tab pos="169863" algn="l"/>
              </a:tabLst>
              <a:defRPr sz="2400">
                <a:solidFill>
                  <a:schemeClr val="tx1"/>
                </a:solidFill>
                <a:latin typeface="Tahoma" charset="0"/>
                <a:ea typeface="ＭＳ Ｐゴシック" charset="0"/>
              </a:defRPr>
            </a:lvl7pPr>
            <a:lvl8pPr marL="1371600" eaLnBrk="0" fontAlgn="base" hangingPunct="0">
              <a:spcBef>
                <a:spcPct val="0"/>
              </a:spcBef>
              <a:spcAft>
                <a:spcPct val="0"/>
              </a:spcAft>
              <a:tabLst>
                <a:tab pos="169863" algn="l"/>
              </a:tabLst>
              <a:defRPr sz="2400">
                <a:solidFill>
                  <a:schemeClr val="tx1"/>
                </a:solidFill>
                <a:latin typeface="Tahoma" charset="0"/>
                <a:ea typeface="ＭＳ Ｐゴシック" charset="0"/>
              </a:defRPr>
            </a:lvl8pPr>
            <a:lvl9pPr marL="1828800" eaLnBrk="0" fontAlgn="base" hangingPunct="0">
              <a:spcBef>
                <a:spcPct val="0"/>
              </a:spcBef>
              <a:spcAft>
                <a:spcPct val="0"/>
              </a:spcAft>
              <a:tabLst>
                <a:tab pos="169863" algn="l"/>
              </a:tabLst>
              <a:defRPr sz="2400">
                <a:solidFill>
                  <a:schemeClr val="tx1"/>
                </a:solidFill>
                <a:latin typeface="Tahoma" charset="0"/>
                <a:ea typeface="ＭＳ Ｐゴシック" charset="0"/>
              </a:defRPr>
            </a:lvl9pPr>
          </a:lstStyle>
          <a:p>
            <a:pPr algn="ctr">
              <a:defRPr/>
            </a:pPr>
            <a:r>
              <a:rPr lang="ar-JO" sz="3200" b="1" dirty="0">
                <a:latin typeface="Arial" panose="020B0604020202020204" pitchFamily="34" charset="0"/>
                <a:cs typeface="Arial" panose="020B0604020202020204" pitchFamily="34" charset="0"/>
              </a:rPr>
              <a:t>الممثل جيم كاري</a:t>
            </a:r>
            <a:endParaRPr lang="en-US" b="1" dirty="0">
              <a:latin typeface="Arial" panose="020B0604020202020204" pitchFamily="34" charset="0"/>
              <a:cs typeface="Arial" panose="020B0604020202020204" pitchFamily="34" charset="0"/>
            </a:endParaRPr>
          </a:p>
          <a:p>
            <a:pPr algn="ctr">
              <a:defRPr/>
            </a:pPr>
            <a:r>
              <a:rPr lang="ar-JO" sz="2000" b="1" dirty="0">
                <a:latin typeface="Arial" panose="020B0604020202020204" pitchFamily="34" charset="0"/>
                <a:cs typeface="Arial" panose="020B0604020202020204" pitchFamily="34" charset="0"/>
              </a:rPr>
              <a:t>60 دقيقة، 21 تشرين ثاني </a:t>
            </a:r>
            <a:r>
              <a:rPr lang="ar-JO" sz="3200" b="1" dirty="0">
                <a:latin typeface="Arial" panose="020B0604020202020204" pitchFamily="34" charset="0"/>
                <a:cs typeface="Arial" panose="020B0604020202020204" pitchFamily="34" charset="0"/>
              </a:rPr>
              <a:t>2004</a:t>
            </a:r>
            <a:endParaRPr lang="en-US" sz="3200" b="1" dirty="0">
              <a:latin typeface="Arial" panose="020B0604020202020204" pitchFamily="34" charset="0"/>
              <a:cs typeface="Arial" panose="020B0604020202020204" pitchFamily="34" charset="0"/>
            </a:endParaRPr>
          </a:p>
        </p:txBody>
      </p:sp>
      <p:sp>
        <p:nvSpPr>
          <p:cNvPr id="285702" name="Text Box 8"/>
          <p:cNvSpPr txBox="1">
            <a:spLocks noChangeArrowheads="1"/>
          </p:cNvSpPr>
          <p:nvPr/>
        </p:nvSpPr>
        <p:spPr bwMode="auto">
          <a:xfrm>
            <a:off x="8397875" y="76200"/>
            <a:ext cx="61266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latin typeface="Arial" panose="020B0604020202020204" pitchFamily="34" charset="0"/>
                <a:cs typeface="Arial" panose="020B0604020202020204" pitchFamily="34" charset="0"/>
              </a:rPr>
              <a:t>151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9874"/>
                                        </p:tgtEl>
                                        <p:attrNameLst>
                                          <p:attrName>style.visibility</p:attrName>
                                        </p:attrNameLst>
                                      </p:cBhvr>
                                      <p:to>
                                        <p:strVal val="visible"/>
                                      </p:to>
                                    </p:set>
                                    <p:animEffect transition="in" filter="strips(downLeft)">
                                      <p:cBhvr>
                                        <p:cTn id="7" dur="500"/>
                                        <p:tgtEl>
                                          <p:spTgt spid="7987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12" fill="hold" nodeType="clickEffect">
                                  <p:stCondLst>
                                    <p:cond delay="0"/>
                                  </p:stCondLst>
                                  <p:childTnLst>
                                    <p:set>
                                      <p:cBhvr>
                                        <p:cTn id="11" dur="1" fill="hold">
                                          <p:stCondLst>
                                            <p:cond delay="0"/>
                                          </p:stCondLst>
                                        </p:cTn>
                                        <p:tgtEl>
                                          <p:spTgt spid="79877"/>
                                        </p:tgtEl>
                                        <p:attrNameLst>
                                          <p:attrName>style.visibility</p:attrName>
                                        </p:attrNameLst>
                                      </p:cBhvr>
                                      <p:to>
                                        <p:strVal val="visible"/>
                                      </p:to>
                                    </p:set>
                                    <p:animEffect transition="in" filter="strips(downLeft)">
                                      <p:cBhvr>
                                        <p:cTn id="12" dur="500"/>
                                        <p:tgtEl>
                                          <p:spTgt spid="7987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79878"/>
                                        </p:tgtEl>
                                        <p:attrNameLst>
                                          <p:attrName>style.visibility</p:attrName>
                                        </p:attrNameLst>
                                      </p:cBhvr>
                                      <p:to>
                                        <p:strVal val="visible"/>
                                      </p:to>
                                    </p:set>
                                    <p:animEffect transition="in" filter="strips(downLeft)">
                                      <p:cBhvr>
                                        <p:cTn id="17" dur="500"/>
                                        <p:tgtEl>
                                          <p:spTgt spid="79878"/>
                                        </p:tgtEl>
                                      </p:cBhvr>
                                    </p:animEffect>
                                  </p:childTnLst>
                                </p:cTn>
                              </p:par>
                            </p:childTnLst>
                          </p:cTn>
                        </p:par>
                        <p:par>
                          <p:cTn id="18" fill="hold" nodeType="afterGroup">
                            <p:stCondLst>
                              <p:cond delay="500"/>
                            </p:stCondLst>
                            <p:childTnLst>
                              <p:par>
                                <p:cTn id="19" presetID="18" presetClass="entr" presetSubtype="12" fill="hold" nodeType="afterEffect">
                                  <p:stCondLst>
                                    <p:cond delay="0"/>
                                  </p:stCondLst>
                                  <p:childTnLst>
                                    <p:set>
                                      <p:cBhvr>
                                        <p:cTn id="20" dur="1" fill="hold">
                                          <p:stCondLst>
                                            <p:cond delay="0"/>
                                          </p:stCondLst>
                                        </p:cTn>
                                        <p:tgtEl>
                                          <p:spTgt spid="79875"/>
                                        </p:tgtEl>
                                        <p:attrNameLst>
                                          <p:attrName>style.visibility</p:attrName>
                                        </p:attrNameLst>
                                      </p:cBhvr>
                                      <p:to>
                                        <p:strVal val="visible"/>
                                      </p:to>
                                    </p:set>
                                    <p:animEffect transition="in" filter="strips(downLeft)">
                                      <p:cBhvr>
                                        <p:cTn id="21" dur="500"/>
                                        <p:tgtEl>
                                          <p:spTgt spid="79875"/>
                                        </p:tgtEl>
                                      </p:cBhvr>
                                    </p:animEffect>
                                  </p:childTnLst>
                                </p:cTn>
                              </p:par>
                            </p:childTnLst>
                          </p:cTn>
                        </p:par>
                        <p:par>
                          <p:cTn id="22" fill="hold" nodeType="afterGroup">
                            <p:stCondLst>
                              <p:cond delay="1000"/>
                            </p:stCondLst>
                            <p:childTnLst>
                              <p:par>
                                <p:cTn id="23" presetID="18" presetClass="entr" presetSubtype="12" fill="hold" nodeType="afterEffect">
                                  <p:stCondLst>
                                    <p:cond delay="0"/>
                                  </p:stCondLst>
                                  <p:childTnLst>
                                    <p:set>
                                      <p:cBhvr>
                                        <p:cTn id="24" dur="1" fill="hold">
                                          <p:stCondLst>
                                            <p:cond delay="0"/>
                                          </p:stCondLst>
                                        </p:cTn>
                                        <p:tgtEl>
                                          <p:spTgt spid="79876"/>
                                        </p:tgtEl>
                                        <p:attrNameLst>
                                          <p:attrName>style.visibility</p:attrName>
                                        </p:attrNameLst>
                                      </p:cBhvr>
                                      <p:to>
                                        <p:strVal val="visible"/>
                                      </p:to>
                                    </p:set>
                                    <p:animEffect transition="in" filter="strips(downLeft)">
                                      <p:cBhvr>
                                        <p:cTn id="25" dur="5000"/>
                                        <p:tgtEl>
                                          <p:spTgt spid="798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4" grpId="0"/>
      <p:bldP spid="7987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19200" y="1416050"/>
            <a:ext cx="67056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Rectangle 2"/>
          <p:cNvSpPr/>
          <p:nvPr/>
        </p:nvSpPr>
        <p:spPr>
          <a:xfrm>
            <a:off x="539552" y="1268760"/>
            <a:ext cx="7488832" cy="1008112"/>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7746" name="Title 1"/>
          <p:cNvSpPr txBox="1">
            <a:spLocks/>
          </p:cNvSpPr>
          <p:nvPr/>
        </p:nvSpPr>
        <p:spPr bwMode="auto">
          <a:xfrm>
            <a:off x="323528" y="1124744"/>
            <a:ext cx="3995737" cy="1223962"/>
          </a:xfrm>
          <a:prstGeom prst="rect">
            <a:avLst/>
          </a:prstGeom>
          <a:noFill/>
          <a:ln>
            <a:noFill/>
          </a:ln>
          <a:extLst>
            <a:ext uri="{FAA26D3D-D897-4be2-8F04-BA451C77F1D7}">
              <ma14:placeholderFlag xmlns="" xmlns:ma14="http://schemas.microsoft.com/office/mac/drawingml/2011/main" val="1"/>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200" b="1" dirty="0">
                <a:solidFill>
                  <a:schemeClr val="tx2"/>
                </a:solidFill>
                <a:latin typeface="Arial" charset="0"/>
                <a:cs typeface="Arial" charset="0"/>
              </a:rPr>
              <a:t>هل أنت                     مفكر حر؟</a:t>
            </a:r>
            <a:endParaRPr lang="en-US" sz="3200" b="1" dirty="0">
              <a:solidFill>
                <a:schemeClr val="tx2"/>
              </a:solidFill>
              <a:latin typeface="Arial" charset="0"/>
              <a:cs typeface="Arial" charset="0"/>
            </a:endParaRPr>
          </a:p>
        </p:txBody>
      </p:sp>
      <p:sp>
        <p:nvSpPr>
          <p:cNvPr id="287747" name="Title 1"/>
          <p:cNvSpPr txBox="1">
            <a:spLocks/>
          </p:cNvSpPr>
          <p:nvPr/>
        </p:nvSpPr>
        <p:spPr bwMode="auto">
          <a:xfrm>
            <a:off x="4078882" y="1124744"/>
            <a:ext cx="4629150" cy="1223962"/>
          </a:xfrm>
          <a:prstGeom prst="rect">
            <a:avLst/>
          </a:prstGeom>
          <a:noFill/>
          <a:ln>
            <a:noFill/>
          </a:ln>
          <a:extLst>
            <a:ext uri="{FAA26D3D-D897-4be2-8F04-BA451C77F1D7}">
              <ma14:placeholderFlag xmlns="" xmlns:ma14="http://schemas.microsoft.com/office/mac/drawingml/2011/main" val="1"/>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200" b="1" dirty="0">
                <a:solidFill>
                  <a:schemeClr val="tx2"/>
                </a:solidFill>
                <a:latin typeface="Arial" charset="0"/>
                <a:cs typeface="Arial" charset="0"/>
              </a:rPr>
              <a:t>نعم، لكني لا                  أمارس ذلك بانتظام</a:t>
            </a:r>
            <a:endParaRPr lang="en-US" sz="3200" b="1" dirty="0">
              <a:solidFill>
                <a:schemeClr val="tx2"/>
              </a:solidFill>
              <a:latin typeface="Arial" charset="0"/>
              <a:cs typeface="Arial" charset="0"/>
            </a:endParaRPr>
          </a:p>
        </p:txBody>
      </p:sp>
      <p:sp>
        <p:nvSpPr>
          <p:cNvPr id="2" name="Title 1"/>
          <p:cNvSpPr>
            <a:spLocks noGrp="1"/>
          </p:cNvSpPr>
          <p:nvPr>
            <p:ph type="title"/>
          </p:nvPr>
        </p:nvSpPr>
        <p:spPr>
          <a:xfrm>
            <a:off x="0" y="0"/>
            <a:ext cx="9144000" cy="1052513"/>
          </a:xfrm>
          <a:solidFill>
            <a:srgbClr val="0F009D"/>
          </a:solidFill>
        </p:spPr>
        <p:txBody>
          <a:bodyPr/>
          <a:lstStyle/>
          <a:p>
            <a:pPr>
              <a:defRPr/>
            </a:pPr>
            <a:r>
              <a:rPr lang="ar-JO" dirty="0">
                <a:solidFill>
                  <a:schemeClr val="bg1"/>
                </a:solidFill>
              </a:rPr>
              <a:t>الإنتقائيون اليوم = المفكرون الأحرار</a:t>
            </a:r>
            <a:endParaRPr lang="en-US" dirty="0">
              <a:solidFill>
                <a:schemeClr val="bg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4"/>
          <p:cNvSpPr>
            <a:spLocks noChangeArrowheads="1"/>
          </p:cNvSpPr>
          <p:nvPr/>
        </p:nvSpPr>
        <p:spPr bwMode="auto">
          <a:xfrm>
            <a:off x="-76200" y="-76200"/>
            <a:ext cx="9296400" cy="7010400"/>
          </a:xfrm>
          <a:prstGeom prst="rect">
            <a:avLst/>
          </a:prstGeom>
          <a:solidFill>
            <a:srgbClr val="000000"/>
          </a:solidFill>
          <a:ln w="9525">
            <a:solidFill>
              <a:schemeClr val="tx1"/>
            </a:solidFill>
            <a:round/>
            <a:headEnd/>
            <a:tailEnd/>
          </a:ln>
        </p:spPr>
        <p:txBody>
          <a:bodyPr/>
          <a:lstStyle/>
          <a:p>
            <a:endParaRPr lang="en-US" b="1">
              <a:latin typeface="Arial"/>
              <a:cs typeface="Arial"/>
            </a:endParaRPr>
          </a:p>
        </p:txBody>
      </p:sp>
      <p:pic>
        <p:nvPicPr>
          <p:cNvPr id="288770" name="Picture 4" descr="JesusOnCros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692275" y="2636838"/>
            <a:ext cx="5372100" cy="354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3" y="-26988"/>
            <a:ext cx="9251951" cy="1839913"/>
          </a:xfrm>
        </p:spPr>
        <p:txBody>
          <a:bodyPr/>
          <a:lstStyle/>
          <a:p>
            <a:pPr>
              <a:defRPr/>
            </a:pPr>
            <a:r>
              <a:rPr lang="ar-JO" sz="4000" dirty="0">
                <a:latin typeface="Arial"/>
                <a:ea typeface="ＭＳ Ｐゴシック" charset="0"/>
                <a:cs typeface="Arial"/>
              </a:rPr>
              <a:t>تحدي الفلسفة اليونانية                                  ضد المسيحية</a:t>
            </a:r>
            <a:endParaRPr lang="en-US" sz="4000" dirty="0">
              <a:latin typeface="Arial"/>
              <a:ea typeface="ＭＳ Ｐゴシック" charset="0"/>
              <a:cs typeface="Arial"/>
            </a:endParaRPr>
          </a:p>
        </p:txBody>
      </p:sp>
      <p:sp>
        <p:nvSpPr>
          <p:cNvPr id="288772" name="Title 1"/>
          <p:cNvSpPr txBox="1">
            <a:spLocks/>
          </p:cNvSpPr>
          <p:nvPr/>
        </p:nvSpPr>
        <p:spPr bwMode="auto">
          <a:xfrm>
            <a:off x="179388" y="2205038"/>
            <a:ext cx="3779837"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altLang="ja-JP" sz="3200" b="1" dirty="0">
                <a:latin typeface="Arial"/>
                <a:cs typeface="Arial"/>
              </a:rPr>
              <a:t>الفيثاغورسية</a:t>
            </a:r>
            <a:endParaRPr lang="en-US" altLang="ja-JP" sz="3200" b="1" dirty="0">
              <a:latin typeface="Arial"/>
              <a:cs typeface="Arial"/>
            </a:endParaRPr>
          </a:p>
        </p:txBody>
      </p:sp>
      <p:sp>
        <p:nvSpPr>
          <p:cNvPr id="288773" name="Title 1"/>
          <p:cNvSpPr txBox="1">
            <a:spLocks/>
          </p:cNvSpPr>
          <p:nvPr/>
        </p:nvSpPr>
        <p:spPr bwMode="auto">
          <a:xfrm>
            <a:off x="3492500" y="1844675"/>
            <a:ext cx="3779838"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altLang="ja-JP" sz="3200" b="1" dirty="0">
                <a:latin typeface="Arial"/>
                <a:cs typeface="Arial"/>
              </a:rPr>
              <a:t>الأفلاطونية</a:t>
            </a:r>
            <a:endParaRPr lang="en-US" altLang="ja-JP" sz="3200" b="1" dirty="0">
              <a:latin typeface="Arial"/>
              <a:cs typeface="Arial"/>
            </a:endParaRPr>
          </a:p>
        </p:txBody>
      </p:sp>
      <p:sp>
        <p:nvSpPr>
          <p:cNvPr id="288774" name="Title 1"/>
          <p:cNvSpPr txBox="1">
            <a:spLocks/>
          </p:cNvSpPr>
          <p:nvPr/>
        </p:nvSpPr>
        <p:spPr bwMode="auto">
          <a:xfrm>
            <a:off x="6156325" y="2565400"/>
            <a:ext cx="2808288"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altLang="ja-JP" sz="3200" b="1" dirty="0">
                <a:latin typeface="Arial"/>
                <a:cs typeface="Arial"/>
              </a:rPr>
              <a:t>التشاؤمية</a:t>
            </a:r>
            <a:endParaRPr lang="en-US" altLang="ja-JP" sz="3200" b="1" dirty="0">
              <a:latin typeface="Arial"/>
              <a:cs typeface="Arial"/>
            </a:endParaRPr>
          </a:p>
        </p:txBody>
      </p:sp>
      <p:sp>
        <p:nvSpPr>
          <p:cNvPr id="288775" name="Title 1"/>
          <p:cNvSpPr txBox="1">
            <a:spLocks/>
          </p:cNvSpPr>
          <p:nvPr/>
        </p:nvSpPr>
        <p:spPr bwMode="auto">
          <a:xfrm>
            <a:off x="5370513" y="4005263"/>
            <a:ext cx="3779837"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altLang="ja-JP" sz="3200" b="1" dirty="0">
                <a:latin typeface="Arial"/>
                <a:cs typeface="Arial"/>
              </a:rPr>
              <a:t>الأرسطية</a:t>
            </a:r>
            <a:endParaRPr lang="en-US" altLang="ja-JP" sz="3200" b="1" dirty="0">
              <a:latin typeface="Arial"/>
              <a:cs typeface="Arial"/>
            </a:endParaRPr>
          </a:p>
        </p:txBody>
      </p:sp>
      <p:sp>
        <p:nvSpPr>
          <p:cNvPr id="288776" name="Title 1"/>
          <p:cNvSpPr txBox="1">
            <a:spLocks/>
          </p:cNvSpPr>
          <p:nvPr/>
        </p:nvSpPr>
        <p:spPr bwMode="auto">
          <a:xfrm>
            <a:off x="4932363" y="5373688"/>
            <a:ext cx="3779837"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altLang="ja-JP" sz="3200" b="1" dirty="0">
                <a:latin typeface="Arial"/>
                <a:cs typeface="Arial"/>
              </a:rPr>
              <a:t>الأبيقورية</a:t>
            </a:r>
            <a:endParaRPr lang="en-US" altLang="ja-JP" sz="3200" b="1" dirty="0">
              <a:latin typeface="Arial"/>
              <a:cs typeface="Arial"/>
            </a:endParaRPr>
          </a:p>
        </p:txBody>
      </p:sp>
      <p:sp>
        <p:nvSpPr>
          <p:cNvPr id="288777" name="Title 1"/>
          <p:cNvSpPr txBox="1">
            <a:spLocks/>
          </p:cNvSpPr>
          <p:nvPr/>
        </p:nvSpPr>
        <p:spPr bwMode="auto">
          <a:xfrm>
            <a:off x="2051050" y="5961063"/>
            <a:ext cx="3779838"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altLang="ja-JP" sz="3200" b="1" dirty="0">
                <a:latin typeface="Arial"/>
                <a:cs typeface="Arial"/>
              </a:rPr>
              <a:t>الرواقية</a:t>
            </a:r>
            <a:endParaRPr lang="en-US" altLang="ja-JP" sz="3200" b="1" dirty="0">
              <a:latin typeface="Arial"/>
              <a:cs typeface="Arial"/>
            </a:endParaRPr>
          </a:p>
        </p:txBody>
      </p:sp>
      <p:sp>
        <p:nvSpPr>
          <p:cNvPr id="288778" name="Title 1"/>
          <p:cNvSpPr txBox="1">
            <a:spLocks/>
          </p:cNvSpPr>
          <p:nvPr/>
        </p:nvSpPr>
        <p:spPr bwMode="auto">
          <a:xfrm>
            <a:off x="-28575" y="4797425"/>
            <a:ext cx="3779838"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altLang="ja-JP" sz="3200" b="1" dirty="0">
                <a:latin typeface="Arial"/>
                <a:cs typeface="Arial"/>
              </a:rPr>
              <a:t>الشكوكية</a:t>
            </a:r>
            <a:endParaRPr lang="en-US" altLang="ja-JP" sz="3200" b="1" dirty="0">
              <a:latin typeface="Arial"/>
              <a:cs typeface="Arial"/>
            </a:endParaRPr>
          </a:p>
        </p:txBody>
      </p:sp>
      <p:sp>
        <p:nvSpPr>
          <p:cNvPr id="288779" name="Title 1"/>
          <p:cNvSpPr txBox="1">
            <a:spLocks/>
          </p:cNvSpPr>
          <p:nvPr/>
        </p:nvSpPr>
        <p:spPr bwMode="auto">
          <a:xfrm>
            <a:off x="0" y="3573463"/>
            <a:ext cx="255587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altLang="ja-JP" sz="3200" b="1" dirty="0">
                <a:latin typeface="Arial"/>
                <a:cs typeface="Arial"/>
              </a:rPr>
              <a:t>الإنتقائية</a:t>
            </a:r>
            <a:endParaRPr lang="en-US" altLang="ja-JP" sz="3200" b="1" dirty="0">
              <a:latin typeface="Arial"/>
              <a:cs typeface="Arial"/>
            </a:endParaRPr>
          </a:p>
        </p:txBody>
      </p:sp>
      <p:sp>
        <p:nvSpPr>
          <p:cNvPr id="288780" name="Text Box 8"/>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a:cs typeface="Arial"/>
              </a:rPr>
              <a:t>151</a:t>
            </a:r>
            <a:endParaRPr lang="en-US" sz="2000" b="1" dirty="0">
              <a:latin typeface="Arial"/>
              <a:cs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descr="Jupit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0"/>
            <a:ext cx="3124200" cy="822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0818" name="AutoShape 3"/>
          <p:cNvSpPr>
            <a:spLocks noChangeArrowheads="1"/>
          </p:cNvSpPr>
          <p:nvPr/>
        </p:nvSpPr>
        <p:spPr bwMode="auto">
          <a:xfrm>
            <a:off x="990600" y="0"/>
            <a:ext cx="8077200" cy="3581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309 w 21600"/>
              <a:gd name="T13" fmla="*/ 4309 h 21600"/>
              <a:gd name="T14" fmla="*/ 17291 w 21600"/>
              <a:gd name="T15" fmla="*/ 17291 h 21600"/>
            </a:gdLst>
            <a:ahLst/>
            <a:cxnLst>
              <a:cxn ang="T8">
                <a:pos x="T0" y="T1"/>
              </a:cxn>
              <a:cxn ang="T9">
                <a:pos x="T2" y="T3"/>
              </a:cxn>
              <a:cxn ang="T10">
                <a:pos x="T4" y="T5"/>
              </a:cxn>
              <a:cxn ang="T11">
                <a:pos x="T6" y="T7"/>
              </a:cxn>
            </a:cxnLst>
            <a:rect l="T12" t="T13" r="T14" b="T15"/>
            <a:pathLst>
              <a:path w="21600" h="21600">
                <a:moveTo>
                  <a:pt x="0" y="0"/>
                </a:moveTo>
                <a:lnTo>
                  <a:pt x="5018" y="21600"/>
                </a:lnTo>
                <a:lnTo>
                  <a:pt x="16582" y="21600"/>
                </a:lnTo>
                <a:lnTo>
                  <a:pt x="21600" y="0"/>
                </a:lnTo>
                <a:lnTo>
                  <a:pt x="0" y="0"/>
                </a:lnTo>
                <a:close/>
              </a:path>
            </a:pathLst>
          </a:cu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33796" name="Rectangle 4"/>
          <p:cNvSpPr>
            <a:spLocks noGrp="1" noChangeArrowheads="1"/>
          </p:cNvSpPr>
          <p:nvPr>
            <p:ph type="ctrTitle"/>
          </p:nvPr>
        </p:nvSpPr>
        <p:spPr>
          <a:xfrm>
            <a:off x="762000" y="304800"/>
            <a:ext cx="7772400" cy="990600"/>
          </a:xfrm>
        </p:spPr>
        <p:txBody>
          <a:bodyPr/>
          <a:lstStyle/>
          <a:p>
            <a:pPr eaLnBrk="1" hangingPunct="1">
              <a:defRPr/>
            </a:pPr>
            <a:r>
              <a:rPr lang="ar-JO" sz="6000" dirty="0">
                <a:latin typeface="Arial" panose="020B0604020202020204" pitchFamily="34" charset="0"/>
                <a:ea typeface="ＭＳ Ｐゴシック" charset="0"/>
                <a:cs typeface="Arial" panose="020B0604020202020204" pitchFamily="34" charset="0"/>
              </a:rPr>
              <a:t>الديانات الوثنية</a:t>
            </a:r>
            <a:endParaRPr lang="en-US" sz="6000" dirty="0">
              <a:latin typeface="Arial" panose="020B0604020202020204" pitchFamily="34" charset="0"/>
              <a:ea typeface="ＭＳ Ｐゴシック" charset="0"/>
              <a:cs typeface="Arial" panose="020B0604020202020204" pitchFamily="34" charset="0"/>
            </a:endParaRPr>
          </a:p>
        </p:txBody>
      </p:sp>
      <p:sp>
        <p:nvSpPr>
          <p:cNvPr id="33797" name="Rectangle 5"/>
          <p:cNvSpPr>
            <a:spLocks noGrp="1" noChangeArrowheads="1"/>
          </p:cNvSpPr>
          <p:nvPr>
            <p:ph type="subTitle" idx="1"/>
          </p:nvPr>
        </p:nvSpPr>
        <p:spPr>
          <a:xfrm>
            <a:off x="2514600" y="1676400"/>
            <a:ext cx="4495800" cy="1371600"/>
          </a:xfrm>
        </p:spPr>
        <p:txBody>
          <a:bodyPr/>
          <a:lstStyle/>
          <a:p>
            <a:pPr eaLnBrk="1" hangingPunct="1">
              <a:buFont typeface="Arial" charset="0"/>
              <a:buNone/>
              <a:defRPr/>
            </a:pPr>
            <a:r>
              <a:rPr lang="ar-JO" sz="3600" dirty="0">
                <a:latin typeface="Arial" panose="020B0604020202020204" pitchFamily="34" charset="0"/>
                <a:ea typeface="ＭＳ Ｐゴシック" charset="0"/>
                <a:cs typeface="Arial" panose="020B0604020202020204" pitchFamily="34" charset="0"/>
              </a:rPr>
              <a:t>أنواع أنظمة الإيمان الأممية</a:t>
            </a:r>
            <a:endParaRPr lang="en-US" sz="3600" dirty="0">
              <a:latin typeface="Arial" panose="020B0604020202020204" pitchFamily="34" charset="0"/>
              <a:ea typeface="ＭＳ Ｐゴシック" charset="0"/>
              <a:cs typeface="Arial" panose="020B0604020202020204" pitchFamily="34" charset="0"/>
            </a:endParaRPr>
          </a:p>
        </p:txBody>
      </p:sp>
      <p:sp>
        <p:nvSpPr>
          <p:cNvPr id="290821" name="Rectangle 6"/>
          <p:cNvSpPr>
            <a:spLocks noChangeArrowheads="1"/>
          </p:cNvSpPr>
          <p:nvPr/>
        </p:nvSpPr>
        <p:spPr bwMode="auto">
          <a:xfrm>
            <a:off x="0" y="-681038"/>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endParaRPr lang="en-US">
              <a:latin typeface="Arial" panose="020B0604020202020204" pitchFamily="34" charset="0"/>
              <a:cs typeface="Arial" panose="020B0604020202020204" pitchFamily="34" charset="0"/>
            </a:endParaRPr>
          </a:p>
        </p:txBody>
      </p:sp>
      <p:graphicFrame>
        <p:nvGraphicFramePr>
          <p:cNvPr id="33808" name="Group 16"/>
          <p:cNvGraphicFramePr>
            <a:graphicFrameLocks noGrp="1"/>
          </p:cNvGraphicFramePr>
          <p:nvPr/>
        </p:nvGraphicFramePr>
        <p:xfrm>
          <a:off x="0" y="-681038"/>
          <a:ext cx="207964" cy="517554"/>
        </p:xfrm>
        <a:graphic>
          <a:graphicData uri="http://schemas.openxmlformats.org/drawingml/2006/table">
            <a:tbl>
              <a:tblPr/>
              <a:tblGrid>
                <a:gridCol w="207964">
                  <a:extLst>
                    <a:ext uri="{9D8B030D-6E8A-4147-A177-3AD203B41FA5}">
                      <a16:colId xmlns:a16="http://schemas.microsoft.com/office/drawing/2014/main" val="20000"/>
                    </a:ext>
                  </a:extLst>
                </a:gridCol>
              </a:tblGrid>
              <a:tr h="517525">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pitchFamily="22" charset="0"/>
                        <a:buNone/>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Tahoma" pitchFamily="22" charset="-52"/>
                      </a:endParaRPr>
                    </a:p>
                  </a:txBody>
                  <a:tcPr marL="91282" marR="91282" marT="45417" marB="45417" horzOverflow="overflow">
                    <a:lnL cap="flat">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3805" name="Rectangle 13"/>
          <p:cNvSpPr>
            <a:spLocks noChangeArrowheads="1"/>
          </p:cNvSpPr>
          <p:nvPr/>
        </p:nvSpPr>
        <p:spPr bwMode="auto">
          <a:xfrm>
            <a:off x="2819400" y="3733800"/>
            <a:ext cx="6324600" cy="3505200"/>
          </a:xfrm>
          <a:prstGeom prst="rect">
            <a:avLst/>
          </a:prstGeom>
          <a:noFill/>
          <a:ln w="9525">
            <a:noFill/>
            <a:miter lim="800000"/>
            <a:headEnd/>
            <a:tailEnd/>
          </a:ln>
          <a:effectLst/>
        </p:spPr>
        <p:txBody>
          <a:bodyPr/>
          <a:lstStyle/>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الديانة الوثنية التقليدية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مدارس الفلسفة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بدعة الإمبراطور</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90825" name="Text Box 14"/>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152</a:t>
            </a:r>
            <a:endParaRPr lang="en-US" sz="2000" b="1" dirty="0">
              <a:latin typeface="Arial" panose="020B0604020202020204" pitchFamily="34" charset="0"/>
              <a:cs typeface="Arial" panose="020B0604020202020204" pitchFamily="34" charset="0"/>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2865" name="Picture 5" descr="August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32288" y="0"/>
            <a:ext cx="4811712"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2866" name="Rectangle 4"/>
          <p:cNvSpPr>
            <a:spLocks noGrp="1" noRot="1" noChangeArrowheads="1"/>
          </p:cNvSpPr>
          <p:nvPr>
            <p:ph type="title"/>
          </p:nvPr>
        </p:nvSpPr>
        <p:spPr>
          <a:xfrm>
            <a:off x="0" y="2924175"/>
            <a:ext cx="4356100" cy="3303588"/>
          </a:xfrm>
        </p:spPr>
        <p:txBody>
          <a:bodyPr/>
          <a:lstStyle/>
          <a:p>
            <a:pPr eaLnBrk="1" hangingPunct="1"/>
            <a:r>
              <a:rPr lang="ar-JO" sz="3600" dirty="0">
                <a:solidFill>
                  <a:schemeClr val="tx1"/>
                </a:solidFill>
                <a:effectLst/>
                <a:latin typeface="Arial" panose="020B0604020202020204" pitchFamily="34" charset="0"/>
                <a:ea typeface="ＭＳ Ｐゴシック" charset="0"/>
                <a:cs typeface="Arial" panose="020B0604020202020204" pitchFamily="34" charset="0"/>
              </a:rPr>
              <a:t>أغسطس</a:t>
            </a:r>
            <a:br>
              <a:rPr lang="ar-JO" sz="3600" dirty="0">
                <a:solidFill>
                  <a:schemeClr val="tx1"/>
                </a:solidFill>
                <a:effectLst/>
                <a:latin typeface="Arial" panose="020B0604020202020204" pitchFamily="34" charset="0"/>
                <a:ea typeface="ＭＳ Ｐゴシック" charset="0"/>
                <a:cs typeface="Arial" panose="020B0604020202020204" pitchFamily="34" charset="0"/>
              </a:rPr>
            </a:br>
            <a:r>
              <a:rPr lang="ar-JO" sz="3600" dirty="0">
                <a:solidFill>
                  <a:schemeClr val="tx1"/>
                </a:solidFill>
                <a:effectLst/>
                <a:latin typeface="Arial" panose="020B0604020202020204" pitchFamily="34" charset="0"/>
                <a:ea typeface="ＭＳ Ｐゴシック" charset="0"/>
                <a:cs typeface="Arial" panose="020B0604020202020204" pitchFamily="34" charset="0"/>
              </a:rPr>
              <a:t>(30 ق.م – 14 م)</a:t>
            </a:r>
            <a:br>
              <a:rPr lang="ar-JO" sz="3600" dirty="0">
                <a:solidFill>
                  <a:schemeClr val="tx1"/>
                </a:solidFill>
                <a:effectLst/>
                <a:latin typeface="Arial" panose="020B0604020202020204" pitchFamily="34" charset="0"/>
                <a:ea typeface="ＭＳ Ｐゴシック" charset="0"/>
                <a:cs typeface="Arial" panose="020B0604020202020204" pitchFamily="34" charset="0"/>
              </a:rPr>
            </a:br>
            <a:r>
              <a:rPr lang="ar-JO" sz="3600" dirty="0">
                <a:solidFill>
                  <a:schemeClr val="tx1"/>
                </a:solidFill>
                <a:effectLst/>
                <a:latin typeface="Arial" panose="020B0604020202020204" pitchFamily="34" charset="0"/>
                <a:ea typeface="ＭＳ Ｐゴシック" charset="0"/>
                <a:cs typeface="Arial" panose="020B0604020202020204" pitchFamily="34" charset="0"/>
              </a:rPr>
              <a:t>تم عبادته بعد موته</a:t>
            </a:r>
            <a:endParaRPr lang="en-US" sz="3600"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292867" name="Text Box 6"/>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152</a:t>
            </a:r>
            <a:endParaRPr lang="en-US" sz="2000" b="1" dirty="0">
              <a:latin typeface="Arial" panose="020B0604020202020204" pitchFamily="34" charset="0"/>
              <a:cs typeface="Arial" panose="020B0604020202020204" pitchFamily="34" charset="0"/>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4913" name="Picture 1" descr="Caligul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6" name="Rectangle 2"/>
          <p:cNvSpPr>
            <a:spLocks noGrp="1" noChangeArrowheads="1"/>
          </p:cNvSpPr>
          <p:nvPr>
            <p:ph type="title"/>
          </p:nvPr>
        </p:nvSpPr>
        <p:spPr>
          <a:xfrm>
            <a:off x="-6350" y="0"/>
            <a:ext cx="2835275" cy="4767704"/>
          </a:xfrm>
        </p:spPr>
        <p:txBody>
          <a:bodyPr anchor="t"/>
          <a:lstStyle/>
          <a:p>
            <a:pPr eaLnBrk="1" hangingPunct="1">
              <a:defRPr/>
            </a:pPr>
            <a:r>
              <a:rPr lang="ar-JO" b="1" dirty="0">
                <a:effectLst>
                  <a:glow rad="101600">
                    <a:srgbClr val="000000"/>
                  </a:glow>
                </a:effectLst>
                <a:latin typeface="Arial" panose="020B0604020202020204" pitchFamily="34" charset="0"/>
                <a:ea typeface="ＭＳ Ｐゴシック" charset="0"/>
                <a:cs typeface="Arial" panose="020B0604020202020204" pitchFamily="34" charset="0"/>
              </a:rPr>
              <a:t>كاليجولا</a:t>
            </a:r>
            <a:br>
              <a:rPr lang="ar-JO" b="1" dirty="0">
                <a:effectLst>
                  <a:glow rad="101600">
                    <a:srgbClr val="000000"/>
                  </a:glow>
                </a:effectLst>
                <a:latin typeface="Arial" panose="020B0604020202020204" pitchFamily="34" charset="0"/>
                <a:ea typeface="ＭＳ Ｐゴシック" charset="0"/>
                <a:cs typeface="Arial" panose="020B0604020202020204" pitchFamily="34" charset="0"/>
              </a:rPr>
            </a:br>
            <a:r>
              <a:rPr lang="en-US" sz="3600" b="1" dirty="0">
                <a:effectLst>
                  <a:glow rad="101600">
                    <a:srgbClr val="000000"/>
                  </a:glow>
                </a:effectLst>
                <a:latin typeface="Arial" panose="020B0604020202020204" pitchFamily="34" charset="0"/>
                <a:ea typeface="ＭＳ Ｐゴシック" charset="0"/>
                <a:cs typeface="Arial" panose="020B0604020202020204" pitchFamily="34" charset="0"/>
              </a:rPr>
              <a:t> (</a:t>
            </a:r>
            <a:r>
              <a:rPr lang="ar-JO" sz="2800" b="1" dirty="0">
                <a:effectLst>
                  <a:glow rad="101600">
                    <a:srgbClr val="000000"/>
                  </a:glow>
                </a:effectLst>
                <a:latin typeface="Arial" panose="020B0604020202020204" pitchFamily="34" charset="0"/>
                <a:ea typeface="ＭＳ Ｐゴシック" charset="0"/>
                <a:cs typeface="Arial" panose="020B0604020202020204" pitchFamily="34" charset="0"/>
              </a:rPr>
              <a:t>37-41 م</a:t>
            </a:r>
            <a:r>
              <a:rPr lang="en-US" sz="3600" b="1" dirty="0">
                <a:effectLst>
                  <a:glow rad="101600">
                    <a:srgbClr val="000000"/>
                  </a:glow>
                </a:effectLst>
                <a:latin typeface="Arial" panose="020B0604020202020204" pitchFamily="34" charset="0"/>
                <a:ea typeface="ＭＳ Ｐゴシック" charset="0"/>
                <a:cs typeface="Arial" panose="020B0604020202020204" pitchFamily="34" charset="0"/>
              </a:rPr>
              <a:t>)</a:t>
            </a:r>
          </a:p>
        </p:txBody>
      </p:sp>
      <p:sp>
        <p:nvSpPr>
          <p:cNvPr id="6" name="TextBox 5"/>
          <p:cNvSpPr txBox="1"/>
          <p:nvPr/>
        </p:nvSpPr>
        <p:spPr>
          <a:xfrm>
            <a:off x="5004048" y="2420888"/>
            <a:ext cx="3932238" cy="1323439"/>
          </a:xfrm>
          <a:prstGeom prst="rect">
            <a:avLst/>
          </a:prstGeom>
          <a:noFill/>
          <a:effectLst>
            <a:outerShdw blurRad="50800" dist="38100" dir="2700000">
              <a:srgbClr val="000000">
                <a:alpha val="43000"/>
              </a:srgbClr>
            </a:outerShdw>
          </a:effectLst>
        </p:spPr>
        <p:txBody>
          <a:bodyPr anchor="t">
            <a:spAutoFit/>
          </a:bodyPr>
          <a:lstStyle>
            <a:lvl1pPr>
              <a:tabLst>
                <a:tab pos="365125" algn="l"/>
              </a:tabLst>
              <a:defRPr sz="2400">
                <a:solidFill>
                  <a:schemeClr val="tx1"/>
                </a:solidFill>
                <a:latin typeface="Arial" charset="0"/>
                <a:ea typeface="ＭＳ Ｐゴシック" charset="0"/>
                <a:cs typeface="ＭＳ Ｐゴシック" charset="0"/>
              </a:defRPr>
            </a:lvl1pPr>
            <a:lvl2pPr marL="37931725" indent="-37474525">
              <a:tabLst>
                <a:tab pos="365125" algn="l"/>
              </a:tabLst>
              <a:defRPr sz="2400">
                <a:solidFill>
                  <a:schemeClr val="tx1"/>
                </a:solidFill>
                <a:latin typeface="Arial" charset="0"/>
                <a:ea typeface="ＭＳ Ｐゴシック" charset="0"/>
              </a:defRPr>
            </a:lvl2pPr>
            <a:lvl3pPr>
              <a:tabLst>
                <a:tab pos="365125" algn="l"/>
              </a:tabLst>
              <a:defRPr sz="2400">
                <a:solidFill>
                  <a:schemeClr val="tx1"/>
                </a:solidFill>
                <a:latin typeface="Arial" charset="0"/>
                <a:ea typeface="ＭＳ Ｐゴシック" charset="0"/>
              </a:defRPr>
            </a:lvl3pPr>
            <a:lvl4pPr>
              <a:tabLst>
                <a:tab pos="365125" algn="l"/>
              </a:tabLst>
              <a:defRPr sz="2400">
                <a:solidFill>
                  <a:schemeClr val="tx1"/>
                </a:solidFill>
                <a:latin typeface="Arial" charset="0"/>
                <a:ea typeface="ＭＳ Ｐゴシック" charset="0"/>
              </a:defRPr>
            </a:lvl4pPr>
            <a:lvl5pPr>
              <a:tabLst>
                <a:tab pos="3651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651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651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651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65125" algn="l"/>
              </a:tabLst>
              <a:defRPr sz="2400">
                <a:solidFill>
                  <a:schemeClr val="tx1"/>
                </a:solidFill>
                <a:latin typeface="Arial" charset="0"/>
                <a:ea typeface="ＭＳ Ｐゴシック" charset="0"/>
              </a:defRPr>
            </a:lvl9pPr>
          </a:lstStyle>
          <a:p>
            <a:pPr algn="r">
              <a:defRPr/>
            </a:pPr>
            <a:r>
              <a:rPr lang="ar-JO" sz="4000" b="1" dirty="0">
                <a:solidFill>
                  <a:srgbClr val="FFFFFF"/>
                </a:solidFill>
                <a:effectLst>
                  <a:glow rad="101600">
                    <a:srgbClr val="000000"/>
                  </a:glow>
                </a:effectLst>
                <a:latin typeface="Arial" panose="020B0604020202020204" pitchFamily="34" charset="0"/>
                <a:cs typeface="Arial" panose="020B0604020202020204" pitchFamily="34" charset="0"/>
              </a:rPr>
              <a:t>طلب العبادة         أثناء حياته</a:t>
            </a:r>
            <a:endParaRPr lang="en-US" sz="40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61" name="Picture 2" descr="4024_how-nero-saved-rome-13_0532029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457450"/>
            <a:ext cx="7815263" cy="439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6962" name="Picture 1" descr="ner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940425" y="0"/>
            <a:ext cx="3240087" cy="4719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394" name="Rectangle 2"/>
          <p:cNvSpPr>
            <a:spLocks noGrp="1" noChangeArrowheads="1"/>
          </p:cNvSpPr>
          <p:nvPr>
            <p:ph type="title"/>
          </p:nvPr>
        </p:nvSpPr>
        <p:spPr>
          <a:xfrm>
            <a:off x="0" y="51395"/>
            <a:ext cx="4343400" cy="984250"/>
          </a:xfrm>
          <a:gradFill rotWithShape="1">
            <a:gsLst>
              <a:gs pos="0">
                <a:schemeClr val="accent1">
                  <a:gamma/>
                  <a:shade val="46275"/>
                  <a:invGamma/>
                </a:schemeClr>
              </a:gs>
              <a:gs pos="50000">
                <a:schemeClr val="accent1"/>
              </a:gs>
              <a:gs pos="100000">
                <a:schemeClr val="accent1">
                  <a:gamma/>
                  <a:shade val="46275"/>
                  <a:invGamma/>
                </a:schemeClr>
              </a:gs>
            </a:gsLst>
            <a:lin ang="5400000" scaled="1"/>
          </a:gradFill>
        </p:spPr>
        <p:txBody>
          <a:bodyPr/>
          <a:lstStyle/>
          <a:p>
            <a:pPr eaLnBrk="1" hangingPunct="1">
              <a:defRPr/>
            </a:pPr>
            <a:r>
              <a:rPr lang="ar-JO" sz="4000" b="1" dirty="0">
                <a:latin typeface="Arial" panose="020B0604020202020204" pitchFamily="34" charset="0"/>
                <a:ea typeface="ＭＳ Ｐゴシック" charset="0"/>
                <a:cs typeface="Arial" panose="020B0604020202020204" pitchFamily="34" charset="0"/>
              </a:rPr>
              <a:t>نيرون (54-68 م)</a:t>
            </a:r>
            <a:endParaRPr lang="en-US" sz="4000" b="1" dirty="0">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0" y="1176933"/>
            <a:ext cx="6011863" cy="523875"/>
          </a:xfrm>
          <a:prstGeom prst="rect">
            <a:avLst/>
          </a:prstGeom>
          <a:solidFill>
            <a:srgbClr val="000000"/>
          </a:solidFill>
          <a:effectLst>
            <a:outerShdw blurRad="50800" dist="38100" dir="2700000">
              <a:srgbClr val="000000">
                <a:alpha val="43000"/>
              </a:srgbClr>
            </a:outerShdw>
          </a:effectLst>
        </p:spPr>
        <p:txBody>
          <a:bodyPr>
            <a:spAutoFit/>
          </a:bodyPr>
          <a:lstStyle>
            <a:lvl1pPr>
              <a:tabLst>
                <a:tab pos="365125" algn="l"/>
              </a:tabLst>
              <a:defRPr sz="2400">
                <a:solidFill>
                  <a:schemeClr val="tx1"/>
                </a:solidFill>
                <a:latin typeface="Arial" charset="0"/>
                <a:ea typeface="ＭＳ Ｐゴシック" charset="0"/>
                <a:cs typeface="ＭＳ Ｐゴシック" charset="0"/>
              </a:defRPr>
            </a:lvl1pPr>
            <a:lvl2pPr marL="37931725" indent="-37474525">
              <a:tabLst>
                <a:tab pos="365125" algn="l"/>
              </a:tabLst>
              <a:defRPr sz="2400">
                <a:solidFill>
                  <a:schemeClr val="tx1"/>
                </a:solidFill>
                <a:latin typeface="Arial" charset="0"/>
                <a:ea typeface="ＭＳ Ｐゴシック" charset="0"/>
              </a:defRPr>
            </a:lvl2pPr>
            <a:lvl3pPr>
              <a:tabLst>
                <a:tab pos="365125" algn="l"/>
              </a:tabLst>
              <a:defRPr sz="2400">
                <a:solidFill>
                  <a:schemeClr val="tx1"/>
                </a:solidFill>
                <a:latin typeface="Arial" charset="0"/>
                <a:ea typeface="ＭＳ Ｐゴシック" charset="0"/>
              </a:defRPr>
            </a:lvl3pPr>
            <a:lvl4pPr>
              <a:tabLst>
                <a:tab pos="365125" algn="l"/>
              </a:tabLst>
              <a:defRPr sz="2400">
                <a:solidFill>
                  <a:schemeClr val="tx1"/>
                </a:solidFill>
                <a:latin typeface="Arial" charset="0"/>
                <a:ea typeface="ＭＳ Ｐゴシック" charset="0"/>
              </a:defRPr>
            </a:lvl4pPr>
            <a:lvl5pPr>
              <a:tabLst>
                <a:tab pos="3651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651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651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651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65125" algn="l"/>
              </a:tabLst>
              <a:defRPr sz="2400">
                <a:solidFill>
                  <a:schemeClr val="tx1"/>
                </a:solidFill>
                <a:latin typeface="Arial" charset="0"/>
                <a:ea typeface="ＭＳ Ｐゴシック" charset="0"/>
              </a:defRPr>
            </a:lvl9pPr>
          </a:lstStyle>
          <a:p>
            <a:pPr algn="ctr">
              <a:defRPr/>
            </a:pPr>
            <a:r>
              <a:rPr lang="ar-JO" sz="2800" b="1" dirty="0">
                <a:solidFill>
                  <a:srgbClr val="FFFFFF"/>
                </a:solidFill>
                <a:latin typeface="Arial" panose="020B0604020202020204" pitchFamily="34" charset="0"/>
                <a:cs typeface="Arial" panose="020B0604020202020204" pitchFamily="34" charset="0"/>
              </a:rPr>
              <a:t>طالب بالعبادة بينما كان الإمبراطور</a:t>
            </a:r>
            <a:endParaRPr lang="en-US" sz="28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353" name="Picture 11" descr="Jupit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0"/>
            <a:ext cx="3124200" cy="822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354" name="AutoShape 12"/>
          <p:cNvSpPr>
            <a:spLocks noChangeArrowheads="1"/>
          </p:cNvSpPr>
          <p:nvPr/>
        </p:nvSpPr>
        <p:spPr bwMode="auto">
          <a:xfrm>
            <a:off x="990600" y="0"/>
            <a:ext cx="8077200" cy="3581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309 w 21600"/>
              <a:gd name="T13" fmla="*/ 4309 h 21600"/>
              <a:gd name="T14" fmla="*/ 17291 w 21600"/>
              <a:gd name="T15" fmla="*/ 17291 h 21600"/>
            </a:gdLst>
            <a:ahLst/>
            <a:cxnLst>
              <a:cxn ang="T8">
                <a:pos x="T0" y="T1"/>
              </a:cxn>
              <a:cxn ang="T9">
                <a:pos x="T2" y="T3"/>
              </a:cxn>
              <a:cxn ang="T10">
                <a:pos x="T4" y="T5"/>
              </a:cxn>
              <a:cxn ang="T11">
                <a:pos x="T6" y="T7"/>
              </a:cxn>
            </a:cxnLst>
            <a:rect l="T12" t="T13" r="T14" b="T15"/>
            <a:pathLst>
              <a:path w="21600" h="21600">
                <a:moveTo>
                  <a:pt x="0" y="0"/>
                </a:moveTo>
                <a:lnTo>
                  <a:pt x="5018" y="21600"/>
                </a:lnTo>
                <a:lnTo>
                  <a:pt x="16582" y="21600"/>
                </a:lnTo>
                <a:lnTo>
                  <a:pt x="21600" y="0"/>
                </a:lnTo>
                <a:lnTo>
                  <a:pt x="0" y="0"/>
                </a:lnTo>
                <a:close/>
              </a:path>
            </a:pathLst>
          </a:cu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9458" name="Rectangle 2"/>
          <p:cNvSpPr>
            <a:spLocks noGrp="1" noChangeArrowheads="1"/>
          </p:cNvSpPr>
          <p:nvPr>
            <p:ph type="ctrTitle"/>
          </p:nvPr>
        </p:nvSpPr>
        <p:spPr>
          <a:xfrm>
            <a:off x="1120080" y="304800"/>
            <a:ext cx="7772400" cy="990600"/>
          </a:xfrm>
        </p:spPr>
        <p:txBody>
          <a:bodyPr/>
          <a:lstStyle/>
          <a:p>
            <a:pPr eaLnBrk="1" hangingPunct="1">
              <a:defRPr/>
            </a:pPr>
            <a:r>
              <a:rPr lang="ar-JO" sz="6000" dirty="0">
                <a:latin typeface="Arial" panose="020B0604020202020204" pitchFamily="34" charset="0"/>
                <a:ea typeface="ＭＳ Ｐゴシック" charset="0"/>
                <a:cs typeface="Arial" panose="020B0604020202020204" pitchFamily="34" charset="0"/>
              </a:rPr>
              <a:t>الديانات الوثنية</a:t>
            </a:r>
            <a:endParaRPr lang="en-US" sz="6000" dirty="0">
              <a:latin typeface="Arial" panose="020B0604020202020204" pitchFamily="34" charset="0"/>
              <a:ea typeface="ＭＳ Ｐゴシック" charset="0"/>
              <a:cs typeface="Arial" panose="020B0604020202020204" pitchFamily="34" charset="0"/>
            </a:endParaRPr>
          </a:p>
        </p:txBody>
      </p:sp>
      <p:sp>
        <p:nvSpPr>
          <p:cNvPr id="19459" name="Rectangle 3"/>
          <p:cNvSpPr>
            <a:spLocks noGrp="1" noChangeArrowheads="1"/>
          </p:cNvSpPr>
          <p:nvPr>
            <p:ph type="subTitle" idx="1"/>
          </p:nvPr>
        </p:nvSpPr>
        <p:spPr>
          <a:xfrm>
            <a:off x="2758380" y="1676400"/>
            <a:ext cx="4495800" cy="1371600"/>
          </a:xfrm>
        </p:spPr>
        <p:txBody>
          <a:bodyPr/>
          <a:lstStyle/>
          <a:p>
            <a:pPr eaLnBrk="1" hangingPunct="1">
              <a:buFont typeface="Arial" charset="0"/>
              <a:buNone/>
              <a:defRPr/>
            </a:pPr>
            <a:r>
              <a:rPr lang="ar-JO" sz="3600" dirty="0">
                <a:latin typeface="Arial" panose="020B0604020202020204" pitchFamily="34" charset="0"/>
                <a:ea typeface="ＭＳ Ｐゴシック" charset="0"/>
                <a:cs typeface="Arial" panose="020B0604020202020204" pitchFamily="34" charset="0"/>
              </a:rPr>
              <a:t>أنواع أنظمة الإيمان الأممية</a:t>
            </a:r>
            <a:endParaRPr lang="en-US" sz="3600" dirty="0">
              <a:latin typeface="Arial" panose="020B0604020202020204" pitchFamily="34" charset="0"/>
              <a:ea typeface="ＭＳ Ｐゴシック" charset="0"/>
              <a:cs typeface="Arial" panose="020B0604020202020204" pitchFamily="34" charset="0"/>
            </a:endParaRPr>
          </a:p>
        </p:txBody>
      </p:sp>
      <p:sp>
        <p:nvSpPr>
          <p:cNvPr id="228357" name="Rectangle 4"/>
          <p:cNvSpPr>
            <a:spLocks noChangeArrowheads="1"/>
          </p:cNvSpPr>
          <p:nvPr/>
        </p:nvSpPr>
        <p:spPr bwMode="auto">
          <a:xfrm>
            <a:off x="0" y="-681038"/>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endParaRPr lang="en-US">
              <a:latin typeface="Arial" panose="020B0604020202020204" pitchFamily="34" charset="0"/>
              <a:cs typeface="Arial" panose="020B0604020202020204" pitchFamily="34" charset="0"/>
            </a:endParaRPr>
          </a:p>
        </p:txBody>
      </p:sp>
      <p:graphicFrame>
        <p:nvGraphicFramePr>
          <p:cNvPr id="19472" name="Group 16"/>
          <p:cNvGraphicFramePr>
            <a:graphicFrameLocks noGrp="1"/>
          </p:cNvGraphicFramePr>
          <p:nvPr/>
        </p:nvGraphicFramePr>
        <p:xfrm>
          <a:off x="0" y="-681038"/>
          <a:ext cx="207964" cy="517554"/>
        </p:xfrm>
        <a:graphic>
          <a:graphicData uri="http://schemas.openxmlformats.org/drawingml/2006/table">
            <a:tbl>
              <a:tblPr/>
              <a:tblGrid>
                <a:gridCol w="207964">
                  <a:extLst>
                    <a:ext uri="{9D8B030D-6E8A-4147-A177-3AD203B41FA5}">
                      <a16:colId xmlns:a16="http://schemas.microsoft.com/office/drawing/2014/main" val="20000"/>
                    </a:ext>
                  </a:extLst>
                </a:gridCol>
              </a:tblGrid>
              <a:tr h="517525">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pitchFamily="22" charset="0"/>
                        <a:buNone/>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Tahoma" pitchFamily="22" charset="-52"/>
                      </a:endParaRPr>
                    </a:p>
                  </a:txBody>
                  <a:tcPr marL="91282" marR="91282" marT="45417" marB="45417" horzOverflow="overflow">
                    <a:lnL cap="flat">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9469" name="Rectangle 13"/>
          <p:cNvSpPr>
            <a:spLocks noChangeArrowheads="1"/>
          </p:cNvSpPr>
          <p:nvPr/>
        </p:nvSpPr>
        <p:spPr bwMode="auto">
          <a:xfrm>
            <a:off x="2819400" y="3733800"/>
            <a:ext cx="6324600" cy="3505200"/>
          </a:xfrm>
          <a:prstGeom prst="rect">
            <a:avLst/>
          </a:prstGeom>
          <a:noFill/>
          <a:ln w="9525">
            <a:noFill/>
            <a:miter lim="800000"/>
            <a:headEnd/>
            <a:tailEnd/>
          </a:ln>
          <a:effectLst/>
        </p:spPr>
        <p:txBody>
          <a:bodyPr/>
          <a:lstStyle/>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الديانة الوثنية التقليدية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مدارس الفلسفة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بدعة الإمبراطور</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الديانات السرية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علم التنجيم والخرافات</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الغنوسية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28361" name="Text Box 14"/>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150</a:t>
            </a:r>
            <a:endParaRPr lang="en-US" sz="2000" b="1" dirty="0">
              <a:latin typeface="Arial" panose="020B0604020202020204" pitchFamily="34" charset="0"/>
              <a:cs typeface="Arial" panose="020B0604020202020204" pitchFamily="34"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4" descr="Domit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546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266" name="Picture 5" descr="Domit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251950" y="1347788"/>
            <a:ext cx="2930525"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6" name="Rectangle 2"/>
          <p:cNvSpPr>
            <a:spLocks noGrp="1" noChangeArrowheads="1"/>
          </p:cNvSpPr>
          <p:nvPr>
            <p:ph type="title"/>
          </p:nvPr>
        </p:nvSpPr>
        <p:spPr>
          <a:xfrm>
            <a:off x="3048000" y="277813"/>
            <a:ext cx="5638800" cy="847725"/>
          </a:xfrm>
          <a:solidFill>
            <a:srgbClr val="FF0000"/>
          </a:solidFill>
        </p:spPr>
        <p:txBody>
          <a:bodyPr/>
          <a:lstStyle/>
          <a:p>
            <a:pPr rtl="1" eaLnBrk="1" hangingPunct="1">
              <a:defRPr/>
            </a:pPr>
            <a:r>
              <a:rPr lang="ar-EG" b="1" dirty="0">
                <a:latin typeface="Arial" panose="020B0604020202020204" pitchFamily="34" charset="0"/>
                <a:ea typeface="ＭＳ Ｐゴシック" charset="0"/>
                <a:cs typeface="Arial" panose="020B0604020202020204" pitchFamily="34" charset="0"/>
              </a:rPr>
              <a:t>دوميتيان (81-96 م)</a:t>
            </a:r>
            <a:endParaRPr lang="en-US" sz="3600" b="1" dirty="0">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5795963" y="1412875"/>
            <a:ext cx="3313112" cy="5445125"/>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تم العثور على تمثال نصفي لدوميتيان في معبده الضخم في أفسس - بما يتفق مع ادعائه بالشرف الإلهي</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6037263"/>
            <a:ext cx="5724525" cy="846137"/>
          </a:xfrm>
          <a:prstGeom prst="rect">
            <a:avLst/>
          </a:prstGeom>
          <a:solidFill>
            <a:srgbClr val="FF000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سفر الرؤيا (95 م)</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509355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rtl="1">
              <a:defRPr/>
            </a:pPr>
            <a:r>
              <a:rPr lang="ar-EG" sz="4000" b="1" dirty="0">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كتب يوحنا الرؤيا؟</a:t>
            </a:r>
            <a:endParaRPr lang="en-US" sz="40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320، 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 name="Text Box 18"/>
          <p:cNvSpPr txBox="1">
            <a:spLocks noChangeArrowheads="1"/>
          </p:cNvSpPr>
          <p:nvPr/>
        </p:nvSpPr>
        <p:spPr bwMode="auto">
          <a:xfrm>
            <a:off x="0" y="1371600"/>
            <a:ext cx="91440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 كان الإمبراطور الروماني آنذاك؟</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0" name="Group 19"/>
          <p:cNvGrpSpPr/>
          <p:nvPr/>
        </p:nvGrpSpPr>
        <p:grpSpPr>
          <a:xfrm>
            <a:off x="-5818" y="2188663"/>
            <a:ext cx="1865519" cy="2168213"/>
            <a:chOff x="-107878" y="2188663"/>
            <a:chExt cx="1865519" cy="2168213"/>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1" name="Text Box 18"/>
            <p:cNvSpPr txBox="1">
              <a:spLocks noChangeArrowheads="1"/>
            </p:cNvSpPr>
            <p:nvPr/>
          </p:nvSpPr>
          <p:spPr bwMode="auto">
            <a:xfrm>
              <a:off x="-107878" y="3523698"/>
              <a:ext cx="1865519"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صلب المسيح 33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 name="Chevron 2"/>
          <p:cNvSpPr>
            <a:spLocks noChangeAspect="1"/>
          </p:cNvSpPr>
          <p:nvPr/>
        </p:nvSpPr>
        <p:spPr bwMode="auto">
          <a:xfrm>
            <a:off x="-283494" y="4717038"/>
            <a:ext cx="1865519"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طيباريوس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14-37</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Chevron 11"/>
          <p:cNvSpPr>
            <a:spLocks noChangeAspect="1"/>
          </p:cNvSpPr>
          <p:nvPr/>
        </p:nvSpPr>
        <p:spPr bwMode="auto">
          <a:xfrm>
            <a:off x="1043243" y="4717038"/>
            <a:ext cx="174630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كاليجولا 37-41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Chevron 12"/>
          <p:cNvSpPr>
            <a:spLocks noChangeAspect="1"/>
          </p:cNvSpPr>
          <p:nvPr/>
        </p:nvSpPr>
        <p:spPr bwMode="auto">
          <a:xfrm>
            <a:off x="2290604" y="4717038"/>
            <a:ext cx="1829583"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كلوديوس 41-54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Chevron 13"/>
          <p:cNvSpPr>
            <a:spLocks noChangeAspect="1"/>
          </p:cNvSpPr>
          <p:nvPr/>
        </p:nvSpPr>
        <p:spPr bwMode="auto">
          <a:xfrm>
            <a:off x="3498129" y="4728378"/>
            <a:ext cx="1746307" cy="648512"/>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نيرو 54-68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Chevron 14"/>
          <p:cNvSpPr>
            <a:spLocks noChangeAspect="1"/>
          </p:cNvSpPr>
          <p:nvPr/>
        </p:nvSpPr>
        <p:spPr bwMode="auto">
          <a:xfrm>
            <a:off x="4637916" y="4717038"/>
            <a:ext cx="2244764"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فيسباسيان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69-79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Chevron 16"/>
          <p:cNvSpPr>
            <a:spLocks noChangeAspect="1"/>
          </p:cNvSpPr>
          <p:nvPr/>
        </p:nvSpPr>
        <p:spPr bwMode="auto">
          <a:xfrm>
            <a:off x="7336745" y="4717038"/>
            <a:ext cx="181804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دوميتيان 81-96</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3" name="Group 22"/>
          <p:cNvGrpSpPr/>
          <p:nvPr/>
        </p:nvGrpSpPr>
        <p:grpSpPr>
          <a:xfrm>
            <a:off x="7200672" y="2202092"/>
            <a:ext cx="1977348" cy="2271984"/>
            <a:chOff x="7200672" y="2202092"/>
            <a:chExt cx="1977348" cy="2271984"/>
          </a:xfrm>
        </p:grpSpPr>
        <p:sp>
          <p:nvSpPr>
            <p:cNvPr id="18" name="Text Box 18"/>
            <p:cNvSpPr txBox="1">
              <a:spLocks noChangeArrowheads="1"/>
            </p:cNvSpPr>
            <p:nvPr/>
          </p:nvSpPr>
          <p:spPr bwMode="auto">
            <a:xfrm>
              <a:off x="7200672" y="3456232"/>
              <a:ext cx="1977348"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كتابة الرؤيا</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455657"/>
            <a:ext cx="2029795"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تدمير أورشليم</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70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692629"/>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Chevron 29"/>
          <p:cNvSpPr>
            <a:spLocks noChangeAspect="1"/>
          </p:cNvSpPr>
          <p:nvPr/>
        </p:nvSpPr>
        <p:spPr bwMode="auto">
          <a:xfrm>
            <a:off x="6259480" y="4717038"/>
            <a:ext cx="142879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تيطس 79-81</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 Box 18"/>
          <p:cNvSpPr txBox="1">
            <a:spLocks noChangeArrowheads="1"/>
          </p:cNvSpPr>
          <p:nvPr/>
        </p:nvSpPr>
        <p:spPr bwMode="auto">
          <a:xfrm>
            <a:off x="6747085" y="5488101"/>
            <a:ext cx="239691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بدعم من: إيريناوس فيكتورينوس من بيتاو كليمان</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a:t>
            </a:r>
            <a:r>
              <a:rPr kumimoji="0" lang="ar-EG"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من الإسكندرية يوسابيوس</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Text Box 18"/>
          <p:cNvSpPr txBox="1">
            <a:spLocks noChangeArrowheads="1"/>
          </p:cNvSpPr>
          <p:nvPr/>
        </p:nvSpPr>
        <p:spPr bwMode="auto">
          <a:xfrm>
            <a:off x="3594670" y="5487019"/>
            <a:ext cx="136075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يضع معظم علماء ما قبل الماضي السفر هنا</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903924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69" name="Picture 2" descr="Ignat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3075" name="Rectangle 3"/>
          <p:cNvSpPr>
            <a:spLocks noGrp="1" noChangeArrowheads="1"/>
          </p:cNvSpPr>
          <p:nvPr>
            <p:ph type="ctrTitle"/>
          </p:nvPr>
        </p:nvSpPr>
        <p:spPr>
          <a:xfrm>
            <a:off x="2555776" y="332656"/>
            <a:ext cx="6588224" cy="1268760"/>
          </a:xfrm>
        </p:spPr>
        <p:txBody>
          <a:bodyPr/>
          <a:lstStyle/>
          <a:p>
            <a:pPr eaLnBrk="1" hangingPunct="1">
              <a:defRPr/>
            </a:pPr>
            <a:r>
              <a:rPr lang="ar-JO" sz="4400" b="1" dirty="0">
                <a:solidFill>
                  <a:srgbClr val="FEFFFB"/>
                </a:solidFill>
                <a:effectLst>
                  <a:glow rad="228600">
                    <a:srgbClr val="000000">
                      <a:alpha val="82148"/>
                    </a:srgbClr>
                  </a:glow>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هددت عبادة </a:t>
            </a:r>
            <a:br>
              <a:rPr lang="ar-JO" sz="4400" b="1" dirty="0">
                <a:solidFill>
                  <a:srgbClr val="FEFFFB"/>
                </a:solidFill>
                <a:effectLst>
                  <a:glow rad="228600">
                    <a:srgbClr val="000000">
                      <a:alpha val="82148"/>
                    </a:srgbClr>
                  </a:glow>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br>
            <a:r>
              <a:rPr lang="ar-JO" sz="4400" b="1" dirty="0">
                <a:solidFill>
                  <a:srgbClr val="FEFFFB"/>
                </a:solidFill>
                <a:effectLst>
                  <a:glow rad="228600">
                    <a:srgbClr val="000000">
                      <a:alpha val="82148"/>
                    </a:srgbClr>
                  </a:glow>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الإمبراطور المسيحيين</a:t>
            </a:r>
            <a:endParaRPr lang="en-US" sz="3600" b="1" dirty="0">
              <a:solidFill>
                <a:srgbClr val="FEFFFB"/>
              </a:solidFill>
              <a:effectLst>
                <a:glow rad="228600">
                  <a:srgbClr val="000000">
                    <a:alpha val="82148"/>
                  </a:srgbClr>
                </a:glow>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643076" name="Rectangle 4"/>
          <p:cNvSpPr>
            <a:spLocks noGrp="1" noChangeArrowheads="1"/>
          </p:cNvSpPr>
          <p:nvPr>
            <p:ph type="subTitle" idx="1"/>
          </p:nvPr>
        </p:nvSpPr>
        <p:spPr>
          <a:xfrm>
            <a:off x="1752600" y="5791200"/>
            <a:ext cx="7391400" cy="1268760"/>
          </a:xfrm>
          <a:gradFill rotWithShape="1">
            <a:gsLst>
              <a:gs pos="0">
                <a:schemeClr val="bg1"/>
              </a:gs>
              <a:gs pos="100000">
                <a:schemeClr val="bg1">
                  <a:gamma/>
                  <a:shade val="46275"/>
                  <a:invGamma/>
                </a:schemeClr>
              </a:gs>
            </a:gsLst>
            <a:lin ang="5400000" scaled="1"/>
          </a:gradFill>
        </p:spPr>
        <p:txBody>
          <a:bodyPr anchor="ctr"/>
          <a:lstStyle/>
          <a:p>
            <a:pPr eaLnBrk="1" hangingPunct="1">
              <a:lnSpc>
                <a:spcPct val="80000"/>
              </a:lnSpc>
              <a:buFont typeface="Arial" charset="0"/>
              <a:buNone/>
              <a:defRPr/>
            </a:pPr>
            <a:r>
              <a:rPr lang="ar-SA" sz="2400" b="1" dirty="0">
                <a:latin typeface="Arial" panose="020B0604020202020204" pitchFamily="34" charset="0"/>
                <a:ea typeface="ＭＳ Ｐゴシック" charset="0"/>
                <a:cs typeface="Arial" panose="020B0604020202020204" pitchFamily="34" charset="0"/>
              </a:rPr>
              <a:t>رفض أغناطيوس أسقف أنطاكية عبادة الإمبراطور</a:t>
            </a:r>
            <a:endParaRPr lang="ar-JO" sz="2400" b="1" dirty="0">
              <a:latin typeface="Arial" panose="020B0604020202020204" pitchFamily="34" charset="0"/>
              <a:ea typeface="ＭＳ Ｐゴシック" charset="0"/>
              <a:cs typeface="Arial" panose="020B0604020202020204" pitchFamily="34" charset="0"/>
            </a:endParaRPr>
          </a:p>
          <a:p>
            <a:pPr eaLnBrk="1" hangingPunct="1">
              <a:lnSpc>
                <a:spcPct val="80000"/>
              </a:lnSpc>
              <a:buFont typeface="Arial" charset="0"/>
              <a:buNone/>
              <a:defRPr/>
            </a:pPr>
            <a:r>
              <a:rPr lang="ar-SA" sz="2400" b="1" dirty="0">
                <a:latin typeface="Arial" panose="020B0604020202020204" pitchFamily="34" charset="0"/>
                <a:ea typeface="ＭＳ Ｐゴシック" charset="0"/>
                <a:cs typeface="Arial" panose="020B0604020202020204" pitchFamily="34" charset="0"/>
              </a:rPr>
              <a:t> ف</a:t>
            </a:r>
            <a:r>
              <a:rPr lang="ar-JO" sz="2400" b="1" dirty="0">
                <a:latin typeface="Arial" panose="020B0604020202020204" pitchFamily="34" charset="0"/>
                <a:ea typeface="ＭＳ Ｐゴシック" charset="0"/>
                <a:cs typeface="Arial" panose="020B0604020202020204" pitchFamily="34" charset="0"/>
              </a:rPr>
              <a:t>أتوا</a:t>
            </a:r>
            <a:r>
              <a:rPr lang="ar-SA" sz="2400" b="1" dirty="0">
                <a:latin typeface="Arial" panose="020B0604020202020204" pitchFamily="34" charset="0"/>
                <a:ea typeface="ＭＳ Ｐゴシック" charset="0"/>
                <a:cs typeface="Arial" panose="020B0604020202020204" pitchFamily="34" charset="0"/>
              </a:rPr>
              <a:t> به إلى روما، ل</a:t>
            </a:r>
            <a:r>
              <a:rPr lang="ar-JO" sz="2400" b="1" dirty="0">
                <a:latin typeface="Arial" panose="020B0604020202020204" pitchFamily="34" charset="0"/>
                <a:ea typeface="ＭＳ Ｐゴシック" charset="0"/>
                <a:cs typeface="Arial" panose="020B0604020202020204" pitchFamily="34" charset="0"/>
              </a:rPr>
              <a:t>يكون طعاماً</a:t>
            </a:r>
            <a:r>
              <a:rPr lang="ar-SA" sz="2400" b="1" dirty="0">
                <a:latin typeface="Arial" panose="020B0604020202020204" pitchFamily="34" charset="0"/>
                <a:ea typeface="ＭＳ Ｐゴシック" charset="0"/>
                <a:cs typeface="Arial" panose="020B0604020202020204" pitchFamily="34" charset="0"/>
              </a:rPr>
              <a:t> للوحوش البرية</a:t>
            </a:r>
            <a:endParaRPr lang="en-US" sz="2400" b="1" dirty="0">
              <a:latin typeface="Arial" panose="020B0604020202020204" pitchFamily="34" charset="0"/>
              <a:ea typeface="ＭＳ Ｐゴシック" charset="0"/>
              <a:cs typeface="Arial" panose="020B0604020202020204" pitchFamily="34" charset="0"/>
            </a:endParaRPr>
          </a:p>
          <a:p>
            <a:pPr eaLnBrk="1" hangingPunct="1">
              <a:lnSpc>
                <a:spcPct val="80000"/>
              </a:lnSpc>
              <a:buFont typeface="Arial" charset="0"/>
              <a:buNone/>
              <a:defRPr/>
            </a:pPr>
            <a:r>
              <a:rPr lang="ar-SA" sz="2400" b="1" dirty="0">
                <a:latin typeface="Arial" panose="020B0604020202020204" pitchFamily="34" charset="0"/>
                <a:ea typeface="ＭＳ Ｐゴシック" charset="0"/>
                <a:cs typeface="Arial" panose="020B0604020202020204" pitchFamily="34" charset="0"/>
              </a:rPr>
              <a:t> وفي الطريق كتب سبع رسائل. </a:t>
            </a:r>
            <a:endParaRPr lang="en-US" sz="2400"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2513" name="Picture 4" descr="Polycar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09775" y="0"/>
            <a:ext cx="72104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6" name="Rectangle 2"/>
          <p:cNvSpPr>
            <a:spLocks noGrp="1" noRot="1" noChangeArrowheads="1"/>
          </p:cNvSpPr>
          <p:nvPr>
            <p:ph type="title"/>
          </p:nvPr>
        </p:nvSpPr>
        <p:spPr>
          <a:xfrm>
            <a:off x="0" y="0"/>
            <a:ext cx="6443663" cy="914400"/>
          </a:xfrm>
          <a:solidFill>
            <a:srgbClr val="006600"/>
          </a:solidFill>
        </p:spPr>
        <p:txBody>
          <a:bodyPr/>
          <a:lstStyle/>
          <a:p>
            <a:pPr eaLnBrk="1" hangingPunct="1">
              <a:defRPr/>
            </a:pPr>
            <a:r>
              <a:rPr lang="ar-JO" dirty="0">
                <a:latin typeface="Arial" panose="020B0604020202020204" pitchFamily="34" charset="0"/>
                <a:ea typeface="+mj-ea"/>
                <a:cs typeface="Arial" panose="020B0604020202020204" pitchFamily="34" charset="0"/>
              </a:rPr>
              <a:t>استشهاد بوليكاربوس</a:t>
            </a:r>
            <a:endParaRPr lang="en-US" dirty="0">
              <a:latin typeface="Arial" panose="020B0604020202020204" pitchFamily="34" charset="0"/>
              <a:ea typeface="+mj-ea"/>
              <a:cs typeface="Arial" panose="020B0604020202020204" pitchFamily="34" charset="0"/>
            </a:endParaRPr>
          </a:p>
        </p:txBody>
      </p:sp>
      <p:sp>
        <p:nvSpPr>
          <p:cNvPr id="11270" name="Rectangle 6"/>
          <p:cNvSpPr>
            <a:spLocks noRot="1" noChangeArrowheads="1"/>
          </p:cNvSpPr>
          <p:nvPr/>
        </p:nvSpPr>
        <p:spPr bwMode="auto">
          <a:xfrm>
            <a:off x="0" y="914400"/>
            <a:ext cx="5181600" cy="1447800"/>
          </a:xfrm>
          <a:prstGeom prst="rect">
            <a:avLst/>
          </a:prstGeom>
          <a:solidFill>
            <a:srgbClr val="FF0000"/>
          </a:solidFill>
          <a:ln w="9525">
            <a:solidFill>
              <a:srgbClr val="FF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defRPr/>
            </a:pPr>
            <a:r>
              <a:rPr lang="ar-JO" altLang="ja-JP" sz="3200"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دماء الشهداء </a:t>
            </a:r>
          </a:p>
          <a:p>
            <a:pPr algn="ctr" eaLnBrk="1" hangingPunct="1">
              <a:defRPr/>
            </a:pPr>
            <a:r>
              <a:rPr lang="ar-JO" sz="3200"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هي بذار الكنييسة</a:t>
            </a:r>
            <a:endParaRPr lang="en-US" sz="2400"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defRPr/>
            </a:pPr>
            <a:r>
              <a:rPr lang="ar-JO" sz="2400"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(ترتليانوس، 160-225 م)</a:t>
            </a:r>
            <a:endParaRPr lang="en-US" sz="2400"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Snip Single Corner Rectangle 1"/>
          <p:cNvSpPr/>
          <p:nvPr/>
        </p:nvSpPr>
        <p:spPr bwMode="auto">
          <a:xfrm rot="735809" flipH="1">
            <a:off x="5921693" y="4939392"/>
            <a:ext cx="3565557" cy="2240956"/>
          </a:xfrm>
          <a:prstGeom prst="snip1Rect">
            <a:avLst>
              <a:gd name="adj" fmla="val 50000"/>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333361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270"/>
                                        </p:tgtEl>
                                        <p:attrNameLst>
                                          <p:attrName>style.visibility</p:attrName>
                                        </p:attrNameLst>
                                      </p:cBhvr>
                                      <p:to>
                                        <p:strVal val="visible"/>
                                      </p:to>
                                    </p:set>
                                    <p:animEffect transition="in" filter="dissolve">
                                      <p:cBhvr>
                                        <p:cTn id="7" dur="500"/>
                                        <p:tgtEl>
                                          <p:spTgt spid="11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0"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2700"/>
            <a:ext cx="9144000" cy="1544638"/>
          </a:xfrm>
          <a:effectLst>
            <a:outerShdw blurRad="63500" dist="35921" dir="2700000" algn="ctr" rotWithShape="0">
              <a:schemeClr val="tx2">
                <a:alpha val="74998"/>
              </a:schemeClr>
            </a:outerShdw>
          </a:effectLst>
        </p:spPr>
        <p:txBody>
          <a:bodyPr rtlCol="0">
            <a:normAutofit/>
          </a:bodyPr>
          <a:lstStyle/>
          <a:p>
            <a:pPr eaLnBrk="1" fontAlgn="auto" hangingPunct="1">
              <a:spcAft>
                <a:spcPts val="0"/>
              </a:spcAft>
              <a:defRPr/>
            </a:pPr>
            <a:r>
              <a:rPr lang="ar-JO" b="1" dirty="0"/>
              <a:t>نموذج برغامس:</a:t>
            </a:r>
            <a:br>
              <a:rPr lang="ar-JO" b="1" dirty="0"/>
            </a:br>
            <a:r>
              <a:rPr lang="ar-JO" b="1" dirty="0"/>
              <a:t>الإستمرار رغم المساومة</a:t>
            </a:r>
            <a:endParaRPr lang="en-US" b="1" dirty="0"/>
          </a:p>
        </p:txBody>
      </p:sp>
      <p:pic>
        <p:nvPicPr>
          <p:cNvPr id="305155" name="Picture 2" descr="rev 2 800px-Modell_Pergamonmuseu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570038"/>
            <a:ext cx="9144000" cy="5314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6" name="Oval 1"/>
          <p:cNvSpPr>
            <a:spLocks noChangeArrowheads="1"/>
          </p:cNvSpPr>
          <p:nvPr/>
        </p:nvSpPr>
        <p:spPr bwMode="auto">
          <a:xfrm>
            <a:off x="4221163" y="3738563"/>
            <a:ext cx="2187575" cy="1541462"/>
          </a:xfrm>
          <a:prstGeom prst="ellipse">
            <a:avLst/>
          </a:prstGeom>
          <a:noFill/>
          <a:ln w="7620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endParaRPr lang="en-US" sz="2400">
              <a:solidFill>
                <a:srgbClr val="000000"/>
              </a:solidFill>
              <a:latin typeface="Comic Sans MS" charset="0"/>
            </a:endParaRPr>
          </a:p>
        </p:txBody>
      </p:sp>
      <p:sp>
        <p:nvSpPr>
          <p:cNvPr id="305157" name="Text Box 37"/>
          <p:cNvSpPr txBox="1">
            <a:spLocks noChangeArrowheads="1"/>
          </p:cNvSpPr>
          <p:nvPr/>
        </p:nvSpPr>
        <p:spPr bwMode="auto">
          <a:xfrm>
            <a:off x="8410847" y="4445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b="1" dirty="0">
                <a:solidFill>
                  <a:srgbClr val="FFFFFF"/>
                </a:solidFill>
                <a:latin typeface="Arial" charset="0"/>
                <a:cs typeface="Arial" charset="0"/>
              </a:rPr>
              <a:t>353</a:t>
            </a:r>
            <a:endParaRPr lang="en-US" b="1" dirty="0">
              <a:solidFill>
                <a:srgbClr val="FFFFFF"/>
              </a:solidFill>
              <a:latin typeface="Arial" charset="0"/>
              <a:cs typeface="Arial" charset="0"/>
            </a:endParaRPr>
          </a:p>
        </p:txBody>
      </p:sp>
    </p:spTree>
  </p:cSld>
  <p:clrMapOvr>
    <a:overrideClrMapping bg1="lt1" tx1="dk1" bg2="lt2" tx2="dk2" accent1="accent1" accent2="accent2" accent3="accent3" accent4="accent4" accent5="accent5" accent6="accent6" hlink="hlink" folHlink="folHlink"/>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 PergamunModelSatansThro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27384"/>
            <a:ext cx="9144000" cy="6858000"/>
          </a:xfrm>
          <a:prstGeom prst="rect">
            <a:avLst/>
          </a:prstGeom>
        </p:spPr>
      </p:pic>
      <p:sp>
        <p:nvSpPr>
          <p:cNvPr id="841730" name="Rectangle 2"/>
          <p:cNvSpPr>
            <a:spLocks noGrp="1" noChangeArrowheads="1"/>
          </p:cNvSpPr>
          <p:nvPr>
            <p:ph type="title"/>
          </p:nvPr>
        </p:nvSpPr>
        <p:spPr>
          <a:xfrm>
            <a:off x="0" y="228600"/>
            <a:ext cx="9144000" cy="838200"/>
          </a:xfrm>
          <a:effectLst>
            <a:outerShdw blurRad="63500" dist="35921" dir="2700000" algn="ctr" rotWithShape="0">
              <a:schemeClr val="tx2">
                <a:alpha val="74998"/>
              </a:schemeClr>
            </a:outerShdw>
          </a:effectLst>
        </p:spPr>
        <p:txBody>
          <a:bodyPr/>
          <a:lstStyle/>
          <a:p>
            <a:pPr>
              <a:defRPr/>
            </a:pPr>
            <a:r>
              <a:rPr lang="ar-JO"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مذبح زيوس</a:t>
            </a:r>
            <a:endParaRPr lang="en-US"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5308373"/>
            <a:ext cx="9144000" cy="14565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prstClr val="white"/>
                </a:solidFill>
                <a:effectLst>
                  <a:glow rad="101600">
                    <a:prstClr val="black">
                      <a:alpha val="75000"/>
                    </a:prstClr>
                  </a:glow>
                </a:effectLst>
                <a:uLnTx/>
                <a:uFillTx/>
                <a:latin typeface="Arial" panose="020B0604020202020204" pitchFamily="34" charset="0"/>
                <a:ea typeface="ＭＳ Ｐゴシック" charset="0"/>
                <a:cs typeface="Arial" panose="020B0604020202020204" pitchFamily="34" charset="0"/>
              </a:rPr>
              <a:t>أَنَا عَارِفٌ أَعْمَالَكَ وَأَيْنَ تَسْكُنُ  </a:t>
            </a:r>
            <a:endParaRPr kumimoji="0" lang="ar-JO" sz="4400" b="1" i="0" u="none" strike="noStrike" kern="1200" cap="none" spc="0" normalizeH="0" baseline="0" noProof="0" dirty="0">
              <a:ln>
                <a:noFill/>
              </a:ln>
              <a:solidFill>
                <a:prstClr val="white"/>
              </a:solidFill>
              <a:effectLst>
                <a:glow rad="101600">
                  <a:prstClr val="black">
                    <a:alpha val="75000"/>
                  </a:prst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prstClr val="white"/>
                </a:solidFill>
                <a:effectLst>
                  <a:glow rad="101600">
                    <a:prstClr val="black">
                      <a:alpha val="75000"/>
                    </a:prstClr>
                  </a:glow>
                </a:effectLst>
                <a:uLnTx/>
                <a:uFillTx/>
                <a:latin typeface="Arial" panose="020B0604020202020204" pitchFamily="34" charset="0"/>
                <a:ea typeface="ＭＳ Ｐゴシック" charset="0"/>
                <a:cs typeface="Arial" panose="020B0604020202020204" pitchFamily="34" charset="0"/>
              </a:rPr>
              <a:t>حَيْثُ كُرْسِيُّ ٱلشَّيْطَانِ.</a:t>
            </a:r>
            <a:r>
              <a:rPr kumimoji="0" lang="ar-JO" sz="4400" b="1" i="0" u="none" strike="noStrike" kern="1200" cap="none" spc="0" normalizeH="0" baseline="0" noProof="0" dirty="0">
                <a:ln>
                  <a:noFill/>
                </a:ln>
                <a:solidFill>
                  <a:prstClr val="white"/>
                </a:solidFill>
                <a:effectLst>
                  <a:glow rad="101600">
                    <a:prstClr val="black">
                      <a:alpha val="75000"/>
                    </a:prstClr>
                  </a:glow>
                </a:effectLst>
                <a:uLnTx/>
                <a:uFillTx/>
                <a:latin typeface="Arial" panose="020B0604020202020204" pitchFamily="34" charset="0"/>
                <a:ea typeface="ＭＳ Ｐゴシック" charset="0"/>
                <a:cs typeface="Arial" panose="020B0604020202020204" pitchFamily="34" charset="0"/>
              </a:rPr>
              <a:t> (2: 13).</a:t>
            </a:r>
            <a:endParaRPr kumimoji="0" lang="en-US" sz="4400" b="1" i="0" u="none" strike="noStrike" kern="1200" cap="none" spc="0" normalizeH="0" baseline="0" noProof="0" dirty="0">
              <a:ln>
                <a:noFill/>
              </a:ln>
              <a:solidFill>
                <a:prstClr val="white"/>
              </a:solidFill>
              <a:effectLst>
                <a:glow rad="101600">
                  <a:prstClr val="black">
                    <a:alpha val="75000"/>
                  </a:prst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37"/>
          <p:cNvSpPr txBox="1">
            <a:spLocks noChangeArrowheads="1"/>
          </p:cNvSpPr>
          <p:nvPr/>
        </p:nvSpPr>
        <p:spPr bwMode="auto">
          <a:xfrm>
            <a:off x="8410848" y="44450"/>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white"/>
                </a:solidFill>
                <a:effectLst/>
                <a:uLnTx/>
                <a:uFillTx/>
                <a:latin typeface="Arial" charset="0"/>
                <a:ea typeface="ＭＳ Ｐゴシック" charset="0"/>
                <a:cs typeface="Arial" charset="0"/>
              </a:rPr>
              <a:t>353</a:t>
            </a:r>
            <a:endParaRPr kumimoji="0" lang="en-US" sz="2400" b="1" i="0" u="none" strike="noStrike" kern="1200" cap="none" spc="0" normalizeH="0" baseline="0" noProof="0" dirty="0">
              <a:ln>
                <a:noFill/>
              </a:ln>
              <a:solidFill>
                <a:prstClr val="white"/>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742337760"/>
      </p:ext>
    </p:extLst>
  </p:cSld>
  <p:clrMapOvr>
    <a:overrideClrMapping bg1="lt1" tx1="dk1" bg2="lt2" tx2="dk2" accent1="accent1" accent2="accent2" accent3="accent3" accent4="accent4" accent5="accent5" accent6="accent6" hlink="hlink" folHlink="folHlink"/>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4" descr="Pli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4" name="Rectangle 2"/>
          <p:cNvSpPr>
            <a:spLocks noGrp="1" noChangeArrowheads="1"/>
          </p:cNvSpPr>
          <p:nvPr>
            <p:ph type="title"/>
          </p:nvPr>
        </p:nvSpPr>
        <p:spPr>
          <a:xfrm>
            <a:off x="228600" y="76200"/>
            <a:ext cx="7799784" cy="838200"/>
          </a:xfrm>
          <a:solidFill>
            <a:schemeClr val="bg2"/>
          </a:solidFill>
          <a:ln w="76200">
            <a:solidFill>
              <a:schemeClr val="bg2"/>
            </a:solidFill>
          </a:ln>
        </p:spPr>
        <p:txBody>
          <a:bodyPr/>
          <a:lstStyle/>
          <a:p>
            <a:pPr eaLnBrk="1" hangingPunct="1">
              <a:defRPr/>
            </a:pPr>
            <a:r>
              <a:rPr lang="ar-JO" sz="3600" b="1" dirty="0">
                <a:solidFill>
                  <a:schemeClr val="tx1"/>
                </a:solidFill>
                <a:effectLst/>
                <a:latin typeface="Arial" panose="020B0604020202020204" pitchFamily="34" charset="0"/>
                <a:ea typeface="ＭＳ Ｐゴシック" charset="0"/>
                <a:cs typeface="Arial" panose="020B0604020202020204" pitchFamily="34" charset="0"/>
              </a:rPr>
              <a:t>بليني الأصغر (111- 113 م)</a:t>
            </a:r>
            <a:endParaRPr lang="en-US" sz="36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33795" name="Rectangle 3"/>
          <p:cNvSpPr>
            <a:spLocks noGrp="1" noChangeArrowheads="1"/>
          </p:cNvSpPr>
          <p:nvPr>
            <p:ph type="body" idx="1"/>
          </p:nvPr>
        </p:nvSpPr>
        <p:spPr>
          <a:xfrm>
            <a:off x="76200" y="5334000"/>
            <a:ext cx="8991600" cy="1524000"/>
          </a:xfrm>
          <a:gradFill rotWithShape="1">
            <a:gsLst>
              <a:gs pos="0">
                <a:schemeClr val="bg2"/>
              </a:gs>
              <a:gs pos="50000">
                <a:schemeClr val="accent2"/>
              </a:gs>
              <a:gs pos="100000">
                <a:schemeClr val="bg2"/>
              </a:gs>
            </a:gsLst>
            <a:lin ang="5400000" scaled="1"/>
          </a:gradFill>
        </p:spPr>
        <p:txBody>
          <a:bodyPr/>
          <a:lstStyle/>
          <a:p>
            <a:pPr algn="r" rtl="1" eaLnBrk="1" hangingPunct="1">
              <a:lnSpc>
                <a:spcPct val="90000"/>
              </a:lnSpc>
              <a:defRPr/>
            </a:pPr>
            <a:r>
              <a:rPr lang="ar-SA" dirty="0">
                <a:latin typeface="Arial" panose="020B0604020202020204" pitchFamily="34" charset="0"/>
                <a:ea typeface="ＭＳ Ｐゴシック" charset="0"/>
                <a:cs typeface="Arial" panose="020B0604020202020204" pitchFamily="34" charset="0"/>
              </a:rPr>
              <a:t>كان حاكم بيثيني</a:t>
            </a:r>
            <a:r>
              <a:rPr lang="ar-JO" dirty="0">
                <a:latin typeface="Arial" panose="020B0604020202020204" pitchFamily="34" charset="0"/>
                <a:ea typeface="ＭＳ Ｐゴシック" charset="0"/>
                <a:cs typeface="Arial" panose="020B0604020202020204" pitchFamily="34" charset="0"/>
              </a:rPr>
              <a:t>ا</a:t>
            </a:r>
            <a:r>
              <a:rPr lang="ar-SA" dirty="0">
                <a:latin typeface="Arial" panose="020B0604020202020204" pitchFamily="34" charset="0"/>
                <a:ea typeface="ＭＳ Ｐゴシック" charset="0"/>
                <a:cs typeface="Arial" panose="020B0604020202020204" pitchFamily="34" charset="0"/>
              </a:rPr>
              <a:t> الذي كتب عدة رسائ</a:t>
            </a:r>
            <a:r>
              <a:rPr lang="ar-JO" dirty="0">
                <a:latin typeface="Arial" panose="020B0604020202020204" pitchFamily="34" charset="0"/>
                <a:ea typeface="ＭＳ Ｐゴシック" charset="0"/>
                <a:cs typeface="Arial" panose="020B0604020202020204" pitchFamily="34" charset="0"/>
              </a:rPr>
              <a:t>ل </a:t>
            </a:r>
            <a:r>
              <a:rPr lang="ar-SA" dirty="0">
                <a:latin typeface="Arial" panose="020B0604020202020204" pitchFamily="34" charset="0"/>
                <a:ea typeface="ＭＳ Ｐゴシック" charset="0"/>
                <a:cs typeface="Arial" panose="020B0604020202020204" pitchFamily="34" charset="0"/>
              </a:rPr>
              <a:t>إلى الإمبراطور تراجان</a:t>
            </a:r>
            <a:r>
              <a:rPr lang="ar-JO" dirty="0">
                <a:latin typeface="Arial" panose="020B0604020202020204" pitchFamily="34" charset="0"/>
                <a:ea typeface="ＭＳ Ｐゴシック" charset="0"/>
                <a:cs typeface="Arial" panose="020B0604020202020204" pitchFamily="34" charset="0"/>
              </a:rPr>
              <a:t> </a:t>
            </a:r>
            <a:r>
              <a:rPr lang="ar-SA" dirty="0">
                <a:latin typeface="Arial" panose="020B0604020202020204" pitchFamily="34" charset="0"/>
                <a:ea typeface="ＭＳ Ｐゴシック" charset="0"/>
                <a:cs typeface="Arial" panose="020B0604020202020204" pitchFamily="34" charset="0"/>
              </a:rPr>
              <a:t>يستشيره في مواضيع مختلفة. </a:t>
            </a:r>
            <a:endParaRPr lang="en-US" dirty="0">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 ب</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00894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795">
                                            <p:bg/>
                                          </p:spTgt>
                                        </p:tgtEl>
                                        <p:attrNameLst>
                                          <p:attrName>style.visibility</p:attrName>
                                        </p:attrNameLst>
                                      </p:cBhvr>
                                      <p:to>
                                        <p:strVal val="visible"/>
                                      </p:to>
                                    </p:set>
                                    <p:animEffect transition="in" filter="dissolve">
                                      <p:cBhvr>
                                        <p:cTn id="7" dur="500"/>
                                        <p:tgtEl>
                                          <p:spTgt spid="33795">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3795">
                                            <p:txEl>
                                              <p:pRg st="0" end="0"/>
                                            </p:txEl>
                                          </p:spTgt>
                                        </p:tgtEl>
                                        <p:attrNameLst>
                                          <p:attrName>style.visibility</p:attrName>
                                        </p:attrNameLst>
                                      </p:cBhvr>
                                      <p:to>
                                        <p:strVal val="visible"/>
                                      </p:to>
                                    </p:set>
                                    <p:animEffect transition="in" filter="dissolve">
                                      <p:cBhvr>
                                        <p:cTn id="10" dur="500"/>
                                        <p:tgtEl>
                                          <p:spTgt spid="337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uiExpand="1" build="p"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62" name="Rectangle 2"/>
          <p:cNvSpPr>
            <a:spLocks noGrp="1" noChangeArrowheads="1"/>
          </p:cNvSpPr>
          <p:nvPr>
            <p:ph type="title"/>
          </p:nvPr>
        </p:nvSpPr>
        <p:spPr>
          <a:xfrm>
            <a:off x="0" y="914400"/>
            <a:ext cx="9144000" cy="1143000"/>
          </a:xfrm>
          <a:solidFill>
            <a:srgbClr val="000099"/>
          </a:solidFill>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مراسلات مفيدة (111 ب. م)</a:t>
            </a:r>
            <a:endParaRPr lang="en-US" dirty="0">
              <a:latin typeface="Arial" panose="020B0604020202020204" pitchFamily="34" charset="0"/>
              <a:ea typeface="ＭＳ Ｐゴシック" charset="0"/>
              <a:cs typeface="Arial" panose="020B0604020202020204" pitchFamily="34" charset="0"/>
            </a:endParaRPr>
          </a:p>
        </p:txBody>
      </p:sp>
      <p:sp>
        <p:nvSpPr>
          <p:cNvPr id="450566" name="Text Box 6"/>
          <p:cNvSpPr txBox="1">
            <a:spLocks noChangeArrowheads="1"/>
          </p:cNvSpPr>
          <p:nvPr/>
        </p:nvSpPr>
        <p:spPr bwMode="auto">
          <a:xfrm>
            <a:off x="6781800" y="2533650"/>
            <a:ext cx="1828800" cy="1200329"/>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الحاكم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بليني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بيثينيا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2" name="Text Box 7"/>
          <p:cNvSpPr txBox="1">
            <a:spLocks noChangeArrowheads="1"/>
          </p:cNvSpPr>
          <p:nvPr/>
        </p:nvSpPr>
        <p:spPr bwMode="auto">
          <a:xfrm>
            <a:off x="2065338" y="2457450"/>
            <a:ext cx="1897062" cy="1200329"/>
          </a:xfrm>
          <a:prstGeom prst="rect">
            <a:avLst/>
          </a:prstGeom>
          <a:solidFill>
            <a:srgbClr val="99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الإمبراطور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تراجان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Curved Up Arrow 6"/>
          <p:cNvSpPr>
            <a:spLocks noChangeArrowheads="1"/>
          </p:cNvSpPr>
          <p:nvPr/>
        </p:nvSpPr>
        <p:spPr bwMode="auto">
          <a:xfrm flipH="1">
            <a:off x="3733800" y="3733800"/>
            <a:ext cx="4114800" cy="1066800"/>
          </a:xfrm>
          <a:prstGeom prst="curvedUpArrow">
            <a:avLst>
              <a:gd name="adj1" fmla="val 25000"/>
              <a:gd name="adj2" fmla="val 50000"/>
              <a:gd name="adj3" fmla="val 25000"/>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 name="Curved Up Arrow 7"/>
          <p:cNvSpPr>
            <a:spLocks noChangeArrowheads="1"/>
          </p:cNvSpPr>
          <p:nvPr/>
        </p:nvSpPr>
        <p:spPr bwMode="auto">
          <a:xfrm>
            <a:off x="3505200" y="3657600"/>
            <a:ext cx="4876800" cy="1524000"/>
          </a:xfrm>
          <a:prstGeom prst="curvedUpArrow">
            <a:avLst>
              <a:gd name="adj1" fmla="val 19289"/>
              <a:gd name="adj2" fmla="val 32474"/>
              <a:gd name="adj3" fmla="val 24273"/>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1303" name="Text Box 7"/>
          <p:cNvSpPr txBox="1">
            <a:spLocks noChangeArrowheads="1"/>
          </p:cNvSpPr>
          <p:nvPr/>
        </p:nvSpPr>
        <p:spPr bwMode="auto">
          <a:xfrm>
            <a:off x="5651500" y="-168275"/>
            <a:ext cx="3421063" cy="1077218"/>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خارطة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الإمبراطورية الرومانيّة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77967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6"/>
                                        </p:tgtEl>
                                        <p:attrNameLst>
                                          <p:attrName>style.visibility</p:attrName>
                                        </p:attrNameLst>
                                      </p:cBhvr>
                                      <p:to>
                                        <p:strVal val="visible"/>
                                      </p:to>
                                    </p:set>
                                    <p:animEffect transition="in" filter="fade">
                                      <p:cBhvr>
                                        <p:cTn id="7" dur="500"/>
                                        <p:tgtEl>
                                          <p:spTgt spid="4505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70342"/>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righ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6" grpId="0" animBg="1" autoUpdateAnimBg="0"/>
      <p:bldP spid="270342" grpId="0" animBg="1"/>
      <p:bldP spid="7" grpId="0" animBg="1"/>
      <p:bldP spid="8"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ChangeArrowheads="1"/>
          </p:cNvSpPr>
          <p:nvPr>
            <p:ph type="ctrTitle"/>
          </p:nvPr>
        </p:nvSpPr>
        <p:spPr>
          <a:xfrm>
            <a:off x="0" y="0"/>
            <a:ext cx="9144000" cy="1203325"/>
          </a:xfrm>
        </p:spPr>
        <p:txBody>
          <a:bodyPr/>
          <a:lstStyle/>
          <a:p>
            <a:pPr eaLnBrk="1" hangingPunct="1">
              <a:defRPr/>
            </a:pPr>
            <a:r>
              <a:rPr lang="ar-JO" sz="4800" dirty="0">
                <a:latin typeface="Arial" panose="020B0604020202020204" pitchFamily="34" charset="0"/>
                <a:ea typeface="ＭＳ Ｐゴシック" charset="0"/>
                <a:cs typeface="Arial" panose="020B0604020202020204" pitchFamily="34" charset="0"/>
              </a:rPr>
              <a:t>معاناة الكنيسة المبكرة</a:t>
            </a:r>
            <a:endParaRPr lang="en-US" sz="4800" dirty="0">
              <a:latin typeface="Arial" panose="020B0604020202020204" pitchFamily="34" charset="0"/>
              <a:ea typeface="ＭＳ Ｐゴシック" charset="0"/>
              <a:cs typeface="Arial" panose="020B0604020202020204" pitchFamily="34" charset="0"/>
            </a:endParaRPr>
          </a:p>
        </p:txBody>
      </p:sp>
      <p:sp>
        <p:nvSpPr>
          <p:cNvPr id="312323" name="Text Box 5"/>
          <p:cNvSpPr txBox="1">
            <a:spLocks noChangeArrowheads="1"/>
          </p:cNvSpPr>
          <p:nvPr/>
        </p:nvSpPr>
        <p:spPr bwMode="auto">
          <a:xfrm>
            <a:off x="5595938" y="5791200"/>
            <a:ext cx="3243262"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00"/>
                </a:solidFill>
                <a:effectLst/>
                <a:uLnTx/>
                <a:uFillTx/>
                <a:latin typeface="Arial" charset="0"/>
                <a:ea typeface="ＭＳ Ｐゴシック" charset="0"/>
                <a:cs typeface="Arial" charset="0"/>
              </a:rPr>
              <a:t>Pliny, </a:t>
            </a:r>
            <a:r>
              <a:rPr kumimoji="0" lang="en-US" sz="2800" b="0" i="1" u="none" strike="noStrike" kern="1200" cap="none" spc="0" normalizeH="0" baseline="0" noProof="0">
                <a:ln>
                  <a:noFill/>
                </a:ln>
                <a:solidFill>
                  <a:srgbClr val="FFFF00"/>
                </a:solidFill>
                <a:effectLst/>
                <a:uLnTx/>
                <a:uFillTx/>
                <a:latin typeface="Arial" charset="0"/>
                <a:ea typeface="ＭＳ Ｐゴシック" charset="0"/>
                <a:cs typeface="Arial" charset="0"/>
              </a:rPr>
              <a:t>Letters</a:t>
            </a:r>
            <a:r>
              <a:rPr kumimoji="0" lang="en-US" sz="2800" b="0" i="0" u="none" strike="noStrike" kern="1200" cap="none" spc="0" normalizeH="0" baseline="0" noProof="0">
                <a:ln>
                  <a:noFill/>
                </a:ln>
                <a:solidFill>
                  <a:srgbClr val="FFFF00"/>
                </a:solidFill>
                <a:effectLst/>
                <a:uLnTx/>
                <a:uFillTx/>
                <a:latin typeface="Arial" charset="0"/>
                <a:ea typeface="ＭＳ Ｐゴシック" charset="0"/>
                <a:cs typeface="Arial" charset="0"/>
              </a:rPr>
              <a:t> 10.96</a:t>
            </a:r>
          </a:p>
        </p:txBody>
      </p:sp>
      <p:sp>
        <p:nvSpPr>
          <p:cNvPr id="312324" name="Text Box 6"/>
          <p:cNvSpPr txBox="1">
            <a:spLocks noChangeArrowheads="1"/>
          </p:cNvSpPr>
          <p:nvPr/>
        </p:nvSpPr>
        <p:spPr bwMode="auto">
          <a:xfrm>
            <a:off x="539750" y="6477000"/>
            <a:ext cx="853598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Arial" charset="0"/>
              </a:rPr>
              <a:t>(c)Paul Halsall Mar 1996. halsall@murray.fordham.edu http://www.fordham.edu/halsall/source/pliny1.html</a:t>
            </a:r>
          </a:p>
        </p:txBody>
      </p:sp>
      <p:sp>
        <p:nvSpPr>
          <p:cNvPr id="125959" name="Rectangle 7"/>
          <p:cNvSpPr>
            <a:spLocks noChangeArrowheads="1"/>
          </p:cNvSpPr>
          <p:nvPr/>
        </p:nvSpPr>
        <p:spPr bwMode="auto">
          <a:xfrm>
            <a:off x="457200" y="1371600"/>
            <a:ext cx="8229600" cy="4267200"/>
          </a:xfrm>
          <a:prstGeom prst="rect">
            <a:avLst/>
          </a:prstGeom>
          <a:noFill/>
          <a:ln w="9525">
            <a:noFill/>
            <a:miter lim="800000"/>
            <a:headEnd/>
            <a:tailEnd/>
          </a:ln>
          <a:effectLst>
            <a:outerShdw blurRad="50800" dist="38100" dir="2700000">
              <a:srgbClr val="000000">
                <a:alpha val="43000"/>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Governor Pliny to Emperor Trajan (AD 111):</a:t>
            </a:r>
          </a:p>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 have observed the following procedure: I interrogated these as to whether they were Christians; those who confessed I interrogated a second and a third time, threatening them with punishment; those who persisted I ordered executed…</a:t>
            </a:r>
            <a:endPar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pic>
        <p:nvPicPr>
          <p:cNvPr id="312326" name="Picture 6" descr="earlychurchsuffer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95400"/>
            <a:ext cx="9155113" cy="556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 ب</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12992135"/>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maninpain.jpg">
            <a:extLst>
              <a:ext uri="{FF2B5EF4-FFF2-40B4-BE49-F238E27FC236}">
                <a16:creationId xmlns:a16="http://schemas.microsoft.com/office/drawing/2014/main" id="{69D3DD28-81F0-4161-2EE2-CAA71EE53B7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6350" y="-26988"/>
            <a:ext cx="9150350" cy="6884988"/>
          </a:xfrm>
          <a:prstGeom prst="rect">
            <a:avLst/>
          </a:prstGeom>
          <a:noFill/>
          <a:ln w="9525">
            <a:noFill/>
            <a:miter lim="800000"/>
            <a:headEnd/>
            <a:tailEnd/>
          </a:ln>
        </p:spPr>
      </p:pic>
      <p:sp>
        <p:nvSpPr>
          <p:cNvPr id="645122" name="Rectangle 2"/>
          <p:cNvSpPr>
            <a:spLocks noGrp="1" noChangeArrowheads="1"/>
          </p:cNvSpPr>
          <p:nvPr>
            <p:ph type="ctrTitle"/>
          </p:nvPr>
        </p:nvSpPr>
        <p:spPr>
          <a:xfrm>
            <a:off x="0" y="0"/>
            <a:ext cx="9144000" cy="1203325"/>
          </a:xfrm>
        </p:spPr>
        <p:txBody>
          <a:bodyPr/>
          <a:lstStyle/>
          <a:p>
            <a:pPr eaLnBrk="1" hangingPunct="1">
              <a:defRPr/>
            </a:pPr>
            <a:r>
              <a:rPr lang="ar-JO" sz="4400" b="1" dirty="0">
                <a:latin typeface="Arial" panose="020B0604020202020204" pitchFamily="34" charset="0"/>
                <a:ea typeface="ＭＳ Ｐゴシック" charset="0"/>
                <a:cs typeface="Arial" panose="020B0604020202020204" pitchFamily="34" charset="0"/>
              </a:rPr>
              <a:t>معاناة الكنيسة المبكرة</a:t>
            </a:r>
            <a:endParaRPr lang="en-US" sz="4400" b="1" dirty="0">
              <a:latin typeface="Arial" panose="020B0604020202020204" pitchFamily="34" charset="0"/>
              <a:ea typeface="ＭＳ Ｐゴシック" charset="0"/>
              <a:cs typeface="Arial" panose="020B0604020202020204" pitchFamily="34" charset="0"/>
            </a:endParaRPr>
          </a:p>
        </p:txBody>
      </p:sp>
      <p:sp>
        <p:nvSpPr>
          <p:cNvPr id="645123" name="Rectangle 3"/>
          <p:cNvSpPr>
            <a:spLocks noGrp="1" noChangeArrowheads="1"/>
          </p:cNvSpPr>
          <p:nvPr>
            <p:ph type="subTitle" idx="1"/>
          </p:nvPr>
        </p:nvSpPr>
        <p:spPr>
          <a:xfrm>
            <a:off x="533400" y="1371600"/>
            <a:ext cx="8229600" cy="4267200"/>
          </a:xfrm>
        </p:spPr>
        <p:txBody>
          <a:bodyPr/>
          <a:lstStyle/>
          <a:p>
            <a:pPr algn="r" eaLnBrk="1" hangingPunct="1">
              <a:buFont typeface="Arial" charset="0"/>
              <a:buNone/>
              <a:defRPr/>
            </a:pPr>
            <a:r>
              <a:rPr lang="ar-JO" sz="2400" b="1" u="sng" dirty="0">
                <a:latin typeface="Arial"/>
                <a:ea typeface="ＭＳ Ｐゴシック" charset="0"/>
                <a:cs typeface="Arial"/>
              </a:rPr>
              <a:t>من الحاكم بليني إلى الإمبراطور تراجان (111 ب. م):</a:t>
            </a:r>
            <a:endParaRPr lang="en-US" sz="2400" b="1" u="sng" dirty="0">
              <a:latin typeface="Arial"/>
              <a:ea typeface="ＭＳ Ｐゴシック" charset="0"/>
              <a:cs typeface="Arial"/>
            </a:endParaRPr>
          </a:p>
          <a:p>
            <a:pPr algn="r" eaLnBrk="1" hangingPunct="1">
              <a:buFont typeface="Arial" charset="0"/>
              <a:buNone/>
              <a:defRPr/>
            </a:pPr>
            <a:endParaRPr lang="en-US" sz="2400" b="1" dirty="0">
              <a:latin typeface="Arial"/>
              <a:ea typeface="ＭＳ Ｐゴシック" charset="0"/>
              <a:cs typeface="Arial"/>
            </a:endParaRPr>
          </a:p>
          <a:p>
            <a:pPr algn="r" eaLnBrk="1" hangingPunct="1">
              <a:buFont typeface="Arial" charset="0"/>
              <a:buNone/>
              <a:defRPr/>
            </a:pPr>
            <a:r>
              <a:rPr lang="ar-SA" sz="2800" b="1" dirty="0">
                <a:effectLst/>
                <a:latin typeface="Arial"/>
                <a:ea typeface="ＭＳ Ｐゴシック" charset="0"/>
                <a:cs typeface="Arial"/>
              </a:rPr>
              <a:t>لقد اتبعتُ الإجراء التالي:</a:t>
            </a:r>
            <a:endParaRPr lang="ar-JO" sz="2800" b="1" dirty="0">
              <a:effectLst/>
              <a:latin typeface="Arial"/>
              <a:ea typeface="ＭＳ Ｐゴシック" charset="0"/>
              <a:cs typeface="Arial"/>
            </a:endParaRPr>
          </a:p>
          <a:p>
            <a:pPr algn="r" eaLnBrk="1" hangingPunct="1">
              <a:buFont typeface="Arial" charset="0"/>
              <a:buNone/>
              <a:defRPr/>
            </a:pPr>
            <a:r>
              <a:rPr lang="ar-SA" sz="2800" b="1" dirty="0">
                <a:effectLst/>
                <a:latin typeface="Arial"/>
                <a:ea typeface="ＭＳ Ｐゴシック" charset="0"/>
                <a:cs typeface="Arial"/>
              </a:rPr>
              <a:t> استجوبت هؤلاء إذا كانوا مسيحيين</a:t>
            </a:r>
            <a:endParaRPr lang="ar-JO" sz="2800" b="1" dirty="0">
              <a:effectLst/>
              <a:latin typeface="Arial"/>
              <a:ea typeface="ＭＳ Ｐゴシック" charset="0"/>
              <a:cs typeface="Arial"/>
            </a:endParaRPr>
          </a:p>
          <a:p>
            <a:pPr algn="r" eaLnBrk="1" hangingPunct="1">
              <a:buFont typeface="Arial" charset="0"/>
              <a:buNone/>
              <a:defRPr/>
            </a:pPr>
            <a:r>
              <a:rPr lang="ar-SA" sz="2800" b="1" dirty="0">
                <a:effectLst/>
                <a:latin typeface="Arial"/>
                <a:ea typeface="ＭＳ Ｐゴシック" charset="0"/>
                <a:cs typeface="Arial"/>
              </a:rPr>
              <a:t> والذين اعترفوا</a:t>
            </a:r>
            <a:r>
              <a:rPr lang="ar-JO" sz="2800" b="1" dirty="0">
                <a:effectLst/>
                <a:latin typeface="Arial"/>
                <a:ea typeface="ＭＳ Ｐゴシック" charset="0"/>
                <a:cs typeface="Arial"/>
              </a:rPr>
              <a:t> </a:t>
            </a:r>
            <a:r>
              <a:rPr lang="ar-SA" sz="2800" b="1" dirty="0">
                <a:effectLst/>
                <a:latin typeface="Arial"/>
                <a:ea typeface="ＭＳ Ｐゴシック" charset="0"/>
                <a:cs typeface="Arial"/>
              </a:rPr>
              <a:t>استجويتهم مرة ثانية </a:t>
            </a:r>
            <a:endParaRPr lang="ar-JO" sz="2800" b="1" dirty="0">
              <a:effectLst/>
              <a:latin typeface="Arial"/>
              <a:ea typeface="ＭＳ Ｐゴシック" charset="0"/>
              <a:cs typeface="Arial"/>
            </a:endParaRPr>
          </a:p>
          <a:p>
            <a:pPr algn="r" eaLnBrk="1" hangingPunct="1">
              <a:buFont typeface="Arial" charset="0"/>
              <a:buNone/>
              <a:defRPr/>
            </a:pPr>
            <a:r>
              <a:rPr lang="ar-SA" sz="2800" b="1" dirty="0">
                <a:effectLst/>
                <a:latin typeface="Arial"/>
                <a:ea typeface="ＭＳ Ｐゴシック" charset="0"/>
                <a:cs typeface="Arial"/>
              </a:rPr>
              <a:t>وثالثة</a:t>
            </a:r>
            <a:r>
              <a:rPr lang="ar-JO" sz="2800" b="1" dirty="0">
                <a:effectLst/>
                <a:latin typeface="Arial"/>
                <a:ea typeface="ＭＳ Ｐゴシック" charset="0"/>
                <a:cs typeface="Arial"/>
              </a:rPr>
              <a:t> </a:t>
            </a:r>
            <a:r>
              <a:rPr lang="ar-SA" sz="2800" b="1" dirty="0">
                <a:effectLst/>
                <a:latin typeface="Arial"/>
                <a:ea typeface="ＭＳ Ｐゴシック" charset="0"/>
                <a:cs typeface="Arial"/>
              </a:rPr>
              <a:t>وهددت</a:t>
            </a:r>
            <a:r>
              <a:rPr lang="ar-JO" sz="2800" b="1" dirty="0">
                <a:effectLst/>
                <a:latin typeface="Arial"/>
                <a:ea typeface="ＭＳ Ｐゴシック" charset="0"/>
                <a:cs typeface="Arial"/>
              </a:rPr>
              <a:t>ه</a:t>
            </a:r>
            <a:r>
              <a:rPr lang="ar-SA" sz="2800" b="1" dirty="0">
                <a:effectLst/>
                <a:latin typeface="Arial"/>
                <a:ea typeface="ＭＳ Ｐゴシック" charset="0"/>
                <a:cs typeface="Arial"/>
              </a:rPr>
              <a:t>م بالعقوبة؛</a:t>
            </a:r>
            <a:endParaRPr lang="ar-JO" sz="2800" b="1" dirty="0">
              <a:effectLst/>
              <a:latin typeface="Arial"/>
              <a:ea typeface="ＭＳ Ｐゴシック" charset="0"/>
              <a:cs typeface="Arial"/>
            </a:endParaRPr>
          </a:p>
          <a:p>
            <a:pPr algn="r" eaLnBrk="1" hangingPunct="1">
              <a:buFont typeface="Arial" charset="0"/>
              <a:buNone/>
              <a:defRPr/>
            </a:pPr>
            <a:r>
              <a:rPr lang="ar-SA" sz="2800" b="1" dirty="0">
                <a:effectLst/>
                <a:latin typeface="Arial"/>
                <a:ea typeface="ＭＳ Ｐゴシック" charset="0"/>
                <a:cs typeface="Arial"/>
              </a:rPr>
              <a:t> أولئك الذين أصروا أمرت بإعدامهم</a:t>
            </a:r>
            <a:r>
              <a:rPr lang="ar-JO" sz="2800" b="1" dirty="0">
                <a:effectLst/>
                <a:latin typeface="Arial"/>
                <a:ea typeface="ＭＳ Ｐゴシック" charset="0"/>
                <a:cs typeface="Arial"/>
              </a:rPr>
              <a:t> ...</a:t>
            </a:r>
            <a:endParaRPr lang="en-US" sz="2800" b="1" u="sng" dirty="0">
              <a:effectLst/>
              <a:latin typeface="Arial"/>
              <a:ea typeface="ＭＳ Ｐゴシック" charset="0"/>
              <a:cs typeface="Arial"/>
            </a:endParaRPr>
          </a:p>
        </p:txBody>
      </p:sp>
      <p:sp>
        <p:nvSpPr>
          <p:cNvPr id="645124"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 ب</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70020" name="Text Box 5"/>
          <p:cNvSpPr txBox="1">
            <a:spLocks noChangeArrowheads="1"/>
          </p:cNvSpPr>
          <p:nvPr/>
        </p:nvSpPr>
        <p:spPr bwMode="auto">
          <a:xfrm>
            <a:off x="5595938" y="5791200"/>
            <a:ext cx="256352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بليني، الرسائل 10 .96</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70021" name="Text Box 6"/>
          <p:cNvSpPr txBox="1">
            <a:spLocks noChangeArrowheads="1"/>
          </p:cNvSpPr>
          <p:nvPr/>
        </p:nvSpPr>
        <p:spPr bwMode="auto">
          <a:xfrm>
            <a:off x="539750" y="6477000"/>
            <a:ext cx="78597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charset="0"/>
                <a:ea typeface="ＭＳ Ｐゴシック" charset="0"/>
                <a:cs typeface="Arial" charset="0"/>
              </a:rPr>
              <a:t>(c)Paul Halsall Mar 1996. halsall@murray.fordham.edu http://www.fordham.edu/halsall/source/pliny1.html</a:t>
            </a: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descr="Jupit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0"/>
            <a:ext cx="3124200" cy="822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0402" name="AutoShape 3"/>
          <p:cNvSpPr>
            <a:spLocks noChangeArrowheads="1"/>
          </p:cNvSpPr>
          <p:nvPr/>
        </p:nvSpPr>
        <p:spPr bwMode="auto">
          <a:xfrm>
            <a:off x="990600" y="0"/>
            <a:ext cx="8077200" cy="3581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309 w 21600"/>
              <a:gd name="T13" fmla="*/ 4309 h 21600"/>
              <a:gd name="T14" fmla="*/ 17291 w 21600"/>
              <a:gd name="T15" fmla="*/ 17291 h 21600"/>
            </a:gdLst>
            <a:ahLst/>
            <a:cxnLst>
              <a:cxn ang="T8">
                <a:pos x="T0" y="T1"/>
              </a:cxn>
              <a:cxn ang="T9">
                <a:pos x="T2" y="T3"/>
              </a:cxn>
              <a:cxn ang="T10">
                <a:pos x="T4" y="T5"/>
              </a:cxn>
              <a:cxn ang="T11">
                <a:pos x="T6" y="T7"/>
              </a:cxn>
            </a:cxnLst>
            <a:rect l="T12" t="T13" r="T14" b="T15"/>
            <a:pathLst>
              <a:path w="21600" h="21600">
                <a:moveTo>
                  <a:pt x="0" y="0"/>
                </a:moveTo>
                <a:lnTo>
                  <a:pt x="5018" y="21600"/>
                </a:lnTo>
                <a:lnTo>
                  <a:pt x="16582" y="21600"/>
                </a:lnTo>
                <a:lnTo>
                  <a:pt x="21600" y="0"/>
                </a:lnTo>
                <a:lnTo>
                  <a:pt x="0" y="0"/>
                </a:lnTo>
                <a:close/>
              </a:path>
            </a:pathLst>
          </a:cu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31748" name="Rectangle 4"/>
          <p:cNvSpPr>
            <a:spLocks noGrp="1" noChangeArrowheads="1"/>
          </p:cNvSpPr>
          <p:nvPr>
            <p:ph type="ctrTitle"/>
          </p:nvPr>
        </p:nvSpPr>
        <p:spPr>
          <a:xfrm>
            <a:off x="762000" y="304800"/>
            <a:ext cx="7772400" cy="990600"/>
          </a:xfrm>
        </p:spPr>
        <p:txBody>
          <a:bodyPr/>
          <a:lstStyle/>
          <a:p>
            <a:pPr eaLnBrk="1" hangingPunct="1">
              <a:defRPr/>
            </a:pPr>
            <a:r>
              <a:rPr lang="ar-JO" sz="6000" dirty="0">
                <a:latin typeface="Arial" panose="020B0604020202020204" pitchFamily="34" charset="0"/>
                <a:ea typeface="ＭＳ Ｐゴシック" charset="0"/>
                <a:cs typeface="Arial" panose="020B0604020202020204" pitchFamily="34" charset="0"/>
              </a:rPr>
              <a:t>الديانات الوثنية</a:t>
            </a:r>
            <a:endParaRPr lang="en-US" sz="6000" dirty="0">
              <a:latin typeface="Arial" panose="020B0604020202020204" pitchFamily="34" charset="0"/>
              <a:ea typeface="ＭＳ Ｐゴシック" charset="0"/>
              <a:cs typeface="Arial" panose="020B0604020202020204" pitchFamily="34" charset="0"/>
            </a:endParaRPr>
          </a:p>
        </p:txBody>
      </p:sp>
      <p:sp>
        <p:nvSpPr>
          <p:cNvPr id="31749" name="Rectangle 5"/>
          <p:cNvSpPr>
            <a:spLocks noGrp="1" noChangeArrowheads="1"/>
          </p:cNvSpPr>
          <p:nvPr>
            <p:ph type="subTitle" idx="1"/>
          </p:nvPr>
        </p:nvSpPr>
        <p:spPr>
          <a:xfrm>
            <a:off x="2514600" y="1676400"/>
            <a:ext cx="4495800" cy="1371600"/>
          </a:xfrm>
        </p:spPr>
        <p:txBody>
          <a:bodyPr/>
          <a:lstStyle/>
          <a:p>
            <a:pPr eaLnBrk="1" hangingPunct="1">
              <a:buFont typeface="Arial" charset="0"/>
              <a:buNone/>
              <a:defRPr/>
            </a:pPr>
            <a:r>
              <a:rPr lang="ar-JO" sz="3600" dirty="0">
                <a:latin typeface="Arial" panose="020B0604020202020204" pitchFamily="34" charset="0"/>
                <a:ea typeface="ＭＳ Ｐゴシック" charset="0"/>
                <a:cs typeface="Arial" panose="020B0604020202020204" pitchFamily="34" charset="0"/>
              </a:rPr>
              <a:t>انواع أنظمة الإيمان الأممية</a:t>
            </a:r>
            <a:endParaRPr lang="en-US" sz="3600" dirty="0">
              <a:latin typeface="Arial" panose="020B0604020202020204" pitchFamily="34" charset="0"/>
              <a:ea typeface="ＭＳ Ｐゴシック" charset="0"/>
              <a:cs typeface="Arial" panose="020B0604020202020204" pitchFamily="34" charset="0"/>
            </a:endParaRPr>
          </a:p>
        </p:txBody>
      </p:sp>
      <p:sp>
        <p:nvSpPr>
          <p:cNvPr id="230405" name="Rectangle 6"/>
          <p:cNvSpPr>
            <a:spLocks noChangeArrowheads="1"/>
          </p:cNvSpPr>
          <p:nvPr/>
        </p:nvSpPr>
        <p:spPr bwMode="auto">
          <a:xfrm>
            <a:off x="0" y="-681038"/>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endParaRPr lang="en-US">
              <a:latin typeface="Arial" panose="020B0604020202020204" pitchFamily="34" charset="0"/>
              <a:cs typeface="Arial" panose="020B0604020202020204" pitchFamily="34" charset="0"/>
            </a:endParaRPr>
          </a:p>
        </p:txBody>
      </p:sp>
      <p:graphicFrame>
        <p:nvGraphicFramePr>
          <p:cNvPr id="31760" name="Group 16"/>
          <p:cNvGraphicFramePr>
            <a:graphicFrameLocks noGrp="1"/>
          </p:cNvGraphicFramePr>
          <p:nvPr/>
        </p:nvGraphicFramePr>
        <p:xfrm>
          <a:off x="0" y="-681038"/>
          <a:ext cx="207964" cy="517554"/>
        </p:xfrm>
        <a:graphic>
          <a:graphicData uri="http://schemas.openxmlformats.org/drawingml/2006/table">
            <a:tbl>
              <a:tblPr/>
              <a:tblGrid>
                <a:gridCol w="207964">
                  <a:extLst>
                    <a:ext uri="{9D8B030D-6E8A-4147-A177-3AD203B41FA5}">
                      <a16:colId xmlns:a16="http://schemas.microsoft.com/office/drawing/2014/main" val="20000"/>
                    </a:ext>
                  </a:extLst>
                </a:gridCol>
              </a:tblGrid>
              <a:tr h="517525">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pitchFamily="22" charset="0"/>
                        <a:buNone/>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Tahoma" pitchFamily="22" charset="-52"/>
                      </a:endParaRPr>
                    </a:p>
                  </a:txBody>
                  <a:tcPr marL="91282" marR="91282" marT="45417" marB="45417" horzOverflow="overflow">
                    <a:lnL cap="flat">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1757" name="Rectangle 13"/>
          <p:cNvSpPr>
            <a:spLocks noChangeArrowheads="1"/>
          </p:cNvSpPr>
          <p:nvPr/>
        </p:nvSpPr>
        <p:spPr bwMode="auto">
          <a:xfrm>
            <a:off x="2819400" y="3733800"/>
            <a:ext cx="6324600" cy="3505200"/>
          </a:xfrm>
          <a:prstGeom prst="rect">
            <a:avLst/>
          </a:prstGeom>
          <a:noFill/>
          <a:ln w="9525">
            <a:noFill/>
            <a:miter lim="800000"/>
            <a:headEnd/>
            <a:tailEnd/>
          </a:ln>
          <a:effectLst/>
        </p:spPr>
        <p:txBody>
          <a:bodyPr/>
          <a:lstStyle/>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الديانة الوثنية التقليدية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30409" name="Text Box 14"/>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150</a:t>
            </a:r>
            <a:endParaRPr lang="en-US" sz="2000" b="1" dirty="0">
              <a:latin typeface="Arial" panose="020B0604020202020204" pitchFamily="34" charset="0"/>
              <a:cs typeface="Arial" panose="020B0604020202020204" pitchFamily="34" charset="0"/>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maninpain.jpg">
            <a:extLst>
              <a:ext uri="{FF2B5EF4-FFF2-40B4-BE49-F238E27FC236}">
                <a16:creationId xmlns:a16="http://schemas.microsoft.com/office/drawing/2014/main" id="{E5008D48-4071-3B24-4E25-0E5E1F11BB8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6350" y="-26988"/>
            <a:ext cx="9150350" cy="6884988"/>
          </a:xfrm>
          <a:prstGeom prst="rect">
            <a:avLst/>
          </a:prstGeom>
          <a:noFill/>
          <a:ln w="9525">
            <a:noFill/>
            <a:miter lim="800000"/>
            <a:headEnd/>
            <a:tailEnd/>
          </a:ln>
        </p:spPr>
      </p:pic>
      <p:sp>
        <p:nvSpPr>
          <p:cNvPr id="647170" name="Rectangle 2"/>
          <p:cNvSpPr>
            <a:spLocks noGrp="1" noChangeArrowheads="1"/>
          </p:cNvSpPr>
          <p:nvPr>
            <p:ph type="ctrTitle"/>
          </p:nvPr>
        </p:nvSpPr>
        <p:spPr>
          <a:xfrm>
            <a:off x="0" y="0"/>
            <a:ext cx="9144000" cy="1203325"/>
          </a:xfrm>
        </p:spPr>
        <p:txBody>
          <a:bodyPr/>
          <a:lstStyle/>
          <a:p>
            <a:pPr eaLnBrk="1" hangingPunct="1">
              <a:defRPr/>
            </a:pPr>
            <a:r>
              <a:rPr lang="ar-JO" sz="4400" b="1" dirty="0">
                <a:latin typeface="Arial" panose="020B0604020202020204" pitchFamily="34" charset="0"/>
                <a:ea typeface="ＭＳ Ｐゴシック" charset="0"/>
                <a:cs typeface="Arial" panose="020B0604020202020204" pitchFamily="34" charset="0"/>
              </a:rPr>
              <a:t>معاناة الكنيسة المبكرة</a:t>
            </a:r>
            <a:endParaRPr lang="en-US" sz="4400" b="1" dirty="0">
              <a:latin typeface="Arial" panose="020B0604020202020204" pitchFamily="34" charset="0"/>
              <a:ea typeface="ＭＳ Ｐゴシック" charset="0"/>
              <a:cs typeface="Arial" panose="020B0604020202020204" pitchFamily="34" charset="0"/>
            </a:endParaRPr>
          </a:p>
        </p:txBody>
      </p:sp>
      <p:sp>
        <p:nvSpPr>
          <p:cNvPr id="647171" name="Rectangle 3"/>
          <p:cNvSpPr>
            <a:spLocks noGrp="1" noChangeArrowheads="1"/>
          </p:cNvSpPr>
          <p:nvPr>
            <p:ph type="subTitle" idx="1"/>
          </p:nvPr>
        </p:nvSpPr>
        <p:spPr>
          <a:xfrm>
            <a:off x="304800" y="1371600"/>
            <a:ext cx="8839200" cy="4572000"/>
          </a:xfrm>
        </p:spPr>
        <p:txBody>
          <a:bodyPr/>
          <a:lstStyle/>
          <a:p>
            <a:pPr algn="r" rtl="1" eaLnBrk="1" hangingPunct="1">
              <a:buFont typeface="Arial" charset="0"/>
              <a:buNone/>
              <a:defRPr/>
            </a:pPr>
            <a:r>
              <a:rPr lang="ar-SA" sz="2400" b="1" u="sng" dirty="0">
                <a:latin typeface="Arial" panose="020B0604020202020204" pitchFamily="34" charset="0"/>
                <a:ea typeface="ＭＳ Ｐゴシック" charset="0"/>
                <a:cs typeface="Arial" panose="020B0604020202020204" pitchFamily="34" charset="0"/>
              </a:rPr>
              <a:t>من الحاكم بليني إلى الإمبراطور تراجان (111 ب. م):</a:t>
            </a:r>
          </a:p>
          <a:p>
            <a:pPr algn="r" rtl="1" eaLnBrk="1" hangingPunct="1">
              <a:buFont typeface="Arial" charset="0"/>
              <a:buNone/>
              <a:defRPr/>
            </a:pPr>
            <a:r>
              <a:rPr lang="ar-SA" sz="2800" b="1" dirty="0">
                <a:effectLst/>
                <a:latin typeface="Arial"/>
                <a:ea typeface="ＭＳ Ｐゴシック" charset="0"/>
                <a:cs typeface="Arial"/>
              </a:rPr>
              <a:t>أولئك الذين أنكروا أنهم مسيحيون</a:t>
            </a:r>
            <a:r>
              <a:rPr lang="ar-JO" sz="2800" b="1" dirty="0">
                <a:effectLst/>
                <a:latin typeface="Arial"/>
                <a:ea typeface="ＭＳ Ｐゴシック" charset="0"/>
                <a:cs typeface="Arial"/>
              </a:rPr>
              <a:t> </a:t>
            </a:r>
            <a:r>
              <a:rPr lang="ar-SA" sz="2800" b="1" dirty="0">
                <a:effectLst/>
                <a:latin typeface="Arial"/>
                <a:ea typeface="ＭＳ Ｐゴシック" charset="0"/>
                <a:cs typeface="Arial"/>
              </a:rPr>
              <a:t>أو </a:t>
            </a:r>
            <a:endParaRPr lang="ar-JO" sz="2800" b="1" dirty="0">
              <a:effectLst/>
              <a:latin typeface="Arial"/>
              <a:ea typeface="ＭＳ Ｐゴシック" charset="0"/>
              <a:cs typeface="Arial"/>
            </a:endParaRPr>
          </a:p>
          <a:p>
            <a:pPr algn="r" rtl="1" eaLnBrk="1" hangingPunct="1">
              <a:buFont typeface="Arial" charset="0"/>
              <a:buNone/>
              <a:defRPr/>
            </a:pPr>
            <a:r>
              <a:rPr lang="ar-SA" sz="2800" b="1" dirty="0">
                <a:effectLst/>
                <a:latin typeface="Arial"/>
                <a:ea typeface="ＭＳ Ｐゴシック" charset="0"/>
                <a:cs typeface="Arial"/>
              </a:rPr>
              <a:t>كانوا مسيحيين عندما تضرعوا إلى الآلهة</a:t>
            </a:r>
            <a:endParaRPr lang="ar-JO" sz="2800" b="1" dirty="0">
              <a:effectLst/>
              <a:latin typeface="Arial"/>
              <a:ea typeface="ＭＳ Ｐゴシック" charset="0"/>
              <a:cs typeface="Arial"/>
            </a:endParaRPr>
          </a:p>
          <a:p>
            <a:pPr algn="r" rtl="1" eaLnBrk="1" hangingPunct="1">
              <a:buFont typeface="Arial" charset="0"/>
              <a:buNone/>
              <a:defRPr/>
            </a:pPr>
            <a:r>
              <a:rPr lang="ar-SA" sz="2800" b="1" dirty="0">
                <a:effectLst/>
                <a:latin typeface="Arial"/>
                <a:ea typeface="ＭＳ Ｐゴシック" charset="0"/>
                <a:cs typeface="Arial"/>
              </a:rPr>
              <a:t> بكلمات أمليت من قبلي وقدموا لصورتك </a:t>
            </a:r>
            <a:r>
              <a:rPr lang="ar-JO" sz="2800" b="1" dirty="0">
                <a:effectLst/>
                <a:latin typeface="Arial"/>
                <a:ea typeface="ＭＳ Ｐゴシック" charset="0"/>
                <a:cs typeface="Arial"/>
              </a:rPr>
              <a:t>                                 </a:t>
            </a:r>
            <a:r>
              <a:rPr lang="ar-SA" sz="2800" b="1" dirty="0">
                <a:effectLst/>
                <a:latin typeface="Arial"/>
                <a:ea typeface="ＭＳ Ｐゴシック" charset="0"/>
                <a:cs typeface="Arial"/>
              </a:rPr>
              <a:t>صلوات مع البخور والخمر</a:t>
            </a:r>
            <a:r>
              <a:rPr lang="ar-JO" sz="2800" b="1" dirty="0">
                <a:effectLst/>
                <a:latin typeface="Arial"/>
                <a:ea typeface="ＭＳ Ｐゴシック" charset="0"/>
                <a:cs typeface="Arial"/>
              </a:rPr>
              <a:t> </a:t>
            </a:r>
            <a:r>
              <a:rPr lang="ar-SA" sz="2800" b="1" dirty="0">
                <a:effectLst/>
                <a:latin typeface="Arial"/>
                <a:ea typeface="ＭＳ Ｐゴシック" charset="0"/>
                <a:cs typeface="Arial"/>
              </a:rPr>
              <a:t>التي أمرتُ </a:t>
            </a:r>
            <a:r>
              <a:rPr lang="ar-JO" sz="2800" b="1" dirty="0">
                <a:effectLst/>
                <a:latin typeface="Arial"/>
                <a:ea typeface="ＭＳ Ｐゴシック" charset="0"/>
                <a:cs typeface="Arial"/>
              </a:rPr>
              <a:t>                                 </a:t>
            </a:r>
            <a:r>
              <a:rPr lang="ar-SA" sz="2800" b="1" dirty="0">
                <a:effectLst/>
                <a:latin typeface="Arial"/>
                <a:ea typeface="ＭＳ Ｐゴシック" charset="0"/>
                <a:cs typeface="Arial"/>
              </a:rPr>
              <a:t>بإحضارها لهذا الغرض مع تمائيل الآلهة </a:t>
            </a:r>
            <a:endParaRPr lang="ar-JO" sz="2800" b="1" dirty="0">
              <a:effectLst/>
              <a:latin typeface="Arial"/>
              <a:ea typeface="ＭＳ Ｐゴシック" charset="0"/>
              <a:cs typeface="Arial"/>
            </a:endParaRPr>
          </a:p>
          <a:p>
            <a:pPr algn="r" rtl="1" eaLnBrk="1" hangingPunct="1">
              <a:buFont typeface="Arial" charset="0"/>
              <a:buNone/>
              <a:defRPr/>
            </a:pPr>
            <a:r>
              <a:rPr lang="ar-SA" sz="2800" b="1" dirty="0">
                <a:effectLst/>
                <a:latin typeface="Arial"/>
                <a:ea typeface="ＭＳ Ｐゴシック" charset="0"/>
                <a:cs typeface="Arial"/>
              </a:rPr>
              <a:t>علاوة على ذلك – لعن المسيح،</a:t>
            </a:r>
            <a:endParaRPr lang="ar-JO" sz="2800" b="1" dirty="0">
              <a:effectLst/>
              <a:latin typeface="Arial"/>
              <a:ea typeface="ＭＳ Ｐゴシック" charset="0"/>
              <a:cs typeface="Arial"/>
            </a:endParaRPr>
          </a:p>
          <a:p>
            <a:pPr algn="r" rtl="1" eaLnBrk="1" hangingPunct="1">
              <a:buFont typeface="Arial" charset="0"/>
              <a:buNone/>
              <a:defRPr/>
            </a:pPr>
            <a:r>
              <a:rPr lang="ar-SA" sz="2800" b="1" dirty="0">
                <a:effectLst/>
                <a:latin typeface="Arial"/>
                <a:ea typeface="ＭＳ Ｐゴシック" charset="0"/>
                <a:cs typeface="Arial"/>
              </a:rPr>
              <a:t>ويقال أنه لا يمكن إجبار المسيحيين الحقيقيين </a:t>
            </a:r>
            <a:r>
              <a:rPr lang="ar-JO" sz="2800" b="1" dirty="0">
                <a:effectLst/>
                <a:latin typeface="Arial"/>
                <a:ea typeface="ＭＳ Ｐゴシック" charset="0"/>
                <a:cs typeface="Arial"/>
              </a:rPr>
              <a:t>                               </a:t>
            </a:r>
            <a:r>
              <a:rPr lang="ar-SA" sz="2800" b="1" dirty="0">
                <a:effectLst/>
                <a:latin typeface="Arial"/>
                <a:ea typeface="ＭＳ Ｐゴシック" charset="0"/>
                <a:cs typeface="Arial"/>
              </a:rPr>
              <a:t>على القيام بأي منها</a:t>
            </a:r>
            <a:r>
              <a:rPr lang="ar-JO" sz="2800" b="1" dirty="0">
                <a:effectLst/>
                <a:latin typeface="Arial"/>
                <a:ea typeface="ＭＳ Ｐゴシック" charset="0"/>
                <a:cs typeface="Arial"/>
              </a:rPr>
              <a:t> </a:t>
            </a:r>
            <a:r>
              <a:rPr lang="ar-SA" sz="2800" b="1" dirty="0">
                <a:effectLst/>
                <a:latin typeface="Arial"/>
                <a:ea typeface="ＭＳ Ｐゴシック" charset="0"/>
                <a:cs typeface="Arial"/>
              </a:rPr>
              <a:t>أعتقد أنه ينبغي إطلاق سراحهم.</a:t>
            </a:r>
            <a:endParaRPr lang="en-US" sz="2800" b="1" u="sng" dirty="0">
              <a:effectLst/>
              <a:latin typeface="Arial"/>
              <a:ea typeface="ＭＳ Ｐゴシック" charset="0"/>
              <a:cs typeface="Arial"/>
            </a:endParaRPr>
          </a:p>
        </p:txBody>
      </p:sp>
      <p:sp>
        <p:nvSpPr>
          <p:cNvPr id="472068" name="Text Box 5"/>
          <p:cNvSpPr txBox="1">
            <a:spLocks noChangeArrowheads="1"/>
          </p:cNvSpPr>
          <p:nvPr/>
        </p:nvSpPr>
        <p:spPr bwMode="auto">
          <a:xfrm>
            <a:off x="5595938" y="5957888"/>
            <a:ext cx="256993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بليني، الرسائل 10</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.96</a:t>
            </a:r>
          </a:p>
        </p:txBody>
      </p:sp>
      <p:sp>
        <p:nvSpPr>
          <p:cNvPr id="472069" name="Text Box 6"/>
          <p:cNvSpPr txBox="1">
            <a:spLocks noChangeArrowheads="1"/>
          </p:cNvSpPr>
          <p:nvPr/>
        </p:nvSpPr>
        <p:spPr bwMode="auto">
          <a:xfrm>
            <a:off x="539750" y="6477000"/>
            <a:ext cx="78597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charset="0"/>
                <a:ea typeface="ＭＳ Ｐゴシック" charset="0"/>
                <a:cs typeface="Arial" charset="0"/>
              </a:rPr>
              <a:t>(c)Paul Halsall Mar 1996. halsall@murray.fordham.edu http://www.fordham.edu/halsall/source/pliny1.html</a:t>
            </a:r>
          </a:p>
        </p:txBody>
      </p:sp>
      <p:sp>
        <p:nvSpPr>
          <p:cNvPr id="7" name="Text Box 4"/>
          <p:cNvSpPr txBox="1">
            <a:spLocks noChangeArrowheads="1"/>
          </p:cNvSpPr>
          <p:nvPr/>
        </p:nvSpPr>
        <p:spPr bwMode="auto">
          <a:xfrm>
            <a:off x="8100392" y="76200"/>
            <a:ext cx="98296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 ي</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Jupit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0"/>
            <a:ext cx="3124200" cy="822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6" name="AutoShape 3"/>
          <p:cNvSpPr>
            <a:spLocks noChangeArrowheads="1"/>
          </p:cNvSpPr>
          <p:nvPr/>
        </p:nvSpPr>
        <p:spPr bwMode="auto">
          <a:xfrm>
            <a:off x="990600" y="0"/>
            <a:ext cx="8077200" cy="3581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309 w 21600"/>
              <a:gd name="T13" fmla="*/ 4309 h 21600"/>
              <a:gd name="T14" fmla="*/ 17291 w 21600"/>
              <a:gd name="T15" fmla="*/ 17291 h 21600"/>
            </a:gdLst>
            <a:ahLst/>
            <a:cxnLst>
              <a:cxn ang="T8">
                <a:pos x="T0" y="T1"/>
              </a:cxn>
              <a:cxn ang="T9">
                <a:pos x="T2" y="T3"/>
              </a:cxn>
              <a:cxn ang="T10">
                <a:pos x="T4" y="T5"/>
              </a:cxn>
              <a:cxn ang="T11">
                <a:pos x="T6" y="T7"/>
              </a:cxn>
            </a:cxnLst>
            <a:rect l="T12" t="T13" r="T14" b="T15"/>
            <a:pathLst>
              <a:path w="21600" h="21600">
                <a:moveTo>
                  <a:pt x="0" y="0"/>
                </a:moveTo>
                <a:lnTo>
                  <a:pt x="5018" y="21600"/>
                </a:lnTo>
                <a:lnTo>
                  <a:pt x="16582" y="21600"/>
                </a:lnTo>
                <a:lnTo>
                  <a:pt x="21600" y="0"/>
                </a:lnTo>
                <a:lnTo>
                  <a:pt x="0" y="0"/>
                </a:lnTo>
                <a:close/>
              </a:path>
            </a:pathLst>
          </a:cu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34820" name="Rectangle 4"/>
          <p:cNvSpPr>
            <a:spLocks noGrp="1" noChangeArrowheads="1"/>
          </p:cNvSpPr>
          <p:nvPr>
            <p:ph type="ctrTitle"/>
          </p:nvPr>
        </p:nvSpPr>
        <p:spPr>
          <a:xfrm>
            <a:off x="762000" y="304800"/>
            <a:ext cx="7772400" cy="990600"/>
          </a:xfrm>
        </p:spPr>
        <p:txBody>
          <a:bodyPr/>
          <a:lstStyle/>
          <a:p>
            <a:pPr eaLnBrk="1" hangingPunct="1">
              <a:defRPr/>
            </a:pPr>
            <a:r>
              <a:rPr lang="ar-JO" sz="6000" dirty="0">
                <a:latin typeface="Arial" panose="020B0604020202020204" pitchFamily="34" charset="0"/>
                <a:ea typeface="ＭＳ Ｐゴシック" charset="0"/>
                <a:cs typeface="Arial" panose="020B0604020202020204" pitchFamily="34" charset="0"/>
              </a:rPr>
              <a:t>الديانات الوثنية</a:t>
            </a:r>
            <a:endParaRPr lang="en-US" sz="6000" dirty="0">
              <a:latin typeface="Arial" panose="020B0604020202020204" pitchFamily="34" charset="0"/>
              <a:ea typeface="ＭＳ Ｐゴシック" charset="0"/>
              <a:cs typeface="Arial" panose="020B0604020202020204" pitchFamily="34" charset="0"/>
            </a:endParaRPr>
          </a:p>
        </p:txBody>
      </p:sp>
      <p:sp>
        <p:nvSpPr>
          <p:cNvPr id="34821" name="Rectangle 5"/>
          <p:cNvSpPr>
            <a:spLocks noGrp="1" noChangeArrowheads="1"/>
          </p:cNvSpPr>
          <p:nvPr>
            <p:ph type="subTitle" idx="1"/>
          </p:nvPr>
        </p:nvSpPr>
        <p:spPr>
          <a:xfrm>
            <a:off x="2514600" y="1676400"/>
            <a:ext cx="4495800" cy="1371600"/>
          </a:xfrm>
        </p:spPr>
        <p:txBody>
          <a:bodyPr/>
          <a:lstStyle/>
          <a:p>
            <a:pPr eaLnBrk="1" hangingPunct="1">
              <a:buFont typeface="Arial" charset="0"/>
              <a:buNone/>
              <a:defRPr/>
            </a:pPr>
            <a:r>
              <a:rPr lang="ar-JO" sz="3600" dirty="0">
                <a:latin typeface="Arial" panose="020B0604020202020204" pitchFamily="34" charset="0"/>
                <a:ea typeface="ＭＳ Ｐゴシック" charset="0"/>
                <a:cs typeface="Arial" panose="020B0604020202020204" pitchFamily="34" charset="0"/>
              </a:rPr>
              <a:t>أنواع أنظمة الإيمانم الأممية</a:t>
            </a:r>
            <a:endParaRPr lang="en-US" sz="3600" dirty="0">
              <a:latin typeface="Arial" panose="020B0604020202020204" pitchFamily="34" charset="0"/>
              <a:ea typeface="ＭＳ Ｐゴシック" charset="0"/>
              <a:cs typeface="Arial" panose="020B0604020202020204" pitchFamily="34" charset="0"/>
            </a:endParaRPr>
          </a:p>
        </p:txBody>
      </p:sp>
      <p:sp>
        <p:nvSpPr>
          <p:cNvPr id="318469" name="Rectangle 6"/>
          <p:cNvSpPr>
            <a:spLocks noChangeArrowheads="1"/>
          </p:cNvSpPr>
          <p:nvPr/>
        </p:nvSpPr>
        <p:spPr bwMode="auto">
          <a:xfrm>
            <a:off x="0" y="-681038"/>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endParaRPr lang="en-US">
              <a:latin typeface="Arial" panose="020B0604020202020204" pitchFamily="34" charset="0"/>
              <a:cs typeface="Arial" panose="020B0604020202020204" pitchFamily="34" charset="0"/>
            </a:endParaRPr>
          </a:p>
        </p:txBody>
      </p:sp>
      <p:graphicFrame>
        <p:nvGraphicFramePr>
          <p:cNvPr id="34831" name="Group 15"/>
          <p:cNvGraphicFramePr>
            <a:graphicFrameLocks noGrp="1"/>
          </p:cNvGraphicFramePr>
          <p:nvPr/>
        </p:nvGraphicFramePr>
        <p:xfrm>
          <a:off x="0" y="-681038"/>
          <a:ext cx="207964" cy="517554"/>
        </p:xfrm>
        <a:graphic>
          <a:graphicData uri="http://schemas.openxmlformats.org/drawingml/2006/table">
            <a:tbl>
              <a:tblPr/>
              <a:tblGrid>
                <a:gridCol w="207964">
                  <a:extLst>
                    <a:ext uri="{9D8B030D-6E8A-4147-A177-3AD203B41FA5}">
                      <a16:colId xmlns:a16="http://schemas.microsoft.com/office/drawing/2014/main" val="20000"/>
                    </a:ext>
                  </a:extLst>
                </a:gridCol>
              </a:tblGrid>
              <a:tr h="517525">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pitchFamily="22" charset="0"/>
                        <a:buNone/>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Tahoma" pitchFamily="22" charset="-52"/>
                      </a:endParaRPr>
                    </a:p>
                  </a:txBody>
                  <a:tcPr marL="91282" marR="91282" marT="45417" marB="45417" horzOverflow="overflow">
                    <a:lnL cap="flat">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4829" name="Rectangle 13"/>
          <p:cNvSpPr>
            <a:spLocks noChangeArrowheads="1"/>
          </p:cNvSpPr>
          <p:nvPr/>
        </p:nvSpPr>
        <p:spPr bwMode="auto">
          <a:xfrm>
            <a:off x="2819400" y="3733800"/>
            <a:ext cx="6324600" cy="3505200"/>
          </a:xfrm>
          <a:prstGeom prst="rect">
            <a:avLst/>
          </a:prstGeom>
          <a:noFill/>
          <a:ln w="9525">
            <a:noFill/>
            <a:miter lim="800000"/>
            <a:headEnd/>
            <a:tailEnd/>
          </a:ln>
          <a:effectLst/>
        </p:spPr>
        <p:txBody>
          <a:bodyPr/>
          <a:lstStyle/>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الديانة الوثنية التقليدية</a:t>
            </a: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مدارس الفلسفة</a:t>
            </a: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بدعة الإمبراطور</a:t>
            </a: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الديانات السرية</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4" descr="Gods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98475" y="28575"/>
            <a:ext cx="8147050" cy="6802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514" name="Rectangle 2"/>
          <p:cNvSpPr>
            <a:spLocks noGrp="1" noRot="1" noChangeArrowheads="1"/>
          </p:cNvSpPr>
          <p:nvPr>
            <p:ph type="title"/>
          </p:nvPr>
        </p:nvSpPr>
        <p:spPr>
          <a:xfrm>
            <a:off x="0" y="2743200"/>
            <a:ext cx="7162800" cy="3124200"/>
          </a:xfrm>
          <a:solidFill>
            <a:srgbClr val="000000"/>
          </a:solidFill>
        </p:spPr>
        <p:txBody>
          <a:bodyPr/>
          <a:lstStyle/>
          <a:p>
            <a:pPr eaLnBrk="1" hangingPunct="1"/>
            <a:r>
              <a:rPr lang="ar-JO" dirty="0">
                <a:solidFill>
                  <a:schemeClr val="tx1"/>
                </a:solidFill>
                <a:effectLst/>
                <a:latin typeface="Arial" panose="020B0604020202020204" pitchFamily="34" charset="0"/>
                <a:ea typeface="ＭＳ Ｐゴシック" charset="0"/>
                <a:cs typeface="Arial" panose="020B0604020202020204" pitchFamily="34" charset="0"/>
              </a:rPr>
              <a:t>الديانات السرية</a:t>
            </a:r>
            <a:endParaRPr lang="en-US" dirty="0">
              <a:solidFill>
                <a:schemeClr val="tx1"/>
              </a:solidFill>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2561" name="Group 8"/>
          <p:cNvGrpSpPr>
            <a:grpSpLocks/>
          </p:cNvGrpSpPr>
          <p:nvPr/>
        </p:nvGrpSpPr>
        <p:grpSpPr bwMode="auto">
          <a:xfrm>
            <a:off x="1066800" y="-819472"/>
            <a:ext cx="7010400" cy="5105400"/>
            <a:chOff x="864" y="816"/>
            <a:chExt cx="4616" cy="3425"/>
          </a:xfrm>
        </p:grpSpPr>
        <p:pic>
          <p:nvPicPr>
            <p:cNvPr id="322564" name="Picture 4" descr="Mysteri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64" y="816"/>
              <a:ext cx="4616" cy="3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5" name="AutoShape 5"/>
            <p:cNvSpPr>
              <a:spLocks noChangeArrowheads="1"/>
            </p:cNvSpPr>
            <p:nvPr/>
          </p:nvSpPr>
          <p:spPr bwMode="auto">
            <a:xfrm flipV="1">
              <a:off x="864" y="816"/>
              <a:ext cx="192" cy="1248"/>
            </a:xfrm>
            <a:prstGeom prst="rtTriangle">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22566" name="AutoShape 6"/>
            <p:cNvSpPr>
              <a:spLocks noChangeArrowheads="1"/>
            </p:cNvSpPr>
            <p:nvPr/>
          </p:nvSpPr>
          <p:spPr bwMode="auto">
            <a:xfrm flipH="1" flipV="1">
              <a:off x="4704" y="816"/>
              <a:ext cx="768" cy="1152"/>
            </a:xfrm>
            <a:prstGeom prst="rtTriangle">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322562" name="Rectangle 2"/>
          <p:cNvSpPr>
            <a:spLocks noGrp="1" noRot="1" noChangeArrowheads="1"/>
          </p:cNvSpPr>
          <p:nvPr>
            <p:ph type="title"/>
          </p:nvPr>
        </p:nvSpPr>
        <p:spPr>
          <a:xfrm>
            <a:off x="2590800" y="0"/>
            <a:ext cx="6553200" cy="1066800"/>
          </a:xfrm>
          <a:solidFill>
            <a:srgbClr val="000000"/>
          </a:solidFill>
        </p:spPr>
        <p:txBody>
          <a:bodyPr/>
          <a:lstStyle/>
          <a:p>
            <a:pPr eaLnBrk="1" hangingPunct="1"/>
            <a:r>
              <a:rPr lang="ar-JO" sz="4000" dirty="0">
                <a:effectLst/>
                <a:latin typeface="Arial" panose="020B0604020202020204" pitchFamily="34" charset="0"/>
                <a:ea typeface="ＭＳ Ｐゴシック" charset="0"/>
                <a:cs typeface="Arial" panose="020B0604020202020204" pitchFamily="34" charset="0"/>
              </a:rPr>
              <a:t>الدين السري اليوناني</a:t>
            </a:r>
            <a:endParaRPr lang="en-US" sz="4000" dirty="0">
              <a:effectLst/>
              <a:latin typeface="Arial" panose="020B0604020202020204" pitchFamily="34" charset="0"/>
              <a:ea typeface="ＭＳ Ｐゴシック" charset="0"/>
              <a:cs typeface="Arial" panose="020B0604020202020204" pitchFamily="34" charset="0"/>
            </a:endParaRPr>
          </a:p>
        </p:txBody>
      </p:sp>
      <p:sp>
        <p:nvSpPr>
          <p:cNvPr id="9225" name="Text Box 9"/>
          <p:cNvSpPr txBox="1">
            <a:spLocks noChangeArrowheads="1"/>
          </p:cNvSpPr>
          <p:nvPr/>
        </p:nvSpPr>
        <p:spPr bwMode="auto">
          <a:xfrm>
            <a:off x="0" y="4221088"/>
            <a:ext cx="9144000" cy="1569660"/>
          </a:xfrm>
          <a:prstGeom prst="rect">
            <a:avLst/>
          </a:prstGeom>
          <a:noFill/>
          <a:ln w="9525">
            <a:noFill/>
            <a:miter lim="800000"/>
            <a:headEnd/>
            <a:tailEnd/>
          </a:ln>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للوصول إلى عرافة تروفونيوس المخيفة (في وسط اليونان) كان على المرء أن ينزل إلى حفرة حجرية حيث يتم سحبه عبر فتحة صغيرة إلى ممر مظلم. ممسكًا بكعكات العسل لإطعام أي ثعابين أسطورية على طول الطريق، يظهر المتضرع المرعوب لاحقًا قدميه أولاً من خلال نفس الفتحة بعد أن حصل منتصرًا على رؤى المستقبل.</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Rectangle 3"/>
          <p:cNvSpPr>
            <a:spLocks noGrp="1" noRot="1" noChangeArrowheads="1"/>
          </p:cNvSpPr>
          <p:nvPr>
            <p:ph type="body" idx="1"/>
          </p:nvPr>
        </p:nvSpPr>
        <p:spPr>
          <a:xfrm>
            <a:off x="5181600" y="4953000"/>
            <a:ext cx="3584575" cy="1905000"/>
          </a:xfrm>
        </p:spPr>
        <p:txBody>
          <a:bodyPr/>
          <a:lstStyle/>
          <a:p>
            <a:pPr marL="0" indent="0" algn="ctr" eaLnBrk="1" hangingPunct="1">
              <a:buFont typeface="Arial" charset="0"/>
              <a:buNone/>
              <a:defRPr/>
            </a:pPr>
            <a:r>
              <a:rPr lang="ar-JO" dirty="0">
                <a:latin typeface="Arial" panose="020B0604020202020204" pitchFamily="34" charset="0"/>
                <a:ea typeface="ＭＳ Ｐゴシック" charset="0"/>
                <a:cs typeface="Arial" panose="020B0604020202020204" pitchFamily="34" charset="0"/>
              </a:rPr>
              <a:t>نشأت في إليوسيس بالقرب من أفسس</a:t>
            </a:r>
            <a:endParaRPr lang="en-US" dirty="0">
              <a:latin typeface="Arial" panose="020B0604020202020204" pitchFamily="34" charset="0"/>
              <a:ea typeface="ＭＳ Ｐゴシック" charset="0"/>
              <a:cs typeface="Arial" panose="020B0604020202020204" pitchFamily="34" charset="0"/>
            </a:endParaRPr>
          </a:p>
        </p:txBody>
      </p:sp>
      <p:pic>
        <p:nvPicPr>
          <p:cNvPr id="324610" name="Picture 4" descr="Ephesian Theatr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105400" cy="695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2" name="Rectangle 2"/>
          <p:cNvSpPr>
            <a:spLocks noGrp="1" noRot="1" noChangeArrowheads="1"/>
          </p:cNvSpPr>
          <p:nvPr>
            <p:ph type="title"/>
          </p:nvPr>
        </p:nvSpPr>
        <p:spPr>
          <a:xfrm>
            <a:off x="5181600" y="228600"/>
            <a:ext cx="3660775" cy="2667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بدعة الإليوسينية</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7" descr="starrysk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4" name="Rectangle 2"/>
          <p:cNvSpPr>
            <a:spLocks noGrp="1" noRot="1" noChangeArrowheads="1"/>
          </p:cNvSpPr>
          <p:nvPr>
            <p:ph type="title"/>
          </p:nvPr>
        </p:nvSpPr>
        <p:spPr>
          <a:xfrm>
            <a:off x="301625" y="44450"/>
            <a:ext cx="854075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لا تفوت ما هو واضح</a:t>
            </a:r>
            <a:endParaRPr lang="en-US" dirty="0">
              <a:latin typeface="Arial" panose="020B0604020202020204" pitchFamily="34" charset="0"/>
              <a:ea typeface="ＭＳ Ｐゴシック" charset="0"/>
              <a:cs typeface="Arial" panose="020B0604020202020204" pitchFamily="34" charset="0"/>
            </a:endParaRPr>
          </a:p>
        </p:txBody>
      </p:sp>
      <p:sp>
        <p:nvSpPr>
          <p:cNvPr id="8197" name="Rectangle 5"/>
          <p:cNvSpPr>
            <a:spLocks noRot="1" noChangeArrowheads="1"/>
          </p:cNvSpPr>
          <p:nvPr/>
        </p:nvSpPr>
        <p:spPr bwMode="auto">
          <a:xfrm>
            <a:off x="304800" y="1268413"/>
            <a:ext cx="8686800" cy="5181600"/>
          </a:xfrm>
          <a:prstGeom prst="rect">
            <a:avLst/>
          </a:prstGeom>
          <a:noFill/>
          <a:ln w="9525">
            <a:noFill/>
            <a:miter lim="800000"/>
            <a:headEnd/>
            <a:tailEnd/>
          </a:ln>
          <a:effectLst/>
        </p:spPr>
        <p:txBody>
          <a:bodyPr/>
          <a:lstStyle/>
          <a:p>
            <a:pPr indent="566738" algn="r" rtl="1" eaLnBrk="1" hangingPunct="1">
              <a:lnSpc>
                <a:spcPct val="80000"/>
              </a:lnSpc>
              <a:spcBef>
                <a:spcPct val="20000"/>
              </a:spcBef>
              <a:buClr>
                <a:schemeClr val="hlink"/>
              </a:buClr>
              <a:buSzPct val="80000"/>
              <a:buFont typeface="Arial" charset="0"/>
              <a:buNone/>
              <a:defRPr/>
            </a:pPr>
            <a:r>
              <a:rPr lang="ar-JO" sz="2800" b="1" dirty="0">
                <a:effectLst>
                  <a:outerShdw blurRad="50800" dist="76200" dir="2700000" algn="tl" rotWithShape="0">
                    <a:srgbClr val="000000"/>
                  </a:outerShdw>
                </a:effectLst>
                <a:latin typeface="Arial" panose="020B0604020202020204" pitchFamily="34" charset="0"/>
                <a:cs typeface="Arial" panose="020B0604020202020204" pitchFamily="34" charset="0"/>
              </a:rPr>
              <a:t>ذهب شارلوك هولمز والدكتور واطسون للتخييم، نصبا الخيمة تحت النجوم وذهبا للنوم . في وقت ما في منتصف تلك الليلة أيقظ هولمز صديقه واطسون قائلاً: واطسون أنظر إلى النجوم وأخبرني ماذا تستنتج؟  </a:t>
            </a:r>
            <a:endParaRPr lang="en-US" sz="2800" b="1" dirty="0">
              <a:effectLst>
                <a:outerShdw blurRad="50800" dist="76200" dir="2700000" algn="tl" rotWithShape="0">
                  <a:srgbClr val="000000"/>
                </a:outerShdw>
              </a:effectLst>
              <a:latin typeface="Arial" panose="020B0604020202020204" pitchFamily="34" charset="0"/>
              <a:cs typeface="Arial" panose="020B0604020202020204" pitchFamily="34" charset="0"/>
            </a:endParaRPr>
          </a:p>
          <a:p>
            <a:pPr indent="566738" eaLnBrk="1" hangingPunct="1">
              <a:lnSpc>
                <a:spcPct val="80000"/>
              </a:lnSpc>
              <a:spcBef>
                <a:spcPct val="20000"/>
              </a:spcBef>
              <a:buClr>
                <a:schemeClr val="hlink"/>
              </a:buClr>
              <a:buSzPct val="80000"/>
              <a:buFont typeface="Arial" charset="0"/>
              <a:buNone/>
              <a:defRPr/>
            </a:pPr>
            <a:endParaRPr lang="en-US" sz="2800" b="1" dirty="0">
              <a:effectLst>
                <a:outerShdw blurRad="50800" dist="76200" dir="2700000" algn="tl" rotWithShape="0">
                  <a:srgbClr val="000000"/>
                </a:outerShdw>
              </a:effectLst>
              <a:latin typeface="Arial" panose="020B0604020202020204" pitchFamily="34" charset="0"/>
              <a:cs typeface="Arial" panose="020B0604020202020204" pitchFamily="34" charset="0"/>
            </a:endParaRPr>
          </a:p>
          <a:p>
            <a:pPr indent="566738" algn="r" eaLnBrk="1" hangingPunct="1">
              <a:lnSpc>
                <a:spcPct val="80000"/>
              </a:lnSpc>
              <a:spcBef>
                <a:spcPct val="20000"/>
              </a:spcBef>
              <a:buClr>
                <a:schemeClr val="hlink"/>
              </a:buClr>
              <a:buSzPct val="80000"/>
              <a:buFont typeface="Arial" charset="0"/>
              <a:buNone/>
              <a:defRPr/>
            </a:pPr>
            <a:r>
              <a:rPr lang="ar-JO" sz="2800" b="1" dirty="0">
                <a:effectLst>
                  <a:outerShdw blurRad="50800" dist="76200" dir="2700000" algn="tl" rotWithShape="0">
                    <a:srgbClr val="000000"/>
                  </a:outerShdw>
                </a:effectLst>
                <a:latin typeface="Arial" panose="020B0604020202020204" pitchFamily="34" charset="0"/>
                <a:cs typeface="Arial" panose="020B0604020202020204" pitchFamily="34" charset="0"/>
              </a:rPr>
              <a:t>     يقول واتسون: أرى ملايين النجوم وحتى لو كان عدد قليل منها يحتوي على كواكب فمن المحتمل جدًا أن يكون هناك بعض الكواكب مثل الأرض، وإذا كان هناك عدد قليل من الكواكب مثل الأرض فقد تكون هناك حياة أيضًا.</a:t>
            </a:r>
            <a:endParaRPr lang="en-US" sz="2800" b="1" dirty="0">
              <a:effectLst>
                <a:outerShdw blurRad="50800" dist="76200" dir="2700000" algn="tl" rotWithShape="0">
                  <a:srgbClr val="000000"/>
                </a:outerShdw>
              </a:effectLst>
              <a:latin typeface="Arial" panose="020B0604020202020204" pitchFamily="34" charset="0"/>
              <a:cs typeface="Arial" panose="020B0604020202020204" pitchFamily="34" charset="0"/>
            </a:endParaRPr>
          </a:p>
          <a:p>
            <a:pPr indent="566738" eaLnBrk="1" hangingPunct="1">
              <a:lnSpc>
                <a:spcPct val="80000"/>
              </a:lnSpc>
              <a:spcBef>
                <a:spcPct val="20000"/>
              </a:spcBef>
              <a:buClr>
                <a:schemeClr val="hlink"/>
              </a:buClr>
              <a:buSzPct val="80000"/>
              <a:buFont typeface="Arial" charset="0"/>
              <a:buNone/>
              <a:defRPr/>
            </a:pPr>
            <a:endParaRPr lang="en-US" sz="2800" b="1" dirty="0">
              <a:effectLst>
                <a:outerShdw blurRad="50800" dist="76200" dir="2700000" algn="tl" rotWithShape="0">
                  <a:srgbClr val="000000"/>
                </a:outerShdw>
              </a:effectLst>
              <a:latin typeface="Arial" panose="020B0604020202020204" pitchFamily="34" charset="0"/>
              <a:cs typeface="Arial" panose="020B0604020202020204" pitchFamily="34" charset="0"/>
            </a:endParaRPr>
          </a:p>
          <a:p>
            <a:pPr indent="566738" algn="r" eaLnBrk="1" hangingPunct="1">
              <a:lnSpc>
                <a:spcPct val="80000"/>
              </a:lnSpc>
              <a:spcBef>
                <a:spcPct val="20000"/>
              </a:spcBef>
              <a:buClr>
                <a:schemeClr val="hlink"/>
              </a:buClr>
              <a:buSzPct val="80000"/>
              <a:buFont typeface="Arial" charset="0"/>
              <a:buNone/>
              <a:defRPr/>
            </a:pPr>
            <a:r>
              <a:rPr lang="ar-JO" sz="2800" b="1" dirty="0">
                <a:effectLst>
                  <a:outerShdw blurRad="50800" dist="76200" dir="2700000" algn="tl" rotWithShape="0">
                    <a:srgbClr val="000000"/>
                  </a:outerShdw>
                </a:effectLst>
                <a:latin typeface="Arial" panose="020B0604020202020204" pitchFamily="34" charset="0"/>
                <a:cs typeface="Arial" panose="020B0604020202020204" pitchFamily="34" charset="0"/>
              </a:rPr>
              <a:t>أجاب هولمز: أيها الغبي واطسون لقد سرق أحدهم خيمتنا</a:t>
            </a:r>
            <a:endParaRPr lang="en-US" sz="2800" b="1" dirty="0">
              <a:effectLst>
                <a:outerShdw blurRad="50800" dist="76200" dir="2700000" algn="tl" rotWithShape="0">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97">
                                            <p:txEl>
                                              <p:pRg st="0" end="0"/>
                                            </p:txEl>
                                          </p:spTgt>
                                        </p:tgtEl>
                                        <p:attrNameLst>
                                          <p:attrName>style.visibility</p:attrName>
                                        </p:attrNameLst>
                                      </p:cBhvr>
                                      <p:to>
                                        <p:strVal val="visible"/>
                                      </p:to>
                                    </p:set>
                                    <p:animEffect transition="in" filter="dissolve">
                                      <p:cBhvr>
                                        <p:cTn id="7" dur="500"/>
                                        <p:tgtEl>
                                          <p:spTgt spid="819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97">
                                            <p:txEl>
                                              <p:pRg st="2" end="2"/>
                                            </p:txEl>
                                          </p:spTgt>
                                        </p:tgtEl>
                                        <p:attrNameLst>
                                          <p:attrName>style.visibility</p:attrName>
                                        </p:attrNameLst>
                                      </p:cBhvr>
                                      <p:to>
                                        <p:strVal val="visible"/>
                                      </p:to>
                                    </p:set>
                                    <p:animEffect transition="in" filter="dissolve">
                                      <p:cBhvr>
                                        <p:cTn id="12" dur="500"/>
                                        <p:tgtEl>
                                          <p:spTgt spid="819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197">
                                            <p:txEl>
                                              <p:pRg st="4" end="4"/>
                                            </p:txEl>
                                          </p:spTgt>
                                        </p:tgtEl>
                                        <p:attrNameLst>
                                          <p:attrName>style.visibility</p:attrName>
                                        </p:attrNameLst>
                                      </p:cBhvr>
                                      <p:to>
                                        <p:strVal val="visible"/>
                                      </p:to>
                                    </p:set>
                                    <p:animEffect transition="in" filter="dissolve">
                                      <p:cBhvr>
                                        <p:cTn id="17" dur="500"/>
                                        <p:tgtEl>
                                          <p:spTgt spid="8197">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81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7" grpId="0" build="p"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6"/>
          <p:cNvSpPr>
            <a:spLocks noGrp="1" noRot="1" noChangeArrowheads="1"/>
          </p:cNvSpPr>
          <p:nvPr>
            <p:ph type="title" idx="4294967295"/>
          </p:nvPr>
        </p:nvSpPr>
        <p:spPr>
          <a:xfrm>
            <a:off x="3810000" y="0"/>
            <a:ext cx="5334000" cy="1693863"/>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ar-JO" sz="6000" dirty="0">
                <a:effectLst/>
                <a:latin typeface="Arial" panose="020B0604020202020204" pitchFamily="34" charset="0"/>
                <a:ea typeface="ＭＳ Ｐゴシック" charset="0"/>
                <a:cs typeface="Arial" panose="020B0604020202020204" pitchFamily="34" charset="0"/>
              </a:rPr>
              <a:t>الميثراسية</a:t>
            </a:r>
            <a:endParaRPr lang="en-US" dirty="0">
              <a:effectLst/>
              <a:latin typeface="Arial" panose="020B0604020202020204" pitchFamily="34" charset="0"/>
              <a:ea typeface="ＭＳ Ｐゴシック" charset="0"/>
              <a:cs typeface="Arial" panose="020B0604020202020204" pitchFamily="34" charset="0"/>
            </a:endParaRPr>
          </a:p>
        </p:txBody>
      </p:sp>
      <p:pic>
        <p:nvPicPr>
          <p:cNvPr id="328706" name="Picture 9" descr="Catapul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980113" y="2209800"/>
            <a:ext cx="3163887"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p:cNvGrpSpPr>
            <a:grpSpLocks/>
          </p:cNvGrpSpPr>
          <p:nvPr/>
        </p:nvGrpSpPr>
        <p:grpSpPr bwMode="auto">
          <a:xfrm>
            <a:off x="11113" y="2205038"/>
            <a:ext cx="9144000" cy="4724400"/>
            <a:chOff x="11057" y="2204864"/>
            <a:chExt cx="9144000" cy="4724400"/>
          </a:xfrm>
        </p:grpSpPr>
        <p:pic>
          <p:nvPicPr>
            <p:cNvPr id="328708" name="Picture 7" descr="Mithrais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1057" y="2204864"/>
              <a:ext cx="9144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8709" name="TextBox 1"/>
            <p:cNvSpPr txBox="1">
              <a:spLocks noChangeArrowheads="1"/>
            </p:cNvSpPr>
            <p:nvPr/>
          </p:nvSpPr>
          <p:spPr bwMode="auto">
            <a:xfrm>
              <a:off x="217603" y="2320752"/>
              <a:ext cx="8712968" cy="1569660"/>
            </a:xfrm>
            <a:prstGeom prst="rect">
              <a:avLst/>
            </a:prstGeom>
            <a:solidFill>
              <a:srgbClr val="540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r"/>
              <a:r>
                <a:rPr lang="ar-JO" sz="3200" b="1" dirty="0">
                  <a:solidFill>
                    <a:srgbClr val="FFFFFF"/>
                  </a:solidFill>
                  <a:latin typeface="Arial" panose="020B0604020202020204" pitchFamily="34" charset="0"/>
                  <a:cs typeface="Arial" panose="020B0604020202020204" pitchFamily="34" charset="0"/>
                </a:rPr>
                <a:t>لا يمكنني السماح لك بالدخول إلا بعد أن تخبرني بكلمة السر، وتريني خاتمك السري وتصافحني سرًا </a:t>
              </a:r>
            </a:p>
            <a:p>
              <a:pPr algn="r"/>
              <a:r>
                <a:rPr lang="ar-JO" sz="3200" b="1" dirty="0">
                  <a:solidFill>
                    <a:srgbClr val="FFFFFF"/>
                  </a:solidFill>
                  <a:latin typeface="Arial" panose="020B0604020202020204" pitchFamily="34" charset="0"/>
                  <a:cs typeface="Arial" panose="020B0604020202020204" pitchFamily="34" charset="0"/>
                </a:rPr>
                <a:t>و ... تجد المفتاح.</a:t>
              </a:r>
              <a:endParaRPr lang="en-US" sz="3200" b="1" dirty="0">
                <a:solidFill>
                  <a:srgbClr val="FFFFFF"/>
                </a:solidFill>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75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2225"/>
            <a:ext cx="5486400" cy="6835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0754" name="Rectangle 3"/>
          <p:cNvSpPr>
            <a:spLocks noGrp="1" noRot="1" noChangeArrowheads="1"/>
          </p:cNvSpPr>
          <p:nvPr>
            <p:ph type="title" idx="4294967295"/>
          </p:nvPr>
        </p:nvSpPr>
        <p:spPr>
          <a:xfrm>
            <a:off x="3810000" y="-26988"/>
            <a:ext cx="5334000" cy="1189038"/>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1" hangingPunct="1"/>
            <a:r>
              <a:rPr lang="ar-JO" dirty="0">
                <a:effectLst/>
                <a:latin typeface="Arial" panose="020B0604020202020204" pitchFamily="34" charset="0"/>
                <a:ea typeface="ＭＳ Ｐゴシック" charset="0"/>
                <a:cs typeface="Arial" panose="020B0604020202020204" pitchFamily="34" charset="0"/>
              </a:rPr>
              <a:t>الميثراسية</a:t>
            </a:r>
            <a:endParaRPr lang="en-US" dirty="0">
              <a:effectLst/>
              <a:latin typeface="Arial" panose="020B0604020202020204" pitchFamily="34" charset="0"/>
              <a:ea typeface="ＭＳ Ｐゴシック" charset="0"/>
              <a:cs typeface="Arial" panose="020B0604020202020204" pitchFamily="34" charset="0"/>
            </a:endParaRPr>
          </a:p>
        </p:txBody>
      </p:sp>
      <p:sp>
        <p:nvSpPr>
          <p:cNvPr id="330755" name="Rectangle 4"/>
          <p:cNvSpPr>
            <a:spLocks noChangeArrowheads="1"/>
          </p:cNvSpPr>
          <p:nvPr/>
        </p:nvSpPr>
        <p:spPr bwMode="auto">
          <a:xfrm>
            <a:off x="3810000" y="1041653"/>
            <a:ext cx="5334000" cy="152349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eaLnBrk="1" hangingPunct="1"/>
            <a:endParaRPr lang="en-US" sz="1700" dirty="0">
              <a:latin typeface="Arial" panose="020B0604020202020204" pitchFamily="34" charset="0"/>
              <a:cs typeface="Arial" panose="020B0604020202020204" pitchFamily="34" charset="0"/>
            </a:endParaRPr>
          </a:p>
          <a:p>
            <a:pPr algn="r"/>
            <a:r>
              <a:rPr lang="ar-JO" sz="2400" b="1" dirty="0">
                <a:latin typeface="Arial" panose="020B0604020202020204" pitchFamily="34" charset="0"/>
                <a:cs typeface="Arial" panose="020B0604020202020204" pitchFamily="34" charset="0"/>
              </a:rPr>
              <a:t>ميثراس (إله النور) فوق</a:t>
            </a:r>
          </a:p>
          <a:p>
            <a:pPr algn="r"/>
            <a:r>
              <a:rPr lang="ar-JO" sz="2400" b="1" dirty="0">
                <a:latin typeface="Arial" panose="020B0604020202020204" pitchFamily="34" charset="0"/>
                <a:cs typeface="Arial" panose="020B0604020202020204" pitchFamily="34" charset="0"/>
              </a:rPr>
              <a:t>أحريمان (أمير الظلام الشرير)</a:t>
            </a:r>
            <a:endParaRPr lang="en-US" sz="2400" b="1" dirty="0">
              <a:latin typeface="Arial" panose="020B0604020202020204" pitchFamily="34" charset="0"/>
              <a:cs typeface="Arial" panose="020B0604020202020204" pitchFamily="34" charset="0"/>
            </a:endParaRPr>
          </a:p>
          <a:p>
            <a:endParaRPr lang="en-US" sz="2800" dirty="0">
              <a:latin typeface="Arial" panose="020B0604020202020204" pitchFamily="34" charset="0"/>
              <a:cs typeface="Arial" panose="020B0604020202020204" pitchFamily="34" charset="0"/>
            </a:endParaRPr>
          </a:p>
        </p:txBody>
      </p:sp>
      <p:pic>
        <p:nvPicPr>
          <p:cNvPr id="330756" name="Picture 6" descr="Mithraism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251950" y="2492375"/>
            <a:ext cx="5562600" cy="420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8" name="Freeform 8"/>
          <p:cNvSpPr>
            <a:spLocks/>
          </p:cNvSpPr>
          <p:nvPr/>
        </p:nvSpPr>
        <p:spPr bwMode="auto">
          <a:xfrm>
            <a:off x="2554288" y="2701925"/>
            <a:ext cx="228600" cy="2755900"/>
          </a:xfrm>
          <a:custGeom>
            <a:avLst/>
            <a:gdLst>
              <a:gd name="T0" fmla="*/ 2147483647 w 144"/>
              <a:gd name="T1" fmla="*/ 0 h 1736"/>
              <a:gd name="T2" fmla="*/ 2147483647 w 144"/>
              <a:gd name="T3" fmla="*/ 2147483647 h 1736"/>
              <a:gd name="T4" fmla="*/ 2147483647 w 144"/>
              <a:gd name="T5" fmla="*/ 2147483647 h 1736"/>
              <a:gd name="T6" fmla="*/ 0 w 144"/>
              <a:gd name="T7" fmla="*/ 2147483647 h 1736"/>
              <a:gd name="T8" fmla="*/ 2147483647 w 144"/>
              <a:gd name="T9" fmla="*/ 2147483647 h 1736"/>
              <a:gd name="T10" fmla="*/ 0 60000 65536"/>
              <a:gd name="T11" fmla="*/ 0 60000 65536"/>
              <a:gd name="T12" fmla="*/ 0 60000 65536"/>
              <a:gd name="T13" fmla="*/ 0 60000 65536"/>
              <a:gd name="T14" fmla="*/ 0 60000 65536"/>
              <a:gd name="T15" fmla="*/ 0 w 144"/>
              <a:gd name="T16" fmla="*/ 0 h 1736"/>
              <a:gd name="T17" fmla="*/ 144 w 144"/>
              <a:gd name="T18" fmla="*/ 1736 h 1736"/>
            </a:gdLst>
            <a:ahLst/>
            <a:cxnLst>
              <a:cxn ang="T10">
                <a:pos x="T0" y="T1"/>
              </a:cxn>
              <a:cxn ang="T11">
                <a:pos x="T2" y="T3"/>
              </a:cxn>
              <a:cxn ang="T12">
                <a:pos x="T4" y="T5"/>
              </a:cxn>
              <a:cxn ang="T13">
                <a:pos x="T6" y="T7"/>
              </a:cxn>
              <a:cxn ang="T14">
                <a:pos x="T8" y="T9"/>
              </a:cxn>
            </a:cxnLst>
            <a:rect l="T15" t="T16" r="T17" b="T18"/>
            <a:pathLst>
              <a:path w="144" h="1736">
                <a:moveTo>
                  <a:pt x="136" y="0"/>
                </a:moveTo>
                <a:cubicBezTo>
                  <a:pt x="124" y="32"/>
                  <a:pt x="134" y="44"/>
                  <a:pt x="144" y="77"/>
                </a:cubicBezTo>
                <a:cubicBezTo>
                  <a:pt x="126" y="132"/>
                  <a:pt x="65" y="162"/>
                  <a:pt x="42" y="230"/>
                </a:cubicBezTo>
                <a:cubicBezTo>
                  <a:pt x="13" y="676"/>
                  <a:pt x="69" y="1130"/>
                  <a:pt x="0" y="1574"/>
                </a:cubicBezTo>
                <a:cubicBezTo>
                  <a:pt x="9" y="1690"/>
                  <a:pt x="8" y="1636"/>
                  <a:pt x="8" y="1736"/>
                </a:cubicBezTo>
              </a:path>
            </a:pathLst>
          </a:cu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330758" name="Picture 2" descr="Man.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386138" y="2492375"/>
            <a:ext cx="5794375" cy="4392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0759" name="TextBox 1"/>
          <p:cNvSpPr txBox="1">
            <a:spLocks noChangeArrowheads="1"/>
          </p:cNvSpPr>
          <p:nvPr/>
        </p:nvSpPr>
        <p:spPr bwMode="auto">
          <a:xfrm>
            <a:off x="3673475" y="2708275"/>
            <a:ext cx="5435600" cy="3139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2200" b="1" dirty="0">
                <a:solidFill>
                  <a:srgbClr val="000000"/>
                </a:solidFill>
                <a:latin typeface="Arial" panose="020B0604020202020204" pitchFamily="34" charset="0"/>
                <a:cs typeface="Arial" panose="020B0604020202020204" pitchFamily="34" charset="0"/>
              </a:rPr>
              <a:t>يحفر المصلون حفرة عميقة ويُنزل فيها رئيس الكهنة ويضعون فوقه منصة من الألواح الخشبية السائبة.   يحتوي كل لوح على ثقوب صغيرة محفورة فيه ثم يقف ثور ضخم على المنصة. يأخذون رمح صيد مقدس ويدخلونه في قلب الثورحتى يتدفق الدم الساخن من الجرح العميق ويتساقط من خلال الثقوب الموجودة في الألواح الخشبية مثل المطر الفاسد على الكاهن بالأسفل. تتغطى ملابسه وجسده بدماء الحيوان ثم يخرج من الحفرة.      إنه منظر مخيف أن تراه..</a:t>
            </a:r>
            <a:endParaRPr lang="en-US" sz="2200"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5608"/>
                                        </p:tgtEl>
                                        <p:attrNameLst>
                                          <p:attrName>style.visibility</p:attrName>
                                        </p:attrNameLst>
                                      </p:cBhvr>
                                      <p:to>
                                        <p:strVal val="visible"/>
                                      </p:to>
                                    </p:set>
                                    <p:animEffect transition="in" filter="wipe(up)">
                                      <p:cBhvr>
                                        <p:cTn id="7" dur="500"/>
                                        <p:tgtEl>
                                          <p:spTgt spid="25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Rot="1" noChangeArrowheads="1"/>
          </p:cNvSpPr>
          <p:nvPr>
            <p:ph type="title"/>
          </p:nvPr>
        </p:nvSpPr>
        <p:spPr>
          <a:xfrm>
            <a:off x="4724400" y="228600"/>
            <a:ext cx="4343400" cy="20574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الميثراسية تذبح الثور</a:t>
            </a:r>
            <a:endParaRPr lang="en-US" sz="4000" dirty="0">
              <a:latin typeface="Arial" panose="020B0604020202020204" pitchFamily="34" charset="0"/>
              <a:ea typeface="ＭＳ Ｐゴシック" charset="0"/>
              <a:cs typeface="Arial" panose="020B0604020202020204" pitchFamily="34" charset="0"/>
            </a:endParaRPr>
          </a:p>
        </p:txBody>
      </p:sp>
      <p:sp>
        <p:nvSpPr>
          <p:cNvPr id="73731" name="Rectangle 3"/>
          <p:cNvSpPr>
            <a:spLocks noGrp="1" noRot="1" noChangeArrowheads="1"/>
          </p:cNvSpPr>
          <p:nvPr>
            <p:ph type="body" idx="1"/>
          </p:nvPr>
        </p:nvSpPr>
        <p:spPr>
          <a:xfrm>
            <a:off x="5180013" y="4038600"/>
            <a:ext cx="3735387" cy="2438400"/>
          </a:xfrm>
        </p:spPr>
        <p:txBody>
          <a:bodyPr/>
          <a:lstStyle/>
          <a:p>
            <a:pPr algn="r" rtl="1" eaLnBrk="1" hangingPunct="1">
              <a:defRPr/>
            </a:pPr>
            <a:r>
              <a:rPr lang="ar-JO" sz="2800" dirty="0">
                <a:latin typeface="Arial" panose="020B0604020202020204" pitchFamily="34" charset="0"/>
                <a:ea typeface="ＭＳ Ｐゴシック" charset="0"/>
                <a:cs typeface="Arial" panose="020B0604020202020204" pitchFamily="34" charset="0"/>
              </a:rPr>
              <a:t> في بعض الأمور تتشابه الميثراسية مع المسيحية</a:t>
            </a:r>
            <a:endParaRPr lang="en-US" sz="2800" dirty="0">
              <a:latin typeface="Arial" panose="020B0604020202020204" pitchFamily="34" charset="0"/>
              <a:ea typeface="ＭＳ Ｐゴシック" charset="0"/>
              <a:cs typeface="Arial" panose="020B0604020202020204" pitchFamily="34" charset="0"/>
            </a:endParaRPr>
          </a:p>
        </p:txBody>
      </p:sp>
      <p:pic>
        <p:nvPicPr>
          <p:cNvPr id="332803" name="Picture 4" descr="Mithrais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613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73731">
                                            <p:txEl>
                                              <p:pRg st="0" end="0"/>
                                            </p:txEl>
                                          </p:spTgt>
                                        </p:tgtEl>
                                        <p:attrNameLst>
                                          <p:attrName>style.visibility</p:attrName>
                                        </p:attrNameLst>
                                      </p:cBhvr>
                                      <p:to>
                                        <p:strVal val="visible"/>
                                      </p:to>
                                    </p:set>
                                    <p:animEffect transition="in" filter="fade">
                                      <p:cBhvr>
                                        <p:cTn id="7" dur="1000"/>
                                        <p:tgtEl>
                                          <p:spTgt spid="73731">
                                            <p:txEl>
                                              <p:pRg st="0" end="0"/>
                                            </p:txEl>
                                          </p:spTgt>
                                        </p:tgtEl>
                                      </p:cBhvr>
                                    </p:animEffect>
                                    <p:anim calcmode="lin" valueType="num">
                                      <p:cBhvr>
                                        <p:cTn id="8" dur="1000" fill="hold"/>
                                        <p:tgtEl>
                                          <p:spTgt spid="73731">
                                            <p:txEl>
                                              <p:pRg st="0" end="0"/>
                                            </p:txEl>
                                          </p:spTgt>
                                        </p:tgtEl>
                                        <p:attrNameLst>
                                          <p:attrName>ppt_x</p:attrName>
                                        </p:attrNameLst>
                                      </p:cBhvr>
                                      <p:tavLst>
                                        <p:tav tm="0">
                                          <p:val>
                                            <p:strVal val="#ppt_x"/>
                                          </p:val>
                                        </p:tav>
                                        <p:tav tm="100000">
                                          <p:val>
                                            <p:strVal val="#ppt_x"/>
                                          </p:val>
                                        </p:tav>
                                      </p:tavLst>
                                    </p:anim>
                                    <p:anim calcmode="lin" valueType="num">
                                      <p:cBhvr>
                                        <p:cTn id="9" dur="900" decel="100000" fill="hold"/>
                                        <p:tgtEl>
                                          <p:spTgt spid="73731">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3731">
                                            <p:txEl>
                                              <p:pRg st="0" end="0"/>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1" grpId="0"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Rot="1" noChangeArrowheads="1"/>
          </p:cNvSpPr>
          <p:nvPr>
            <p:ph type="title"/>
          </p:nvPr>
        </p:nvSpPr>
        <p:spPr>
          <a:xfrm>
            <a:off x="0" y="44450"/>
            <a:ext cx="9144000" cy="1295400"/>
          </a:xfrm>
        </p:spPr>
        <p:txBody>
          <a:bodyPr/>
          <a:lstStyle/>
          <a:p>
            <a:pPr eaLnBrk="1" hangingPunct="1">
              <a:defRPr/>
            </a:pPr>
            <a:r>
              <a:rPr lang="ar-JO" sz="4800" dirty="0">
                <a:latin typeface="Arial"/>
                <a:ea typeface="ＭＳ Ｐゴシック" charset="0"/>
                <a:cs typeface="Arial"/>
              </a:rPr>
              <a:t>ارتفاع الميثراسية</a:t>
            </a:r>
            <a:br>
              <a:rPr lang="en-US" sz="4000" dirty="0">
                <a:latin typeface="Arial"/>
                <a:ea typeface="ＭＳ Ｐゴシック" charset="0"/>
                <a:cs typeface="Arial"/>
              </a:rPr>
            </a:br>
            <a:r>
              <a:rPr lang="en-US" sz="4000" dirty="0">
                <a:latin typeface="Arial"/>
                <a:ea typeface="ＭＳ Ｐゴシック" charset="0"/>
                <a:cs typeface="Arial"/>
              </a:rPr>
              <a:t>(</a:t>
            </a:r>
            <a:r>
              <a:rPr lang="ar-JO" sz="4000" dirty="0">
                <a:latin typeface="Arial"/>
                <a:ea typeface="ＭＳ Ｐゴシック" charset="0"/>
                <a:cs typeface="Arial"/>
              </a:rPr>
              <a:t>القرن الثالث الميلادي</a:t>
            </a:r>
            <a:r>
              <a:rPr lang="en-US" sz="4000" dirty="0">
                <a:latin typeface="Arial"/>
                <a:ea typeface="ＭＳ Ｐゴシック" charset="0"/>
                <a:cs typeface="Arial"/>
              </a:rPr>
              <a:t>)</a:t>
            </a:r>
          </a:p>
        </p:txBody>
      </p:sp>
      <p:sp>
        <p:nvSpPr>
          <p:cNvPr id="74755" name="Rectangle 3"/>
          <p:cNvSpPr>
            <a:spLocks noGrp="1" noRot="1" noChangeArrowheads="1"/>
          </p:cNvSpPr>
          <p:nvPr>
            <p:ph type="body" idx="1"/>
          </p:nvPr>
        </p:nvSpPr>
        <p:spPr>
          <a:xfrm>
            <a:off x="4949825" y="1978025"/>
            <a:ext cx="4041775" cy="4498975"/>
          </a:xfrm>
        </p:spPr>
        <p:txBody>
          <a:bodyPr/>
          <a:lstStyle/>
          <a:p>
            <a:pPr eaLnBrk="1" hangingPunct="1">
              <a:buFont typeface="Arial" pitchFamily="22" charset="0"/>
              <a:buChar char="►"/>
              <a:defRPr/>
            </a:pPr>
            <a:endParaRPr lang="en-US">
              <a:latin typeface="Arial"/>
              <a:ea typeface="+mn-ea"/>
              <a:cs typeface="Arial"/>
            </a:endParaRPr>
          </a:p>
        </p:txBody>
      </p:sp>
      <p:pic>
        <p:nvPicPr>
          <p:cNvPr id="334851" name="Picture 5" descr="Mithraism 3rd Cent"/>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323850" y="1492250"/>
            <a:ext cx="9144000" cy="513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52" name="Text Box 6"/>
          <p:cNvSpPr txBox="1">
            <a:spLocks noChangeArrowheads="1"/>
          </p:cNvSpPr>
          <p:nvPr/>
        </p:nvSpPr>
        <p:spPr bwMode="auto">
          <a:xfrm>
            <a:off x="0" y="6521450"/>
            <a:ext cx="9144000" cy="336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1" hangingPunct="1"/>
            <a:r>
              <a:rPr lang="ar-JO" sz="1600" b="1" dirty="0">
                <a:solidFill>
                  <a:schemeClr val="tx2"/>
                </a:solidFill>
                <a:latin typeface="Arial" charset="0"/>
                <a:cs typeface="Arial" charset="0"/>
              </a:rPr>
              <a:t>ديفيد أولانسي، حل الألغاز الميثراسية، شريط 20 (سبتمبر/أكتوبر 94): 42</a:t>
            </a:r>
            <a:endParaRPr lang="en-US" sz="1600" b="1" dirty="0">
              <a:solidFill>
                <a:schemeClr val="tx2"/>
              </a:solidFill>
              <a:latin typeface="Arial" charset="0"/>
              <a:cs typeface="Arial" charset="0"/>
            </a:endParaRPr>
          </a:p>
        </p:txBody>
      </p:sp>
      <p:sp>
        <p:nvSpPr>
          <p:cNvPr id="8" name="Rectangle 7"/>
          <p:cNvSpPr/>
          <p:nvPr/>
        </p:nvSpPr>
        <p:spPr bwMode="auto">
          <a:xfrm>
            <a:off x="0" y="1484313"/>
            <a:ext cx="1476375" cy="5040312"/>
          </a:xfrm>
          <a:prstGeom prst="rect">
            <a:avLst/>
          </a:prstGeom>
          <a:solidFill>
            <a:schemeClr val="bg1">
              <a:lumMod val="50000"/>
            </a:schemeClr>
          </a:solidFill>
          <a:ln w="9525" cap="flat" cmpd="sng" algn="ctr">
            <a:noFill/>
            <a:prstDash val="solid"/>
            <a:round/>
            <a:headEnd type="none" w="med" len="med"/>
            <a:tailEnd type="none" w="med" len="med"/>
          </a:ln>
          <a:effectLst/>
        </p:spPr>
        <p:txBody>
          <a:bodyPr/>
          <a:lstStyle/>
          <a:p>
            <a:pPr>
              <a:defRPr/>
            </a:pPr>
            <a:endParaRPr lang="en-US">
              <a:latin typeface="Arial"/>
              <a:cs typeface="Arial"/>
            </a:endParaRPr>
          </a:p>
        </p:txBody>
      </p:sp>
      <p:sp>
        <p:nvSpPr>
          <p:cNvPr id="334854" name="TextBox 8"/>
          <p:cNvSpPr txBox="1">
            <a:spLocks noChangeArrowheads="1"/>
          </p:cNvSpPr>
          <p:nvPr/>
        </p:nvSpPr>
        <p:spPr bwMode="auto">
          <a:xfrm>
            <a:off x="-1588" y="1908175"/>
            <a:ext cx="1549401" cy="45397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1700" b="1" dirty="0">
                <a:latin typeface="Arial" charset="0"/>
                <a:cs typeface="Arial" charset="0"/>
              </a:rPr>
              <a:t>في ذروة البدعة  في القرن الثالث الميلادي          كان من الممكن العثور على المعابد والتحف الميثرائية من البحر الأسود إلى اسكتلندا    وإلى حدود الصحراء الكبرى.         كان العديد من أعضاء الطائفة جنودًا رومانيين يحرسون الحاميات، خاصة في إيطاليا وعلى طول نهري الراين والدانوب.</a:t>
            </a:r>
            <a:endParaRPr lang="en-US" sz="1700" b="1" dirty="0">
              <a:latin typeface="Arial" charset="0"/>
              <a:cs typeface="Arial" charset="0"/>
            </a:endParaRPr>
          </a:p>
        </p:txBody>
      </p:sp>
      <p:sp>
        <p:nvSpPr>
          <p:cNvPr id="334855" name="TextBox 2"/>
          <p:cNvSpPr txBox="1">
            <a:spLocks noChangeArrowheads="1"/>
          </p:cNvSpPr>
          <p:nvPr/>
        </p:nvSpPr>
        <p:spPr bwMode="auto">
          <a:xfrm>
            <a:off x="71438" y="1541463"/>
            <a:ext cx="1223962" cy="33972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1600" b="1" dirty="0">
                <a:latin typeface="Arial" charset="0"/>
                <a:cs typeface="Arial" charset="0"/>
              </a:rPr>
              <a:t>خارطة</a:t>
            </a:r>
            <a:endParaRPr lang="en-US" sz="1600" b="1" dirty="0">
              <a:latin typeface="Arial" charset="0"/>
              <a:cs typeface="Arial"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2449" name="Group 2"/>
          <p:cNvGrpSpPr>
            <a:grpSpLocks/>
          </p:cNvGrpSpPr>
          <p:nvPr/>
        </p:nvGrpSpPr>
        <p:grpSpPr bwMode="auto">
          <a:xfrm>
            <a:off x="0" y="0"/>
            <a:ext cx="9144001" cy="7137400"/>
            <a:chOff x="0" y="0"/>
            <a:chExt cx="9144001" cy="7137400"/>
          </a:xfrm>
        </p:grpSpPr>
        <p:pic>
          <p:nvPicPr>
            <p:cNvPr id="232453" name="Picture 5" descr="Greek Mytholog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29200" cy="712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2454" name="Picture 6" descr="Roman Mythology"/>
            <p:cNvPicPr>
              <a:picLocks noChangeAspect="1" noChangeArrowheads="1"/>
            </p:cNvPicPr>
            <p:nvPr/>
          </p:nvPicPr>
          <p:blipFill rotWithShape="1">
            <a:blip r:embed="rId4">
              <a:extLst>
                <a:ext uri="{28A0092B-C50C-407E-A947-70E740481C1C}">
                  <a14:useLocalDpi xmlns:a14="http://schemas.microsoft.com/office/drawing/2010/main"/>
                </a:ext>
              </a:extLst>
            </a:blip>
            <a:srcRect r="9068"/>
            <a:stretch/>
          </p:blipFill>
          <p:spPr bwMode="auto">
            <a:xfrm>
              <a:off x="4559300" y="0"/>
              <a:ext cx="4584700" cy="713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2455" name="Picture 6" descr="Roman Mythology"/>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16017" y="332656"/>
              <a:ext cx="4427984" cy="877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2456" name="Picture 5" descr="Greek Mythology"/>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404664"/>
              <a:ext cx="4499992" cy="72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5060" name="Rectangle 4"/>
          <p:cNvSpPr>
            <a:spLocks noGrp="1" noRot="1" noChangeArrowheads="1"/>
          </p:cNvSpPr>
          <p:nvPr>
            <p:ph type="title"/>
          </p:nvPr>
        </p:nvSpPr>
        <p:spPr>
          <a:xfrm>
            <a:off x="250825" y="-1108075"/>
            <a:ext cx="8540750" cy="1143000"/>
          </a:xfrm>
        </p:spPr>
        <p:txBody>
          <a:bodyPr/>
          <a:lstStyle/>
          <a:p>
            <a:pPr eaLnBrk="1" hangingPunct="1">
              <a:defRPr/>
            </a:pPr>
            <a:r>
              <a:rPr lang="en-US" dirty="0">
                <a:latin typeface="Arial" panose="020B0604020202020204" pitchFamily="34" charset="0"/>
                <a:ea typeface="MS PGothic" charset="0"/>
                <a:cs typeface="Arial" panose="020B0604020202020204" pitchFamily="34" charset="0"/>
              </a:rPr>
              <a:t>Greek &amp; Roman Mythology</a:t>
            </a:r>
          </a:p>
        </p:txBody>
      </p:sp>
      <p:sp>
        <p:nvSpPr>
          <p:cNvPr id="232451" name="TextBox 1"/>
          <p:cNvSpPr txBox="1">
            <a:spLocks noChangeArrowheads="1"/>
          </p:cNvSpPr>
          <p:nvPr/>
        </p:nvSpPr>
        <p:spPr bwMode="auto">
          <a:xfrm>
            <a:off x="4572001" y="765175"/>
            <a:ext cx="45720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600" b="1" dirty="0">
                <a:latin typeface="Arial" panose="020B0604020202020204" pitchFamily="34" charset="0"/>
                <a:cs typeface="Arial" panose="020B0604020202020204" pitchFamily="34" charset="0"/>
              </a:rPr>
              <a:t>علم الأساطير الرومانية</a:t>
            </a:r>
            <a:endParaRPr lang="en-US" sz="3600" b="1" dirty="0">
              <a:latin typeface="Arial" panose="020B0604020202020204" pitchFamily="34" charset="0"/>
              <a:cs typeface="Arial" panose="020B0604020202020204" pitchFamily="34" charset="0"/>
            </a:endParaRPr>
          </a:p>
        </p:txBody>
      </p:sp>
      <p:sp>
        <p:nvSpPr>
          <p:cNvPr id="232452" name="TextBox 8"/>
          <p:cNvSpPr txBox="1">
            <a:spLocks noChangeArrowheads="1"/>
          </p:cNvSpPr>
          <p:nvPr/>
        </p:nvSpPr>
        <p:spPr bwMode="auto">
          <a:xfrm>
            <a:off x="0" y="765175"/>
            <a:ext cx="4559299"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600" b="1" dirty="0">
                <a:latin typeface="Arial" panose="020B0604020202020204" pitchFamily="34" charset="0"/>
                <a:cs typeface="Arial" panose="020B0604020202020204" pitchFamily="34" charset="0"/>
              </a:rPr>
              <a:t>علم الأساطير اليونانية</a:t>
            </a:r>
            <a:endParaRPr lang="en-US" sz="3600" b="1" dirty="0">
              <a:latin typeface="Arial" panose="020B0604020202020204" pitchFamily="34" charset="0"/>
              <a:cs typeface="Arial" panose="020B0604020202020204" pitchFamily="34" charset="0"/>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Rot="1" noChangeArrowheads="1"/>
          </p:cNvSpPr>
          <p:nvPr>
            <p:ph type="title"/>
          </p:nvPr>
        </p:nvSpPr>
        <p:spPr>
          <a:xfrm>
            <a:off x="530225" y="228600"/>
            <a:ext cx="7089775" cy="990600"/>
          </a:xfrm>
        </p:spPr>
        <p:txBody>
          <a:bodyPr/>
          <a:lstStyle/>
          <a:p>
            <a:pPr eaLnBrk="1" hangingPunct="1">
              <a:defRPr/>
            </a:pPr>
            <a:r>
              <a:rPr lang="en-US" sz="2800">
                <a:latin typeface="Aril" charset="0"/>
                <a:ea typeface="ＭＳ Ｐゴシック" charset="0"/>
              </a:rPr>
              <a:t>Egyptian Mythology</a:t>
            </a:r>
          </a:p>
        </p:txBody>
      </p:sp>
      <p:pic>
        <p:nvPicPr>
          <p:cNvPr id="336898" name="Picture 5" descr="Egyptian Mytholog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5663" y="-228600"/>
            <a:ext cx="4884737" cy="739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899" name="TextBox 1"/>
          <p:cNvSpPr txBox="1">
            <a:spLocks noChangeArrowheads="1"/>
          </p:cNvSpPr>
          <p:nvPr/>
        </p:nvSpPr>
        <p:spPr bwMode="auto">
          <a:xfrm>
            <a:off x="2484438" y="115888"/>
            <a:ext cx="4248150" cy="585787"/>
          </a:xfrm>
          <a:prstGeom prst="rect">
            <a:avLst/>
          </a:prstGeom>
          <a:solidFill>
            <a:srgbClr val="90C5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200" b="1" dirty="0">
                <a:solidFill>
                  <a:srgbClr val="000000"/>
                </a:solidFill>
                <a:latin typeface="Arial" charset="0"/>
                <a:cs typeface="Arial" charset="0"/>
              </a:rPr>
              <a:t>علم الأساطير المصرية</a:t>
            </a:r>
            <a:endParaRPr lang="en-US" sz="3200" b="1" dirty="0">
              <a:solidFill>
                <a:srgbClr val="000000"/>
              </a:solidFill>
              <a:latin typeface="Arial" charset="0"/>
              <a:cs typeface="Arial" charset="0"/>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4" descr="dad and john with snak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0287000"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6" name="Rectangle 2"/>
          <p:cNvSpPr>
            <a:spLocks noGrp="1" noRot="1" noChangeArrowheads="1"/>
          </p:cNvSpPr>
          <p:nvPr>
            <p:ph type="title"/>
          </p:nvPr>
        </p:nvSpPr>
        <p:spPr>
          <a:xfrm>
            <a:off x="301625" y="228600"/>
            <a:ext cx="3432175" cy="24384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ثعبان وثني ساحر؟</a:t>
            </a:r>
            <a:endParaRPr lang="en-US" dirty="0">
              <a:latin typeface="Arial" panose="020B0604020202020204" pitchFamily="34" charset="0"/>
              <a:ea typeface="ＭＳ Ｐゴシック" charset="0"/>
              <a:cs typeface="Arial" panose="020B0604020202020204" pitchFamily="34" charset="0"/>
            </a:endParaRPr>
          </a:p>
        </p:txBody>
      </p:sp>
      <p:sp>
        <p:nvSpPr>
          <p:cNvPr id="57347" name="Rectangle 3"/>
          <p:cNvSpPr>
            <a:spLocks noGrp="1" noRot="1" noChangeArrowheads="1"/>
          </p:cNvSpPr>
          <p:nvPr>
            <p:ph type="body" idx="1"/>
          </p:nvPr>
        </p:nvSpPr>
        <p:spPr>
          <a:xfrm>
            <a:off x="0" y="4800600"/>
            <a:ext cx="2593975" cy="2057400"/>
          </a:xfrm>
        </p:spPr>
        <p:txBody>
          <a:bodyPr/>
          <a:lstStyle/>
          <a:p>
            <a:pPr algn="r" rtl="1" eaLnBrk="1" hangingPunct="1">
              <a:defRPr/>
            </a:pPr>
            <a:r>
              <a:rPr lang="ar-JO" dirty="0">
                <a:latin typeface="Arial" panose="020B0604020202020204" pitchFamily="34" charset="0"/>
                <a:ea typeface="ＭＳ Ｐゴシック" charset="0"/>
                <a:cs typeface="Arial" panose="020B0604020202020204" pitchFamily="34" charset="0"/>
              </a:rPr>
              <a:t>تدريب ألبينو بورمي بايثون</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0993" name="Picture 4" descr="Isi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388" y="1412875"/>
            <a:ext cx="9232901" cy="3516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89" name="Picture 5" descr="Isi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28800" y="-685800"/>
            <a:ext cx="5260975" cy="769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6" name="Rectangle 2"/>
          <p:cNvSpPr>
            <a:spLocks noGrp="1" noRot="1" noChangeArrowheads="1"/>
          </p:cNvSpPr>
          <p:nvPr>
            <p:ph type="title"/>
          </p:nvPr>
        </p:nvSpPr>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إيزيس، إلهة مصرية</a:t>
            </a:r>
            <a:endParaRPr lang="en-US" dirty="0">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a:off x="0" y="4340225"/>
            <a:ext cx="1835150" cy="1200329"/>
          </a:xfrm>
          <a:prstGeom prst="rect">
            <a:avLst/>
          </a:prstGeom>
          <a:solidFill>
            <a:schemeClr val="accent5">
              <a:lumMod val="20000"/>
              <a:lumOff val="80000"/>
            </a:schemeClr>
          </a:solidFill>
        </p:spPr>
        <p:txBody>
          <a:bodyPr>
            <a:spAutoFit/>
          </a:bodyPr>
          <a:lstStyle/>
          <a:p>
            <a:pPr algn="ctr">
              <a:defRPr/>
            </a:pPr>
            <a:r>
              <a:rPr lang="ar-JO" b="1" dirty="0">
                <a:solidFill>
                  <a:srgbClr val="2F2F0E"/>
                </a:solidFill>
                <a:latin typeface="Arial" panose="020B0604020202020204" pitchFamily="34" charset="0"/>
                <a:cs typeface="Arial" panose="020B0604020202020204" pitchFamily="34" charset="0"/>
              </a:rPr>
              <a:t>أتباع إيزيس إلهة الحياة المصرية    ذوي الرداء الأبيض يسيرون خلف كاهنة</a:t>
            </a:r>
            <a:endParaRPr lang="en-US" b="1" dirty="0">
              <a:solidFill>
                <a:srgbClr val="2F2F0E"/>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presetSubtype="0" accel="50000" fill="hold" nodeType="clickEffect">
                                  <p:stCondLst>
                                    <p:cond delay="0"/>
                                  </p:stCondLst>
                                  <p:childTnLst>
                                    <p:set>
                                      <p:cBhvr>
                                        <p:cTn id="6" dur="1" fill="hold">
                                          <p:stCondLst>
                                            <p:cond delay="0"/>
                                          </p:stCondLst>
                                        </p:cTn>
                                        <p:tgtEl>
                                          <p:spTgt spid="16389"/>
                                        </p:tgtEl>
                                        <p:attrNameLst>
                                          <p:attrName>style.visibility</p:attrName>
                                        </p:attrNameLst>
                                      </p:cBhvr>
                                      <p:to>
                                        <p:strVal val="visible"/>
                                      </p:to>
                                    </p:set>
                                    <p:anim calcmode="lin" valueType="num">
                                      <p:cBhvr>
                                        <p:cTn id="7" dur="1000" fill="hold"/>
                                        <p:tgtEl>
                                          <p:spTgt spid="16389"/>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16389"/>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16389"/>
                                        </p:tgtEl>
                                        <p:attrNameLst>
                                          <p:attrName>ppt_y</p:attrName>
                                        </p:attrNameLst>
                                      </p:cBhvr>
                                      <p:tavLst>
                                        <p:tav tm="0">
                                          <p:val>
                                            <p:strVal val="#ppt_y"/>
                                          </p:val>
                                        </p:tav>
                                        <p:tav tm="100000">
                                          <p:val>
                                            <p:strVal val="#ppt_y"/>
                                          </p:val>
                                        </p:tav>
                                      </p:tavLst>
                                    </p:anim>
                                    <p:animEffect transition="in" filter="fade">
                                      <p:cBhvr>
                                        <p:cTn id="10" dur="1000"/>
                                        <p:tgtEl>
                                          <p:spTgt spid="16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Rot="1" noChangeArrowheads="1"/>
          </p:cNvSpPr>
          <p:nvPr>
            <p:ph type="title"/>
          </p:nvPr>
        </p:nvSpPr>
        <p:spPr>
          <a:xfrm>
            <a:off x="3995738" y="228600"/>
            <a:ext cx="4270375"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ديونيسوس</a:t>
            </a:r>
            <a:endParaRPr lang="en-US" dirty="0">
              <a:latin typeface="Arial" panose="020B0604020202020204" pitchFamily="34" charset="0"/>
              <a:ea typeface="ＭＳ Ｐゴシック" charset="0"/>
              <a:cs typeface="Arial" panose="020B0604020202020204" pitchFamily="34" charset="0"/>
            </a:endParaRPr>
          </a:p>
        </p:txBody>
      </p:sp>
      <p:sp>
        <p:nvSpPr>
          <p:cNvPr id="70661" name="Rectangle 5"/>
          <p:cNvSpPr>
            <a:spLocks noGrp="1" noRot="1" noChangeArrowheads="1"/>
          </p:cNvSpPr>
          <p:nvPr>
            <p:ph type="body" sz="half" idx="2"/>
          </p:nvPr>
        </p:nvSpPr>
        <p:spPr>
          <a:xfrm>
            <a:off x="4033838" y="1600200"/>
            <a:ext cx="4714875" cy="4498975"/>
          </a:xfrm>
        </p:spPr>
        <p:txBody>
          <a:bodyPr/>
          <a:lstStyle/>
          <a:p>
            <a:pPr algn="r" rtl="1" eaLnBrk="1" hangingPunct="1">
              <a:buFont typeface="Arial" pitchFamily="22" charset="0"/>
              <a:buChar char="►"/>
              <a:defRPr/>
            </a:pPr>
            <a:r>
              <a:rPr lang="ar-JO" dirty="0">
                <a:latin typeface="Arial" panose="020B0604020202020204" pitchFamily="34" charset="0"/>
                <a:ea typeface="+mn-ea"/>
                <a:cs typeface="Arial" panose="020B0604020202020204" pitchFamily="34" charset="0"/>
              </a:rPr>
              <a:t>الحقبة الرومانية</a:t>
            </a:r>
            <a:endParaRPr lang="ru-RU" dirty="0">
              <a:latin typeface="Arial" panose="020B0604020202020204" pitchFamily="34" charset="0"/>
              <a:ea typeface="+mn-ea"/>
              <a:cs typeface="Arial" panose="020B0604020202020204" pitchFamily="34" charset="0"/>
            </a:endParaRPr>
          </a:p>
          <a:p>
            <a:pPr algn="r" rtl="1" eaLnBrk="1" hangingPunct="1">
              <a:buFont typeface="Arial" pitchFamily="22" charset="0"/>
              <a:buChar char="►"/>
              <a:defRPr/>
            </a:pPr>
            <a:r>
              <a:rPr lang="ar-JO" dirty="0">
                <a:latin typeface="Arial" panose="020B0604020202020204" pitchFamily="34" charset="0"/>
                <a:ea typeface="+mn-ea"/>
                <a:cs typeface="Arial" panose="020B0604020202020204" pitchFamily="34" charset="0"/>
              </a:rPr>
              <a:t>كان كوب الشرب المقلوب علامة على السكر.</a:t>
            </a:r>
          </a:p>
          <a:p>
            <a:pPr marL="0" indent="0" eaLnBrk="1" hangingPunct="1">
              <a:buNone/>
              <a:defRPr/>
            </a:pPr>
            <a:endParaRPr lang="ru-RU" dirty="0">
              <a:latin typeface="Arial" panose="020B0604020202020204" pitchFamily="34" charset="0"/>
              <a:ea typeface="+mn-ea"/>
              <a:cs typeface="Arial" panose="020B0604020202020204" pitchFamily="34" charset="0"/>
            </a:endParaRPr>
          </a:p>
          <a:p>
            <a:pPr marL="0" indent="0" algn="r" eaLnBrk="1" hangingPunct="1">
              <a:buFont typeface="Arial" charset="0"/>
              <a:buNone/>
              <a:defRPr/>
            </a:pPr>
            <a:r>
              <a:rPr lang="ar-JO" dirty="0">
                <a:latin typeface="Arial" panose="020B0604020202020204" pitchFamily="34" charset="0"/>
                <a:ea typeface="+mn-ea"/>
                <a:cs typeface="Arial" panose="020B0604020202020204" pitchFamily="34" charset="0"/>
              </a:rPr>
              <a:t>(متحف إليوسيس)</a:t>
            </a:r>
            <a:endParaRPr lang="ru-RU" dirty="0">
              <a:latin typeface="Arial" panose="020B0604020202020204" pitchFamily="34" charset="0"/>
              <a:ea typeface="+mn-ea"/>
              <a:cs typeface="Arial" panose="020B0604020202020204" pitchFamily="34" charset="0"/>
            </a:endParaRPr>
          </a:p>
          <a:p>
            <a:pPr eaLnBrk="1" hangingPunct="1">
              <a:buFont typeface="Arial" pitchFamily="22" charset="0"/>
              <a:buChar char="►"/>
              <a:defRPr/>
            </a:pPr>
            <a:endParaRPr lang="en-US" dirty="0">
              <a:latin typeface="Arial" panose="020B0604020202020204" pitchFamily="34" charset="0"/>
              <a:ea typeface="+mn-ea"/>
              <a:cs typeface="Arial" panose="020B0604020202020204" pitchFamily="34" charset="0"/>
            </a:endParaRPr>
          </a:p>
        </p:txBody>
      </p:sp>
      <p:pic>
        <p:nvPicPr>
          <p:cNvPr id="343043" name="Picture 6" descr="Diony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95375" y="-26988"/>
            <a:ext cx="4443413"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Rot="1" noChangeArrowheads="1"/>
          </p:cNvSpPr>
          <p:nvPr>
            <p:ph type="title"/>
          </p:nvPr>
        </p:nvSpPr>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بدعة سيبيل</a:t>
            </a:r>
            <a:endParaRPr lang="en-US" dirty="0">
              <a:latin typeface="Arial" panose="020B0604020202020204" pitchFamily="34" charset="0"/>
              <a:ea typeface="ＭＳ Ｐゴシック" charset="0"/>
              <a:cs typeface="Arial" panose="020B0604020202020204" pitchFamily="34" charset="0"/>
            </a:endParaRPr>
          </a:p>
        </p:txBody>
      </p:sp>
      <p:pic>
        <p:nvPicPr>
          <p:cNvPr id="345090" name="Picture 4" descr="Cybe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828800" y="1371600"/>
            <a:ext cx="5410200" cy="5316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Rot="1" noChangeArrowheads="1"/>
          </p:cNvSpPr>
          <p:nvPr>
            <p:ph type="title"/>
          </p:nvPr>
        </p:nvSpPr>
        <p:spPr>
          <a:xfrm>
            <a:off x="0" y="44450"/>
            <a:ext cx="9144000" cy="1944390"/>
          </a:xfrm>
        </p:spPr>
        <p:txBody>
          <a:bodyPr anchor="t"/>
          <a:lstStyle/>
          <a:p>
            <a:pPr eaLnBrk="1" hangingPunct="1">
              <a:defRPr/>
            </a:pPr>
            <a:r>
              <a:rPr lang="ar-JO" sz="3600" dirty="0">
                <a:latin typeface="Arial" panose="020B0604020202020204" pitchFamily="34" charset="0"/>
                <a:ea typeface="ＭＳ Ｐゴシック" charset="0"/>
                <a:cs typeface="Arial" panose="020B0604020202020204" pitchFamily="34" charset="0"/>
              </a:rPr>
              <a:t>مصباح حديدي برونزي                                           (الإلهة سيبيل مفقودة على الظهر)</a:t>
            </a:r>
            <a:endParaRPr lang="en-US" sz="3600" dirty="0">
              <a:latin typeface="Arial" panose="020B0604020202020204" pitchFamily="34" charset="0"/>
              <a:ea typeface="ＭＳ Ｐゴシック" charset="0"/>
              <a:cs typeface="Arial" panose="020B0604020202020204" pitchFamily="34" charset="0"/>
            </a:endParaRPr>
          </a:p>
        </p:txBody>
      </p:sp>
      <p:pic>
        <p:nvPicPr>
          <p:cNvPr id="347138" name="Picture 4"/>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893392" y="1484784"/>
            <a:ext cx="7626396" cy="5400601"/>
          </a:xfrm>
          <a:noFill/>
          <a:extLst>
            <a:ext uri="{909E8E84-426E-40dd-AFC4-6F175D3DCCD1}">
              <a14:hiddenFill xmlns="" xmlns:a14="http://schemas.microsoft.com/office/drawing/2010/main">
                <a:solidFill>
                  <a:srgbClr val="FFFFFF"/>
                </a:solidFill>
              </a14:hiddenFill>
            </a:ext>
          </a:extLst>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4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11246" name="Rectangle 3"/>
          <p:cNvSpPr txBox="1">
            <a:spLocks noGrp="1"/>
          </p:cNvSpPr>
          <p:nvPr>
            <p:ph type="title"/>
          </p:nvPr>
        </p:nvSpPr>
        <p:spPr>
          <a:xfrm>
            <a:off x="0" y="0"/>
            <a:ext cx="9144000" cy="914400"/>
          </a:xfrm>
          <a:prstGeom prst="rect">
            <a:avLst/>
          </a:prstGeom>
          <a:solidFill>
            <a:srgbClr val="482400"/>
          </a:solidFill>
        </p:spPr>
        <p:txBody>
          <a:bodyPr anchor="ctr">
            <a:normAutofit/>
          </a:bodyPr>
          <a:lstStyle/>
          <a:p>
            <a:pPr algn="ctr" rtl="1">
              <a:defRPr sz="3600">
                <a:solidFill>
                  <a:schemeClr val="accent3">
                    <a:lumOff val="44000"/>
                  </a:schemeClr>
                </a:solidFill>
                <a:latin typeface="Arial"/>
                <a:ea typeface="Arial"/>
                <a:cs typeface="Arial"/>
                <a:sym typeface="Arial"/>
              </a:defRPr>
            </a:pPr>
            <a:r>
              <a:rPr sz="4000" b="1" dirty="0">
                <a:latin typeface="Arial" panose="020B0604020202020204" pitchFamily="34" charset="0"/>
                <a:ea typeface="ＭＳ Ｐゴシック"/>
                <a:cs typeface="Arial" panose="020B0604020202020204" pitchFamily="34" charset="0"/>
                <a:sym typeface="ＭＳ Ｐゴシック"/>
              </a:rPr>
              <a:t>كورنثوس </a:t>
            </a:r>
            <a:r>
              <a:rPr sz="4000" b="1" dirty="0">
                <a:latin typeface="Arial" panose="020B0604020202020204" pitchFamily="34" charset="0"/>
                <a:cs typeface="Arial" panose="020B0604020202020204" pitchFamily="34" charset="0"/>
              </a:rPr>
              <a:t>: </a:t>
            </a:r>
            <a:r>
              <a:rPr sz="4000" b="1" dirty="0" err="1">
                <a:latin typeface="Arial" panose="020B0604020202020204" pitchFamily="34" charset="0"/>
                <a:ea typeface="ＭＳ Ｐゴシック"/>
                <a:cs typeface="Arial" panose="020B0604020202020204" pitchFamily="34" charset="0"/>
                <a:sym typeface="ＭＳ Ｐゴシック"/>
              </a:rPr>
              <a:t>تقاطع</a:t>
            </a:r>
            <a:r>
              <a:rPr sz="4000" b="1" dirty="0">
                <a:latin typeface="Arial" panose="020B0604020202020204" pitchFamily="34" charset="0"/>
                <a:ea typeface="ＭＳ Ｐゴシック"/>
                <a:cs typeface="Arial" panose="020B0604020202020204" pitchFamily="34" charset="0"/>
                <a:sym typeface="ＭＳ Ｐゴシック"/>
              </a:rPr>
              <a:t> </a:t>
            </a:r>
            <a:r>
              <a:rPr sz="4000" b="1" dirty="0" err="1">
                <a:latin typeface="Arial" panose="020B0604020202020204" pitchFamily="34" charset="0"/>
                <a:ea typeface="ＭＳ Ｐゴシック"/>
                <a:cs typeface="Arial" panose="020B0604020202020204" pitchFamily="34" charset="0"/>
                <a:sym typeface="ＭＳ Ｐゴシック"/>
              </a:rPr>
              <a:t>الفجور</a:t>
            </a:r>
            <a:endParaRPr sz="4000" b="1" dirty="0">
              <a:latin typeface="Arial" panose="020B0604020202020204" pitchFamily="34" charset="0"/>
              <a:ea typeface="ＭＳ Ｐゴシック"/>
              <a:cs typeface="Arial" panose="020B0604020202020204" pitchFamily="34" charset="0"/>
              <a:sym typeface="ＭＳ Ｐゴシック"/>
            </a:endParaRPr>
          </a:p>
        </p:txBody>
      </p:sp>
      <p:sp>
        <p:nvSpPr>
          <p:cNvPr id="11248" name="Freeform 5"/>
          <p:cNvSpPr/>
          <p:nvPr/>
        </p:nvSpPr>
        <p:spPr>
          <a:xfrm>
            <a:off x="-381000" y="457200"/>
            <a:ext cx="5105400" cy="5795629"/>
          </a:xfrm>
          <a:custGeom>
            <a:avLst/>
            <a:gdLst/>
            <a:ahLst/>
            <a:cxnLst>
              <a:cxn ang="0">
                <a:pos x="wd2" y="hd2"/>
              </a:cxn>
              <a:cxn ang="5400000">
                <a:pos x="wd2" y="hd2"/>
              </a:cxn>
              <a:cxn ang="10800000">
                <a:pos x="wd2" y="hd2"/>
              </a:cxn>
              <a:cxn ang="16200000">
                <a:pos x="wd2" y="hd2"/>
              </a:cxn>
            </a:cxnLst>
            <a:rect l="0" t="0" r="r" b="b"/>
            <a:pathLst>
              <a:path w="21600" h="21522" extrusionOk="0">
                <a:moveTo>
                  <a:pt x="21600" y="16003"/>
                </a:moveTo>
                <a:cubicBezTo>
                  <a:pt x="20841" y="17512"/>
                  <a:pt x="20081" y="19020"/>
                  <a:pt x="19237" y="19938"/>
                </a:cubicBezTo>
                <a:cubicBezTo>
                  <a:pt x="18394" y="20857"/>
                  <a:pt x="17269" y="21425"/>
                  <a:pt x="16537" y="21513"/>
                </a:cubicBezTo>
                <a:cubicBezTo>
                  <a:pt x="15806" y="21600"/>
                  <a:pt x="15469" y="21075"/>
                  <a:pt x="14850" y="20463"/>
                </a:cubicBezTo>
                <a:cubicBezTo>
                  <a:pt x="14231" y="19851"/>
                  <a:pt x="13275" y="18496"/>
                  <a:pt x="12825" y="17840"/>
                </a:cubicBezTo>
                <a:cubicBezTo>
                  <a:pt x="12375" y="17184"/>
                  <a:pt x="13767" y="18845"/>
                  <a:pt x="12150" y="16528"/>
                </a:cubicBezTo>
                <a:cubicBezTo>
                  <a:pt x="10533" y="14211"/>
                  <a:pt x="5161" y="6690"/>
                  <a:pt x="3136" y="3935"/>
                </a:cubicBezTo>
                <a:cubicBezTo>
                  <a:pt x="1111" y="1181"/>
                  <a:pt x="555" y="590"/>
                  <a:pt x="0" y="0"/>
                </a:cubicBezTo>
              </a:path>
            </a:pathLst>
          </a:custGeom>
          <a:ln w="76200">
            <a:solidFill>
              <a:srgbClr val="0000FF"/>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49" name="Text Box 6"/>
          <p:cNvSpPr txBox="1"/>
          <p:nvPr/>
        </p:nvSpPr>
        <p:spPr>
          <a:xfrm>
            <a:off x="3310287" y="5029200"/>
            <a:ext cx="1058941" cy="461665"/>
          </a:xfrm>
          <a:prstGeom prst="rect">
            <a:avLst/>
          </a:prstGeom>
          <a:solidFill>
            <a:schemeClr val="tx1"/>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كورنثوس</a:t>
            </a:r>
            <a:endParaRPr kumimoji="0"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1250" name="Text Box 7"/>
          <p:cNvSpPr txBox="1"/>
          <p:nvPr/>
        </p:nvSpPr>
        <p:spPr>
          <a:xfrm>
            <a:off x="8492074" y="0"/>
            <a:ext cx="61170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١٤٢</a:t>
            </a:r>
          </a:p>
        </p:txBody>
      </p:sp>
      <p:sp>
        <p:nvSpPr>
          <p:cNvPr id="11247" name="AutoShape 4"/>
          <p:cNvSpPr/>
          <p:nvPr/>
        </p:nvSpPr>
        <p:spPr>
          <a:xfrm>
            <a:off x="3352800" y="4800600"/>
            <a:ext cx="609600" cy="457200"/>
          </a:xfrm>
          <a:custGeom>
            <a:avLst/>
            <a:gdLst/>
            <a:ahLst/>
            <a:cxnLst>
              <a:cxn ang="0">
                <a:pos x="wd2" y="hd2"/>
              </a:cxn>
              <a:cxn ang="5400000">
                <a:pos x="wd2" y="hd2"/>
              </a:cxn>
              <a:cxn ang="10800000">
                <a:pos x="wd2" y="hd2"/>
              </a:cxn>
              <a:cxn ang="16200000">
                <a:pos x="wd2" y="hd2"/>
              </a:cxn>
            </a:cxnLst>
            <a:rect l="0" t="0" r="r" b="b"/>
            <a:pathLst>
              <a:path w="21600" h="21600" extrusionOk="0">
                <a:moveTo>
                  <a:pt x="11462" y="4342"/>
                </a:moveTo>
                <a:lnTo>
                  <a:pt x="14790" y="0"/>
                </a:lnTo>
                <a:lnTo>
                  <a:pt x="14525" y="5777"/>
                </a:lnTo>
                <a:lnTo>
                  <a:pt x="18007" y="3172"/>
                </a:lnTo>
                <a:lnTo>
                  <a:pt x="16380" y="6532"/>
                </a:lnTo>
                <a:lnTo>
                  <a:pt x="21600" y="6645"/>
                </a:lnTo>
                <a:lnTo>
                  <a:pt x="16985" y="9402"/>
                </a:lnTo>
                <a:lnTo>
                  <a:pt x="18270" y="11290"/>
                </a:lnTo>
                <a:lnTo>
                  <a:pt x="16380" y="12310"/>
                </a:lnTo>
                <a:lnTo>
                  <a:pt x="18877" y="15632"/>
                </a:lnTo>
                <a:lnTo>
                  <a:pt x="14640" y="14350"/>
                </a:lnTo>
                <a:lnTo>
                  <a:pt x="14942" y="17370"/>
                </a:lnTo>
                <a:lnTo>
                  <a:pt x="12180" y="15935"/>
                </a:lnTo>
                <a:lnTo>
                  <a:pt x="11612" y="18842"/>
                </a:lnTo>
                <a:lnTo>
                  <a:pt x="9872" y="17370"/>
                </a:lnTo>
                <a:lnTo>
                  <a:pt x="8700" y="19712"/>
                </a:lnTo>
                <a:lnTo>
                  <a:pt x="7527" y="18125"/>
                </a:lnTo>
                <a:lnTo>
                  <a:pt x="4917" y="21600"/>
                </a:lnTo>
                <a:lnTo>
                  <a:pt x="4805" y="18240"/>
                </a:lnTo>
                <a:lnTo>
                  <a:pt x="1285" y="17825"/>
                </a:lnTo>
                <a:lnTo>
                  <a:pt x="3330" y="15370"/>
                </a:lnTo>
                <a:lnTo>
                  <a:pt x="0" y="12877"/>
                </a:lnTo>
                <a:lnTo>
                  <a:pt x="3935" y="11592"/>
                </a:lnTo>
                <a:lnTo>
                  <a:pt x="1172" y="8270"/>
                </a:lnTo>
                <a:lnTo>
                  <a:pt x="5372" y="7817"/>
                </a:lnTo>
                <a:lnTo>
                  <a:pt x="4502" y="3625"/>
                </a:lnTo>
                <a:lnTo>
                  <a:pt x="8550" y="6382"/>
                </a:lnTo>
                <a:lnTo>
                  <a:pt x="9722" y="1887"/>
                </a:lnTo>
                <a:close/>
              </a:path>
            </a:pathLst>
          </a:custGeom>
          <a:solidFill>
            <a:srgbClr val="FFCC00"/>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025443175"/>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11248"/>
                                        </p:tgtEl>
                                        <p:attrNameLst>
                                          <p:attrName>style.visibility</p:attrName>
                                        </p:attrNameLst>
                                      </p:cBhvr>
                                      <p:to>
                                        <p:strVal val="visible"/>
                                      </p:to>
                                    </p:set>
                                    <p:animEffect transition="in" filter="wipe(left)">
                                      <p:cBhvr>
                                        <p:cTn id="7" dur="5000"/>
                                        <p:tgtEl>
                                          <p:spTgt spid="112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48" grpId="0" animBg="1" advAuto="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59" name="Rectangle 2"/>
          <p:cNvSpPr/>
          <p:nvPr/>
        </p:nvSpPr>
        <p:spPr>
          <a:xfrm>
            <a:off x="0" y="0"/>
            <a:ext cx="9144000" cy="6858000"/>
          </a:xfrm>
          <a:prstGeom prst="rect">
            <a:avLst/>
          </a:prstGeom>
          <a:blipFill>
            <a:blip r:embed="rId3" cstate="print"/>
          </a:blipFill>
          <a:ln>
            <a:solidFill>
              <a:srgbClr val="000000"/>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560" name="Freeform 3"/>
          <p:cNvSpPr/>
          <p:nvPr/>
        </p:nvSpPr>
        <p:spPr>
          <a:xfrm>
            <a:off x="-147187" y="-218435"/>
            <a:ext cx="6343906" cy="2440735"/>
          </a:xfrm>
          <a:custGeom>
            <a:avLst/>
            <a:gdLst/>
            <a:ahLst/>
            <a:cxnLst>
              <a:cxn ang="0">
                <a:pos x="wd2" y="hd2"/>
              </a:cxn>
              <a:cxn ang="5400000">
                <a:pos x="wd2" y="hd2"/>
              </a:cxn>
              <a:cxn ang="10800000">
                <a:pos x="wd2" y="hd2"/>
              </a:cxn>
              <a:cxn ang="16200000">
                <a:pos x="wd2" y="hd2"/>
              </a:cxn>
            </a:cxnLst>
            <a:rect l="0" t="0" r="r" b="b"/>
            <a:pathLst>
              <a:path w="21323" h="21152" extrusionOk="0">
                <a:moveTo>
                  <a:pt x="265" y="1893"/>
                </a:moveTo>
                <a:cubicBezTo>
                  <a:pt x="-231" y="3737"/>
                  <a:pt x="121" y="2278"/>
                  <a:pt x="121" y="7754"/>
                </a:cubicBezTo>
                <a:cubicBezTo>
                  <a:pt x="121" y="10395"/>
                  <a:pt x="169" y="10616"/>
                  <a:pt x="217" y="12776"/>
                </a:cubicBezTo>
                <a:cubicBezTo>
                  <a:pt x="244" y="13807"/>
                  <a:pt x="57" y="15169"/>
                  <a:pt x="495" y="15527"/>
                </a:cubicBezTo>
                <a:cubicBezTo>
                  <a:pt x="559" y="15706"/>
                  <a:pt x="601" y="15967"/>
                  <a:pt x="681" y="16132"/>
                </a:cubicBezTo>
                <a:cubicBezTo>
                  <a:pt x="692" y="16146"/>
                  <a:pt x="938" y="16353"/>
                  <a:pt x="959" y="16366"/>
                </a:cubicBezTo>
                <a:cubicBezTo>
                  <a:pt x="1343" y="16628"/>
                  <a:pt x="1727" y="16834"/>
                  <a:pt x="2117" y="17082"/>
                </a:cubicBezTo>
                <a:cubicBezTo>
                  <a:pt x="2250" y="17426"/>
                  <a:pt x="2416" y="17770"/>
                  <a:pt x="2581" y="18045"/>
                </a:cubicBezTo>
                <a:cubicBezTo>
                  <a:pt x="2752" y="18636"/>
                  <a:pt x="2757" y="18719"/>
                  <a:pt x="3045" y="18884"/>
                </a:cubicBezTo>
                <a:cubicBezTo>
                  <a:pt x="3477" y="19641"/>
                  <a:pt x="3872" y="19723"/>
                  <a:pt x="4390" y="19957"/>
                </a:cubicBezTo>
                <a:cubicBezTo>
                  <a:pt x="4657" y="20067"/>
                  <a:pt x="4892" y="20425"/>
                  <a:pt x="5137" y="20673"/>
                </a:cubicBezTo>
                <a:cubicBezTo>
                  <a:pt x="5356" y="20879"/>
                  <a:pt x="5649" y="20948"/>
                  <a:pt x="5879" y="21030"/>
                </a:cubicBezTo>
                <a:cubicBezTo>
                  <a:pt x="6210" y="20948"/>
                  <a:pt x="6402" y="20824"/>
                  <a:pt x="6711" y="20673"/>
                </a:cubicBezTo>
                <a:cubicBezTo>
                  <a:pt x="7042" y="20095"/>
                  <a:pt x="7181" y="19916"/>
                  <a:pt x="7549" y="19599"/>
                </a:cubicBezTo>
                <a:cubicBezTo>
                  <a:pt x="7554" y="19599"/>
                  <a:pt x="7842" y="19778"/>
                  <a:pt x="7874" y="19833"/>
                </a:cubicBezTo>
                <a:cubicBezTo>
                  <a:pt x="8082" y="20164"/>
                  <a:pt x="7821" y="20040"/>
                  <a:pt x="8104" y="20205"/>
                </a:cubicBezTo>
                <a:cubicBezTo>
                  <a:pt x="8813" y="20590"/>
                  <a:pt x="8408" y="20246"/>
                  <a:pt x="8755" y="20563"/>
                </a:cubicBezTo>
                <a:cubicBezTo>
                  <a:pt x="9075" y="21388"/>
                  <a:pt x="9059" y="21140"/>
                  <a:pt x="9635" y="21030"/>
                </a:cubicBezTo>
                <a:cubicBezTo>
                  <a:pt x="10067" y="20673"/>
                  <a:pt x="10425" y="20425"/>
                  <a:pt x="10889" y="20315"/>
                </a:cubicBezTo>
                <a:cubicBezTo>
                  <a:pt x="11268" y="20012"/>
                  <a:pt x="11604" y="19875"/>
                  <a:pt x="12004" y="19723"/>
                </a:cubicBezTo>
                <a:cubicBezTo>
                  <a:pt x="12538" y="19242"/>
                  <a:pt x="12671" y="18526"/>
                  <a:pt x="13072" y="17687"/>
                </a:cubicBezTo>
                <a:cubicBezTo>
                  <a:pt x="13237" y="17316"/>
                  <a:pt x="13477" y="17013"/>
                  <a:pt x="13627" y="16614"/>
                </a:cubicBezTo>
                <a:cubicBezTo>
                  <a:pt x="13653" y="16531"/>
                  <a:pt x="13669" y="16380"/>
                  <a:pt x="13717" y="16366"/>
                </a:cubicBezTo>
                <a:cubicBezTo>
                  <a:pt x="13947" y="16256"/>
                  <a:pt x="14181" y="16284"/>
                  <a:pt x="14416" y="16256"/>
                </a:cubicBezTo>
                <a:cubicBezTo>
                  <a:pt x="14784" y="15513"/>
                  <a:pt x="15019" y="15899"/>
                  <a:pt x="15526" y="16009"/>
                </a:cubicBezTo>
                <a:cubicBezTo>
                  <a:pt x="15676" y="16394"/>
                  <a:pt x="15836" y="16669"/>
                  <a:pt x="16038" y="16848"/>
                </a:cubicBezTo>
                <a:cubicBezTo>
                  <a:pt x="16209" y="16807"/>
                  <a:pt x="16380" y="16779"/>
                  <a:pt x="16551" y="16724"/>
                </a:cubicBezTo>
                <a:cubicBezTo>
                  <a:pt x="16711" y="16655"/>
                  <a:pt x="16801" y="16325"/>
                  <a:pt x="16967" y="16256"/>
                </a:cubicBezTo>
                <a:cubicBezTo>
                  <a:pt x="17143" y="16174"/>
                  <a:pt x="17644" y="16050"/>
                  <a:pt x="17805" y="16009"/>
                </a:cubicBezTo>
                <a:cubicBezTo>
                  <a:pt x="18023" y="15128"/>
                  <a:pt x="18450" y="15018"/>
                  <a:pt x="18685" y="14220"/>
                </a:cubicBezTo>
                <a:cubicBezTo>
                  <a:pt x="18792" y="13835"/>
                  <a:pt x="18882" y="13450"/>
                  <a:pt x="19011" y="13133"/>
                </a:cubicBezTo>
                <a:cubicBezTo>
                  <a:pt x="19043" y="12844"/>
                  <a:pt x="19213" y="11757"/>
                  <a:pt x="19288" y="11579"/>
                </a:cubicBezTo>
                <a:cubicBezTo>
                  <a:pt x="19347" y="11413"/>
                  <a:pt x="19437" y="11331"/>
                  <a:pt x="19517" y="11221"/>
                </a:cubicBezTo>
                <a:cubicBezTo>
                  <a:pt x="19560" y="11056"/>
                  <a:pt x="19597" y="10891"/>
                  <a:pt x="19656" y="10753"/>
                </a:cubicBezTo>
                <a:cubicBezTo>
                  <a:pt x="19710" y="10602"/>
                  <a:pt x="19790" y="10533"/>
                  <a:pt x="19843" y="10382"/>
                </a:cubicBezTo>
                <a:cubicBezTo>
                  <a:pt x="19902" y="10203"/>
                  <a:pt x="19923" y="9969"/>
                  <a:pt x="19982" y="9790"/>
                </a:cubicBezTo>
                <a:cubicBezTo>
                  <a:pt x="20110" y="9364"/>
                  <a:pt x="20296" y="8868"/>
                  <a:pt x="20446" y="8469"/>
                </a:cubicBezTo>
                <a:cubicBezTo>
                  <a:pt x="20542" y="7726"/>
                  <a:pt x="20606" y="6832"/>
                  <a:pt x="20771" y="6199"/>
                </a:cubicBezTo>
                <a:cubicBezTo>
                  <a:pt x="20841" y="5154"/>
                  <a:pt x="21011" y="3723"/>
                  <a:pt x="21236" y="2856"/>
                </a:cubicBezTo>
                <a:cubicBezTo>
                  <a:pt x="21300" y="2168"/>
                  <a:pt x="21369" y="1838"/>
                  <a:pt x="21284" y="1054"/>
                </a:cubicBezTo>
                <a:cubicBezTo>
                  <a:pt x="21209" y="435"/>
                  <a:pt x="20787" y="751"/>
                  <a:pt x="20542" y="696"/>
                </a:cubicBezTo>
                <a:cubicBezTo>
                  <a:pt x="19453" y="476"/>
                  <a:pt x="20649" y="641"/>
                  <a:pt x="18962" y="462"/>
                </a:cubicBezTo>
                <a:cubicBezTo>
                  <a:pt x="18226" y="77"/>
                  <a:pt x="17479" y="256"/>
                  <a:pt x="16737" y="338"/>
                </a:cubicBezTo>
                <a:cubicBezTo>
                  <a:pt x="16375" y="586"/>
                  <a:pt x="16033" y="256"/>
                  <a:pt x="15670" y="214"/>
                </a:cubicBezTo>
                <a:cubicBezTo>
                  <a:pt x="14880" y="159"/>
                  <a:pt x="14091" y="146"/>
                  <a:pt x="13301" y="104"/>
                </a:cubicBezTo>
                <a:cubicBezTo>
                  <a:pt x="12783" y="-61"/>
                  <a:pt x="12287" y="146"/>
                  <a:pt x="11770" y="214"/>
                </a:cubicBezTo>
                <a:cubicBezTo>
                  <a:pt x="10046" y="146"/>
                  <a:pt x="8424" y="8"/>
                  <a:pt x="6711" y="104"/>
                </a:cubicBezTo>
                <a:cubicBezTo>
                  <a:pt x="6156" y="311"/>
                  <a:pt x="5559" y="600"/>
                  <a:pt x="4998" y="572"/>
                </a:cubicBezTo>
                <a:cubicBezTo>
                  <a:pt x="4390" y="545"/>
                  <a:pt x="3184" y="338"/>
                  <a:pt x="3184" y="338"/>
                </a:cubicBezTo>
                <a:cubicBezTo>
                  <a:pt x="2373" y="-212"/>
                  <a:pt x="1439" y="-61"/>
                  <a:pt x="633" y="572"/>
                </a:cubicBezTo>
                <a:cubicBezTo>
                  <a:pt x="479" y="1012"/>
                  <a:pt x="335" y="1494"/>
                  <a:pt x="169" y="1893"/>
                </a:cubicBezTo>
                <a:cubicBezTo>
                  <a:pt x="73" y="2622"/>
                  <a:pt x="121" y="2113"/>
                  <a:pt x="121" y="3448"/>
                </a:cubicBezTo>
              </a:path>
            </a:pathLst>
          </a:custGeom>
          <a:blipFill>
            <a:blip r:embed="rId4" cstate="print"/>
          </a:blip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561" name="Freeform 4"/>
          <p:cNvSpPr/>
          <p:nvPr/>
        </p:nvSpPr>
        <p:spPr>
          <a:xfrm>
            <a:off x="7476329" y="2668587"/>
            <a:ext cx="1774034" cy="4040189"/>
          </a:xfrm>
          <a:custGeom>
            <a:avLst/>
            <a:gdLst/>
            <a:ahLst/>
            <a:cxnLst>
              <a:cxn ang="0">
                <a:pos x="wd2" y="hd2"/>
              </a:cxn>
              <a:cxn ang="5400000">
                <a:pos x="wd2" y="hd2"/>
              </a:cxn>
              <a:cxn ang="10800000">
                <a:pos x="wd2" y="hd2"/>
              </a:cxn>
              <a:cxn ang="16200000">
                <a:pos x="wd2" y="hd2"/>
              </a:cxn>
            </a:cxnLst>
            <a:rect l="0" t="0" r="r" b="b"/>
            <a:pathLst>
              <a:path w="20773" h="21600" extrusionOk="0">
                <a:moveTo>
                  <a:pt x="20476" y="2470"/>
                </a:moveTo>
                <a:cubicBezTo>
                  <a:pt x="19583" y="2062"/>
                  <a:pt x="20476" y="2393"/>
                  <a:pt x="19416" y="2190"/>
                </a:cubicBezTo>
                <a:cubicBezTo>
                  <a:pt x="18896" y="2088"/>
                  <a:pt x="18505" y="1850"/>
                  <a:pt x="18059" y="1714"/>
                </a:cubicBezTo>
                <a:cubicBezTo>
                  <a:pt x="16999" y="1782"/>
                  <a:pt x="16070" y="1799"/>
                  <a:pt x="15066" y="1647"/>
                </a:cubicBezTo>
                <a:cubicBezTo>
                  <a:pt x="14750" y="1256"/>
                  <a:pt x="14918" y="1604"/>
                  <a:pt x="15066" y="1231"/>
                </a:cubicBezTo>
                <a:cubicBezTo>
                  <a:pt x="15215" y="806"/>
                  <a:pt x="14899" y="475"/>
                  <a:pt x="15810" y="339"/>
                </a:cubicBezTo>
                <a:cubicBezTo>
                  <a:pt x="15847" y="272"/>
                  <a:pt x="16014" y="195"/>
                  <a:pt x="15959" y="136"/>
                </a:cubicBezTo>
                <a:cubicBezTo>
                  <a:pt x="15884" y="68"/>
                  <a:pt x="15661" y="76"/>
                  <a:pt x="15512" y="68"/>
                </a:cubicBezTo>
                <a:cubicBezTo>
                  <a:pt x="15196" y="34"/>
                  <a:pt x="14899" y="17"/>
                  <a:pt x="14602" y="0"/>
                </a:cubicBezTo>
                <a:lnTo>
                  <a:pt x="12947" y="407"/>
                </a:lnTo>
                <a:cubicBezTo>
                  <a:pt x="12947" y="407"/>
                  <a:pt x="12947" y="407"/>
                  <a:pt x="12947" y="407"/>
                </a:cubicBezTo>
                <a:cubicBezTo>
                  <a:pt x="12650" y="450"/>
                  <a:pt x="12055" y="543"/>
                  <a:pt x="12055" y="543"/>
                </a:cubicBezTo>
                <a:cubicBezTo>
                  <a:pt x="11237" y="416"/>
                  <a:pt x="11869" y="433"/>
                  <a:pt x="11460" y="687"/>
                </a:cubicBezTo>
                <a:cubicBezTo>
                  <a:pt x="11107" y="891"/>
                  <a:pt x="10549" y="1010"/>
                  <a:pt x="10252" y="1231"/>
                </a:cubicBezTo>
                <a:cubicBezTo>
                  <a:pt x="10047" y="1366"/>
                  <a:pt x="9769" y="1485"/>
                  <a:pt x="9657" y="1647"/>
                </a:cubicBezTo>
                <a:cubicBezTo>
                  <a:pt x="9601" y="1714"/>
                  <a:pt x="9601" y="1791"/>
                  <a:pt x="9508" y="1850"/>
                </a:cubicBezTo>
                <a:cubicBezTo>
                  <a:pt x="9285" y="1978"/>
                  <a:pt x="8746" y="2190"/>
                  <a:pt x="8746" y="2190"/>
                </a:cubicBezTo>
                <a:cubicBezTo>
                  <a:pt x="8226" y="2673"/>
                  <a:pt x="8635" y="3548"/>
                  <a:pt x="8746" y="4040"/>
                </a:cubicBezTo>
                <a:cubicBezTo>
                  <a:pt x="8765" y="4133"/>
                  <a:pt x="8746" y="4244"/>
                  <a:pt x="8895" y="4320"/>
                </a:cubicBezTo>
                <a:cubicBezTo>
                  <a:pt x="9341" y="4558"/>
                  <a:pt x="10140" y="4626"/>
                  <a:pt x="10698" y="4795"/>
                </a:cubicBezTo>
                <a:cubicBezTo>
                  <a:pt x="10735" y="5389"/>
                  <a:pt x="9787" y="6722"/>
                  <a:pt x="11609" y="6993"/>
                </a:cubicBezTo>
                <a:cubicBezTo>
                  <a:pt x="11702" y="7061"/>
                  <a:pt x="11776" y="7138"/>
                  <a:pt x="11906" y="7197"/>
                </a:cubicBezTo>
                <a:cubicBezTo>
                  <a:pt x="12018" y="7248"/>
                  <a:pt x="12222" y="7265"/>
                  <a:pt x="12352" y="7333"/>
                </a:cubicBezTo>
                <a:cubicBezTo>
                  <a:pt x="12575" y="7452"/>
                  <a:pt x="12668" y="7630"/>
                  <a:pt x="12947" y="7749"/>
                </a:cubicBezTo>
                <a:cubicBezTo>
                  <a:pt x="13040" y="7791"/>
                  <a:pt x="13152" y="7834"/>
                  <a:pt x="13263" y="7885"/>
                </a:cubicBezTo>
                <a:cubicBezTo>
                  <a:pt x="13356" y="8020"/>
                  <a:pt x="13338" y="8182"/>
                  <a:pt x="13561" y="8292"/>
                </a:cubicBezTo>
                <a:cubicBezTo>
                  <a:pt x="13802" y="8402"/>
                  <a:pt x="14304" y="8640"/>
                  <a:pt x="14304" y="8640"/>
                </a:cubicBezTo>
                <a:cubicBezTo>
                  <a:pt x="13821" y="8954"/>
                  <a:pt x="14155" y="8818"/>
                  <a:pt x="13114" y="8979"/>
                </a:cubicBezTo>
                <a:cubicBezTo>
                  <a:pt x="12947" y="8996"/>
                  <a:pt x="12650" y="9047"/>
                  <a:pt x="12650" y="9047"/>
                </a:cubicBezTo>
                <a:cubicBezTo>
                  <a:pt x="12371" y="9438"/>
                  <a:pt x="12594" y="9209"/>
                  <a:pt x="11609" y="9667"/>
                </a:cubicBezTo>
                <a:cubicBezTo>
                  <a:pt x="11404" y="9752"/>
                  <a:pt x="10995" y="9939"/>
                  <a:pt x="10995" y="9939"/>
                </a:cubicBezTo>
                <a:cubicBezTo>
                  <a:pt x="10884" y="10329"/>
                  <a:pt x="11070" y="10634"/>
                  <a:pt x="10252" y="10762"/>
                </a:cubicBezTo>
                <a:cubicBezTo>
                  <a:pt x="9936" y="10736"/>
                  <a:pt x="9638" y="10677"/>
                  <a:pt x="9341" y="10694"/>
                </a:cubicBezTo>
                <a:cubicBezTo>
                  <a:pt x="8876" y="10711"/>
                  <a:pt x="8523" y="11169"/>
                  <a:pt x="8300" y="11313"/>
                </a:cubicBezTo>
                <a:cubicBezTo>
                  <a:pt x="8114" y="11644"/>
                  <a:pt x="7780" y="11899"/>
                  <a:pt x="7240" y="12137"/>
                </a:cubicBezTo>
                <a:cubicBezTo>
                  <a:pt x="6906" y="12587"/>
                  <a:pt x="6441" y="12459"/>
                  <a:pt x="5437" y="12408"/>
                </a:cubicBezTo>
                <a:cubicBezTo>
                  <a:pt x="4415" y="12247"/>
                  <a:pt x="3132" y="12391"/>
                  <a:pt x="2147" y="12544"/>
                </a:cubicBezTo>
                <a:cubicBezTo>
                  <a:pt x="1850" y="12918"/>
                  <a:pt x="2036" y="12943"/>
                  <a:pt x="2891" y="13028"/>
                </a:cubicBezTo>
                <a:cubicBezTo>
                  <a:pt x="3430" y="13401"/>
                  <a:pt x="3504" y="13656"/>
                  <a:pt x="2445" y="13783"/>
                </a:cubicBezTo>
                <a:cubicBezTo>
                  <a:pt x="2277" y="13758"/>
                  <a:pt x="2129" y="13715"/>
                  <a:pt x="1980" y="13715"/>
                </a:cubicBezTo>
                <a:cubicBezTo>
                  <a:pt x="1366" y="13715"/>
                  <a:pt x="641" y="13605"/>
                  <a:pt x="195" y="13783"/>
                </a:cubicBezTo>
                <a:cubicBezTo>
                  <a:pt x="-511" y="14046"/>
                  <a:pt x="902" y="14657"/>
                  <a:pt x="1236" y="14810"/>
                </a:cubicBezTo>
                <a:cubicBezTo>
                  <a:pt x="1106" y="15269"/>
                  <a:pt x="1050" y="15447"/>
                  <a:pt x="641" y="15837"/>
                </a:cubicBezTo>
                <a:cubicBezTo>
                  <a:pt x="846" y="16550"/>
                  <a:pt x="827" y="16177"/>
                  <a:pt x="1534" y="16660"/>
                </a:cubicBezTo>
                <a:cubicBezTo>
                  <a:pt x="1701" y="16907"/>
                  <a:pt x="1943" y="17008"/>
                  <a:pt x="2296" y="17212"/>
                </a:cubicBezTo>
                <a:cubicBezTo>
                  <a:pt x="2500" y="17339"/>
                  <a:pt x="2891" y="17619"/>
                  <a:pt x="2891" y="17619"/>
                </a:cubicBezTo>
                <a:cubicBezTo>
                  <a:pt x="3058" y="17950"/>
                  <a:pt x="2946" y="18528"/>
                  <a:pt x="3950" y="18587"/>
                </a:cubicBezTo>
                <a:cubicBezTo>
                  <a:pt x="4638" y="18621"/>
                  <a:pt x="5344" y="18629"/>
                  <a:pt x="6051" y="18655"/>
                </a:cubicBezTo>
                <a:cubicBezTo>
                  <a:pt x="7129" y="18816"/>
                  <a:pt x="6627" y="18757"/>
                  <a:pt x="7556" y="18859"/>
                </a:cubicBezTo>
                <a:cubicBezTo>
                  <a:pt x="7854" y="18943"/>
                  <a:pt x="8319" y="18969"/>
                  <a:pt x="8449" y="19130"/>
                </a:cubicBezTo>
                <a:cubicBezTo>
                  <a:pt x="8597" y="19342"/>
                  <a:pt x="8523" y="19368"/>
                  <a:pt x="9044" y="19478"/>
                </a:cubicBezTo>
                <a:cubicBezTo>
                  <a:pt x="9936" y="19656"/>
                  <a:pt x="10401" y="19631"/>
                  <a:pt x="11460" y="19682"/>
                </a:cubicBezTo>
                <a:cubicBezTo>
                  <a:pt x="11850" y="19860"/>
                  <a:pt x="12018" y="20149"/>
                  <a:pt x="12501" y="20301"/>
                </a:cubicBezTo>
                <a:cubicBezTo>
                  <a:pt x="13226" y="20531"/>
                  <a:pt x="13988" y="20751"/>
                  <a:pt x="14750" y="20980"/>
                </a:cubicBezTo>
                <a:cubicBezTo>
                  <a:pt x="16219" y="20896"/>
                  <a:pt x="17408" y="20980"/>
                  <a:pt x="18821" y="21193"/>
                </a:cubicBezTo>
                <a:cubicBezTo>
                  <a:pt x="19119" y="21277"/>
                  <a:pt x="19416" y="21371"/>
                  <a:pt x="19713" y="21464"/>
                </a:cubicBezTo>
                <a:cubicBezTo>
                  <a:pt x="19862" y="21507"/>
                  <a:pt x="20160" y="21600"/>
                  <a:pt x="20160" y="21600"/>
                </a:cubicBezTo>
                <a:cubicBezTo>
                  <a:pt x="20587" y="20997"/>
                  <a:pt x="20327" y="20352"/>
                  <a:pt x="20011" y="19750"/>
                </a:cubicBezTo>
                <a:cubicBezTo>
                  <a:pt x="19918" y="19037"/>
                  <a:pt x="19695" y="18587"/>
                  <a:pt x="20160" y="17967"/>
                </a:cubicBezTo>
                <a:cubicBezTo>
                  <a:pt x="20624" y="16626"/>
                  <a:pt x="20606" y="15269"/>
                  <a:pt x="20773" y="13919"/>
                </a:cubicBezTo>
                <a:cubicBezTo>
                  <a:pt x="20717" y="12519"/>
                  <a:pt x="20624" y="11127"/>
                  <a:pt x="20624" y="9735"/>
                </a:cubicBezTo>
                <a:cubicBezTo>
                  <a:pt x="20624" y="8385"/>
                  <a:pt x="21089" y="8589"/>
                  <a:pt x="20308" y="7749"/>
                </a:cubicBezTo>
                <a:cubicBezTo>
                  <a:pt x="20048" y="6671"/>
                  <a:pt x="20420" y="5568"/>
                  <a:pt x="19862" y="4524"/>
                </a:cubicBezTo>
                <a:cubicBezTo>
                  <a:pt x="19658" y="3650"/>
                  <a:pt x="19620" y="3828"/>
                  <a:pt x="19862" y="2809"/>
                </a:cubicBezTo>
                <a:cubicBezTo>
                  <a:pt x="19918" y="2538"/>
                  <a:pt x="19862" y="2190"/>
                  <a:pt x="20476" y="2470"/>
                </a:cubicBezTo>
                <a:close/>
              </a:path>
            </a:pathLst>
          </a:custGeom>
          <a:blipFill>
            <a:blip r:embed="rId4" cstate="print"/>
          </a:blip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562" name="Text Box 5"/>
          <p:cNvSpPr txBox="1"/>
          <p:nvPr/>
        </p:nvSpPr>
        <p:spPr>
          <a:xfrm>
            <a:off x="2669858" y="3584575"/>
            <a:ext cx="2008823" cy="646331"/>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كورنثوس</a:t>
            </a:r>
          </a:p>
        </p:txBody>
      </p:sp>
      <p:sp>
        <p:nvSpPr>
          <p:cNvPr id="11563" name="Freeform 6"/>
          <p:cNvSpPr/>
          <p:nvPr/>
        </p:nvSpPr>
        <p:spPr>
          <a:xfrm>
            <a:off x="957581" y="3373437"/>
            <a:ext cx="1723708" cy="1744663"/>
          </a:xfrm>
          <a:custGeom>
            <a:avLst/>
            <a:gdLst/>
            <a:ahLst/>
            <a:cxnLst>
              <a:cxn ang="0">
                <a:pos x="wd2" y="hd2"/>
              </a:cxn>
              <a:cxn ang="5400000">
                <a:pos x="wd2" y="hd2"/>
              </a:cxn>
              <a:cxn ang="10800000">
                <a:pos x="wd2" y="hd2"/>
              </a:cxn>
              <a:cxn ang="16200000">
                <a:pos x="wd2" y="hd2"/>
              </a:cxn>
            </a:cxnLst>
            <a:rect l="0" t="0" r="r" b="b"/>
            <a:pathLst>
              <a:path w="21399" h="21600" extrusionOk="0">
                <a:moveTo>
                  <a:pt x="18364" y="0"/>
                </a:moveTo>
                <a:cubicBezTo>
                  <a:pt x="17654" y="216"/>
                  <a:pt x="17004" y="550"/>
                  <a:pt x="16295" y="806"/>
                </a:cubicBezTo>
                <a:cubicBezTo>
                  <a:pt x="16137" y="845"/>
                  <a:pt x="15822" y="963"/>
                  <a:pt x="15822" y="963"/>
                </a:cubicBezTo>
                <a:cubicBezTo>
                  <a:pt x="15290" y="1730"/>
                  <a:pt x="14462" y="2241"/>
                  <a:pt x="13595" y="2535"/>
                </a:cubicBezTo>
                <a:cubicBezTo>
                  <a:pt x="12905" y="3243"/>
                  <a:pt x="13595" y="2634"/>
                  <a:pt x="11998" y="3184"/>
                </a:cubicBezTo>
                <a:cubicBezTo>
                  <a:pt x="10875" y="3538"/>
                  <a:pt x="9752" y="3656"/>
                  <a:pt x="8648" y="3970"/>
                </a:cubicBezTo>
                <a:cubicBezTo>
                  <a:pt x="8273" y="4068"/>
                  <a:pt x="7899" y="4167"/>
                  <a:pt x="7544" y="4285"/>
                </a:cubicBezTo>
                <a:cubicBezTo>
                  <a:pt x="7209" y="4363"/>
                  <a:pt x="6579" y="4599"/>
                  <a:pt x="6579" y="4599"/>
                </a:cubicBezTo>
                <a:cubicBezTo>
                  <a:pt x="5968" y="5228"/>
                  <a:pt x="5179" y="5759"/>
                  <a:pt x="4352" y="6034"/>
                </a:cubicBezTo>
                <a:cubicBezTo>
                  <a:pt x="4076" y="5975"/>
                  <a:pt x="3819" y="5936"/>
                  <a:pt x="3563" y="5877"/>
                </a:cubicBezTo>
                <a:cubicBezTo>
                  <a:pt x="3228" y="5778"/>
                  <a:pt x="2598" y="5562"/>
                  <a:pt x="2598" y="5562"/>
                </a:cubicBezTo>
                <a:cubicBezTo>
                  <a:pt x="2164" y="6820"/>
                  <a:pt x="2499" y="6447"/>
                  <a:pt x="1336" y="6840"/>
                </a:cubicBezTo>
                <a:cubicBezTo>
                  <a:pt x="331" y="8176"/>
                  <a:pt x="351" y="7626"/>
                  <a:pt x="863" y="9061"/>
                </a:cubicBezTo>
                <a:cubicBezTo>
                  <a:pt x="745" y="9218"/>
                  <a:pt x="666" y="9395"/>
                  <a:pt x="528" y="9532"/>
                </a:cubicBezTo>
                <a:cubicBezTo>
                  <a:pt x="390" y="9650"/>
                  <a:pt x="95" y="9650"/>
                  <a:pt x="55" y="9847"/>
                </a:cubicBezTo>
                <a:cubicBezTo>
                  <a:pt x="-201" y="10810"/>
                  <a:pt x="489" y="10947"/>
                  <a:pt x="1021" y="11439"/>
                </a:cubicBezTo>
                <a:cubicBezTo>
                  <a:pt x="1297" y="12598"/>
                  <a:pt x="1277" y="13797"/>
                  <a:pt x="1652" y="14937"/>
                </a:cubicBezTo>
                <a:cubicBezTo>
                  <a:pt x="1592" y="15252"/>
                  <a:pt x="1533" y="15566"/>
                  <a:pt x="1494" y="15881"/>
                </a:cubicBezTo>
                <a:cubicBezTo>
                  <a:pt x="1376" y="16411"/>
                  <a:pt x="1179" y="17473"/>
                  <a:pt x="1179" y="17473"/>
                </a:cubicBezTo>
                <a:cubicBezTo>
                  <a:pt x="1415" y="18475"/>
                  <a:pt x="1494" y="17925"/>
                  <a:pt x="2125" y="18593"/>
                </a:cubicBezTo>
                <a:cubicBezTo>
                  <a:pt x="2302" y="19143"/>
                  <a:pt x="2203" y="19772"/>
                  <a:pt x="2440" y="20322"/>
                </a:cubicBezTo>
                <a:cubicBezTo>
                  <a:pt x="2617" y="20755"/>
                  <a:pt x="3642" y="20833"/>
                  <a:pt x="4036" y="20971"/>
                </a:cubicBezTo>
                <a:cubicBezTo>
                  <a:pt x="5613" y="20657"/>
                  <a:pt x="5495" y="21187"/>
                  <a:pt x="6756" y="21443"/>
                </a:cubicBezTo>
                <a:cubicBezTo>
                  <a:pt x="7308" y="21541"/>
                  <a:pt x="7899" y="21541"/>
                  <a:pt x="8490" y="21600"/>
                </a:cubicBezTo>
                <a:cubicBezTo>
                  <a:pt x="9614" y="20873"/>
                  <a:pt x="8963" y="20126"/>
                  <a:pt x="9456" y="19065"/>
                </a:cubicBezTo>
                <a:cubicBezTo>
                  <a:pt x="9673" y="18534"/>
                  <a:pt x="11230" y="18455"/>
                  <a:pt x="11525" y="18416"/>
                </a:cubicBezTo>
                <a:cubicBezTo>
                  <a:pt x="12787" y="17767"/>
                  <a:pt x="14284" y="17787"/>
                  <a:pt x="15506" y="17001"/>
                </a:cubicBezTo>
                <a:cubicBezTo>
                  <a:pt x="15546" y="16844"/>
                  <a:pt x="15565" y="16667"/>
                  <a:pt x="15664" y="16529"/>
                </a:cubicBezTo>
                <a:cubicBezTo>
                  <a:pt x="15723" y="16392"/>
                  <a:pt x="15900" y="16313"/>
                  <a:pt x="15979" y="16195"/>
                </a:cubicBezTo>
                <a:cubicBezTo>
                  <a:pt x="16925" y="14230"/>
                  <a:pt x="15743" y="15999"/>
                  <a:pt x="16630" y="14780"/>
                </a:cubicBezTo>
                <a:cubicBezTo>
                  <a:pt x="16886" y="13974"/>
                  <a:pt x="17221" y="13974"/>
                  <a:pt x="18049" y="13817"/>
                </a:cubicBezTo>
                <a:cubicBezTo>
                  <a:pt x="18344" y="13620"/>
                  <a:pt x="18719" y="13561"/>
                  <a:pt x="19014" y="13345"/>
                </a:cubicBezTo>
                <a:cubicBezTo>
                  <a:pt x="20019" y="12520"/>
                  <a:pt x="18600" y="13109"/>
                  <a:pt x="19803" y="12716"/>
                </a:cubicBezTo>
                <a:cubicBezTo>
                  <a:pt x="19842" y="12539"/>
                  <a:pt x="19960" y="12382"/>
                  <a:pt x="19960" y="12225"/>
                </a:cubicBezTo>
                <a:cubicBezTo>
                  <a:pt x="19921" y="11891"/>
                  <a:pt x="19645" y="11282"/>
                  <a:pt x="19645" y="11282"/>
                </a:cubicBezTo>
                <a:cubicBezTo>
                  <a:pt x="19822" y="9336"/>
                  <a:pt x="19783" y="9552"/>
                  <a:pt x="20768" y="8098"/>
                </a:cubicBezTo>
                <a:cubicBezTo>
                  <a:pt x="20946" y="6958"/>
                  <a:pt x="21241" y="5916"/>
                  <a:pt x="21399" y="4776"/>
                </a:cubicBezTo>
                <a:cubicBezTo>
                  <a:pt x="21340" y="4344"/>
                  <a:pt x="21399" y="3892"/>
                  <a:pt x="21241" y="3498"/>
                </a:cubicBezTo>
                <a:cubicBezTo>
                  <a:pt x="21044" y="3007"/>
                  <a:pt x="19803" y="2870"/>
                  <a:pt x="19803" y="2870"/>
                </a:cubicBezTo>
                <a:cubicBezTo>
                  <a:pt x="19113" y="2142"/>
                  <a:pt x="19448" y="0"/>
                  <a:pt x="18364" y="0"/>
                </a:cubicBezTo>
                <a:close/>
              </a:path>
            </a:pathLst>
          </a:custGeom>
          <a:solidFill>
            <a:schemeClr val="accent3">
              <a:lumOff val="44000"/>
            </a:schemeClr>
          </a:solid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564" name="Freeform 7"/>
          <p:cNvSpPr/>
          <p:nvPr/>
        </p:nvSpPr>
        <p:spPr>
          <a:xfrm>
            <a:off x="1295400" y="4746625"/>
            <a:ext cx="512763" cy="409575"/>
          </a:xfrm>
          <a:custGeom>
            <a:avLst/>
            <a:gdLst/>
            <a:ahLst/>
            <a:cxnLst>
              <a:cxn ang="0">
                <a:pos x="wd2" y="hd2"/>
              </a:cxn>
              <a:cxn ang="5400000">
                <a:pos x="wd2" y="hd2"/>
              </a:cxn>
              <a:cxn ang="10800000">
                <a:pos x="wd2" y="hd2"/>
              </a:cxn>
              <a:cxn ang="16200000">
                <a:pos x="wd2" y="hd2"/>
              </a:cxn>
            </a:cxnLst>
            <a:rect l="0" t="0" r="r" b="b"/>
            <a:pathLst>
              <a:path w="21600" h="21600" extrusionOk="0">
                <a:moveTo>
                  <a:pt x="535" y="16912"/>
                </a:moveTo>
                <a:cubicBezTo>
                  <a:pt x="936" y="14484"/>
                  <a:pt x="1471" y="12391"/>
                  <a:pt x="2207" y="10130"/>
                </a:cubicBezTo>
                <a:cubicBezTo>
                  <a:pt x="1538" y="6447"/>
                  <a:pt x="802" y="6447"/>
                  <a:pt x="0" y="3349"/>
                </a:cubicBezTo>
                <a:cubicBezTo>
                  <a:pt x="535" y="2847"/>
                  <a:pt x="1003" y="2260"/>
                  <a:pt x="1605" y="2009"/>
                </a:cubicBezTo>
                <a:cubicBezTo>
                  <a:pt x="2608" y="1423"/>
                  <a:pt x="4882" y="670"/>
                  <a:pt x="4882" y="670"/>
                </a:cubicBezTo>
                <a:cubicBezTo>
                  <a:pt x="5417" y="837"/>
                  <a:pt x="6085" y="837"/>
                  <a:pt x="6487" y="1340"/>
                </a:cubicBezTo>
                <a:cubicBezTo>
                  <a:pt x="6821" y="1758"/>
                  <a:pt x="6754" y="2679"/>
                  <a:pt x="7022" y="3349"/>
                </a:cubicBezTo>
                <a:cubicBezTo>
                  <a:pt x="7690" y="5023"/>
                  <a:pt x="8159" y="5442"/>
                  <a:pt x="9228" y="6781"/>
                </a:cubicBezTo>
                <a:cubicBezTo>
                  <a:pt x="9897" y="6530"/>
                  <a:pt x="10767" y="6614"/>
                  <a:pt x="11368" y="6028"/>
                </a:cubicBezTo>
                <a:cubicBezTo>
                  <a:pt x="12305" y="4940"/>
                  <a:pt x="12238" y="2428"/>
                  <a:pt x="13508" y="2009"/>
                </a:cubicBezTo>
                <a:cubicBezTo>
                  <a:pt x="14578" y="1507"/>
                  <a:pt x="15648" y="1088"/>
                  <a:pt x="16785" y="670"/>
                </a:cubicBezTo>
                <a:cubicBezTo>
                  <a:pt x="17320" y="419"/>
                  <a:pt x="18390" y="0"/>
                  <a:pt x="18390" y="0"/>
                </a:cubicBezTo>
                <a:cubicBezTo>
                  <a:pt x="20931" y="2093"/>
                  <a:pt x="19527" y="251"/>
                  <a:pt x="20530" y="4688"/>
                </a:cubicBezTo>
                <a:cubicBezTo>
                  <a:pt x="20798" y="6028"/>
                  <a:pt x="21600" y="8791"/>
                  <a:pt x="21600" y="8791"/>
                </a:cubicBezTo>
                <a:cubicBezTo>
                  <a:pt x="15581" y="11219"/>
                  <a:pt x="19126" y="19172"/>
                  <a:pt x="13508" y="21600"/>
                </a:cubicBezTo>
                <a:cubicBezTo>
                  <a:pt x="10900" y="20512"/>
                  <a:pt x="8092" y="18921"/>
                  <a:pt x="5417" y="18251"/>
                </a:cubicBezTo>
                <a:cubicBezTo>
                  <a:pt x="4480" y="18000"/>
                  <a:pt x="3611" y="17749"/>
                  <a:pt x="2742" y="17581"/>
                </a:cubicBezTo>
                <a:cubicBezTo>
                  <a:pt x="1939" y="17330"/>
                  <a:pt x="535" y="16912"/>
                  <a:pt x="535" y="16912"/>
                </a:cubicBezTo>
                <a:close/>
              </a:path>
            </a:pathLst>
          </a:custGeom>
          <a:solidFill>
            <a:srgbClr val="FF0000"/>
          </a:solid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565" name="Rectangle 8"/>
          <p:cNvSpPr txBox="1">
            <a:spLocks noGrp="1"/>
          </p:cNvSpPr>
          <p:nvPr>
            <p:ph type="title"/>
          </p:nvPr>
        </p:nvSpPr>
        <p:spPr>
          <a:xfrm>
            <a:off x="6248400" y="685800"/>
            <a:ext cx="3200400" cy="1200329"/>
          </a:xfrm>
          <a:prstGeom prst="rect">
            <a:avLst/>
          </a:prstGeom>
          <a:effectLst>
            <a:outerShdw blurRad="63500" dist="35921" dir="2700000" rotWithShape="0">
              <a:srgbClr val="000000"/>
            </a:outerShdw>
          </a:effectLst>
        </p:spPr>
        <p:txBody>
          <a:bodyPr anchor="t"/>
          <a:lstStyle>
            <a:lvl1pPr rtl="1">
              <a:defRPr sz="3600" b="1">
                <a:solidFill>
                  <a:schemeClr val="accent3">
                    <a:lumOff val="44000"/>
                  </a:schemeClr>
                </a:solidFill>
                <a:latin typeface="Arial"/>
                <a:ea typeface="Arial"/>
                <a:cs typeface="Arial"/>
                <a:sym typeface="Arial"/>
              </a:defRPr>
            </a:lvl1pPr>
          </a:lstStyle>
          <a:p>
            <a:r>
              <a:rPr>
                <a:latin typeface="Arial" panose="020B0604020202020204" pitchFamily="34" charset="0"/>
                <a:cs typeface="Arial" panose="020B0604020202020204" pitchFamily="34" charset="0"/>
              </a:rPr>
              <a:t>معبر        كورنثوس</a:t>
            </a:r>
          </a:p>
        </p:txBody>
      </p:sp>
      <p:grpSp>
        <p:nvGrpSpPr>
          <p:cNvPr id="11568" name="AutoShape 9"/>
          <p:cNvGrpSpPr/>
          <p:nvPr/>
        </p:nvGrpSpPr>
        <p:grpSpPr>
          <a:xfrm>
            <a:off x="5357812" y="1592262"/>
            <a:ext cx="3276603" cy="838201"/>
            <a:chOff x="-36218" y="825029"/>
            <a:chExt cx="3276601" cy="838201"/>
          </a:xfrm>
        </p:grpSpPr>
        <p:sp>
          <p:nvSpPr>
            <p:cNvPr id="11566" name="Double Arrow"/>
            <p:cNvSpPr/>
            <p:nvPr/>
          </p:nvSpPr>
          <p:spPr>
            <a:xfrm rot="1981080">
              <a:off x="-36218" y="825029"/>
              <a:ext cx="3276601" cy="838201"/>
            </a:xfrm>
            <a:prstGeom prst="leftRightArrow">
              <a:avLst>
                <a:gd name="adj1" fmla="val 50000"/>
                <a:gd name="adj2" fmla="val 78182"/>
              </a:avLst>
            </a:prstGeom>
            <a:solidFill>
              <a:srgbClr val="000000"/>
            </a:solidFill>
            <a:ln w="9525" cap="flat">
              <a:solidFill>
                <a:srgbClr val="000000"/>
              </a:solidFill>
              <a:prstDash val="solid"/>
              <a:miter lim="8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567" name="7 كم"/>
            <p:cNvSpPr txBox="1"/>
            <p:nvPr/>
          </p:nvSpPr>
          <p:spPr>
            <a:xfrm rot="1981080">
              <a:off x="1275391" y="982520"/>
              <a:ext cx="653382" cy="52321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ctr">
              <a:spAutoFit/>
            </a:bodyPr>
            <a:lstStyle>
              <a:lvl1pPr rtl="1">
                <a:defRPr sz="28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7</a:t>
              </a:r>
              <a:r>
                <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i="0"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كم</a:t>
              </a: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grpSp>
        <p:nvGrpSpPr>
          <p:cNvPr id="11572" name="AutoShape 10"/>
          <p:cNvGrpSpPr/>
          <p:nvPr/>
        </p:nvGrpSpPr>
        <p:grpSpPr>
          <a:xfrm>
            <a:off x="1550114" y="580466"/>
            <a:ext cx="4402018" cy="3239839"/>
            <a:chOff x="0" y="0"/>
            <a:chExt cx="4402017" cy="3239838"/>
          </a:xfrm>
        </p:grpSpPr>
        <p:sp>
          <p:nvSpPr>
            <p:cNvPr id="11569" name="Shape"/>
            <p:cNvSpPr/>
            <p:nvPr/>
          </p:nvSpPr>
          <p:spPr>
            <a:xfrm rot="8901611">
              <a:off x="-76572" y="1120541"/>
              <a:ext cx="4555161" cy="998756"/>
            </a:xfrm>
            <a:custGeom>
              <a:avLst/>
              <a:gdLst/>
              <a:ahLst/>
              <a:cxnLst>
                <a:cxn ang="0">
                  <a:pos x="wd2" y="hd2"/>
                </a:cxn>
                <a:cxn ang="5400000">
                  <a:pos x="wd2" y="hd2"/>
                </a:cxn>
                <a:cxn ang="10800000">
                  <a:pos x="wd2" y="hd2"/>
                </a:cxn>
                <a:cxn ang="16200000">
                  <a:pos x="wd2" y="hd2"/>
                </a:cxn>
              </a:cxnLst>
              <a:rect l="0" t="0" r="r" b="b"/>
              <a:pathLst>
                <a:path w="21600" h="19454" extrusionOk="0">
                  <a:moveTo>
                    <a:pt x="17633" y="0"/>
                  </a:moveTo>
                  <a:lnTo>
                    <a:pt x="21600" y="6483"/>
                  </a:lnTo>
                  <a:lnTo>
                    <a:pt x="19396" y="6483"/>
                  </a:lnTo>
                  <a:cubicBezTo>
                    <a:pt x="18026" y="16254"/>
                    <a:pt x="13858" y="21600"/>
                    <a:pt x="9919" y="18639"/>
                  </a:cubicBezTo>
                  <a:lnTo>
                    <a:pt x="9919" y="18639"/>
                  </a:lnTo>
                  <a:cubicBezTo>
                    <a:pt x="12282" y="16863"/>
                    <a:pt x="14166" y="12345"/>
                    <a:pt x="14988" y="6483"/>
                  </a:cubicBezTo>
                  <a:lnTo>
                    <a:pt x="12784" y="6483"/>
                  </a:lnTo>
                  <a:close/>
                  <a:moveTo>
                    <a:pt x="7714" y="19450"/>
                  </a:moveTo>
                  <a:cubicBezTo>
                    <a:pt x="3454" y="19450"/>
                    <a:pt x="0" y="10742"/>
                    <a:pt x="0" y="0"/>
                  </a:cubicBezTo>
                  <a:lnTo>
                    <a:pt x="4408" y="0"/>
                  </a:lnTo>
                  <a:cubicBezTo>
                    <a:pt x="4408" y="10742"/>
                    <a:pt x="7862" y="19450"/>
                    <a:pt x="12123" y="19450"/>
                  </a:cubicBezTo>
                  <a:close/>
                </a:path>
              </a:pathLst>
            </a:custGeom>
            <a:solidFill>
              <a:srgbClr val="0000FF"/>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570" name="Shape"/>
            <p:cNvSpPr/>
            <p:nvPr/>
          </p:nvSpPr>
          <p:spPr>
            <a:xfrm rot="8901611">
              <a:off x="1773599" y="596519"/>
              <a:ext cx="2556511" cy="998538"/>
            </a:xfrm>
            <a:custGeom>
              <a:avLst/>
              <a:gdLst/>
              <a:ahLst/>
              <a:cxnLst>
                <a:cxn ang="0">
                  <a:pos x="wd2" y="hd2"/>
                </a:cxn>
                <a:cxn ang="5400000">
                  <a:pos x="wd2" y="hd2"/>
                </a:cxn>
                <a:cxn ang="10800000">
                  <a:pos x="wd2" y="hd2"/>
                </a:cxn>
                <a:cxn ang="16200000">
                  <a:pos x="wd2" y="hd2"/>
                </a:cxn>
              </a:cxnLst>
              <a:rect l="0" t="0" r="r" b="b"/>
              <a:pathLst>
                <a:path w="21600" h="21600" extrusionOk="0">
                  <a:moveTo>
                    <a:pt x="13745" y="21600"/>
                  </a:moveTo>
                  <a:cubicBezTo>
                    <a:pt x="6154" y="21600"/>
                    <a:pt x="0" y="11929"/>
                    <a:pt x="0" y="0"/>
                  </a:cubicBezTo>
                  <a:lnTo>
                    <a:pt x="7855" y="0"/>
                  </a:lnTo>
                  <a:cubicBezTo>
                    <a:pt x="7855" y="11929"/>
                    <a:pt x="14009" y="21600"/>
                    <a:pt x="21600" y="21600"/>
                  </a:cubicBezTo>
                  <a:close/>
                </a:path>
              </a:pathLst>
            </a:custGeom>
            <a:solidFill>
              <a:srgbClr val="000000">
                <a:alpha val="20000"/>
              </a:srgbClr>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571" name="Line"/>
            <p:cNvSpPr/>
            <p:nvPr/>
          </p:nvSpPr>
          <p:spPr>
            <a:xfrm rot="8901611">
              <a:off x="-76514" y="1120743"/>
              <a:ext cx="4555161" cy="998538"/>
            </a:xfrm>
            <a:custGeom>
              <a:avLst/>
              <a:gdLst/>
              <a:ahLst/>
              <a:cxnLst>
                <a:cxn ang="0">
                  <a:pos x="wd2" y="hd2"/>
                </a:cxn>
                <a:cxn ang="5400000">
                  <a:pos x="wd2" y="hd2"/>
                </a:cxn>
                <a:cxn ang="10800000">
                  <a:pos x="wd2" y="hd2"/>
                </a:cxn>
                <a:cxn ang="16200000">
                  <a:pos x="wd2" y="hd2"/>
                </a:cxn>
              </a:cxnLst>
              <a:rect l="0" t="0" r="r" b="b"/>
              <a:pathLst>
                <a:path w="21600" h="21600" extrusionOk="0">
                  <a:moveTo>
                    <a:pt x="9919" y="20700"/>
                  </a:moveTo>
                  <a:lnTo>
                    <a:pt x="9919" y="20700"/>
                  </a:lnTo>
                  <a:cubicBezTo>
                    <a:pt x="12282" y="18727"/>
                    <a:pt x="14166" y="13710"/>
                    <a:pt x="14988" y="7200"/>
                  </a:cubicBezTo>
                  <a:lnTo>
                    <a:pt x="12784" y="7200"/>
                  </a:lnTo>
                  <a:lnTo>
                    <a:pt x="17633" y="0"/>
                  </a:lnTo>
                  <a:lnTo>
                    <a:pt x="21600" y="7200"/>
                  </a:lnTo>
                  <a:lnTo>
                    <a:pt x="19396" y="7200"/>
                  </a:lnTo>
                  <a:cubicBezTo>
                    <a:pt x="18306" y="15830"/>
                    <a:pt x="15392" y="21600"/>
                    <a:pt x="12123" y="21600"/>
                  </a:cubicBezTo>
                  <a:lnTo>
                    <a:pt x="7714" y="21600"/>
                  </a:lnTo>
                  <a:cubicBezTo>
                    <a:pt x="3454" y="21600"/>
                    <a:pt x="0" y="11929"/>
                    <a:pt x="0" y="0"/>
                  </a:cubicBezTo>
                  <a:lnTo>
                    <a:pt x="4408" y="0"/>
                  </a:lnTo>
                  <a:cubicBezTo>
                    <a:pt x="4408" y="11929"/>
                    <a:pt x="7862" y="21600"/>
                    <a:pt x="12123" y="21600"/>
                  </a:cubicBezTo>
                </a:path>
              </a:pathLst>
            </a:custGeom>
            <a:noFill/>
            <a:ln w="9525" cap="flat">
              <a:solidFill>
                <a:srgbClr val="000000"/>
              </a:solidFill>
              <a:prstDash val="solid"/>
              <a:miter lim="8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11576" name="AutoShape 11"/>
          <p:cNvGrpSpPr/>
          <p:nvPr/>
        </p:nvGrpSpPr>
        <p:grpSpPr>
          <a:xfrm>
            <a:off x="2256095" y="2957028"/>
            <a:ext cx="7426851" cy="2570504"/>
            <a:chOff x="0" y="0"/>
            <a:chExt cx="7426849" cy="2570503"/>
          </a:xfrm>
        </p:grpSpPr>
        <p:sp>
          <p:nvSpPr>
            <p:cNvPr id="11573" name="Shape"/>
            <p:cNvSpPr/>
            <p:nvPr/>
          </p:nvSpPr>
          <p:spPr>
            <a:xfrm rot="20851465">
              <a:off x="20672" y="785931"/>
              <a:ext cx="7385506" cy="998642"/>
            </a:xfrm>
            <a:custGeom>
              <a:avLst/>
              <a:gdLst/>
              <a:ahLst/>
              <a:cxnLst>
                <a:cxn ang="0">
                  <a:pos x="wd2" y="hd2"/>
                </a:cxn>
                <a:cxn ang="5400000">
                  <a:pos x="wd2" y="hd2"/>
                </a:cxn>
                <a:cxn ang="10800000">
                  <a:pos x="wd2" y="hd2"/>
                </a:cxn>
                <a:cxn ang="16200000">
                  <a:pos x="wd2" y="hd2"/>
                </a:cxn>
              </a:cxnLst>
              <a:rect l="0" t="0" r="r" b="b"/>
              <a:pathLst>
                <a:path w="21600" h="20147" extrusionOk="0">
                  <a:moveTo>
                    <a:pt x="17650" y="0"/>
                  </a:moveTo>
                  <a:lnTo>
                    <a:pt x="21600" y="6715"/>
                  </a:lnTo>
                  <a:lnTo>
                    <a:pt x="18648" y="6715"/>
                  </a:lnTo>
                  <a:cubicBezTo>
                    <a:pt x="17322" y="16047"/>
                    <a:pt x="13468" y="21600"/>
                    <a:pt x="9555" y="19814"/>
                  </a:cubicBezTo>
                  <a:lnTo>
                    <a:pt x="9555" y="19814"/>
                  </a:lnTo>
                  <a:cubicBezTo>
                    <a:pt x="12407" y="18513"/>
                    <a:pt x="14761" y="13517"/>
                    <a:pt x="15727" y="6715"/>
                  </a:cubicBezTo>
                  <a:lnTo>
                    <a:pt x="12775" y="6715"/>
                  </a:lnTo>
                  <a:close/>
                  <a:moveTo>
                    <a:pt x="8095" y="20145"/>
                  </a:moveTo>
                  <a:cubicBezTo>
                    <a:pt x="3624" y="20145"/>
                    <a:pt x="0" y="11126"/>
                    <a:pt x="0" y="0"/>
                  </a:cubicBezTo>
                  <a:lnTo>
                    <a:pt x="2920" y="0"/>
                  </a:lnTo>
                  <a:cubicBezTo>
                    <a:pt x="2920" y="11126"/>
                    <a:pt x="6545" y="20145"/>
                    <a:pt x="11015" y="20145"/>
                  </a:cubicBezTo>
                  <a:close/>
                </a:path>
              </a:pathLst>
            </a:custGeom>
            <a:solidFill>
              <a:srgbClr val="0000FF"/>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574" name="Shape"/>
            <p:cNvSpPr/>
            <p:nvPr/>
          </p:nvSpPr>
          <p:spPr>
            <a:xfrm rot="20851465">
              <a:off x="63387" y="1176836"/>
              <a:ext cx="3766424" cy="998538"/>
            </a:xfrm>
            <a:custGeom>
              <a:avLst/>
              <a:gdLst/>
              <a:ahLst/>
              <a:cxnLst>
                <a:cxn ang="0">
                  <a:pos x="wd2" y="hd2"/>
                </a:cxn>
                <a:cxn ang="5400000">
                  <a:pos x="wd2" y="hd2"/>
                </a:cxn>
                <a:cxn ang="10800000">
                  <a:pos x="wd2" y="hd2"/>
                </a:cxn>
                <a:cxn ang="16200000">
                  <a:pos x="wd2" y="hd2"/>
                </a:cxn>
              </a:cxnLst>
              <a:rect l="0" t="0" r="r" b="b"/>
              <a:pathLst>
                <a:path w="21600" h="21600" extrusionOk="0">
                  <a:moveTo>
                    <a:pt x="15874" y="21600"/>
                  </a:moveTo>
                  <a:cubicBezTo>
                    <a:pt x="7107" y="21600"/>
                    <a:pt x="0" y="11929"/>
                    <a:pt x="0" y="0"/>
                  </a:cubicBezTo>
                  <a:lnTo>
                    <a:pt x="5726" y="0"/>
                  </a:lnTo>
                  <a:cubicBezTo>
                    <a:pt x="5726" y="11929"/>
                    <a:pt x="12833" y="21600"/>
                    <a:pt x="21600" y="21600"/>
                  </a:cubicBezTo>
                  <a:close/>
                </a:path>
              </a:pathLst>
            </a:custGeom>
            <a:solidFill>
              <a:srgbClr val="000000">
                <a:alpha val="20000"/>
              </a:srgbClr>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575" name="Line"/>
            <p:cNvSpPr/>
            <p:nvPr/>
          </p:nvSpPr>
          <p:spPr>
            <a:xfrm rot="20851465">
              <a:off x="20661" y="785932"/>
              <a:ext cx="7385506" cy="998538"/>
            </a:xfrm>
            <a:custGeom>
              <a:avLst/>
              <a:gdLst/>
              <a:ahLst/>
              <a:cxnLst>
                <a:cxn ang="0">
                  <a:pos x="wd2" y="hd2"/>
                </a:cxn>
                <a:cxn ang="5400000">
                  <a:pos x="wd2" y="hd2"/>
                </a:cxn>
                <a:cxn ang="10800000">
                  <a:pos x="wd2" y="hd2"/>
                </a:cxn>
                <a:cxn ang="16200000">
                  <a:pos x="wd2" y="hd2"/>
                </a:cxn>
              </a:cxnLst>
              <a:rect l="0" t="0" r="r" b="b"/>
              <a:pathLst>
                <a:path w="21600" h="21600" extrusionOk="0">
                  <a:moveTo>
                    <a:pt x="9555" y="21246"/>
                  </a:moveTo>
                  <a:lnTo>
                    <a:pt x="9555" y="21246"/>
                  </a:lnTo>
                  <a:cubicBezTo>
                    <a:pt x="12407" y="19850"/>
                    <a:pt x="14761" y="14493"/>
                    <a:pt x="15727" y="7200"/>
                  </a:cubicBezTo>
                  <a:lnTo>
                    <a:pt x="12775" y="7200"/>
                  </a:lnTo>
                  <a:lnTo>
                    <a:pt x="17650" y="0"/>
                  </a:lnTo>
                  <a:lnTo>
                    <a:pt x="21600" y="7200"/>
                  </a:lnTo>
                  <a:lnTo>
                    <a:pt x="18648" y="7200"/>
                  </a:lnTo>
                  <a:cubicBezTo>
                    <a:pt x="17504" y="15830"/>
                    <a:pt x="14446" y="21600"/>
                    <a:pt x="11015" y="21600"/>
                  </a:cubicBezTo>
                  <a:lnTo>
                    <a:pt x="8095" y="21600"/>
                  </a:lnTo>
                  <a:cubicBezTo>
                    <a:pt x="3624" y="21600"/>
                    <a:pt x="0" y="11929"/>
                    <a:pt x="0" y="0"/>
                  </a:cubicBezTo>
                  <a:lnTo>
                    <a:pt x="2920" y="0"/>
                  </a:lnTo>
                  <a:cubicBezTo>
                    <a:pt x="2920" y="11929"/>
                    <a:pt x="6545" y="21600"/>
                    <a:pt x="11015" y="21600"/>
                  </a:cubicBezTo>
                </a:path>
              </a:pathLst>
            </a:custGeom>
            <a:noFill/>
            <a:ln w="9525" cap="flat">
              <a:solidFill>
                <a:srgbClr val="000000"/>
              </a:solidFill>
              <a:prstDash val="solid"/>
              <a:miter lim="8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11577" name="Text Box 12"/>
          <p:cNvSpPr txBox="1"/>
          <p:nvPr/>
        </p:nvSpPr>
        <p:spPr>
          <a:xfrm>
            <a:off x="-30481" y="5029200"/>
            <a:ext cx="3337561" cy="646331"/>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عبر كورنثوس</a:t>
            </a:r>
          </a:p>
        </p:txBody>
      </p:sp>
      <p:pic>
        <p:nvPicPr>
          <p:cNvPr id="11578" name="Picture 13" descr="Picture 13"/>
          <p:cNvPicPr>
            <a:picLocks noChangeAspect="1"/>
          </p:cNvPicPr>
          <p:nvPr/>
        </p:nvPicPr>
        <p:blipFill>
          <a:blip r:embed="rId5" cstate="print"/>
          <a:stretch>
            <a:fillRect/>
          </a:stretch>
        </p:blipFill>
        <p:spPr>
          <a:xfrm>
            <a:off x="4343400" y="228600"/>
            <a:ext cx="1003300" cy="1308100"/>
          </a:xfrm>
          <a:prstGeom prst="rect">
            <a:avLst/>
          </a:prstGeom>
          <a:ln w="12700">
            <a:miter lim="400000"/>
          </a:ln>
        </p:spPr>
      </p:pic>
      <p:pic>
        <p:nvPicPr>
          <p:cNvPr id="11579" name="Picture 14" descr="Picture 14"/>
          <p:cNvPicPr>
            <a:picLocks noChangeAspect="1"/>
          </p:cNvPicPr>
          <p:nvPr/>
        </p:nvPicPr>
        <p:blipFill>
          <a:blip r:embed="rId5" cstate="print"/>
          <a:stretch>
            <a:fillRect/>
          </a:stretch>
        </p:blipFill>
        <p:spPr>
          <a:xfrm>
            <a:off x="5562600" y="1295400"/>
            <a:ext cx="1003300" cy="1308100"/>
          </a:xfrm>
          <a:prstGeom prst="rect">
            <a:avLst/>
          </a:prstGeom>
          <a:ln w="12700">
            <a:miter lim="400000"/>
          </a:ln>
        </p:spPr>
      </p:pic>
      <p:pic>
        <p:nvPicPr>
          <p:cNvPr id="11580" name="Picture 15" descr="Picture 15"/>
          <p:cNvPicPr>
            <a:picLocks noChangeAspect="1"/>
          </p:cNvPicPr>
          <p:nvPr/>
        </p:nvPicPr>
        <p:blipFill>
          <a:blip r:embed="rId5" cstate="print"/>
          <a:stretch>
            <a:fillRect/>
          </a:stretch>
        </p:blipFill>
        <p:spPr>
          <a:xfrm>
            <a:off x="6858000" y="2286000"/>
            <a:ext cx="1003300" cy="1308100"/>
          </a:xfrm>
          <a:prstGeom prst="rect">
            <a:avLst/>
          </a:prstGeom>
          <a:ln w="12700">
            <a:miter lim="400000"/>
          </a:ln>
        </p:spPr>
      </p:pic>
      <p:pic>
        <p:nvPicPr>
          <p:cNvPr id="11581" name="Picture 16" descr="Picture 16"/>
          <p:cNvPicPr>
            <a:picLocks noChangeAspect="1"/>
          </p:cNvPicPr>
          <p:nvPr/>
        </p:nvPicPr>
        <p:blipFill>
          <a:blip r:embed="rId5" cstate="print"/>
          <a:stretch>
            <a:fillRect/>
          </a:stretch>
        </p:blipFill>
        <p:spPr>
          <a:xfrm>
            <a:off x="8140700" y="3276600"/>
            <a:ext cx="1003300" cy="1308100"/>
          </a:xfrm>
          <a:prstGeom prst="rect">
            <a:avLst/>
          </a:prstGeom>
          <a:ln w="12700">
            <a:miter lim="400000"/>
          </a:ln>
        </p:spPr>
      </p:pic>
      <p:sp>
        <p:nvSpPr>
          <p:cNvPr id="11582" name="Text Box 17"/>
          <p:cNvSpPr txBox="1"/>
          <p:nvPr/>
        </p:nvSpPr>
        <p:spPr>
          <a:xfrm>
            <a:off x="-106680" y="5562600"/>
            <a:ext cx="3337560" cy="646331"/>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هيكل أفروديت</a:t>
            </a:r>
          </a:p>
        </p:txBody>
      </p:sp>
      <p:sp>
        <p:nvSpPr>
          <p:cNvPr id="11583" name="Text Box 18"/>
          <p:cNvSpPr txBox="1"/>
          <p:nvPr/>
        </p:nvSpPr>
        <p:spPr>
          <a:xfrm>
            <a:off x="8297279" y="76200"/>
            <a:ext cx="679030" cy="461665"/>
          </a:xfrm>
          <a:prstGeom prst="rect">
            <a:avLst/>
          </a:prstGeom>
          <a:solidFill>
            <a:srgbClr val="482400"/>
          </a:solidFill>
          <a:ln w="12700">
            <a:miter lim="400000"/>
          </a:ln>
          <a:effectLst>
            <a:outerShdw blurRad="63500" dist="35921" dir="2700000" rotWithShape="0">
              <a:srgbClr val="80808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rtl="1">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١٦١أ</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ntr" presetSubtype="1" fill="hold" grpId="0" nodeType="afterEffect">
                                  <p:stCondLst>
                                    <p:cond delay="0"/>
                                  </p:stCondLst>
                                  <p:iterate>
                                    <p:tmAbs val="0"/>
                                  </p:iterate>
                                  <p:childTnLst>
                                    <p:set>
                                      <p:cBhvr>
                                        <p:cTn id="6" fill="hold"/>
                                        <p:tgtEl>
                                          <p:spTgt spid="11578"/>
                                        </p:tgtEl>
                                        <p:attrNameLst>
                                          <p:attrName>style.visibility</p:attrName>
                                        </p:attrNameLst>
                                      </p:cBhvr>
                                      <p:to>
                                        <p:strVal val="visible"/>
                                      </p:to>
                                    </p:set>
                                    <p:anim calcmode="lin" valueType="num">
                                      <p:cBhvr>
                                        <p:cTn id="7" dur="2000" fill="hold"/>
                                        <p:tgtEl>
                                          <p:spTgt spid="11578"/>
                                        </p:tgtEl>
                                        <p:attrNameLst>
                                          <p:attrName>ppt_x</p:attrName>
                                        </p:attrNameLst>
                                      </p:cBhvr>
                                      <p:tavLst>
                                        <p:tav tm="0">
                                          <p:val>
                                            <p:strVal val="#ppt_x"/>
                                          </p:val>
                                        </p:tav>
                                        <p:tav tm="100000">
                                          <p:val>
                                            <p:strVal val="#ppt_x"/>
                                          </p:val>
                                        </p:tav>
                                      </p:tavLst>
                                    </p:anim>
                                    <p:anim calcmode="lin" valueType="num">
                                      <p:cBhvr>
                                        <p:cTn id="8" dur="2000" fill="hold"/>
                                        <p:tgtEl>
                                          <p:spTgt spid="11578"/>
                                        </p:tgtEl>
                                        <p:attrNameLst>
                                          <p:attrName>ppt_y</p:attrName>
                                        </p:attrNameLst>
                                      </p:cBhvr>
                                      <p:tavLst>
                                        <p:tav tm="0">
                                          <p:val>
                                            <p:strVal val="0-#ppt_h/2"/>
                                          </p:val>
                                        </p:tav>
                                        <p:tav tm="100000">
                                          <p:val>
                                            <p:strVal val="#ppt_y"/>
                                          </p:val>
                                        </p:tav>
                                      </p:tavLst>
                                    </p:anim>
                                  </p:childTnLst>
                                </p:cTn>
                              </p:par>
                            </p:childTnLst>
                          </p:cTn>
                        </p:par>
                        <p:par>
                          <p:cTn id="9" fill="hold">
                            <p:stCondLst>
                              <p:cond delay="2000"/>
                            </p:stCondLst>
                            <p:childTnLst>
                              <p:par>
                                <p:cTn id="10" presetID="22" presetClass="exit" presetSubtype="4" fill="hold" grpId="1" nodeType="afterEffect">
                                  <p:stCondLst>
                                    <p:cond delay="0"/>
                                  </p:stCondLst>
                                  <p:iterate>
                                    <p:tmAbs val="0"/>
                                  </p:iterate>
                                  <p:childTnLst>
                                    <p:animEffect transition="out" filter="wipe(down)">
                                      <p:cBhvr>
                                        <p:cTn id="11" dur="2000" fill="hold"/>
                                        <p:tgtEl>
                                          <p:spTgt spid="11578"/>
                                        </p:tgtEl>
                                      </p:cBhvr>
                                    </p:animEffect>
                                    <p:set>
                                      <p:cBhvr>
                                        <p:cTn id="12" fill="hold">
                                          <p:stCondLst>
                                            <p:cond delay="1999"/>
                                          </p:stCondLst>
                                        </p:cTn>
                                        <p:tgtEl>
                                          <p:spTgt spid="11578"/>
                                        </p:tgtEl>
                                        <p:attrNameLst>
                                          <p:attrName>style.visibility</p:attrName>
                                        </p:attrNameLst>
                                      </p:cBhvr>
                                      <p:to>
                                        <p:strVal val="hidden"/>
                                      </p:to>
                                    </p:set>
                                  </p:childTnLst>
                                </p:cTn>
                              </p:par>
                            </p:childTnLst>
                          </p:cTn>
                        </p:par>
                        <p:par>
                          <p:cTn id="13" fill="hold">
                            <p:stCondLst>
                              <p:cond delay="4000"/>
                            </p:stCondLst>
                            <p:childTnLst>
                              <p:par>
                                <p:cTn id="14" presetID="1" presetClass="entr" presetSubtype="0" fill="hold" grpId="0" nodeType="afterEffect">
                                  <p:stCondLst>
                                    <p:cond delay="0"/>
                                  </p:stCondLst>
                                  <p:iterate>
                                    <p:tmAbs val="0"/>
                                  </p:iterate>
                                  <p:childTnLst>
                                    <p:set>
                                      <p:cBhvr>
                                        <p:cTn id="15" fill="hold"/>
                                        <p:tgtEl>
                                          <p:spTgt spid="11579"/>
                                        </p:tgtEl>
                                        <p:attrNameLst>
                                          <p:attrName>style.visibility</p:attrName>
                                        </p:attrNameLst>
                                      </p:cBhvr>
                                      <p:to>
                                        <p:strVal val="visible"/>
                                      </p:to>
                                    </p:set>
                                  </p:childTnLst>
                                </p:cTn>
                              </p:par>
                            </p:childTnLst>
                          </p:cTn>
                        </p:par>
                        <p:par>
                          <p:cTn id="16" fill="hold">
                            <p:stCondLst>
                              <p:cond delay="4000"/>
                            </p:stCondLst>
                            <p:childTnLst>
                              <p:par>
                                <p:cTn id="17" presetID="22" presetClass="exit" presetSubtype="4" fill="hold" grpId="1" nodeType="afterEffect">
                                  <p:stCondLst>
                                    <p:cond delay="0"/>
                                  </p:stCondLst>
                                  <p:iterate>
                                    <p:tmAbs val="0"/>
                                  </p:iterate>
                                  <p:childTnLst>
                                    <p:animEffect transition="out" filter="wipe(down)">
                                      <p:cBhvr>
                                        <p:cTn id="18" dur="2000" fill="hold"/>
                                        <p:tgtEl>
                                          <p:spTgt spid="11579"/>
                                        </p:tgtEl>
                                      </p:cBhvr>
                                    </p:animEffect>
                                    <p:set>
                                      <p:cBhvr>
                                        <p:cTn id="19" fill="hold">
                                          <p:stCondLst>
                                            <p:cond delay="1999"/>
                                          </p:stCondLst>
                                        </p:cTn>
                                        <p:tgtEl>
                                          <p:spTgt spid="11579"/>
                                        </p:tgtEl>
                                        <p:attrNameLst>
                                          <p:attrName>style.visibility</p:attrName>
                                        </p:attrNameLst>
                                      </p:cBhvr>
                                      <p:to>
                                        <p:strVal val="hidden"/>
                                      </p:to>
                                    </p:set>
                                  </p:childTnLst>
                                </p:cTn>
                              </p:par>
                            </p:childTnLst>
                          </p:cTn>
                        </p:par>
                        <p:par>
                          <p:cTn id="20" fill="hold">
                            <p:stCondLst>
                              <p:cond delay="6000"/>
                            </p:stCondLst>
                            <p:childTnLst>
                              <p:par>
                                <p:cTn id="21" presetID="1" presetClass="entr" presetSubtype="0" fill="hold" grpId="0" nodeType="afterEffect">
                                  <p:stCondLst>
                                    <p:cond delay="0"/>
                                  </p:stCondLst>
                                  <p:iterate>
                                    <p:tmAbs val="0"/>
                                  </p:iterate>
                                  <p:childTnLst>
                                    <p:set>
                                      <p:cBhvr>
                                        <p:cTn id="22" fill="hold"/>
                                        <p:tgtEl>
                                          <p:spTgt spid="11580"/>
                                        </p:tgtEl>
                                        <p:attrNameLst>
                                          <p:attrName>style.visibility</p:attrName>
                                        </p:attrNameLst>
                                      </p:cBhvr>
                                      <p:to>
                                        <p:strVal val="visible"/>
                                      </p:to>
                                    </p:set>
                                  </p:childTnLst>
                                </p:cTn>
                              </p:par>
                            </p:childTnLst>
                          </p:cTn>
                        </p:par>
                        <p:par>
                          <p:cTn id="23" fill="hold">
                            <p:stCondLst>
                              <p:cond delay="6000"/>
                            </p:stCondLst>
                            <p:childTnLst>
                              <p:par>
                                <p:cTn id="24" presetID="22" presetClass="exit" presetSubtype="4" fill="hold" grpId="1" nodeType="afterEffect">
                                  <p:stCondLst>
                                    <p:cond delay="0"/>
                                  </p:stCondLst>
                                  <p:iterate>
                                    <p:tmAbs val="0"/>
                                  </p:iterate>
                                  <p:childTnLst>
                                    <p:animEffect transition="out" filter="wipe(down)">
                                      <p:cBhvr>
                                        <p:cTn id="25" dur="2000" fill="hold"/>
                                        <p:tgtEl>
                                          <p:spTgt spid="11580"/>
                                        </p:tgtEl>
                                      </p:cBhvr>
                                    </p:animEffect>
                                    <p:set>
                                      <p:cBhvr>
                                        <p:cTn id="26" fill="hold">
                                          <p:stCondLst>
                                            <p:cond delay="1999"/>
                                          </p:stCondLst>
                                        </p:cTn>
                                        <p:tgtEl>
                                          <p:spTgt spid="11580"/>
                                        </p:tgtEl>
                                        <p:attrNameLst>
                                          <p:attrName>style.visibility</p:attrName>
                                        </p:attrNameLst>
                                      </p:cBhvr>
                                      <p:to>
                                        <p:strVal val="hidden"/>
                                      </p:to>
                                    </p:set>
                                  </p:childTnLst>
                                </p:cTn>
                              </p:par>
                            </p:childTnLst>
                          </p:cTn>
                        </p:par>
                        <p:par>
                          <p:cTn id="27" fill="hold">
                            <p:stCondLst>
                              <p:cond delay="8000"/>
                            </p:stCondLst>
                            <p:childTnLst>
                              <p:par>
                                <p:cTn id="28" presetID="1" presetClass="entr" presetSubtype="0" fill="hold" grpId="0" nodeType="afterEffect">
                                  <p:stCondLst>
                                    <p:cond delay="0"/>
                                  </p:stCondLst>
                                  <p:iterate>
                                    <p:tmAbs val="0"/>
                                  </p:iterate>
                                  <p:childTnLst>
                                    <p:set>
                                      <p:cBhvr>
                                        <p:cTn id="29" fill="hold"/>
                                        <p:tgtEl>
                                          <p:spTgt spid="11581"/>
                                        </p:tgtEl>
                                        <p:attrNameLst>
                                          <p:attrName>style.visibility</p:attrName>
                                        </p:attrNameLst>
                                      </p:cBhvr>
                                      <p:to>
                                        <p:strVal val="visible"/>
                                      </p:to>
                                    </p:set>
                                  </p:childTnLst>
                                </p:cTn>
                              </p:par>
                            </p:childTnLst>
                          </p:cTn>
                        </p:par>
                        <p:par>
                          <p:cTn id="30" fill="hold">
                            <p:stCondLst>
                              <p:cond delay="8000"/>
                            </p:stCondLst>
                            <p:childTnLst>
                              <p:par>
                                <p:cTn id="31" presetID="22" presetClass="entr" presetSubtype="2" fill="hold" grpId="0" nodeType="afterEffect">
                                  <p:stCondLst>
                                    <p:cond delay="0"/>
                                  </p:stCondLst>
                                  <p:iterate>
                                    <p:tmAbs val="0"/>
                                  </p:iterate>
                                  <p:childTnLst>
                                    <p:set>
                                      <p:cBhvr>
                                        <p:cTn id="32" fill="hold"/>
                                        <p:tgtEl>
                                          <p:spTgt spid="11572"/>
                                        </p:tgtEl>
                                        <p:attrNameLst>
                                          <p:attrName>style.visibility</p:attrName>
                                        </p:attrNameLst>
                                      </p:cBhvr>
                                      <p:to>
                                        <p:strVal val="visible"/>
                                      </p:to>
                                    </p:set>
                                    <p:animEffect transition="in" filter="wipe(right)">
                                      <p:cBhvr>
                                        <p:cTn id="33" dur="3000"/>
                                        <p:tgtEl>
                                          <p:spTgt spid="11572"/>
                                        </p:tgtEl>
                                      </p:cBhvr>
                                    </p:animEffect>
                                  </p:childTnLst>
                                </p:cTn>
                              </p:par>
                            </p:childTnLst>
                          </p:cTn>
                        </p:par>
                        <p:par>
                          <p:cTn id="34" fill="hold">
                            <p:stCondLst>
                              <p:cond delay="11000"/>
                            </p:stCondLst>
                            <p:childTnLst>
                              <p:par>
                                <p:cTn id="35" presetID="22" presetClass="entr" presetSubtype="8" fill="hold" grpId="0" nodeType="afterEffect">
                                  <p:stCondLst>
                                    <p:cond delay="0"/>
                                  </p:stCondLst>
                                  <p:iterate>
                                    <p:tmAbs val="0"/>
                                  </p:iterate>
                                  <p:childTnLst>
                                    <p:set>
                                      <p:cBhvr>
                                        <p:cTn id="36" fill="hold"/>
                                        <p:tgtEl>
                                          <p:spTgt spid="11576"/>
                                        </p:tgtEl>
                                        <p:attrNameLst>
                                          <p:attrName>style.visibility</p:attrName>
                                        </p:attrNameLst>
                                      </p:cBhvr>
                                      <p:to>
                                        <p:strVal val="visible"/>
                                      </p:to>
                                    </p:set>
                                    <p:animEffect transition="in" filter="wipe(left)">
                                      <p:cBhvr>
                                        <p:cTn id="37" dur="3000"/>
                                        <p:tgtEl>
                                          <p:spTgt spid="115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2" grpId="0" animBg="1" advAuto="0"/>
      <p:bldP spid="11576" grpId="0" animBg="1" advAuto="0"/>
      <p:bldP spid="11578" grpId="0" animBg="1" advAuto="0"/>
      <p:bldP spid="11578" grpId="1" animBg="1" advAuto="0"/>
      <p:bldP spid="11579" grpId="0" animBg="1" advAuto="0"/>
      <p:bldP spid="11579" grpId="1" animBg="1" advAuto="0"/>
      <p:bldP spid="11580" grpId="0" animBg="1" advAuto="0"/>
      <p:bldP spid="11580" grpId="1" animBg="1" advAuto="0"/>
      <p:bldP spid="11581" grpId="0" animBg="1" advAuto="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35" name="Picture 1026" descr="Picture 1026"/>
          <p:cNvPicPr>
            <a:picLocks noChangeAspect="1"/>
          </p:cNvPicPr>
          <p:nvPr/>
        </p:nvPicPr>
        <p:blipFill>
          <a:blip r:embed="rId3" cstate="print"/>
          <a:stretch>
            <a:fillRect/>
          </a:stretch>
        </p:blipFill>
        <p:spPr>
          <a:xfrm>
            <a:off x="0" y="0"/>
            <a:ext cx="9144000" cy="6154738"/>
          </a:xfrm>
          <a:prstGeom prst="rect">
            <a:avLst/>
          </a:prstGeom>
          <a:ln w="12700">
            <a:miter lim="400000"/>
          </a:ln>
        </p:spPr>
      </p:pic>
      <p:sp>
        <p:nvSpPr>
          <p:cNvPr id="11636" name="Rectangle 1027"/>
          <p:cNvSpPr txBox="1">
            <a:spLocks noGrp="1"/>
          </p:cNvSpPr>
          <p:nvPr>
            <p:ph type="title" idx="4294967295"/>
          </p:nvPr>
        </p:nvSpPr>
        <p:spPr>
          <a:xfrm>
            <a:off x="0" y="6019800"/>
            <a:ext cx="9144000" cy="838200"/>
          </a:xfrm>
          <a:prstGeom prst="rect">
            <a:avLst/>
          </a:prstGeom>
          <a:solidFill>
            <a:schemeClr val="tx1"/>
          </a:solidFill>
        </p:spPr>
        <p:txBody>
          <a:bodyPr anchor="ctr"/>
          <a:lstStyle>
            <a:lvl1pPr algn="ctr" rtl="1">
              <a:defRPr sz="4000">
                <a:solidFill>
                  <a:schemeClr val="accent3">
                    <a:lumOff val="44000"/>
                  </a:schemeClr>
                </a:solidFill>
                <a:latin typeface="Arial"/>
                <a:ea typeface="Arial"/>
                <a:cs typeface="Arial"/>
                <a:sym typeface="Arial"/>
              </a:defRPr>
            </a:lvl1pPr>
          </a:lstStyle>
          <a:p>
            <a:r>
              <a:rPr dirty="0" err="1">
                <a:solidFill>
                  <a:schemeClr val="bg1"/>
                </a:solidFill>
              </a:rPr>
              <a:t>مشهد</a:t>
            </a:r>
            <a:r>
              <a:rPr dirty="0">
                <a:solidFill>
                  <a:schemeClr val="bg1"/>
                </a:solidFill>
              </a:rPr>
              <a:t> </a:t>
            </a:r>
            <a:r>
              <a:rPr dirty="0" err="1">
                <a:solidFill>
                  <a:schemeClr val="bg1"/>
                </a:solidFill>
              </a:rPr>
              <a:t>من</a:t>
            </a:r>
            <a:r>
              <a:rPr dirty="0">
                <a:solidFill>
                  <a:schemeClr val="bg1"/>
                </a:solidFill>
              </a:rPr>
              <a:t> </a:t>
            </a:r>
            <a:r>
              <a:rPr dirty="0" err="1">
                <a:solidFill>
                  <a:schemeClr val="bg1"/>
                </a:solidFill>
              </a:rPr>
              <a:t>عبر</a:t>
            </a:r>
            <a:r>
              <a:rPr dirty="0">
                <a:solidFill>
                  <a:schemeClr val="bg1"/>
                </a:solidFill>
              </a:rPr>
              <a:t> </a:t>
            </a:r>
            <a:r>
              <a:rPr dirty="0" err="1">
                <a:solidFill>
                  <a:schemeClr val="bg1"/>
                </a:solidFill>
              </a:rPr>
              <a:t>كورنثوس</a:t>
            </a:r>
            <a:r>
              <a:rPr dirty="0">
                <a:solidFill>
                  <a:schemeClr val="bg1"/>
                </a:solidFill>
              </a:rPr>
              <a:t> </a:t>
            </a:r>
            <a:r>
              <a:rPr dirty="0" err="1">
                <a:solidFill>
                  <a:schemeClr val="bg1"/>
                </a:solidFill>
              </a:rPr>
              <a:t>من</a:t>
            </a:r>
            <a:r>
              <a:rPr dirty="0">
                <a:solidFill>
                  <a:schemeClr val="bg1"/>
                </a:solidFill>
              </a:rPr>
              <a:t> </a:t>
            </a:r>
            <a:r>
              <a:rPr dirty="0" err="1">
                <a:solidFill>
                  <a:schemeClr val="bg1"/>
                </a:solidFill>
              </a:rPr>
              <a:t>المدينة</a:t>
            </a:r>
            <a:endParaRPr dirty="0">
              <a:solidFill>
                <a:schemeClr val="bg1"/>
              </a:solidFill>
            </a:endParaRPr>
          </a:p>
        </p:txBody>
      </p:sp>
    </p:spTree>
  </p:cSld>
  <p:clrMapOvr>
    <a:masterClrMapping/>
  </p:clrMapOvr>
  <p:transition spd="slow">
    <p:fade/>
  </p:transition>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640" name="Picture 1026" descr="Picture 1026"/>
          <p:cNvPicPr>
            <a:picLocks noChangeAspect="1"/>
          </p:cNvPicPr>
          <p:nvPr/>
        </p:nvPicPr>
        <p:blipFill>
          <a:blip r:embed="rId4" cstate="print"/>
          <a:stretch>
            <a:fillRect/>
          </a:stretch>
        </p:blipFill>
        <p:spPr>
          <a:xfrm>
            <a:off x="0" y="0"/>
            <a:ext cx="4476750" cy="2886075"/>
          </a:xfrm>
          <a:prstGeom prst="rect">
            <a:avLst/>
          </a:prstGeom>
          <a:ln w="12700">
            <a:miter lim="400000"/>
          </a:ln>
        </p:spPr>
      </p:pic>
      <p:pic>
        <p:nvPicPr>
          <p:cNvPr id="11641" name="Picture 1027" descr="Picture 1027"/>
          <p:cNvPicPr>
            <a:picLocks noChangeAspect="1"/>
          </p:cNvPicPr>
          <p:nvPr/>
        </p:nvPicPr>
        <p:blipFill>
          <a:blip r:embed="rId5" cstate="print"/>
          <a:stretch>
            <a:fillRect/>
          </a:stretch>
        </p:blipFill>
        <p:spPr>
          <a:xfrm>
            <a:off x="4248150" y="4086225"/>
            <a:ext cx="4895850" cy="2771775"/>
          </a:xfrm>
          <a:prstGeom prst="rect">
            <a:avLst/>
          </a:prstGeom>
          <a:ln w="12700">
            <a:miter lim="400000"/>
          </a:ln>
        </p:spPr>
      </p:pic>
      <p:pic>
        <p:nvPicPr>
          <p:cNvPr id="11642" name="Picture 1028" descr="Picture 1028"/>
          <p:cNvPicPr>
            <a:picLocks noChangeAspect="1"/>
          </p:cNvPicPr>
          <p:nvPr/>
        </p:nvPicPr>
        <p:blipFill>
          <a:blip r:embed="rId6" cstate="print"/>
          <a:stretch>
            <a:fillRect/>
          </a:stretch>
        </p:blipFill>
        <p:spPr>
          <a:xfrm>
            <a:off x="4048125" y="0"/>
            <a:ext cx="5095875" cy="3467100"/>
          </a:xfrm>
          <a:prstGeom prst="rect">
            <a:avLst/>
          </a:prstGeom>
          <a:ln w="12700">
            <a:miter lim="400000"/>
          </a:ln>
        </p:spPr>
      </p:pic>
      <p:sp>
        <p:nvSpPr>
          <p:cNvPr id="11643" name="Rectangle 1029"/>
          <p:cNvSpPr txBox="1">
            <a:spLocks noGrp="1"/>
          </p:cNvSpPr>
          <p:nvPr>
            <p:ph type="title" idx="4294967295"/>
          </p:nvPr>
        </p:nvSpPr>
        <p:spPr>
          <a:xfrm>
            <a:off x="0" y="4572000"/>
            <a:ext cx="3581400" cy="2133600"/>
          </a:xfrm>
          <a:prstGeom prst="rect">
            <a:avLst/>
          </a:prstGeom>
        </p:spPr>
        <p:txBody>
          <a:bodyPr anchor="ctr"/>
          <a:lstStyle>
            <a:lvl1pPr algn="ctr" rtl="1">
              <a:defRPr>
                <a:solidFill>
                  <a:schemeClr val="accent3">
                    <a:lumOff val="44000"/>
                  </a:schemeClr>
                </a:solidFill>
                <a:latin typeface="Arial"/>
                <a:ea typeface="Arial"/>
                <a:cs typeface="Arial"/>
                <a:sym typeface="Arial"/>
              </a:defRPr>
            </a:lvl1pPr>
          </a:lstStyle>
          <a:p>
            <a:r>
              <a:rPr dirty="0" err="1"/>
              <a:t>الفجور</a:t>
            </a:r>
            <a:r>
              <a:rPr dirty="0"/>
              <a:t>            </a:t>
            </a:r>
            <a:r>
              <a:rPr dirty="0" err="1"/>
              <a:t>في</a:t>
            </a:r>
            <a:r>
              <a:rPr dirty="0"/>
              <a:t> </a:t>
            </a:r>
            <a:r>
              <a:rPr dirty="0" err="1"/>
              <a:t>كل</a:t>
            </a:r>
            <a:r>
              <a:rPr dirty="0"/>
              <a:t> </a:t>
            </a:r>
            <a:r>
              <a:rPr dirty="0" err="1"/>
              <a:t>الفصول</a:t>
            </a:r>
            <a:endParaRPr dirty="0"/>
          </a:p>
        </p:txBody>
      </p:sp>
    </p:spTree>
  </p:cSld>
  <p:clrMapOvr>
    <a:overrideClrMapping bg1="lt1" tx1="dk1" bg2="lt2" tx2="dk2" accent1="accent1" accent2="accent2" accent3="accent3" accent4="accent4" accent5="accent5" accent6="accent6" hlink="hlink" folHlink="folHlink"/>
  </p:clrMapOvr>
  <p:transition spd="slow">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7" name="Picture 9" descr="Mercur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5130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4498" name="Picture 14" descr="Mercury tex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08400" y="3124200"/>
            <a:ext cx="3602037"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50" name="Rectangle 2"/>
          <p:cNvSpPr>
            <a:spLocks noGrp="1" noRot="1" noChangeArrowheads="1"/>
          </p:cNvSpPr>
          <p:nvPr>
            <p:ph type="title"/>
          </p:nvPr>
        </p:nvSpPr>
        <p:spPr/>
        <p:txBody>
          <a:bodyPr/>
          <a:lstStyle/>
          <a:p>
            <a:pPr eaLnBrk="1" hangingPunct="1">
              <a:defRPr/>
            </a:pPr>
            <a:r>
              <a:rPr lang="ar-JO" dirty="0">
                <a:solidFill>
                  <a:srgbClr val="FF0000"/>
                </a:solidFill>
                <a:latin typeface="Arial" panose="020B0604020202020204" pitchFamily="34" charset="0"/>
                <a:ea typeface="ＭＳ Ｐゴシック" charset="0"/>
                <a:cs typeface="Arial" panose="020B0604020202020204" pitchFamily="34" charset="0"/>
              </a:rPr>
              <a:t>استيراد الآلهة من اليونان</a:t>
            </a:r>
            <a:endParaRPr lang="en-US" dirty="0">
              <a:solidFill>
                <a:srgbClr val="FF0000"/>
              </a:solidFill>
              <a:latin typeface="Arial" panose="020B0604020202020204" pitchFamily="34" charset="0"/>
              <a:ea typeface="ＭＳ Ｐゴシック" charset="0"/>
              <a:cs typeface="Arial" panose="020B0604020202020204" pitchFamily="34" charset="0"/>
            </a:endParaRPr>
          </a:p>
        </p:txBody>
      </p:sp>
      <p:sp>
        <p:nvSpPr>
          <p:cNvPr id="53252" name="Rectangle 4"/>
          <p:cNvSpPr>
            <a:spLocks noGrp="1" noRot="1" noChangeArrowheads="1"/>
          </p:cNvSpPr>
          <p:nvPr>
            <p:ph type="body" sz="half" idx="1"/>
          </p:nvPr>
        </p:nvSpPr>
        <p:spPr>
          <a:xfrm>
            <a:off x="301625" y="2133600"/>
            <a:ext cx="4194175" cy="685800"/>
          </a:xfrm>
        </p:spPr>
        <p:txBody>
          <a:bodyPr/>
          <a:lstStyle/>
          <a:p>
            <a:pPr eaLnBrk="1" hangingPunct="1">
              <a:buFont typeface="Arial" charset="0"/>
              <a:buNone/>
              <a:defRPr/>
            </a:pPr>
            <a:r>
              <a:rPr lang="ar-JO" sz="3200" dirty="0">
                <a:effectLst>
                  <a:outerShdw blurRad="50800" dist="762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هرمس</a:t>
            </a:r>
            <a:endParaRPr lang="en-US" sz="3200" dirty="0">
              <a:effectLst>
                <a:outerShdw blurRad="50800" dist="762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endParaRPr>
          </a:p>
        </p:txBody>
      </p:sp>
      <p:sp>
        <p:nvSpPr>
          <p:cNvPr id="53253" name="Rectangle 5"/>
          <p:cNvSpPr>
            <a:spLocks noGrp="1" noRot="1" noChangeArrowheads="1"/>
          </p:cNvSpPr>
          <p:nvPr>
            <p:ph type="body" sz="half" idx="2"/>
          </p:nvPr>
        </p:nvSpPr>
        <p:spPr>
          <a:xfrm>
            <a:off x="4648200" y="2133600"/>
            <a:ext cx="4194175" cy="685800"/>
          </a:xfrm>
        </p:spPr>
        <p:txBody>
          <a:bodyPr/>
          <a:lstStyle/>
          <a:p>
            <a:pPr eaLnBrk="1" hangingPunct="1">
              <a:buFont typeface="Arial" charset="0"/>
              <a:buNone/>
              <a:defRPr/>
            </a:pPr>
            <a:r>
              <a:rPr lang="ar-JO" sz="3200" dirty="0">
                <a:effectLst>
                  <a:outerShdw blurRad="50800" dist="762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عطارد</a:t>
            </a:r>
            <a:endParaRPr lang="en-US" sz="3200" dirty="0">
              <a:effectLst>
                <a:outerShdw blurRad="50800" dist="762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endParaRPr>
          </a:p>
        </p:txBody>
      </p:sp>
      <p:sp>
        <p:nvSpPr>
          <p:cNvPr id="234502" name="WordArt 11"/>
          <p:cNvSpPr>
            <a:spLocks noChangeArrowheads="1" noChangeShapeType="1" noTextEdit="1"/>
          </p:cNvSpPr>
          <p:nvPr/>
        </p:nvSpPr>
        <p:spPr bwMode="auto">
          <a:xfrm>
            <a:off x="304800" y="1258888"/>
            <a:ext cx="1897063" cy="874712"/>
          </a:xfrm>
          <a:prstGeom prst="rect">
            <a:avLst/>
          </a:prstGeom>
        </p:spPr>
        <p:txBody>
          <a:bodyPr wrap="none" fromWordArt="1">
            <a:prstTxWarp prst="textCascadeUp">
              <a:avLst>
                <a:gd name="adj" fmla="val 44444"/>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r>
              <a:rPr lang="en-US" sz="3600" kern="10" dirty="0">
                <a:ln w="9525">
                  <a:round/>
                  <a:headEnd/>
                  <a:tailEnd/>
                </a:ln>
                <a:gradFill rotWithShape="1">
                  <a:gsLst>
                    <a:gs pos="0">
                      <a:srgbClr val="FFE701"/>
                    </a:gs>
                    <a:gs pos="100000">
                      <a:srgbClr val="FE3E02"/>
                    </a:gs>
                  </a:gsLst>
                  <a:lin ang="5400000" scaled="1"/>
                </a:gradFill>
                <a:latin typeface="Arial"/>
                <a:ea typeface="Arial"/>
                <a:cs typeface="Arial"/>
              </a:rPr>
              <a:t>Greek god</a:t>
            </a:r>
          </a:p>
        </p:txBody>
      </p:sp>
      <p:sp>
        <p:nvSpPr>
          <p:cNvPr id="53260" name="WordArt 12"/>
          <p:cNvSpPr>
            <a:spLocks noChangeArrowheads="1" noChangeShapeType="1" noTextEdit="1"/>
          </p:cNvSpPr>
          <p:nvPr/>
        </p:nvSpPr>
        <p:spPr bwMode="auto">
          <a:xfrm>
            <a:off x="5105400" y="1301750"/>
            <a:ext cx="2087563" cy="831850"/>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en-US" sz="3600" kern="10" dirty="0">
                <a:ln w="9525">
                  <a:round/>
                  <a:headEnd/>
                  <a:tailEnd/>
                </a:ln>
                <a:gradFill rotWithShape="1">
                  <a:gsLst>
                    <a:gs pos="0">
                      <a:srgbClr val="707070"/>
                    </a:gs>
                    <a:gs pos="50000">
                      <a:srgbClr val="FFFFFF"/>
                    </a:gs>
                    <a:gs pos="100000">
                      <a:srgbClr val="707070"/>
                    </a:gs>
                  </a:gsLst>
                  <a:lin ang="2700000" scaled="1"/>
                </a:gradFill>
                <a:latin typeface="Arial"/>
                <a:ea typeface="Arial"/>
                <a:cs typeface="Arial"/>
              </a:rPr>
              <a:t>Roman god</a:t>
            </a:r>
          </a:p>
        </p:txBody>
      </p:sp>
      <p:sp>
        <p:nvSpPr>
          <p:cNvPr id="53261" name="AutoShape 13"/>
          <p:cNvSpPr>
            <a:spLocks noChangeArrowheads="1"/>
          </p:cNvSpPr>
          <p:nvPr/>
        </p:nvSpPr>
        <p:spPr bwMode="auto">
          <a:xfrm>
            <a:off x="2438400" y="1600200"/>
            <a:ext cx="2209800" cy="381000"/>
          </a:xfrm>
          <a:prstGeom prst="curvedDownArrow">
            <a:avLst>
              <a:gd name="adj1" fmla="val 116000"/>
              <a:gd name="adj2" fmla="val 232000"/>
              <a:gd name="adj3" fmla="val 33333"/>
            </a:avLst>
          </a:pr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pic>
        <p:nvPicPr>
          <p:cNvPr id="53263" name="Picture 15" descr="j0189242"/>
          <p:cNvPicPr>
            <a:picLocks noChangeAspect="1" noChangeArrowheads="1" noCrop="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063750" y="3276600"/>
            <a:ext cx="52705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4506" name="Text Box 16"/>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150</a:t>
            </a:r>
            <a:endParaRPr lang="en-US" sz="2000"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53261"/>
                                        </p:tgtEl>
                                        <p:attrNameLst>
                                          <p:attrName>style.visibility</p:attrName>
                                        </p:attrNameLst>
                                      </p:cBhvr>
                                      <p:to>
                                        <p:strVal val="visible"/>
                                      </p:to>
                                    </p:set>
                                    <p:animEffect transition="in" filter="fade">
                                      <p:cBhvr>
                                        <p:cTn id="7" dur="770" decel="100000"/>
                                        <p:tgtEl>
                                          <p:spTgt spid="53261"/>
                                        </p:tgtEl>
                                      </p:cBhvr>
                                    </p:animEffect>
                                    <p:animScale>
                                      <p:cBhvr>
                                        <p:cTn id="8" dur="770" decel="100000"/>
                                        <p:tgtEl>
                                          <p:spTgt spid="53261"/>
                                        </p:tgtEl>
                                      </p:cBhvr>
                                      <p:from x="10000" y="10000"/>
                                      <p:to x="200000" y="450000"/>
                                    </p:animScale>
                                    <p:animScale>
                                      <p:cBhvr>
                                        <p:cTn id="9" dur="1230" accel="100000" fill="hold">
                                          <p:stCondLst>
                                            <p:cond delay="770"/>
                                          </p:stCondLst>
                                        </p:cTn>
                                        <p:tgtEl>
                                          <p:spTgt spid="53261"/>
                                        </p:tgtEl>
                                      </p:cBhvr>
                                      <p:from x="200000" y="450000"/>
                                      <p:to x="100000" y="100000"/>
                                    </p:animScale>
                                    <p:set>
                                      <p:cBhvr>
                                        <p:cTn id="10" dur="770" fill="hold"/>
                                        <p:tgtEl>
                                          <p:spTgt spid="53261"/>
                                        </p:tgtEl>
                                        <p:attrNameLst>
                                          <p:attrName>ppt_x</p:attrName>
                                        </p:attrNameLst>
                                      </p:cBhvr>
                                      <p:to>
                                        <p:strVal val="(0.5)"/>
                                      </p:to>
                                    </p:set>
                                    <p:anim from="(0.5)" to="(#ppt_x)" calcmode="lin" valueType="num">
                                      <p:cBhvr>
                                        <p:cTn id="11" dur="1230" accel="100000" fill="hold">
                                          <p:stCondLst>
                                            <p:cond delay="770"/>
                                          </p:stCondLst>
                                        </p:cTn>
                                        <p:tgtEl>
                                          <p:spTgt spid="53261"/>
                                        </p:tgtEl>
                                        <p:attrNameLst>
                                          <p:attrName>ppt_x</p:attrName>
                                        </p:attrNameLst>
                                      </p:cBhvr>
                                    </p:anim>
                                    <p:set>
                                      <p:cBhvr>
                                        <p:cTn id="12" dur="770" fill="hold"/>
                                        <p:tgtEl>
                                          <p:spTgt spid="53261"/>
                                        </p:tgtEl>
                                        <p:attrNameLst>
                                          <p:attrName>ppt_y</p:attrName>
                                        </p:attrNameLst>
                                      </p:cBhvr>
                                      <p:to>
                                        <p:strVal val="(#ppt_y+0.4)"/>
                                      </p:to>
                                    </p:set>
                                    <p:anim from="(#ppt_y+0.4)" to="(#ppt_y)" calcmode="lin" valueType="num">
                                      <p:cBhvr>
                                        <p:cTn id="13" dur="1230" accel="100000" fill="hold">
                                          <p:stCondLst>
                                            <p:cond delay="770"/>
                                          </p:stCondLst>
                                        </p:cTn>
                                        <p:tgtEl>
                                          <p:spTgt spid="53261"/>
                                        </p:tgtEl>
                                        <p:attrNameLst>
                                          <p:attrName>ppt_y</p:attrName>
                                        </p:attrNameLst>
                                      </p:cBhvr>
                                    </p:anim>
                                  </p:childTnLst>
                                </p:cTn>
                              </p:par>
                            </p:childTnLst>
                          </p:cTn>
                        </p:par>
                        <p:par>
                          <p:cTn id="14" fill="hold" nodeType="afterGroup">
                            <p:stCondLst>
                              <p:cond delay="2000"/>
                            </p:stCondLst>
                            <p:childTnLst>
                              <p:par>
                                <p:cTn id="15" presetID="63" presetClass="path" presetSubtype="0" accel="50000" decel="50000" fill="hold" nodeType="afterEffect">
                                  <p:stCondLst>
                                    <p:cond delay="0"/>
                                  </p:stCondLst>
                                  <p:childTnLst>
                                    <p:animMotion origin="layout" path="M 3.88889E-6 3.33333E-6 L 0.44618 -0.00556 " pathEditMode="relative" rAng="0" ptsTypes="AA">
                                      <p:cBhvr>
                                        <p:cTn id="16" dur="2000" fill="hold"/>
                                        <p:tgtEl>
                                          <p:spTgt spid="53263"/>
                                        </p:tgtEl>
                                        <p:attrNameLst>
                                          <p:attrName>ppt_x</p:attrName>
                                          <p:attrName>ppt_y</p:attrName>
                                        </p:attrNameLst>
                                      </p:cBhvr>
                                      <p:rCtr x="22309" y="-278"/>
                                    </p:animMotion>
                                  </p:childTnLst>
                                </p:cTn>
                              </p:par>
                              <p:par>
                                <p:cTn id="17" presetID="63" presetClass="path" presetSubtype="0" accel="50000" decel="50000" fill="hold" nodeType="withEffect">
                                  <p:stCondLst>
                                    <p:cond delay="0"/>
                                  </p:stCondLst>
                                  <p:childTnLst>
                                    <p:animMotion origin="layout" path="M 0.05277 -0.01111 L 0.44444 -0.01111 " pathEditMode="relative" rAng="0" ptsTypes="AA">
                                      <p:cBhvr>
                                        <p:cTn id="18" dur="2000" fill="hold"/>
                                        <p:tgtEl>
                                          <p:spTgt spid="53257"/>
                                        </p:tgtEl>
                                        <p:attrNameLst>
                                          <p:attrName>ppt_x</p:attrName>
                                          <p:attrName>ppt_y</p:attrName>
                                        </p:attrNameLst>
                                      </p:cBhvr>
                                      <p:rCtr x="19583" y="0"/>
                                    </p:animMotion>
                                  </p:childTnLst>
                                </p:cTn>
                              </p:par>
                            </p:childTnLst>
                          </p:cTn>
                        </p:par>
                        <p:par>
                          <p:cTn id="19" fill="hold" nodeType="afterGroup">
                            <p:stCondLst>
                              <p:cond delay="4000"/>
                            </p:stCondLst>
                            <p:childTnLst>
                              <p:par>
                                <p:cTn id="20" presetID="9" presetClass="entr" presetSubtype="0" fill="hold" grpId="0" nodeType="afterEffect">
                                  <p:stCondLst>
                                    <p:cond delay="0"/>
                                  </p:stCondLst>
                                  <p:childTnLst>
                                    <p:set>
                                      <p:cBhvr>
                                        <p:cTn id="21" dur="1" fill="hold">
                                          <p:stCondLst>
                                            <p:cond delay="0"/>
                                          </p:stCondLst>
                                        </p:cTn>
                                        <p:tgtEl>
                                          <p:spTgt spid="53253">
                                            <p:txEl>
                                              <p:pRg st="0" end="0"/>
                                            </p:txEl>
                                          </p:spTgt>
                                        </p:tgtEl>
                                        <p:attrNameLst>
                                          <p:attrName>style.visibility</p:attrName>
                                        </p:attrNameLst>
                                      </p:cBhvr>
                                      <p:to>
                                        <p:strVal val="visible"/>
                                      </p:to>
                                    </p:set>
                                    <p:animEffect transition="in" filter="dissolve">
                                      <p:cBhvr>
                                        <p:cTn id="22" dur="500"/>
                                        <p:tgtEl>
                                          <p:spTgt spid="53253">
                                            <p:txEl>
                                              <p:pRg st="0" end="0"/>
                                            </p:txEl>
                                          </p:spTgt>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3260"/>
                                        </p:tgtEl>
                                        <p:attrNameLst>
                                          <p:attrName>style.visibility</p:attrName>
                                        </p:attrNameLst>
                                      </p:cBhvr>
                                      <p:to>
                                        <p:strVal val="visible"/>
                                      </p:to>
                                    </p:set>
                                    <p:animEffect transition="in" filter="dissolve">
                                      <p:cBhvr>
                                        <p:cTn id="25" dur="500"/>
                                        <p:tgtEl>
                                          <p:spTgt spid="53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3" grpId="0" build="p"/>
      <p:bldP spid="53260" grpId="0" animBg="1"/>
      <p:bldP spid="5326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47" name="Picture 2" descr="Picture 2"/>
          <p:cNvPicPr>
            <a:picLocks noChangeAspect="1"/>
          </p:cNvPicPr>
          <p:nvPr/>
        </p:nvPicPr>
        <p:blipFill>
          <a:blip r:embed="rId3" cstate="print"/>
          <a:stretch>
            <a:fillRect/>
          </a:stretch>
        </p:blipFill>
        <p:spPr>
          <a:xfrm>
            <a:off x="0" y="0"/>
            <a:ext cx="10160000" cy="7620000"/>
          </a:xfrm>
          <a:prstGeom prst="rect">
            <a:avLst/>
          </a:prstGeom>
          <a:ln w="12700">
            <a:miter lim="400000"/>
          </a:ln>
        </p:spPr>
      </p:pic>
      <p:sp>
        <p:nvSpPr>
          <p:cNvPr id="11648" name="Rectangle 3"/>
          <p:cNvSpPr txBox="1">
            <a:spLocks noGrp="1"/>
          </p:cNvSpPr>
          <p:nvPr>
            <p:ph type="title"/>
          </p:nvPr>
        </p:nvSpPr>
        <p:spPr>
          <a:xfrm>
            <a:off x="304800" y="304800"/>
            <a:ext cx="7772400" cy="1143000"/>
          </a:xfrm>
          <a:prstGeom prst="rect">
            <a:avLst/>
          </a:prstGeom>
          <a:effectLst>
            <a:outerShdw blurRad="63500" dist="35921" dir="2700000" rotWithShape="0">
              <a:schemeClr val="accent3">
                <a:lumOff val="44000"/>
                <a:alpha val="74998"/>
              </a:schemeClr>
            </a:outerShdw>
          </a:effectLst>
        </p:spPr>
        <p:txBody>
          <a:bodyPr>
            <a:normAutofit fontScale="90000"/>
          </a:bodyPr>
          <a:lstStyle>
            <a:lvl1pPr defTabSz="850391" rtl="1">
              <a:defRPr sz="7440" b="1">
                <a:latin typeface="Arial"/>
                <a:ea typeface="Arial"/>
                <a:cs typeface="Arial"/>
                <a:sym typeface="Arial"/>
              </a:defRPr>
            </a:lvl1pPr>
          </a:lstStyle>
          <a:p>
            <a:r>
              <a:t>هيكل أفروديت</a:t>
            </a:r>
          </a:p>
        </p:txBody>
      </p:sp>
    </p:spTree>
  </p:cSld>
  <p:clrMapOvr>
    <a:masterClrMapping/>
  </p:clrMapOvr>
  <p:transition spd="slow">
    <p:fade/>
  </p:transition>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1652" name="Rectangle 2"/>
          <p:cNvSpPr txBox="1">
            <a:spLocks noGrp="1"/>
          </p:cNvSpPr>
          <p:nvPr>
            <p:ph type="title"/>
          </p:nvPr>
        </p:nvSpPr>
        <p:spPr>
          <a:xfrm>
            <a:off x="4953000" y="381000"/>
            <a:ext cx="3886200" cy="2438400"/>
          </a:xfrm>
          <a:prstGeom prst="rect">
            <a:avLst/>
          </a:prstGeom>
        </p:spPr>
        <p:txBody>
          <a:bodyPr/>
          <a:lstStyle>
            <a:lvl1pPr rtl="1">
              <a:defRPr sz="5400">
                <a:solidFill>
                  <a:schemeClr val="accent3">
                    <a:lumOff val="44000"/>
                  </a:schemeClr>
                </a:solidFill>
                <a:latin typeface="Osaka−等幅"/>
                <a:ea typeface="Osaka−等幅"/>
                <a:cs typeface="Osaka−等幅"/>
                <a:sym typeface="Osaka−等幅"/>
              </a:defRPr>
            </a:lvl1pPr>
          </a:lstStyle>
          <a:p>
            <a:pPr>
              <a:defRPr b="1">
                <a:latin typeface="Arial"/>
                <a:ea typeface="Arial"/>
                <a:cs typeface="Arial"/>
                <a:sym typeface="Arial"/>
              </a:defRPr>
            </a:pPr>
            <a:r>
              <a:rPr b="0">
                <a:latin typeface="Arial" panose="020B0604020202020204" pitchFamily="34" charset="0"/>
                <a:cs typeface="Arial" panose="020B0604020202020204" pitchFamily="34" charset="0"/>
                <a:sym typeface="Osaka−等幅"/>
              </a:rPr>
              <a:t>هيكل أفروديت</a:t>
            </a:r>
          </a:p>
        </p:txBody>
      </p:sp>
      <p:sp>
        <p:nvSpPr>
          <p:cNvPr id="11653" name="Rectangle 3"/>
          <p:cNvSpPr txBox="1">
            <a:spLocks noGrp="1"/>
          </p:cNvSpPr>
          <p:nvPr>
            <p:ph type="body" sz="quarter" idx="1"/>
          </p:nvPr>
        </p:nvSpPr>
        <p:spPr>
          <a:xfrm>
            <a:off x="5638800" y="4038600"/>
            <a:ext cx="2819400" cy="2286000"/>
          </a:xfrm>
          <a:prstGeom prst="rect">
            <a:avLst/>
          </a:prstGeom>
        </p:spPr>
        <p:txBody>
          <a:bodyPr/>
          <a:lstStyle>
            <a:lvl1pPr rtl="1">
              <a:spcBef>
                <a:spcPts val="900"/>
              </a:spcBef>
              <a:defRPr sz="4000">
                <a:solidFill>
                  <a:schemeClr val="accent3">
                    <a:lumOff val="44000"/>
                  </a:schemeClr>
                </a:solidFill>
                <a:latin typeface="Osaka−等幅"/>
                <a:ea typeface="Osaka−等幅"/>
                <a:cs typeface="Osaka−等幅"/>
                <a:sym typeface="Osaka−等幅"/>
              </a:defRPr>
            </a:lvl1pPr>
          </a:lstStyle>
          <a:p>
            <a:pPr>
              <a:defRPr b="1" i="1">
                <a:latin typeface="Arial"/>
                <a:ea typeface="Arial"/>
                <a:cs typeface="Arial"/>
                <a:sym typeface="Arial"/>
              </a:defRPr>
            </a:pPr>
            <a:r>
              <a:rPr b="0" i="0">
                <a:latin typeface="Arial" panose="020B0604020202020204" pitchFamily="34" charset="0"/>
                <a:cs typeface="Arial" panose="020B0604020202020204" pitchFamily="34" charset="0"/>
                <a:sym typeface="Osaka−等幅"/>
              </a:rPr>
              <a:t>آلهة الحب اليونانية</a:t>
            </a:r>
          </a:p>
        </p:txBody>
      </p:sp>
      <p:pic>
        <p:nvPicPr>
          <p:cNvPr id="11654" name="Picture 4" descr="Picture 4"/>
          <p:cNvPicPr>
            <a:picLocks noChangeAspect="1"/>
          </p:cNvPicPr>
          <p:nvPr/>
        </p:nvPicPr>
        <p:blipFill>
          <a:blip r:embed="rId3" cstate="print"/>
          <a:stretch>
            <a:fillRect/>
          </a:stretch>
        </p:blipFill>
        <p:spPr>
          <a:xfrm>
            <a:off x="381000" y="152400"/>
            <a:ext cx="4495800" cy="4724400"/>
          </a:xfrm>
          <a:prstGeom prst="rect">
            <a:avLst/>
          </a:prstGeom>
          <a:ln w="12700">
            <a:miter lim="400000"/>
          </a:ln>
        </p:spPr>
      </p:pic>
      <p:pic>
        <p:nvPicPr>
          <p:cNvPr id="11655" name="Picture 5" descr="Picture 5"/>
          <p:cNvPicPr>
            <a:picLocks noChangeAspect="1"/>
          </p:cNvPicPr>
          <p:nvPr/>
        </p:nvPicPr>
        <p:blipFill>
          <a:blip r:embed="rId4" cstate="print"/>
          <a:stretch>
            <a:fillRect/>
          </a:stretch>
        </p:blipFill>
        <p:spPr>
          <a:xfrm>
            <a:off x="2362200" y="3581400"/>
            <a:ext cx="2613025" cy="3073400"/>
          </a:xfrm>
          <a:prstGeom prst="rect">
            <a:avLst/>
          </a:prstGeom>
          <a:ln w="12700">
            <a:miter lim="400000"/>
          </a:ln>
        </p:spPr>
      </p:pic>
    </p:spTree>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659" name="Picture 1" descr="Picture 1"/>
          <p:cNvPicPr>
            <a:picLocks noChangeAspect="1"/>
          </p:cNvPicPr>
          <p:nvPr/>
        </p:nvPicPr>
        <p:blipFill>
          <a:blip r:embed="rId3" cstate="print"/>
          <a:stretch>
            <a:fillRect/>
          </a:stretch>
        </p:blipFill>
        <p:spPr>
          <a:xfrm>
            <a:off x="-36513" y="0"/>
            <a:ext cx="9151027" cy="6893198"/>
          </a:xfrm>
          <a:prstGeom prst="rect">
            <a:avLst/>
          </a:prstGeom>
          <a:ln w="12700">
            <a:miter lim="400000"/>
          </a:ln>
        </p:spPr>
      </p:pic>
      <p:sp>
        <p:nvSpPr>
          <p:cNvPr id="11660" name="Rectangle 2"/>
          <p:cNvSpPr txBox="1">
            <a:spLocks noGrp="1"/>
          </p:cNvSpPr>
          <p:nvPr>
            <p:ph type="title"/>
          </p:nvPr>
        </p:nvSpPr>
        <p:spPr>
          <a:xfrm>
            <a:off x="4769296" y="-99393"/>
            <a:ext cx="4267201" cy="1800202"/>
          </a:xfrm>
          <a:prstGeom prst="rect">
            <a:avLst/>
          </a:prstGeom>
        </p:spPr>
        <p:txBody>
          <a:bodyPr anchor="t"/>
          <a:lstStyle>
            <a:lvl1pPr>
              <a:defRPr sz="4800" b="1">
                <a:solidFill>
                  <a:schemeClr val="accent3">
                    <a:lumOff val="44000"/>
                  </a:schemeClr>
                </a:solidFill>
              </a:defRPr>
            </a:lvl1pPr>
          </a:lstStyle>
          <a:p>
            <a:r>
              <a:rPr>
                <a:latin typeface="Arial" panose="020B0604020202020204" pitchFamily="34" charset="0"/>
                <a:cs typeface="Arial" panose="020B0604020202020204" pitchFamily="34" charset="0"/>
              </a:rPr>
              <a:t>عبادة لا معنى لها </a:t>
            </a:r>
          </a:p>
        </p:txBody>
      </p:sp>
      <p:sp>
        <p:nvSpPr>
          <p:cNvPr id="11661" name="Rectangle 3"/>
          <p:cNvSpPr txBox="1">
            <a:spLocks noGrp="1"/>
          </p:cNvSpPr>
          <p:nvPr>
            <p:ph type="body" idx="1"/>
          </p:nvPr>
        </p:nvSpPr>
        <p:spPr>
          <a:xfrm>
            <a:off x="-33508" y="4586299"/>
            <a:ext cx="9145017" cy="2808424"/>
          </a:xfrm>
          <a:prstGeom prst="rect">
            <a:avLst/>
          </a:prstGeom>
        </p:spPr>
        <p:txBody>
          <a:bodyPr/>
          <a:lstStyle>
            <a:lvl1pPr>
              <a:spcBef>
                <a:spcPts val="900"/>
              </a:spcBef>
              <a:defRPr sz="4000" b="1" i="1">
                <a:solidFill>
                  <a:schemeClr val="accent3">
                    <a:lumOff val="44000"/>
                  </a:schemeClr>
                </a:solidFill>
              </a:defRPr>
            </a:lvl1pPr>
          </a:lstStyle>
          <a:p>
            <a:r>
              <a:rPr i="0" dirty="0" err="1">
                <a:latin typeface="Arial" panose="020B0604020202020204" pitchFamily="34" charset="0"/>
                <a:cs typeface="Arial" panose="020B0604020202020204" pitchFamily="34" charset="0"/>
              </a:rPr>
              <a:t>إِنْ</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كُنْتُ</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أَتَكَلَّمُ</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بِأَلْسِنَةِ</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ٱلنَّاسِ</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وَٱلْمَلَائِكَةِ</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وَلَكِنْ</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لَيْسَ</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لِي</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مَحَبَّةٌ</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فَقَدْ</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صِرْتُ</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نُحَاسًا</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يَطِنُّ</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أَوْ</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صَنْجًا</a:t>
            </a:r>
            <a:r>
              <a:rPr i="0" dirty="0">
                <a:latin typeface="Arial" panose="020B0604020202020204" pitchFamily="34" charset="0"/>
                <a:cs typeface="Arial" panose="020B0604020202020204" pitchFamily="34" charset="0"/>
              </a:rPr>
              <a:t> </a:t>
            </a:r>
            <a:r>
              <a:rPr i="0" dirty="0" err="1">
                <a:latin typeface="Arial" panose="020B0604020202020204" pitchFamily="34" charset="0"/>
                <a:cs typeface="Arial" panose="020B0604020202020204" pitchFamily="34" charset="0"/>
              </a:rPr>
              <a:t>يَرِنُّ</a:t>
            </a:r>
            <a:endParaRPr lang="ar-JO" i="0" dirty="0">
              <a:latin typeface="Arial" panose="020B0604020202020204" pitchFamily="34" charset="0"/>
              <a:cs typeface="Arial" panose="020B0604020202020204" pitchFamily="34" charset="0"/>
            </a:endParaRPr>
          </a:p>
          <a:p>
            <a:r>
              <a:rPr lang="en-US" i="0" dirty="0">
                <a:latin typeface="Arial" panose="020B0604020202020204" pitchFamily="34" charset="0"/>
                <a:cs typeface="Arial" panose="020B0604020202020204" pitchFamily="34" charset="0"/>
              </a:rPr>
              <a:t>(</a:t>
            </a:r>
            <a:r>
              <a:rPr i="0" dirty="0">
                <a:latin typeface="Arial" panose="020B0604020202020204" pitchFamily="34" charset="0"/>
                <a:cs typeface="Arial" panose="020B0604020202020204" pitchFamily="34" charset="0"/>
              </a:rPr>
              <a:t> </a:t>
            </a:r>
            <a:r>
              <a:rPr lang="ar-JO" i="0" dirty="0">
                <a:latin typeface="Arial" panose="020B0604020202020204" pitchFamily="34" charset="0"/>
                <a:cs typeface="Arial" panose="020B0604020202020204" pitchFamily="34" charset="0"/>
              </a:rPr>
              <a:t>( 1 كو 13: 1</a:t>
            </a:r>
            <a:endParaRPr i="0"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2" descr="Jupit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0"/>
            <a:ext cx="3131060" cy="822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3522" name="AutoShape 3"/>
          <p:cNvSpPr>
            <a:spLocks noChangeArrowheads="1"/>
          </p:cNvSpPr>
          <p:nvPr/>
        </p:nvSpPr>
        <p:spPr bwMode="auto">
          <a:xfrm>
            <a:off x="990600" y="0"/>
            <a:ext cx="8094936" cy="3581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309 w 21600"/>
              <a:gd name="T13" fmla="*/ 4309 h 21600"/>
              <a:gd name="T14" fmla="*/ 17291 w 21600"/>
              <a:gd name="T15" fmla="*/ 17291 h 21600"/>
            </a:gdLst>
            <a:ahLst/>
            <a:cxnLst>
              <a:cxn ang="T8">
                <a:pos x="T0" y="T1"/>
              </a:cxn>
              <a:cxn ang="T9">
                <a:pos x="T2" y="T3"/>
              </a:cxn>
              <a:cxn ang="T10">
                <a:pos x="T4" y="T5"/>
              </a:cxn>
              <a:cxn ang="T11">
                <a:pos x="T6" y="T7"/>
              </a:cxn>
            </a:cxnLst>
            <a:rect l="T12" t="T13" r="T14" b="T15"/>
            <a:pathLst>
              <a:path w="21600" h="21600">
                <a:moveTo>
                  <a:pt x="0" y="0"/>
                </a:moveTo>
                <a:lnTo>
                  <a:pt x="5018" y="21600"/>
                </a:lnTo>
                <a:lnTo>
                  <a:pt x="16582" y="21600"/>
                </a:lnTo>
                <a:lnTo>
                  <a:pt x="21600" y="0"/>
                </a:lnTo>
                <a:lnTo>
                  <a:pt x="0" y="0"/>
                </a:lnTo>
                <a:close/>
              </a:path>
            </a:pathLst>
          </a:cu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35844" name="Rectangle 4"/>
          <p:cNvSpPr>
            <a:spLocks noGrp="1" noChangeArrowheads="1"/>
          </p:cNvSpPr>
          <p:nvPr>
            <p:ph type="ctrTitle"/>
          </p:nvPr>
        </p:nvSpPr>
        <p:spPr>
          <a:xfrm>
            <a:off x="761999" y="304800"/>
            <a:ext cx="7789467" cy="990600"/>
          </a:xfrm>
        </p:spPr>
        <p:txBody>
          <a:bodyPr/>
          <a:lstStyle/>
          <a:p>
            <a:pPr eaLnBrk="1" hangingPunct="1">
              <a:defRPr/>
            </a:pPr>
            <a:r>
              <a:rPr lang="ar-JO" sz="6000" dirty="0">
                <a:latin typeface="Arial" panose="020B0604020202020204" pitchFamily="34" charset="0"/>
                <a:ea typeface="ＭＳ Ｐゴシック" charset="0"/>
                <a:cs typeface="Arial" panose="020B0604020202020204" pitchFamily="34" charset="0"/>
              </a:rPr>
              <a:t>الديانات الوثنية</a:t>
            </a:r>
            <a:endParaRPr lang="en-US" sz="6000" dirty="0">
              <a:latin typeface="Arial" panose="020B0604020202020204" pitchFamily="34" charset="0"/>
              <a:ea typeface="ＭＳ Ｐゴシック" charset="0"/>
              <a:cs typeface="Arial" panose="020B0604020202020204" pitchFamily="34" charset="0"/>
            </a:endParaRPr>
          </a:p>
        </p:txBody>
      </p:sp>
      <p:sp>
        <p:nvSpPr>
          <p:cNvPr id="35845" name="Rectangle 5"/>
          <p:cNvSpPr>
            <a:spLocks noGrp="1" noChangeArrowheads="1"/>
          </p:cNvSpPr>
          <p:nvPr>
            <p:ph type="subTitle" idx="1"/>
          </p:nvPr>
        </p:nvSpPr>
        <p:spPr>
          <a:xfrm>
            <a:off x="2514600" y="1676400"/>
            <a:ext cx="5081736" cy="1371600"/>
          </a:xfrm>
        </p:spPr>
        <p:txBody>
          <a:bodyPr/>
          <a:lstStyle/>
          <a:p>
            <a:pPr eaLnBrk="1" hangingPunct="1">
              <a:buFont typeface="Arial" charset="0"/>
              <a:buNone/>
              <a:defRPr/>
            </a:pPr>
            <a:r>
              <a:rPr lang="ar-JO" sz="3600" dirty="0">
                <a:latin typeface="Arial" panose="020B0604020202020204" pitchFamily="34" charset="0"/>
                <a:ea typeface="ＭＳ Ｐゴシック" charset="0"/>
                <a:cs typeface="Arial" panose="020B0604020202020204" pitchFamily="34" charset="0"/>
              </a:rPr>
              <a:t>أنواع أنظمة الإيمان الوثنية</a:t>
            </a:r>
            <a:endParaRPr lang="en-US" sz="3600" dirty="0">
              <a:latin typeface="Arial" panose="020B0604020202020204" pitchFamily="34" charset="0"/>
              <a:ea typeface="ＭＳ Ｐゴシック" charset="0"/>
              <a:cs typeface="Arial" panose="020B0604020202020204" pitchFamily="34" charset="0"/>
            </a:endParaRPr>
          </a:p>
        </p:txBody>
      </p:sp>
      <p:sp>
        <p:nvSpPr>
          <p:cNvPr id="363525" name="Rectangle 6"/>
          <p:cNvSpPr>
            <a:spLocks noChangeArrowheads="1"/>
          </p:cNvSpPr>
          <p:nvPr/>
        </p:nvSpPr>
        <p:spPr bwMode="auto">
          <a:xfrm>
            <a:off x="0" y="-681038"/>
            <a:ext cx="18513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endParaRPr lang="en-US">
              <a:latin typeface="Arial" panose="020B0604020202020204" pitchFamily="34" charset="0"/>
              <a:cs typeface="Arial" panose="020B0604020202020204" pitchFamily="34" charset="0"/>
            </a:endParaRPr>
          </a:p>
        </p:txBody>
      </p:sp>
      <p:graphicFrame>
        <p:nvGraphicFramePr>
          <p:cNvPr id="35855" name="Group 15"/>
          <p:cNvGraphicFramePr>
            <a:graphicFrameLocks noGrp="1"/>
          </p:cNvGraphicFramePr>
          <p:nvPr>
            <p:extLst>
              <p:ext uri="{D42A27DB-BD31-4B8C-83A1-F6EECF244321}">
                <p14:modId xmlns:p14="http://schemas.microsoft.com/office/powerpoint/2010/main" val="478956408"/>
              </p:ext>
            </p:extLst>
          </p:nvPr>
        </p:nvGraphicFramePr>
        <p:xfrm>
          <a:off x="-1" y="-681038"/>
          <a:ext cx="208421" cy="517554"/>
        </p:xfrm>
        <a:graphic>
          <a:graphicData uri="http://schemas.openxmlformats.org/drawingml/2006/table">
            <a:tbl>
              <a:tblPr/>
              <a:tblGrid>
                <a:gridCol w="208421">
                  <a:extLst>
                    <a:ext uri="{9D8B030D-6E8A-4147-A177-3AD203B41FA5}">
                      <a16:colId xmlns:a16="http://schemas.microsoft.com/office/drawing/2014/main" val="20000"/>
                    </a:ext>
                  </a:extLst>
                </a:gridCol>
              </a:tblGrid>
              <a:tr h="517525">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pitchFamily="22" charset="0"/>
                        <a:buNone/>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Tahoma" pitchFamily="22" charset="-52"/>
                      </a:endParaRPr>
                    </a:p>
                  </a:txBody>
                  <a:tcPr marL="91282" marR="91282" marT="45417" marB="45417" horzOverflow="overflow">
                    <a:lnL cap="flat">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5853" name="Rectangle 13"/>
          <p:cNvSpPr>
            <a:spLocks noChangeArrowheads="1"/>
          </p:cNvSpPr>
          <p:nvPr/>
        </p:nvSpPr>
        <p:spPr bwMode="auto">
          <a:xfrm>
            <a:off x="2819400" y="3733800"/>
            <a:ext cx="6338488" cy="3505200"/>
          </a:xfrm>
          <a:prstGeom prst="rect">
            <a:avLst/>
          </a:prstGeom>
          <a:noFill/>
          <a:ln w="9525">
            <a:noFill/>
            <a:miter lim="800000"/>
            <a:headEnd/>
            <a:tailEnd/>
          </a:ln>
          <a:effectLst/>
        </p:spPr>
        <p:txBody>
          <a:bodyPr/>
          <a:lstStyle/>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الديانة الوثنية التقليدية</a:t>
            </a: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مدارس الفلسفة</a:t>
            </a: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بدعة الإمبراطور</a:t>
            </a: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الديانات السرية</a:t>
            </a:r>
          </a:p>
          <a:p>
            <a:pPr algn="ctr"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علم التنجيم والخرافات</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Rot="1" noChangeArrowheads="1"/>
          </p:cNvSpPr>
          <p:nvPr>
            <p:ph type="title"/>
          </p:nvPr>
        </p:nvSpPr>
        <p:spPr>
          <a:xfrm>
            <a:off x="3131840" y="228600"/>
            <a:ext cx="5710535" cy="1143000"/>
          </a:xfrm>
        </p:spPr>
        <p:txBody>
          <a:bodyPr/>
          <a:lstStyle/>
          <a:p>
            <a:pPr algn="l" eaLnBrk="1" hangingPunct="1">
              <a:defRPr/>
            </a:pPr>
            <a:r>
              <a:rPr lang="ar-JO" dirty="0">
                <a:latin typeface="Arial" panose="020B0604020202020204" pitchFamily="34" charset="0"/>
                <a:ea typeface="ＭＳ Ｐゴシック" charset="0"/>
                <a:cs typeface="Arial" panose="020B0604020202020204" pitchFamily="34" charset="0"/>
              </a:rPr>
              <a:t>علم التنجيم</a:t>
            </a:r>
            <a:endParaRPr lang="en-US" dirty="0">
              <a:latin typeface="Arial" panose="020B0604020202020204" pitchFamily="34" charset="0"/>
              <a:ea typeface="ＭＳ Ｐゴシック" charset="0"/>
              <a:cs typeface="Arial" panose="020B0604020202020204" pitchFamily="34" charset="0"/>
            </a:endParaRPr>
          </a:p>
        </p:txBody>
      </p:sp>
      <p:sp>
        <p:nvSpPr>
          <p:cNvPr id="69635" name="Rectangle 3"/>
          <p:cNvSpPr>
            <a:spLocks noGrp="1" noRot="1" noChangeArrowheads="1"/>
          </p:cNvSpPr>
          <p:nvPr>
            <p:ph type="body" idx="1"/>
          </p:nvPr>
        </p:nvSpPr>
        <p:spPr>
          <a:xfrm>
            <a:off x="2743200" y="1524000"/>
            <a:ext cx="2895600" cy="609600"/>
          </a:xfrm>
        </p:spPr>
        <p:txBody>
          <a:bodyPr/>
          <a:lstStyle/>
          <a:p>
            <a:pPr algn="r" rtl="1" eaLnBrk="1" hangingPunct="1">
              <a:defRPr/>
            </a:pPr>
            <a:r>
              <a:rPr lang="ar-JO" altLang="ja-JP" dirty="0">
                <a:latin typeface="Arial" panose="020B0604020202020204" pitchFamily="34" charset="0"/>
                <a:ea typeface="ＭＳ Ｐゴシック" charset="0"/>
                <a:cs typeface="Arial" panose="020B0604020202020204" pitchFamily="34" charset="0"/>
              </a:rPr>
              <a:t>فرصة</a:t>
            </a:r>
            <a:endParaRPr lang="en-US" dirty="0">
              <a:latin typeface="Arial" panose="020B0604020202020204" pitchFamily="34" charset="0"/>
              <a:ea typeface="ＭＳ Ｐゴシック" charset="0"/>
              <a:cs typeface="Arial" panose="020B0604020202020204" pitchFamily="34" charset="0"/>
            </a:endParaRPr>
          </a:p>
        </p:txBody>
      </p:sp>
      <p:pic>
        <p:nvPicPr>
          <p:cNvPr id="365571" name="Picture 5" descr="&quot;Phases of the Moon&quot; © ImageState">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048000" cy="2271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9" name="Text Box 7"/>
          <p:cNvSpPr txBox="1">
            <a:spLocks noChangeArrowheads="1"/>
          </p:cNvSpPr>
          <p:nvPr/>
        </p:nvSpPr>
        <p:spPr bwMode="auto">
          <a:xfrm>
            <a:off x="8305800" y="73025"/>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153</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
          <p:cNvGrpSpPr>
            <a:grpSpLocks/>
          </p:cNvGrpSpPr>
          <p:nvPr/>
        </p:nvGrpSpPr>
        <p:grpSpPr bwMode="auto">
          <a:xfrm>
            <a:off x="0" y="2825750"/>
            <a:ext cx="18103850" cy="4108450"/>
            <a:chOff x="0" y="2825750"/>
            <a:chExt cx="18103452" cy="4108450"/>
          </a:xfrm>
        </p:grpSpPr>
        <p:pic>
          <p:nvPicPr>
            <p:cNvPr id="365574" name="Picture 6" descr="V-Da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2825750"/>
              <a:ext cx="9144000" cy="4108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8"/>
            <p:cNvSpPr txBox="1"/>
            <p:nvPr/>
          </p:nvSpPr>
          <p:spPr bwMode="auto">
            <a:xfrm>
              <a:off x="9175548" y="4652963"/>
              <a:ext cx="8927904" cy="707886"/>
            </a:xfrm>
            <a:prstGeom prst="rect">
              <a:avLst/>
            </a:prstGeom>
            <a:solidFill>
              <a:schemeClr val="accent5">
                <a:alpha val="76000"/>
              </a:schemeClr>
            </a:solidFill>
          </p:spPr>
          <p:txBody>
            <a:bodyPr>
              <a:spAutoFit/>
            </a:bodyPr>
            <a:lstStyle/>
            <a:p>
              <a:pPr algn="ctr">
                <a:defRPr/>
              </a:pPr>
              <a:r>
                <a:rPr lang="ar-JO" sz="4000" b="1" dirty="0">
                  <a:solidFill>
                    <a:srgbClr val="2F2F0E"/>
                  </a:solidFill>
                  <a:latin typeface="Arial" panose="020B0604020202020204" pitchFamily="34" charset="0"/>
                  <a:cs typeface="Arial" panose="020B0604020202020204" pitchFamily="34" charset="0"/>
                </a:rPr>
                <a:t>1099 زوجًا سيعقدون قرانهم في عيد الحب</a:t>
              </a:r>
              <a:endParaRPr lang="en-US" sz="4000" b="1" dirty="0">
                <a:solidFill>
                  <a:srgbClr val="2F2F0E"/>
                </a:solidFill>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9635">
                                            <p:txEl>
                                              <p:pRg st="0" end="0"/>
                                            </p:txEl>
                                          </p:spTgt>
                                        </p:tgtEl>
                                        <p:attrNameLst>
                                          <p:attrName>style.visibility</p:attrName>
                                        </p:attrNameLst>
                                      </p:cBhvr>
                                      <p:to>
                                        <p:strVal val="visible"/>
                                      </p:to>
                                    </p:set>
                                    <p:animEffect transition="in" filter="fade">
                                      <p:cBhvr>
                                        <p:cTn id="7" dur="500"/>
                                        <p:tgtEl>
                                          <p:spTgt spid="696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6"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80">
                                          <p:stCondLst>
                                            <p:cond delay="0"/>
                                          </p:stCondLst>
                                        </p:cTn>
                                        <p:tgtEl>
                                          <p:spTgt spid="2"/>
                                        </p:tgtEl>
                                      </p:cBhvr>
                                    </p:animEffect>
                                    <p:anim calcmode="lin" valueType="num">
                                      <p:cBhvr>
                                        <p:cTn id="13"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8" dur="26">
                                          <p:stCondLst>
                                            <p:cond delay="650"/>
                                          </p:stCondLst>
                                        </p:cTn>
                                        <p:tgtEl>
                                          <p:spTgt spid="2"/>
                                        </p:tgtEl>
                                      </p:cBhvr>
                                      <p:to x="100000" y="60000"/>
                                    </p:animScale>
                                    <p:animScale>
                                      <p:cBhvr>
                                        <p:cTn id="19" dur="166" decel="50000">
                                          <p:stCondLst>
                                            <p:cond delay="676"/>
                                          </p:stCondLst>
                                        </p:cTn>
                                        <p:tgtEl>
                                          <p:spTgt spid="2"/>
                                        </p:tgtEl>
                                      </p:cBhvr>
                                      <p:to x="100000" y="100000"/>
                                    </p:animScale>
                                    <p:animScale>
                                      <p:cBhvr>
                                        <p:cTn id="20" dur="26">
                                          <p:stCondLst>
                                            <p:cond delay="1312"/>
                                          </p:stCondLst>
                                        </p:cTn>
                                        <p:tgtEl>
                                          <p:spTgt spid="2"/>
                                        </p:tgtEl>
                                      </p:cBhvr>
                                      <p:to x="100000" y="80000"/>
                                    </p:animScale>
                                    <p:animScale>
                                      <p:cBhvr>
                                        <p:cTn id="21" dur="166" decel="50000">
                                          <p:stCondLst>
                                            <p:cond delay="1338"/>
                                          </p:stCondLst>
                                        </p:cTn>
                                        <p:tgtEl>
                                          <p:spTgt spid="2"/>
                                        </p:tgtEl>
                                      </p:cBhvr>
                                      <p:to x="100000" y="100000"/>
                                    </p:animScale>
                                    <p:animScale>
                                      <p:cBhvr>
                                        <p:cTn id="22" dur="26">
                                          <p:stCondLst>
                                            <p:cond delay="1642"/>
                                          </p:stCondLst>
                                        </p:cTn>
                                        <p:tgtEl>
                                          <p:spTgt spid="2"/>
                                        </p:tgtEl>
                                      </p:cBhvr>
                                      <p:to x="100000" y="90000"/>
                                    </p:animScale>
                                    <p:animScale>
                                      <p:cBhvr>
                                        <p:cTn id="23" dur="166" decel="50000">
                                          <p:stCondLst>
                                            <p:cond delay="1668"/>
                                          </p:stCondLst>
                                        </p:cTn>
                                        <p:tgtEl>
                                          <p:spTgt spid="2"/>
                                        </p:tgtEl>
                                      </p:cBhvr>
                                      <p:to x="100000" y="100000"/>
                                    </p:animScale>
                                    <p:animScale>
                                      <p:cBhvr>
                                        <p:cTn id="24" dur="26">
                                          <p:stCondLst>
                                            <p:cond delay="1808"/>
                                          </p:stCondLst>
                                        </p:cTn>
                                        <p:tgtEl>
                                          <p:spTgt spid="2"/>
                                        </p:tgtEl>
                                      </p:cBhvr>
                                      <p:to x="100000" y="95000"/>
                                    </p:animScale>
                                    <p:animScale>
                                      <p:cBhvr>
                                        <p:cTn id="25"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5" grpId="0" build="p"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3" descr="mp-words-full-res.jpg"/>
          <p:cNvPicPr>
            <a:picLocks noChangeAspect="1"/>
          </p:cNvPicPr>
          <p:nvPr/>
        </p:nvPicPr>
        <p:blipFill>
          <a:blip r:embed="rId3">
            <a:lum bright="-22000"/>
            <a:extLst>
              <a:ext uri="{28A0092B-C50C-407E-A947-70E740481C1C}">
                <a14:useLocalDpi xmlns:a14="http://schemas.microsoft.com/office/drawing/2010/main"/>
              </a:ext>
            </a:extLst>
          </a:blip>
          <a:srcRect/>
          <a:stretch>
            <a:fillRect/>
          </a:stretch>
        </p:blipFill>
        <p:spPr bwMode="auto">
          <a:xfrm>
            <a:off x="0" y="1139825"/>
            <a:ext cx="9144000" cy="5773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2" name="Rectangle 2"/>
          <p:cNvSpPr>
            <a:spLocks noGrp="1" noRot="1" noChangeArrowheads="1"/>
          </p:cNvSpPr>
          <p:nvPr>
            <p:ph type="title"/>
          </p:nvPr>
        </p:nvSpPr>
        <p:spPr>
          <a:xfrm>
            <a:off x="0" y="76200"/>
            <a:ext cx="9144000" cy="1143000"/>
          </a:xfrm>
        </p:spPr>
        <p:txBody>
          <a:bodyPr/>
          <a:lstStyle/>
          <a:p>
            <a:pPr eaLnBrk="1" hangingPunct="1">
              <a:defRPr/>
            </a:pPr>
            <a:r>
              <a:rPr lang="ar-JO" sz="4000" dirty="0">
                <a:latin typeface="Arial"/>
                <a:ea typeface="ＭＳ Ｐゴシック" charset="0"/>
                <a:cs typeface="Arial"/>
              </a:rPr>
              <a:t>كلمات لا يجب أن يستخدمها المؤمنون</a:t>
            </a:r>
            <a:endParaRPr lang="en-US" sz="4000" dirty="0">
              <a:latin typeface="Arial"/>
              <a:ea typeface="ＭＳ Ｐゴシック" charset="0"/>
              <a:cs typeface="Arial"/>
            </a:endParaRPr>
          </a:p>
        </p:txBody>
      </p:sp>
      <p:sp>
        <p:nvSpPr>
          <p:cNvPr id="76804" name="Rectangle 4"/>
          <p:cNvSpPr>
            <a:spLocks noRot="1" noChangeArrowheads="1"/>
          </p:cNvSpPr>
          <p:nvPr/>
        </p:nvSpPr>
        <p:spPr bwMode="auto">
          <a:xfrm>
            <a:off x="152400" y="1295400"/>
            <a:ext cx="8540750" cy="4498975"/>
          </a:xfrm>
          <a:prstGeom prst="rect">
            <a:avLst/>
          </a:prstGeom>
          <a:noFill/>
          <a:ln w="9525">
            <a:noFill/>
            <a:miter lim="800000"/>
            <a:headEnd/>
            <a:tailEnd/>
          </a:ln>
          <a:effectLst/>
        </p:spPr>
        <p:txBody>
          <a:bodyPr/>
          <a:lstStyle/>
          <a:p>
            <a:pPr algn="r" eaLnBrk="1" hangingPunct="1">
              <a:spcBef>
                <a:spcPct val="20000"/>
              </a:spcBef>
              <a:buClr>
                <a:schemeClr val="hlink"/>
              </a:buClr>
              <a:buSzPct val="80000"/>
              <a:defRPr/>
            </a:pPr>
            <a:r>
              <a:rPr lang="ar-JO" sz="4000" b="1" dirty="0">
                <a:solidFill>
                  <a:srgbClr val="0066FF"/>
                </a:solidFill>
                <a:effectLst>
                  <a:glow rad="228600">
                    <a:srgbClr val="000000"/>
                  </a:glow>
                </a:effectLst>
                <a:latin typeface="Arial"/>
                <a:cs typeface="Arial"/>
              </a:rPr>
              <a:t>1. </a:t>
            </a:r>
            <a:r>
              <a:rPr lang="ar-JO" sz="4000" b="1" dirty="0">
                <a:effectLst>
                  <a:glow rad="228600">
                    <a:srgbClr val="000000"/>
                  </a:glow>
                </a:effectLst>
                <a:latin typeface="Arial"/>
                <a:cs typeface="Arial"/>
              </a:rPr>
              <a:t>الألفاط النابية، طبعاً</a:t>
            </a:r>
          </a:p>
          <a:p>
            <a:pPr algn="r" eaLnBrk="1" hangingPunct="1">
              <a:spcBef>
                <a:spcPct val="20000"/>
              </a:spcBef>
              <a:buClr>
                <a:schemeClr val="hlink"/>
              </a:buClr>
              <a:buSzPct val="80000"/>
              <a:defRPr/>
            </a:pPr>
            <a:r>
              <a:rPr lang="ar-JO" sz="4000" b="1" dirty="0">
                <a:solidFill>
                  <a:srgbClr val="0066FF"/>
                </a:solidFill>
                <a:effectLst>
                  <a:glow rad="228600">
                    <a:srgbClr val="000000"/>
                  </a:glow>
                </a:effectLst>
                <a:latin typeface="Arial"/>
                <a:cs typeface="Arial"/>
              </a:rPr>
              <a:t>2. </a:t>
            </a:r>
            <a:r>
              <a:rPr lang="ar-JO" sz="4000" b="1" dirty="0">
                <a:effectLst>
                  <a:glow rad="228600">
                    <a:srgbClr val="000000"/>
                  </a:glow>
                </a:effectLst>
                <a:latin typeface="Arial"/>
                <a:cs typeface="Arial"/>
              </a:rPr>
              <a:t>محظوظ</a:t>
            </a:r>
          </a:p>
          <a:p>
            <a:pPr algn="r" eaLnBrk="1" hangingPunct="1">
              <a:spcBef>
                <a:spcPct val="20000"/>
              </a:spcBef>
              <a:buClr>
                <a:schemeClr val="hlink"/>
              </a:buClr>
              <a:buSzPct val="80000"/>
              <a:defRPr/>
            </a:pPr>
            <a:r>
              <a:rPr lang="ar-JO" sz="4000" b="1" dirty="0">
                <a:solidFill>
                  <a:srgbClr val="0066FF"/>
                </a:solidFill>
                <a:effectLst>
                  <a:glow rad="228600">
                    <a:srgbClr val="000000"/>
                  </a:glow>
                </a:effectLst>
                <a:latin typeface="Arial"/>
                <a:cs typeface="Arial"/>
              </a:rPr>
              <a:t>3. </a:t>
            </a:r>
            <a:r>
              <a:rPr lang="ar-JO" sz="4000" b="1" dirty="0">
                <a:effectLst>
                  <a:glow rad="228600">
                    <a:srgbClr val="000000"/>
                  </a:glow>
                </a:effectLst>
                <a:latin typeface="Arial"/>
                <a:cs typeface="Arial"/>
              </a:rPr>
              <a:t>سعيد الحظ</a:t>
            </a:r>
            <a:endParaRPr lang="en-US" sz="4000" b="1" dirty="0">
              <a:effectLst>
                <a:glow rad="228600">
                  <a:srgbClr val="000000"/>
                </a:glow>
              </a:effectLst>
              <a:latin typeface="Arial"/>
              <a:cs typeface="Arial"/>
            </a:endParaRPr>
          </a:p>
          <a:p>
            <a:pPr algn="r" eaLnBrk="1" hangingPunct="1">
              <a:spcBef>
                <a:spcPct val="20000"/>
              </a:spcBef>
              <a:buClr>
                <a:schemeClr val="hlink"/>
              </a:buClr>
              <a:buSzPct val="80000"/>
              <a:defRPr/>
            </a:pPr>
            <a:r>
              <a:rPr lang="ar-JO" sz="4000" b="1" dirty="0">
                <a:solidFill>
                  <a:srgbClr val="0066FF"/>
                </a:solidFill>
                <a:effectLst>
                  <a:glow rad="228600">
                    <a:srgbClr val="000000"/>
                  </a:glow>
                </a:effectLst>
                <a:latin typeface="Arial"/>
                <a:cs typeface="Arial"/>
              </a:rPr>
              <a:t>4. </a:t>
            </a:r>
            <a:r>
              <a:rPr lang="ar-JO" sz="4000" b="1" dirty="0">
                <a:effectLst>
                  <a:glow rad="228600">
                    <a:srgbClr val="000000"/>
                  </a:glow>
                </a:effectLst>
                <a:latin typeface="Arial"/>
                <a:cs typeface="Arial"/>
              </a:rPr>
              <a:t>القضاء والقدر</a:t>
            </a:r>
          </a:p>
          <a:p>
            <a:pPr algn="r" eaLnBrk="1" hangingPunct="1">
              <a:spcBef>
                <a:spcPct val="20000"/>
              </a:spcBef>
              <a:buClr>
                <a:schemeClr val="hlink"/>
              </a:buClr>
              <a:buSzPct val="80000"/>
              <a:defRPr/>
            </a:pPr>
            <a:r>
              <a:rPr lang="ar-JO" sz="4000" b="1" dirty="0">
                <a:solidFill>
                  <a:srgbClr val="0066FF"/>
                </a:solidFill>
                <a:effectLst>
                  <a:glow rad="228600">
                    <a:srgbClr val="000000"/>
                  </a:glow>
                </a:effectLst>
                <a:latin typeface="Arial"/>
                <a:cs typeface="Arial"/>
              </a:rPr>
              <a:t>5. </a:t>
            </a:r>
            <a:r>
              <a:rPr lang="ar-JO" sz="4000" b="1" dirty="0">
                <a:effectLst>
                  <a:glow rad="228600">
                    <a:srgbClr val="000000"/>
                  </a:glow>
                </a:effectLst>
                <a:latin typeface="Arial"/>
                <a:cs typeface="Arial"/>
              </a:rPr>
              <a:t>صدفة</a:t>
            </a:r>
          </a:p>
          <a:p>
            <a:pPr algn="r" eaLnBrk="1" hangingPunct="1">
              <a:spcBef>
                <a:spcPct val="20000"/>
              </a:spcBef>
              <a:buClr>
                <a:schemeClr val="hlink"/>
              </a:buClr>
              <a:buSzPct val="80000"/>
              <a:defRPr/>
            </a:pPr>
            <a:r>
              <a:rPr lang="ar-JO" sz="4000" b="1" dirty="0">
                <a:solidFill>
                  <a:srgbClr val="0066FF"/>
                </a:solidFill>
                <a:effectLst>
                  <a:glow rad="228600">
                    <a:srgbClr val="000000"/>
                  </a:glow>
                </a:effectLst>
                <a:latin typeface="Arial"/>
                <a:cs typeface="Arial"/>
              </a:rPr>
              <a:t>6. </a:t>
            </a:r>
            <a:r>
              <a:rPr lang="ar-JO" sz="4000" b="1" dirty="0">
                <a:effectLst>
                  <a:glow rad="228600">
                    <a:srgbClr val="000000"/>
                  </a:glow>
                </a:effectLst>
                <a:latin typeface="Arial"/>
                <a:cs typeface="Arial"/>
              </a:rPr>
              <a:t>ضربة حظ </a:t>
            </a:r>
            <a:endParaRPr lang="en-US" sz="4000" b="1" dirty="0">
              <a:effectLst>
                <a:glow rad="228600">
                  <a:srgbClr val="000000"/>
                </a:glow>
              </a:effectLst>
              <a:latin typeface="Arial"/>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76804">
                                            <p:txEl>
                                              <p:pRg st="0" end="0"/>
                                            </p:txEl>
                                          </p:spTgt>
                                        </p:tgtEl>
                                        <p:attrNameLst>
                                          <p:attrName>style.visibility</p:attrName>
                                        </p:attrNameLst>
                                      </p:cBhvr>
                                      <p:to>
                                        <p:strVal val="visible"/>
                                      </p:to>
                                    </p:set>
                                    <p:anim to="" calcmode="lin" valueType="num">
                                      <p:cBhvr>
                                        <p:cTn id="7" dur="1" fill="hold"/>
                                        <p:tgtEl>
                                          <p:spTgt spid="76804">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76804">
                                            <p:txEl>
                                              <p:pRg st="1" end="1"/>
                                            </p:txEl>
                                          </p:spTgt>
                                        </p:tgtEl>
                                        <p:attrNameLst>
                                          <p:attrName>style.visibility</p:attrName>
                                        </p:attrNameLst>
                                      </p:cBhvr>
                                      <p:to>
                                        <p:strVal val="visible"/>
                                      </p:to>
                                    </p:set>
                                    <p:anim to="" calcmode="lin" valueType="num">
                                      <p:cBhvr>
                                        <p:cTn id="12" dur="1" fill="hold"/>
                                        <p:tgtEl>
                                          <p:spTgt spid="76804">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499"/>
                                          </p:stCondLst>
                                        </p:cTn>
                                        <p:tgtEl>
                                          <p:spTgt spid="76804">
                                            <p:txEl>
                                              <p:pRg st="2" end="2"/>
                                            </p:txEl>
                                          </p:spTgt>
                                        </p:tgtEl>
                                        <p:attrNameLst>
                                          <p:attrName>style.visibility</p:attrName>
                                        </p:attrNameLst>
                                      </p:cBhvr>
                                      <p:to>
                                        <p:strVal val="visible"/>
                                      </p:to>
                                    </p:set>
                                    <p:anim to="" calcmode="lin" valueType="num">
                                      <p:cBhvr>
                                        <p:cTn id="17" dur="1" fill="hold"/>
                                        <p:tgtEl>
                                          <p:spTgt spid="76804">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499"/>
                                          </p:stCondLst>
                                        </p:cTn>
                                        <p:tgtEl>
                                          <p:spTgt spid="76804">
                                            <p:txEl>
                                              <p:pRg st="3" end="3"/>
                                            </p:txEl>
                                          </p:spTgt>
                                        </p:tgtEl>
                                        <p:attrNameLst>
                                          <p:attrName>style.visibility</p:attrName>
                                        </p:attrNameLst>
                                      </p:cBhvr>
                                      <p:to>
                                        <p:strVal val="visible"/>
                                      </p:to>
                                    </p:set>
                                    <p:anim to="" calcmode="lin" valueType="num">
                                      <p:cBhvr>
                                        <p:cTn id="22" dur="1" fill="hold"/>
                                        <p:tgtEl>
                                          <p:spTgt spid="76804">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499"/>
                                          </p:stCondLst>
                                        </p:cTn>
                                        <p:tgtEl>
                                          <p:spTgt spid="76804">
                                            <p:txEl>
                                              <p:pRg st="4" end="4"/>
                                            </p:txEl>
                                          </p:spTgt>
                                        </p:tgtEl>
                                        <p:attrNameLst>
                                          <p:attrName>style.visibility</p:attrName>
                                        </p:attrNameLst>
                                      </p:cBhvr>
                                      <p:to>
                                        <p:strVal val="visible"/>
                                      </p:to>
                                    </p:set>
                                    <p:anim to="" calcmode="lin" valueType="num">
                                      <p:cBhvr>
                                        <p:cTn id="27" dur="1" fill="hold"/>
                                        <p:tgtEl>
                                          <p:spTgt spid="76804">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499"/>
                                          </p:stCondLst>
                                        </p:cTn>
                                        <p:tgtEl>
                                          <p:spTgt spid="76804">
                                            <p:txEl>
                                              <p:pRg st="5" end="5"/>
                                            </p:txEl>
                                          </p:spTgt>
                                        </p:tgtEl>
                                        <p:attrNameLst>
                                          <p:attrName>style.visibility</p:attrName>
                                        </p:attrNameLst>
                                      </p:cBhvr>
                                      <p:to>
                                        <p:strVal val="visible"/>
                                      </p:to>
                                    </p:set>
                                    <p:anim to="" calcmode="lin" valueType="num">
                                      <p:cBhvr>
                                        <p:cTn id="32" dur="1" fill="hold"/>
                                        <p:tgtEl>
                                          <p:spTgt spid="76804">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4" grpId="0" build="p"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4" descr="Parthen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92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Rot="1" noChangeArrowheads="1"/>
          </p:cNvSpPr>
          <p:nvPr>
            <p:ph type="title"/>
          </p:nvPr>
        </p:nvSpPr>
        <p:spPr>
          <a:xfrm>
            <a:off x="3491880" y="0"/>
            <a:ext cx="5652120" cy="1700808"/>
          </a:xfrm>
        </p:spPr>
        <p:txBody>
          <a:bodyPr/>
          <a:lstStyle/>
          <a:p>
            <a:pPr eaLnBrk="1" hangingPunct="1">
              <a:defRPr/>
            </a:pPr>
            <a:r>
              <a:rPr lang="ar-JO" sz="2800" dirty="0">
                <a:latin typeface="Arial" panose="020B0604020202020204" pitchFamily="34" charset="0"/>
                <a:ea typeface="ＭＳ Ｐゴシック" charset="0"/>
                <a:cs typeface="Arial" panose="020B0604020202020204" pitchFamily="34" charset="0"/>
              </a:rPr>
              <a:t>وأنظر إلى معبوداتكم وجدت أيضاً مذبحاً مكتوباً عليه لإله مجهول</a:t>
            </a:r>
            <a:br>
              <a:rPr lang="en-US" sz="2800" dirty="0">
                <a:latin typeface="Arial" panose="020B0604020202020204" pitchFamily="34" charset="0"/>
                <a:ea typeface="ＭＳ Ｐゴシック" charset="0"/>
                <a:cs typeface="Arial" panose="020B0604020202020204" pitchFamily="34" charset="0"/>
              </a:rPr>
            </a:br>
            <a:r>
              <a:rPr lang="en-US" sz="2800" dirty="0">
                <a:latin typeface="Arial" panose="020B0604020202020204" pitchFamily="34" charset="0"/>
                <a:ea typeface="ＭＳ Ｐゴシック" charset="0"/>
                <a:cs typeface="Arial" panose="020B0604020202020204" pitchFamily="34" charset="0"/>
              </a:rPr>
              <a:t>(</a:t>
            </a:r>
            <a:r>
              <a:rPr lang="ar-JO" sz="2800" dirty="0">
                <a:latin typeface="Arial" panose="020B0604020202020204" pitchFamily="34" charset="0"/>
                <a:ea typeface="ＭＳ Ｐゴシック" charset="0"/>
                <a:cs typeface="Arial" panose="020B0604020202020204" pitchFamily="34" charset="0"/>
              </a:rPr>
              <a:t>بولس في أعمال 17</a:t>
            </a:r>
            <a:r>
              <a:rPr lang="en-US" sz="2800" dirty="0">
                <a:latin typeface="Arial" panose="020B0604020202020204" pitchFamily="34" charset="0"/>
                <a:ea typeface="ＭＳ Ｐゴシック" charset="0"/>
                <a:cs typeface="Arial" panose="020B0604020202020204" pitchFamily="34" charset="0"/>
              </a:rPr>
              <a:t>)</a:t>
            </a:r>
          </a:p>
        </p:txBody>
      </p:sp>
      <p:sp>
        <p:nvSpPr>
          <p:cNvPr id="58371" name="Rectangle 3"/>
          <p:cNvSpPr>
            <a:spLocks noGrp="1" noRot="1" noChangeArrowheads="1"/>
          </p:cNvSpPr>
          <p:nvPr>
            <p:ph type="body" idx="1"/>
          </p:nvPr>
        </p:nvSpPr>
        <p:spPr>
          <a:xfrm>
            <a:off x="0" y="5300663"/>
            <a:ext cx="3492500" cy="1557337"/>
          </a:xfrm>
          <a:solidFill>
            <a:srgbClr val="000000"/>
          </a:solidFill>
        </p:spPr>
        <p:txBody>
          <a:bodyPr/>
          <a:lstStyle/>
          <a:p>
            <a:pPr marL="230188" indent="0" algn="ctr" eaLnBrk="1" hangingPunct="1">
              <a:lnSpc>
                <a:spcPct val="90000"/>
              </a:lnSpc>
              <a:buFont typeface="Arial" charset="0"/>
              <a:buNone/>
              <a:defRPr/>
            </a:pPr>
            <a:r>
              <a:rPr lang="ar-JO" sz="2800" dirty="0">
                <a:effectLst>
                  <a:outerShdw blurRad="38100" dist="38100" dir="2700000" algn="tl">
                    <a:srgbClr val="00007A"/>
                  </a:outerShdw>
                </a:effectLst>
                <a:latin typeface="Arial" panose="020B0604020202020204" pitchFamily="34" charset="0"/>
                <a:ea typeface="ＭＳ Ｐゴシック" charset="0"/>
                <a:cs typeface="Arial" panose="020B0604020202020204" pitchFamily="34" charset="0"/>
              </a:rPr>
              <a:t>البارثينون فوق       المذابح الأخرى            في أثينا</a:t>
            </a:r>
            <a:endParaRPr lang="en-US" sz="2800" dirty="0">
              <a:effectLst>
                <a:outerShdw blurRad="38100" dist="38100" dir="2700000" algn="tl">
                  <a:srgbClr val="00007A"/>
                </a:outerShdw>
              </a:effectLst>
              <a:latin typeface="Arial" panose="020B0604020202020204" pitchFamily="34" charset="0"/>
              <a:ea typeface="ＭＳ Ｐゴシック" charset="0"/>
              <a:cs typeface="Arial" panose="020B0604020202020204" pitchFamily="34" charset="0"/>
            </a:endParaRPr>
          </a:p>
        </p:txBody>
      </p:sp>
      <p:pic>
        <p:nvPicPr>
          <p:cNvPr id="58373" name="Picture 5" descr="Bird Flu Prayers"/>
          <p:cNvPicPr>
            <a:picLocks noChangeAspect="1" noChangeArrowheads="1"/>
          </p:cNvPicPr>
          <p:nvPr/>
        </p:nvPicPr>
        <p:blipFill>
          <a:blip r:embed="rId4">
            <a:lum bright="26000"/>
            <a:extLst>
              <a:ext uri="{28A0092B-C50C-407E-A947-70E740481C1C}">
                <a14:useLocalDpi xmlns:a14="http://schemas.microsoft.com/office/drawing/2010/main"/>
              </a:ext>
            </a:extLst>
          </a:blip>
          <a:srcRect/>
          <a:stretch>
            <a:fillRect/>
          </a:stretch>
        </p:blipFill>
        <p:spPr bwMode="auto">
          <a:xfrm>
            <a:off x="3505200" y="1784350"/>
            <a:ext cx="5638800" cy="5073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3529013" y="1773238"/>
            <a:ext cx="5651500" cy="584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3200" dirty="0">
                <a:solidFill>
                  <a:srgbClr val="2F2F0E"/>
                </a:solidFill>
                <a:latin typeface="Arial" panose="020B0604020202020204" pitchFamily="34" charset="0"/>
                <a:cs typeface="Arial" panose="020B0604020202020204" pitchFamily="34" charset="0"/>
              </a:rPr>
              <a:t>صلوات للدجاج المذبوح</a:t>
            </a:r>
            <a:endParaRPr lang="en-US" sz="3200" dirty="0">
              <a:solidFill>
                <a:srgbClr val="2F2F0E"/>
              </a:solidFill>
              <a:latin typeface="Arial" panose="020B0604020202020204" pitchFamily="34" charset="0"/>
              <a:cs typeface="Arial" panose="020B0604020202020204" pitchFamily="34" charset="0"/>
            </a:endParaRPr>
          </a:p>
        </p:txBody>
      </p:sp>
      <p:sp>
        <p:nvSpPr>
          <p:cNvPr id="7" name="TextBox 6"/>
          <p:cNvSpPr txBox="1">
            <a:spLocks noChangeArrowheads="1"/>
          </p:cNvSpPr>
          <p:nvPr/>
        </p:nvSpPr>
        <p:spPr bwMode="auto">
          <a:xfrm>
            <a:off x="3489325" y="5229225"/>
            <a:ext cx="5651500" cy="175432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r"/>
            <a:r>
              <a:rPr lang="ar-JO" sz="1800" b="1" dirty="0">
                <a:solidFill>
                  <a:srgbClr val="2F2F0E"/>
                </a:solidFill>
                <a:latin typeface="Arial" panose="020B0604020202020204" pitchFamily="34" charset="0"/>
                <a:cs typeface="Arial" panose="020B0604020202020204" pitchFamily="34" charset="0"/>
              </a:rPr>
              <a:t>انضم أكثر من 70 راهبًا بوذيًا إلى رئيس دير وينج سينك في ماراثون ترانيم استمر سبعة أيام في هونغ كونغ أمس لإرضاء أرواح أكثر من مليون دجاجة تم ذبحها منذ يوم الاثنين لتخليص المنطقة من فيروس أنفلونزا الطيور القاتل. وناشد رئيس الدير أكثر من مليون بوذي في هونغ كونغ أن يشاركوا في الصلاة. </a:t>
            </a:r>
          </a:p>
          <a:p>
            <a:pPr algn="r"/>
            <a:r>
              <a:rPr lang="ar-JO" sz="1800" b="1" dirty="0">
                <a:solidFill>
                  <a:srgbClr val="2F2F0E"/>
                </a:solidFill>
                <a:latin typeface="Arial" panose="020B0604020202020204" pitchFamily="34" charset="0"/>
                <a:cs typeface="Arial" panose="020B0604020202020204" pitchFamily="34" charset="0"/>
              </a:rPr>
              <a:t>صورة رويترز، ستريتس تايمز، الخميس ١ يناير ١٩٩٨</a:t>
            </a:r>
            <a:endParaRPr lang="en-US" sz="1800" b="1" dirty="0">
              <a:solidFill>
                <a:srgbClr val="2F2F0E"/>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58373"/>
                                        </p:tgtEl>
                                        <p:attrNameLst>
                                          <p:attrName>style.visibility</p:attrName>
                                        </p:attrNameLst>
                                      </p:cBhvr>
                                      <p:to>
                                        <p:strVal val="visible"/>
                                      </p:to>
                                    </p:set>
                                    <p:animEffect transition="in" filter="wipe(down)">
                                      <p:cBhvr>
                                        <p:cTn id="23" dur="580">
                                          <p:stCondLst>
                                            <p:cond delay="0"/>
                                          </p:stCondLst>
                                        </p:cTn>
                                        <p:tgtEl>
                                          <p:spTgt spid="58373"/>
                                        </p:tgtEl>
                                      </p:cBhvr>
                                    </p:animEffect>
                                    <p:anim calcmode="lin" valueType="num">
                                      <p:cBhvr>
                                        <p:cTn id="24" dur="1822" tmFilter="0,0; 0.14,0.36; 0.43,0.73; 0.71,0.91; 1.0,1.0">
                                          <p:stCondLst>
                                            <p:cond delay="0"/>
                                          </p:stCondLst>
                                        </p:cTn>
                                        <p:tgtEl>
                                          <p:spTgt spid="58373"/>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58373"/>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58373"/>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58373"/>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58373"/>
                                        </p:tgtEl>
                                        <p:attrNameLst>
                                          <p:attrName>ppt_y</p:attrName>
                                        </p:attrNameLst>
                                      </p:cBhvr>
                                      <p:tavLst>
                                        <p:tav tm="0" fmla="#ppt_y-sin(pi*$)/81">
                                          <p:val>
                                            <p:fltVal val="0"/>
                                          </p:val>
                                        </p:tav>
                                        <p:tav tm="100000">
                                          <p:val>
                                            <p:fltVal val="1"/>
                                          </p:val>
                                        </p:tav>
                                      </p:tavLst>
                                    </p:anim>
                                    <p:animScale>
                                      <p:cBhvr>
                                        <p:cTn id="29" dur="26">
                                          <p:stCondLst>
                                            <p:cond delay="650"/>
                                          </p:stCondLst>
                                        </p:cTn>
                                        <p:tgtEl>
                                          <p:spTgt spid="58373"/>
                                        </p:tgtEl>
                                      </p:cBhvr>
                                      <p:to x="100000" y="60000"/>
                                    </p:animScale>
                                    <p:animScale>
                                      <p:cBhvr>
                                        <p:cTn id="30" dur="166" decel="50000">
                                          <p:stCondLst>
                                            <p:cond delay="676"/>
                                          </p:stCondLst>
                                        </p:cTn>
                                        <p:tgtEl>
                                          <p:spTgt spid="58373"/>
                                        </p:tgtEl>
                                      </p:cBhvr>
                                      <p:to x="100000" y="100000"/>
                                    </p:animScale>
                                    <p:animScale>
                                      <p:cBhvr>
                                        <p:cTn id="31" dur="26">
                                          <p:stCondLst>
                                            <p:cond delay="1312"/>
                                          </p:stCondLst>
                                        </p:cTn>
                                        <p:tgtEl>
                                          <p:spTgt spid="58373"/>
                                        </p:tgtEl>
                                      </p:cBhvr>
                                      <p:to x="100000" y="80000"/>
                                    </p:animScale>
                                    <p:animScale>
                                      <p:cBhvr>
                                        <p:cTn id="32" dur="166" decel="50000">
                                          <p:stCondLst>
                                            <p:cond delay="1338"/>
                                          </p:stCondLst>
                                        </p:cTn>
                                        <p:tgtEl>
                                          <p:spTgt spid="58373"/>
                                        </p:tgtEl>
                                      </p:cBhvr>
                                      <p:to x="100000" y="100000"/>
                                    </p:animScale>
                                    <p:animScale>
                                      <p:cBhvr>
                                        <p:cTn id="33" dur="26">
                                          <p:stCondLst>
                                            <p:cond delay="1642"/>
                                          </p:stCondLst>
                                        </p:cTn>
                                        <p:tgtEl>
                                          <p:spTgt spid="58373"/>
                                        </p:tgtEl>
                                      </p:cBhvr>
                                      <p:to x="100000" y="90000"/>
                                    </p:animScale>
                                    <p:animScale>
                                      <p:cBhvr>
                                        <p:cTn id="34" dur="166" decel="50000">
                                          <p:stCondLst>
                                            <p:cond delay="1668"/>
                                          </p:stCondLst>
                                        </p:cTn>
                                        <p:tgtEl>
                                          <p:spTgt spid="58373"/>
                                        </p:tgtEl>
                                      </p:cBhvr>
                                      <p:to x="100000" y="100000"/>
                                    </p:animScale>
                                    <p:animScale>
                                      <p:cBhvr>
                                        <p:cTn id="35" dur="26">
                                          <p:stCondLst>
                                            <p:cond delay="1808"/>
                                          </p:stCondLst>
                                        </p:cTn>
                                        <p:tgtEl>
                                          <p:spTgt spid="58373"/>
                                        </p:tgtEl>
                                      </p:cBhvr>
                                      <p:to x="100000" y="95000"/>
                                    </p:animScale>
                                    <p:animScale>
                                      <p:cBhvr>
                                        <p:cTn id="36" dur="166" decel="50000">
                                          <p:stCondLst>
                                            <p:cond delay="1834"/>
                                          </p:stCondLst>
                                        </p:cTn>
                                        <p:tgtEl>
                                          <p:spTgt spid="58373"/>
                                        </p:tgtEl>
                                      </p:cBhvr>
                                      <p:to x="100000" y="100000"/>
                                    </p:animScale>
                                  </p:childTnLst>
                                </p:cTn>
                              </p:par>
                              <p:par>
                                <p:cTn id="37" presetID="26" presetClass="entr" presetSubtype="0"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down)">
                                      <p:cBhvr>
                                        <p:cTn id="39" dur="580">
                                          <p:stCondLst>
                                            <p:cond delay="0"/>
                                          </p:stCondLst>
                                        </p:cTn>
                                        <p:tgtEl>
                                          <p:spTgt spid="7"/>
                                        </p:tgtEl>
                                      </p:cBhvr>
                                    </p:animEffect>
                                    <p:anim calcmode="lin" valueType="num">
                                      <p:cBhvr>
                                        <p:cTn id="40"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45" dur="26">
                                          <p:stCondLst>
                                            <p:cond delay="650"/>
                                          </p:stCondLst>
                                        </p:cTn>
                                        <p:tgtEl>
                                          <p:spTgt spid="7"/>
                                        </p:tgtEl>
                                      </p:cBhvr>
                                      <p:to x="100000" y="60000"/>
                                    </p:animScale>
                                    <p:animScale>
                                      <p:cBhvr>
                                        <p:cTn id="46" dur="166" decel="50000">
                                          <p:stCondLst>
                                            <p:cond delay="676"/>
                                          </p:stCondLst>
                                        </p:cTn>
                                        <p:tgtEl>
                                          <p:spTgt spid="7"/>
                                        </p:tgtEl>
                                      </p:cBhvr>
                                      <p:to x="100000" y="100000"/>
                                    </p:animScale>
                                    <p:animScale>
                                      <p:cBhvr>
                                        <p:cTn id="47" dur="26">
                                          <p:stCondLst>
                                            <p:cond delay="1312"/>
                                          </p:stCondLst>
                                        </p:cTn>
                                        <p:tgtEl>
                                          <p:spTgt spid="7"/>
                                        </p:tgtEl>
                                      </p:cBhvr>
                                      <p:to x="100000" y="80000"/>
                                    </p:animScale>
                                    <p:animScale>
                                      <p:cBhvr>
                                        <p:cTn id="48" dur="166" decel="50000">
                                          <p:stCondLst>
                                            <p:cond delay="1338"/>
                                          </p:stCondLst>
                                        </p:cTn>
                                        <p:tgtEl>
                                          <p:spTgt spid="7"/>
                                        </p:tgtEl>
                                      </p:cBhvr>
                                      <p:to x="100000" y="100000"/>
                                    </p:animScale>
                                    <p:animScale>
                                      <p:cBhvr>
                                        <p:cTn id="49" dur="26">
                                          <p:stCondLst>
                                            <p:cond delay="1642"/>
                                          </p:stCondLst>
                                        </p:cTn>
                                        <p:tgtEl>
                                          <p:spTgt spid="7"/>
                                        </p:tgtEl>
                                      </p:cBhvr>
                                      <p:to x="100000" y="90000"/>
                                    </p:animScale>
                                    <p:animScale>
                                      <p:cBhvr>
                                        <p:cTn id="50" dur="166" decel="50000">
                                          <p:stCondLst>
                                            <p:cond delay="1668"/>
                                          </p:stCondLst>
                                        </p:cTn>
                                        <p:tgtEl>
                                          <p:spTgt spid="7"/>
                                        </p:tgtEl>
                                      </p:cBhvr>
                                      <p:to x="100000" y="100000"/>
                                    </p:animScale>
                                    <p:animScale>
                                      <p:cBhvr>
                                        <p:cTn id="51" dur="26">
                                          <p:stCondLst>
                                            <p:cond delay="1808"/>
                                          </p:stCondLst>
                                        </p:cTn>
                                        <p:tgtEl>
                                          <p:spTgt spid="7"/>
                                        </p:tgtEl>
                                      </p:cBhvr>
                                      <p:to x="100000" y="95000"/>
                                    </p:animScale>
                                    <p:animScale>
                                      <p:cBhvr>
                                        <p:cTn id="52"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353" name="Picture 11" descr="Jupit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0"/>
            <a:ext cx="3124200" cy="822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354" name="AutoShape 12"/>
          <p:cNvSpPr>
            <a:spLocks noChangeArrowheads="1"/>
          </p:cNvSpPr>
          <p:nvPr/>
        </p:nvSpPr>
        <p:spPr bwMode="auto">
          <a:xfrm>
            <a:off x="990600" y="0"/>
            <a:ext cx="8077200" cy="3581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309 w 21600"/>
              <a:gd name="T13" fmla="*/ 4309 h 21600"/>
              <a:gd name="T14" fmla="*/ 17291 w 21600"/>
              <a:gd name="T15" fmla="*/ 17291 h 21600"/>
            </a:gdLst>
            <a:ahLst/>
            <a:cxnLst>
              <a:cxn ang="T8">
                <a:pos x="T0" y="T1"/>
              </a:cxn>
              <a:cxn ang="T9">
                <a:pos x="T2" y="T3"/>
              </a:cxn>
              <a:cxn ang="T10">
                <a:pos x="T4" y="T5"/>
              </a:cxn>
              <a:cxn ang="T11">
                <a:pos x="T6" y="T7"/>
              </a:cxn>
            </a:cxnLst>
            <a:rect l="T12" t="T13" r="T14" b="T15"/>
            <a:pathLst>
              <a:path w="21600" h="21600">
                <a:moveTo>
                  <a:pt x="0" y="0"/>
                </a:moveTo>
                <a:lnTo>
                  <a:pt x="5018" y="21600"/>
                </a:lnTo>
                <a:lnTo>
                  <a:pt x="16582" y="21600"/>
                </a:lnTo>
                <a:lnTo>
                  <a:pt x="21600" y="0"/>
                </a:lnTo>
                <a:lnTo>
                  <a:pt x="0" y="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458" name="Rectangle 2"/>
          <p:cNvSpPr>
            <a:spLocks noGrp="1" noChangeArrowheads="1"/>
          </p:cNvSpPr>
          <p:nvPr>
            <p:ph type="ctrTitle"/>
          </p:nvPr>
        </p:nvSpPr>
        <p:spPr>
          <a:xfrm>
            <a:off x="1120080" y="304800"/>
            <a:ext cx="7772400" cy="990600"/>
          </a:xfrm>
        </p:spPr>
        <p:txBody>
          <a:bodyPr/>
          <a:lstStyle/>
          <a:p>
            <a:pPr eaLnBrk="1" hangingPunct="1">
              <a:defRPr/>
            </a:pPr>
            <a:r>
              <a:rPr lang="ar-JO" sz="6000" dirty="0">
                <a:latin typeface="Arial" panose="020B0604020202020204" pitchFamily="34" charset="0"/>
                <a:ea typeface="ＭＳ Ｐゴシック" charset="0"/>
                <a:cs typeface="Arial" panose="020B0604020202020204" pitchFamily="34" charset="0"/>
              </a:rPr>
              <a:t>الديانات الوثنية</a:t>
            </a:r>
            <a:endParaRPr lang="en-US" sz="6000" dirty="0">
              <a:latin typeface="Arial" panose="020B0604020202020204" pitchFamily="34" charset="0"/>
              <a:ea typeface="ＭＳ Ｐゴシック" charset="0"/>
              <a:cs typeface="Arial" panose="020B0604020202020204" pitchFamily="34" charset="0"/>
            </a:endParaRPr>
          </a:p>
        </p:txBody>
      </p:sp>
      <p:sp>
        <p:nvSpPr>
          <p:cNvPr id="19459" name="Rectangle 3"/>
          <p:cNvSpPr>
            <a:spLocks noGrp="1" noChangeArrowheads="1"/>
          </p:cNvSpPr>
          <p:nvPr>
            <p:ph type="subTitle" idx="1"/>
          </p:nvPr>
        </p:nvSpPr>
        <p:spPr>
          <a:xfrm>
            <a:off x="2758380" y="1676400"/>
            <a:ext cx="4495800" cy="1371600"/>
          </a:xfrm>
        </p:spPr>
        <p:txBody>
          <a:bodyPr/>
          <a:lstStyle/>
          <a:p>
            <a:pPr eaLnBrk="1" hangingPunct="1">
              <a:buFont typeface="Arial" charset="0"/>
              <a:buNone/>
              <a:defRPr/>
            </a:pPr>
            <a:r>
              <a:rPr lang="ar-JO" sz="3600" dirty="0">
                <a:latin typeface="Arial" panose="020B0604020202020204" pitchFamily="34" charset="0"/>
                <a:ea typeface="ＭＳ Ｐゴシック" charset="0"/>
                <a:cs typeface="Arial" panose="020B0604020202020204" pitchFamily="34" charset="0"/>
              </a:rPr>
              <a:t>أنواع أنظمة الإيمان الأممية</a:t>
            </a:r>
            <a:endParaRPr lang="en-US" sz="3600" dirty="0">
              <a:latin typeface="Arial" panose="020B0604020202020204" pitchFamily="34" charset="0"/>
              <a:ea typeface="ＭＳ Ｐゴシック" charset="0"/>
              <a:cs typeface="Arial" panose="020B0604020202020204" pitchFamily="34" charset="0"/>
            </a:endParaRPr>
          </a:p>
        </p:txBody>
      </p:sp>
      <p:sp>
        <p:nvSpPr>
          <p:cNvPr id="228357" name="Rectangle 4"/>
          <p:cNvSpPr>
            <a:spLocks noChangeArrowheads="1"/>
          </p:cNvSpPr>
          <p:nvPr/>
        </p:nvSpPr>
        <p:spPr bwMode="auto">
          <a:xfrm>
            <a:off x="0" y="-681038"/>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19472" name="Group 16"/>
          <p:cNvGraphicFramePr>
            <a:graphicFrameLocks noGrp="1"/>
          </p:cNvGraphicFramePr>
          <p:nvPr/>
        </p:nvGraphicFramePr>
        <p:xfrm>
          <a:off x="0" y="-681038"/>
          <a:ext cx="207964" cy="517554"/>
        </p:xfrm>
        <a:graphic>
          <a:graphicData uri="http://schemas.openxmlformats.org/drawingml/2006/table">
            <a:tbl>
              <a:tblPr/>
              <a:tblGrid>
                <a:gridCol w="207964">
                  <a:extLst>
                    <a:ext uri="{9D8B030D-6E8A-4147-A177-3AD203B41FA5}">
                      <a16:colId xmlns:a16="http://schemas.microsoft.com/office/drawing/2014/main" val="20000"/>
                    </a:ext>
                  </a:extLst>
                </a:gridCol>
              </a:tblGrid>
              <a:tr h="517525">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pitchFamily="22" charset="0"/>
                        <a:buNone/>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Tahoma" pitchFamily="22" charset="-52"/>
                      </a:endParaRPr>
                    </a:p>
                  </a:txBody>
                  <a:tcPr marL="91282" marR="91282" marT="45417" marB="45417" horzOverflow="overflow">
                    <a:lnL cap="flat">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9469" name="Rectangle 13"/>
          <p:cNvSpPr>
            <a:spLocks noChangeArrowheads="1"/>
          </p:cNvSpPr>
          <p:nvPr/>
        </p:nvSpPr>
        <p:spPr bwMode="auto">
          <a:xfrm>
            <a:off x="2819400" y="3733800"/>
            <a:ext cx="6324600" cy="35052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الديانة الوثنية التقليدية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مدارس الفلسفة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بدعة الإمبراطور</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الديانات السرية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علم التنجيم والخرافات</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الغنوسية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8361" name="Text Box 14"/>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994366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50000"/>
              </a:schemeClr>
            </a:gs>
            <a:gs pos="100000">
              <a:srgbClr val="000000"/>
            </a:gs>
          </a:gsLst>
          <a:path path="rect">
            <a:fillToRect l="100000" t="100000"/>
          </a:path>
          <a:tileRect r="-100000" b="-100000"/>
        </a:gradFill>
        <a:effectLst/>
      </p:bgPr>
    </p:bg>
    <p:spTree>
      <p:nvGrpSpPr>
        <p:cNvPr id="1" name=""/>
        <p:cNvGrpSpPr/>
        <p:nvPr/>
      </p:nvGrpSpPr>
      <p:grpSpPr>
        <a:xfrm>
          <a:off x="0" y="0"/>
          <a:ext cx="0" cy="0"/>
          <a:chOff x="0" y="0"/>
          <a:chExt cx="0" cy="0"/>
        </a:xfrm>
      </p:grpSpPr>
      <p:pic>
        <p:nvPicPr>
          <p:cNvPr id="134146" name="Picture 3" descr="I:\DEPTCOMM\Zamcomm\Jody\ChartsEPS\43 copy.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219200"/>
            <a:ext cx="3436937"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47" name="Text Box 3"/>
          <p:cNvSpPr txBox="1">
            <a:spLocks noChangeArrowheads="1"/>
          </p:cNvSpPr>
          <p:nvPr/>
        </p:nvSpPr>
        <p:spPr bwMode="auto">
          <a:xfrm>
            <a:off x="0" y="6521450"/>
            <a:ext cx="91440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جون د. هانا، </a:t>
            </a:r>
            <a:r>
              <a:rPr kumimoji="0" lang="ar-JO" sz="16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مخططات </a:t>
            </a:r>
            <a:r>
              <a:rPr kumimoji="0" lang="ar-SA" sz="16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تاريخ الكنيسة القديمة والعصور الوسطى (جراند رابيدز: زوندرفان، 2001)</a:t>
            </a:r>
            <a:endParaRPr kumimoji="0" lang="en-US" sz="16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5334000" y="30163"/>
            <a:ext cx="3833813" cy="2438400"/>
          </a:xfrm>
        </p:spPr>
        <p:txBody>
          <a:bodyPr/>
          <a:lstStyle/>
          <a:p>
            <a:pPr eaLnBrk="1" hangingPunct="1">
              <a:defRPr/>
            </a:pPr>
            <a:r>
              <a:rPr lang="ar-JO" sz="4000" dirty="0">
                <a:solidFill>
                  <a:srgbClr val="FFFFFF"/>
                </a:solidFill>
                <a:latin typeface="Arial" panose="020B0604020202020204" pitchFamily="34" charset="0"/>
                <a:cs typeface="Arial" panose="020B0604020202020204" pitchFamily="34" charset="0"/>
              </a:rPr>
              <a:t>الغنوسية:</a:t>
            </a:r>
            <a:br>
              <a:rPr lang="ar-JO" sz="4000" dirty="0">
                <a:solidFill>
                  <a:srgbClr val="FFFFFF"/>
                </a:solidFill>
                <a:latin typeface="Arial" panose="020B0604020202020204" pitchFamily="34" charset="0"/>
                <a:cs typeface="Arial" panose="020B0604020202020204" pitchFamily="34" charset="0"/>
              </a:rPr>
            </a:br>
            <a:r>
              <a:rPr lang="ar-JO" sz="4000" dirty="0">
                <a:solidFill>
                  <a:srgbClr val="FFFFFF"/>
                </a:solidFill>
                <a:latin typeface="Arial" panose="020B0604020202020204" pitchFamily="34" charset="0"/>
                <a:cs typeface="Arial" panose="020B0604020202020204" pitchFamily="34" charset="0"/>
              </a:rPr>
              <a:t>أسئلة </a:t>
            </a:r>
            <a:br>
              <a:rPr lang="ar-JO" sz="4000" dirty="0">
                <a:solidFill>
                  <a:srgbClr val="FFFFFF"/>
                </a:solidFill>
                <a:latin typeface="Arial" panose="020B0604020202020204" pitchFamily="34" charset="0"/>
                <a:cs typeface="Arial" panose="020B0604020202020204" pitchFamily="34" charset="0"/>
              </a:rPr>
            </a:br>
            <a:r>
              <a:rPr lang="ar-JO" sz="4000" dirty="0">
                <a:solidFill>
                  <a:srgbClr val="FFFFFF"/>
                </a:solidFill>
                <a:latin typeface="Arial" panose="020B0604020202020204" pitchFamily="34" charset="0"/>
                <a:cs typeface="Arial" panose="020B0604020202020204" pitchFamily="34" charset="0"/>
              </a:rPr>
              <a:t>محيّرة</a:t>
            </a:r>
            <a:endParaRPr lang="en-US" sz="4000" dirty="0">
              <a:solidFill>
                <a:srgbClr val="FFFFFF"/>
              </a:solidFill>
              <a:latin typeface="Arial" panose="020B0604020202020204" pitchFamily="34" charset="0"/>
              <a:cs typeface="Arial" panose="020B0604020202020204" pitchFamily="34" charset="0"/>
            </a:endParaRPr>
          </a:p>
        </p:txBody>
      </p:sp>
      <p:sp>
        <p:nvSpPr>
          <p:cNvPr id="7" name="TextBox 6"/>
          <p:cNvSpPr txBox="1"/>
          <p:nvPr/>
        </p:nvSpPr>
        <p:spPr>
          <a:xfrm>
            <a:off x="1447800" y="596205"/>
            <a:ext cx="3886200" cy="1569660"/>
          </a:xfrm>
          <a:prstGeom prst="rect">
            <a:avLst/>
          </a:prstGeom>
          <a:solidFill>
            <a:schemeClr val="bg1"/>
          </a:solidFill>
          <a:effectLst>
            <a:glow rad="228600">
              <a:schemeClr val="accent1">
                <a:satMod val="175000"/>
                <a:alpha val="40000"/>
              </a:schemeClr>
            </a:glo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a:ea typeface="ＭＳ Ｐゴシック" charset="0"/>
                <a:cs typeface="Arial"/>
              </a:rPr>
              <a:t>كيف يمكن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a:ea typeface="ＭＳ Ｐゴシック" charset="0"/>
                <a:cs typeface="Arial"/>
              </a:rPr>
              <a:t>تفسير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a:ea typeface="ＭＳ Ｐゴシック" charset="0"/>
                <a:cs typeface="Arial"/>
              </a:rPr>
              <a:t>وجود الخليقة؟</a:t>
            </a:r>
            <a:endParaRPr kumimoji="0" lang="en-US" sz="3200" b="1" u="none" strike="noStrike" kern="1200" cap="none" spc="0" normalizeH="0" baseline="0" noProof="0" dirty="0">
              <a:ln>
                <a:noFill/>
              </a:ln>
              <a:solidFill>
                <a:srgbClr val="000000"/>
              </a:solidFill>
              <a:effectLst/>
              <a:uLnTx/>
              <a:uFillTx/>
              <a:latin typeface="Times New Roman"/>
              <a:ea typeface="ＭＳ Ｐゴシック" charset="0"/>
              <a:cs typeface="Arial"/>
            </a:endParaRPr>
          </a:p>
        </p:txBody>
      </p:sp>
      <p:sp>
        <p:nvSpPr>
          <p:cNvPr id="8" name="TextBox 7"/>
          <p:cNvSpPr txBox="1"/>
          <p:nvPr/>
        </p:nvSpPr>
        <p:spPr>
          <a:xfrm>
            <a:off x="4343400" y="4343400"/>
            <a:ext cx="3352800" cy="1569660"/>
          </a:xfrm>
          <a:prstGeom prst="rect">
            <a:avLst/>
          </a:prstGeom>
          <a:solidFill>
            <a:schemeClr val="bg1"/>
          </a:solidFill>
          <a:effectLst>
            <a:glow rad="228600">
              <a:schemeClr val="accent1">
                <a:satMod val="175000"/>
                <a:alpha val="40000"/>
              </a:schemeClr>
            </a:glo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a:ea typeface="ＭＳ Ｐゴシック" charset="0"/>
                <a:cs typeface="Arial"/>
              </a:rPr>
              <a:t>كيف يمكن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a:ea typeface="ＭＳ Ｐゴシック" charset="0"/>
                <a:cs typeface="Arial"/>
              </a:rPr>
              <a:t>لله القدّوس أن يخلق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a:ea typeface="ＭＳ Ｐゴシック" charset="0"/>
                <a:cs typeface="Arial"/>
              </a:rPr>
              <a:t>الكون بخطية؟</a:t>
            </a:r>
            <a:endParaRPr kumimoji="0" lang="en-US" sz="3200" b="1" u="none" strike="noStrike" kern="1200" cap="none" spc="0" normalizeH="0" baseline="0" noProof="0" dirty="0">
              <a:ln>
                <a:noFill/>
              </a:ln>
              <a:solidFill>
                <a:srgbClr val="000000"/>
              </a:solidFill>
              <a:effectLst/>
              <a:uLnTx/>
              <a:uFillTx/>
              <a:latin typeface="Times New Roman"/>
              <a:ea typeface="ＭＳ Ｐゴシック" charset="0"/>
              <a:cs typeface="Arial"/>
            </a:endParaRPr>
          </a:p>
        </p:txBody>
      </p:sp>
      <p:sp>
        <p:nvSpPr>
          <p:cNvPr id="9" name="TextBox 8"/>
          <p:cNvSpPr txBox="1"/>
          <p:nvPr/>
        </p:nvSpPr>
        <p:spPr>
          <a:xfrm>
            <a:off x="3124200" y="2562135"/>
            <a:ext cx="3352800" cy="1200329"/>
          </a:xfrm>
          <a:prstGeom prst="rect">
            <a:avLst/>
          </a:prstGeom>
          <a:solidFill>
            <a:schemeClr val="tx1"/>
          </a:solidFill>
          <a:effectLst>
            <a:glow rad="228600">
              <a:schemeClr val="accent1">
                <a:satMod val="175000"/>
                <a:alpha val="40000"/>
              </a:schemeClr>
            </a:glo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أصل الشرّ؟</a:t>
            </a:r>
            <a:endParaRPr kumimoji="0" lang="en-US" sz="36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4158" name="TextBox 9"/>
          <p:cNvSpPr txBox="1">
            <a:spLocks noChangeArrowheads="1"/>
          </p:cNvSpPr>
          <p:nvPr/>
        </p:nvSpPr>
        <p:spPr bwMode="auto">
          <a:xfrm>
            <a:off x="3962400" y="6096000"/>
            <a:ext cx="1143000" cy="3381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charset="0"/>
                <a:ea typeface="ＭＳ Ｐゴシック" charset="0"/>
                <a:cs typeface="Arial" charset="0"/>
              </a:rPr>
              <a:t>المخطط 43</a:t>
            </a:r>
            <a:endParaRPr kumimoji="0" lang="en-US" sz="16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 name="Text Box 7"/>
          <p:cNvSpPr txBox="1">
            <a:spLocks noChangeArrowheads="1"/>
          </p:cNvSpPr>
          <p:nvPr/>
        </p:nvSpPr>
        <p:spPr bwMode="auto">
          <a:xfrm>
            <a:off x="8243888" y="0"/>
            <a:ext cx="851515"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153 أ</a:t>
            </a:r>
            <a:endParaRPr kumimoji="0" lang="en-US" sz="1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99235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6194" name="Picture 14" descr="earth middle ea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438400" y="3962400"/>
            <a:ext cx="42672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6195" name="Picture 3" descr="I:\DEPTCOMM\Zamcomm\Jody\ChartsEPS\44copy.jp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19600" y="1066800"/>
            <a:ext cx="4343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152400"/>
            <a:ext cx="9144000" cy="914400"/>
          </a:xfrm>
        </p:spPr>
        <p:txBody>
          <a:bodyPr/>
          <a:lstStyle/>
          <a:p>
            <a:pPr eaLnBrk="1" hangingPunct="1">
              <a:defRPr/>
            </a:pPr>
            <a:r>
              <a:rPr lang="ar-JO" sz="3600" dirty="0">
                <a:solidFill>
                  <a:schemeClr val="bg1"/>
                </a:solidFill>
                <a:latin typeface="Arial" panose="020B0604020202020204" pitchFamily="34" charset="0"/>
                <a:cs typeface="Arial" panose="020B0604020202020204" pitchFamily="34" charset="0"/>
              </a:rPr>
              <a:t>المكونات الأساسيّة للغنوسية</a:t>
            </a:r>
            <a:endParaRPr lang="en-US" sz="3600" dirty="0">
              <a:solidFill>
                <a:schemeClr val="bg1"/>
              </a:solidFill>
              <a:latin typeface="Arial" panose="020B0604020202020204" pitchFamily="34" charset="0"/>
              <a:cs typeface="Arial" panose="020B0604020202020204" pitchFamily="34" charset="0"/>
            </a:endParaRPr>
          </a:p>
        </p:txBody>
      </p:sp>
      <p:sp>
        <p:nvSpPr>
          <p:cNvPr id="136197" name="Text Box 3"/>
          <p:cNvSpPr txBox="1">
            <a:spLocks noChangeArrowheads="1"/>
          </p:cNvSpPr>
          <p:nvPr/>
        </p:nvSpPr>
        <p:spPr bwMode="auto">
          <a:xfrm>
            <a:off x="0" y="6521450"/>
            <a:ext cx="91440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جون د. هانا، مخططات تاريخ الكنيسة القديمة والعصور الوسطى (جراند رابيدز: زوندرفان، 2001)</a:t>
            </a:r>
          </a:p>
        </p:txBody>
      </p:sp>
      <p:sp>
        <p:nvSpPr>
          <p:cNvPr id="136198" name="TextBox 7"/>
          <p:cNvSpPr txBox="1">
            <a:spLocks noChangeArrowheads="1"/>
          </p:cNvSpPr>
          <p:nvPr/>
        </p:nvSpPr>
        <p:spPr bwMode="auto">
          <a:xfrm>
            <a:off x="1714500" y="4114800"/>
            <a:ext cx="14097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العالم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Box 9"/>
          <p:cNvSpPr txBox="1">
            <a:spLocks noChangeArrowheads="1"/>
          </p:cNvSpPr>
          <p:nvPr/>
        </p:nvSpPr>
        <p:spPr bwMode="auto">
          <a:xfrm>
            <a:off x="3505200" y="3590925"/>
            <a:ext cx="22098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القوة الخلاقة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200" name="TextBox 10"/>
          <p:cNvSpPr txBox="1">
            <a:spLocks noChangeArrowheads="1"/>
          </p:cNvSpPr>
          <p:nvPr/>
        </p:nvSpPr>
        <p:spPr bwMode="auto">
          <a:xfrm>
            <a:off x="3962400" y="6248400"/>
            <a:ext cx="11430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المخطط 44</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201" name="TextBox 11"/>
          <p:cNvSpPr txBox="1">
            <a:spLocks noChangeArrowheads="1"/>
          </p:cNvSpPr>
          <p:nvPr/>
        </p:nvSpPr>
        <p:spPr bwMode="auto">
          <a:xfrm>
            <a:off x="6019800" y="4114800"/>
            <a:ext cx="14097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الإنسان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extBox 13"/>
          <p:cNvSpPr txBox="1">
            <a:spLocks noChangeArrowheads="1"/>
          </p:cNvSpPr>
          <p:nvPr/>
        </p:nvSpPr>
        <p:spPr bwMode="auto">
          <a:xfrm>
            <a:off x="611188" y="1636713"/>
            <a:ext cx="3816350" cy="58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الثنائية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p:cNvSpPr txBox="1">
            <a:spLocks noChangeArrowheads="1"/>
          </p:cNvSpPr>
          <p:nvPr/>
        </p:nvSpPr>
        <p:spPr bwMode="auto">
          <a:xfrm>
            <a:off x="611189" y="2132013"/>
            <a:ext cx="3816350" cy="58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الإنبثاق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TextBox 16"/>
          <p:cNvSpPr txBox="1">
            <a:spLocks noChangeArrowheads="1"/>
          </p:cNvSpPr>
          <p:nvPr/>
        </p:nvSpPr>
        <p:spPr bwMode="auto">
          <a:xfrm>
            <a:off x="2514600" y="2627313"/>
            <a:ext cx="191293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r>
              <a:rPr kumimoji="0" lang="ar-JO" sz="3200" b="1" u="none" strike="noStrike" kern="1200" cap="none" spc="0" normalizeH="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المعرفة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205" name="TextBox 12"/>
          <p:cNvSpPr txBox="1">
            <a:spLocks noChangeAspect="1"/>
          </p:cNvSpPr>
          <p:nvPr/>
        </p:nvSpPr>
        <p:spPr bwMode="auto">
          <a:xfrm>
            <a:off x="4495800" y="1143000"/>
            <a:ext cx="3886200" cy="203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br>
              <a:rPr kumimoji="0" lang="en-US" sz="36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36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النقيّة)</a:t>
            </a:r>
            <a:endParaRPr kumimoji="0" lang="en-US" sz="36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ext Box 7"/>
          <p:cNvSpPr txBox="1">
            <a:spLocks noChangeArrowheads="1"/>
          </p:cNvSpPr>
          <p:nvPr/>
        </p:nvSpPr>
        <p:spPr bwMode="auto">
          <a:xfrm>
            <a:off x="8243888" y="0"/>
            <a:ext cx="984565"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153 ب</a:t>
            </a:r>
            <a:endParaRPr kumimoji="0" lang="en-US" sz="18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75304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6" grpId="0"/>
      <p:bldP spid="1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545" name="Picture 2" descr="Dia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 y="3352800"/>
            <a:ext cx="33020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6546" name="Picture 3" descr="Diana"/>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00800" y="1524000"/>
            <a:ext cx="2243138"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300" name="Rectangle 4"/>
          <p:cNvSpPr>
            <a:spLocks noGrp="1" noRot="1" noChangeArrowheads="1"/>
          </p:cNvSpPr>
          <p:nvPr>
            <p:ph type="title"/>
          </p:nvPr>
        </p:nvSpPr>
        <p:spPr>
          <a:xfrm>
            <a:off x="301625" y="0"/>
            <a:ext cx="854075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استيراد الآلهة من اليونان</a:t>
            </a:r>
            <a:endParaRPr lang="en-US" dirty="0">
              <a:latin typeface="Arial" panose="020B0604020202020204" pitchFamily="34" charset="0"/>
              <a:ea typeface="ＭＳ Ｐゴシック" charset="0"/>
              <a:cs typeface="Arial" panose="020B0604020202020204" pitchFamily="34" charset="0"/>
            </a:endParaRPr>
          </a:p>
        </p:txBody>
      </p:sp>
      <p:pic>
        <p:nvPicPr>
          <p:cNvPr id="236548" name="Picture 7" descr="Diana"/>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9372600" y="3295650"/>
            <a:ext cx="1727200" cy="3562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6549" name="WordArt 8"/>
          <p:cNvSpPr>
            <a:spLocks noChangeArrowheads="1" noChangeShapeType="1" noTextEdit="1"/>
          </p:cNvSpPr>
          <p:nvPr/>
        </p:nvSpPr>
        <p:spPr bwMode="auto">
          <a:xfrm>
            <a:off x="304800" y="1143000"/>
            <a:ext cx="1897063" cy="874713"/>
          </a:xfrm>
          <a:prstGeom prst="rect">
            <a:avLst/>
          </a:prstGeom>
        </p:spPr>
        <p:txBody>
          <a:bodyPr wrap="none" fromWordArt="1">
            <a:prstTxWarp prst="textCascadeUp">
              <a:avLst>
                <a:gd name="adj" fmla="val 44444"/>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r>
              <a:rPr lang="en-US" sz="3600" kern="10" dirty="0">
                <a:ln w="9525">
                  <a:round/>
                  <a:headEnd/>
                  <a:tailEnd/>
                </a:ln>
                <a:gradFill rotWithShape="1">
                  <a:gsLst>
                    <a:gs pos="0">
                      <a:srgbClr val="FFE701"/>
                    </a:gs>
                    <a:gs pos="100000">
                      <a:srgbClr val="FE3E02"/>
                    </a:gs>
                  </a:gsLst>
                  <a:lin ang="5400000" scaled="1"/>
                </a:gradFill>
                <a:latin typeface="Arial"/>
                <a:ea typeface="Arial"/>
                <a:cs typeface="Arial"/>
              </a:rPr>
              <a:t>Greek god</a:t>
            </a:r>
          </a:p>
        </p:txBody>
      </p:sp>
      <p:sp>
        <p:nvSpPr>
          <p:cNvPr id="55305" name="WordArt 9"/>
          <p:cNvSpPr>
            <a:spLocks noChangeArrowheads="1" noChangeShapeType="1" noTextEdit="1"/>
          </p:cNvSpPr>
          <p:nvPr/>
        </p:nvSpPr>
        <p:spPr bwMode="auto">
          <a:xfrm>
            <a:off x="5105400" y="1185863"/>
            <a:ext cx="2087563" cy="831850"/>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en-US" sz="3600" kern="10">
                <a:ln w="9525">
                  <a:round/>
                  <a:headEnd/>
                  <a:tailEnd/>
                </a:ln>
                <a:gradFill rotWithShape="1">
                  <a:gsLst>
                    <a:gs pos="0">
                      <a:srgbClr val="707070"/>
                    </a:gs>
                    <a:gs pos="50000">
                      <a:srgbClr val="FFFFFF"/>
                    </a:gs>
                    <a:gs pos="100000">
                      <a:srgbClr val="707070"/>
                    </a:gs>
                  </a:gsLst>
                  <a:lin ang="2700000" scaled="1"/>
                </a:gradFill>
                <a:latin typeface="Arial"/>
                <a:ea typeface="Arial"/>
                <a:cs typeface="Arial"/>
              </a:rPr>
              <a:t>Roman god</a:t>
            </a:r>
          </a:p>
        </p:txBody>
      </p:sp>
      <p:sp>
        <p:nvSpPr>
          <p:cNvPr id="236551" name="Text Box 10"/>
          <p:cNvSpPr txBox="1">
            <a:spLocks noChangeArrowheads="1"/>
          </p:cNvSpPr>
          <p:nvPr/>
        </p:nvSpPr>
        <p:spPr bwMode="auto">
          <a:xfrm>
            <a:off x="8397875"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ar-JO" sz="2000" b="1" dirty="0">
                <a:latin typeface="Arial" panose="020B0604020202020204" pitchFamily="34" charset="0"/>
                <a:cs typeface="Arial" panose="020B0604020202020204" pitchFamily="34" charset="0"/>
              </a:rPr>
              <a:t>150</a:t>
            </a:r>
            <a:endParaRPr lang="en-US" sz="2000" b="1" dirty="0">
              <a:latin typeface="Arial" panose="020B0604020202020204" pitchFamily="34" charset="0"/>
              <a:cs typeface="Arial" panose="020B0604020202020204" pitchFamily="34" charset="0"/>
            </a:endParaRPr>
          </a:p>
        </p:txBody>
      </p:sp>
      <p:sp>
        <p:nvSpPr>
          <p:cNvPr id="55307" name="AutoShape 11"/>
          <p:cNvSpPr>
            <a:spLocks noChangeArrowheads="1"/>
          </p:cNvSpPr>
          <p:nvPr/>
        </p:nvSpPr>
        <p:spPr bwMode="auto">
          <a:xfrm>
            <a:off x="2362200" y="2133600"/>
            <a:ext cx="2286000" cy="228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5308" name="AutoShape 12"/>
          <p:cNvSpPr>
            <a:spLocks noChangeArrowheads="1"/>
          </p:cNvSpPr>
          <p:nvPr/>
        </p:nvSpPr>
        <p:spPr bwMode="auto">
          <a:xfrm>
            <a:off x="2362200" y="2641600"/>
            <a:ext cx="2286000" cy="228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5310" name="AutoShape 14"/>
          <p:cNvSpPr>
            <a:spLocks noChangeArrowheads="1"/>
          </p:cNvSpPr>
          <p:nvPr/>
        </p:nvSpPr>
        <p:spPr bwMode="auto">
          <a:xfrm>
            <a:off x="2362200" y="3149600"/>
            <a:ext cx="2286000" cy="228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5311" name="AutoShape 15"/>
          <p:cNvSpPr>
            <a:spLocks noChangeArrowheads="1"/>
          </p:cNvSpPr>
          <p:nvPr/>
        </p:nvSpPr>
        <p:spPr bwMode="auto">
          <a:xfrm>
            <a:off x="2362200" y="3657600"/>
            <a:ext cx="2286000" cy="228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5312" name="Rectangle 16"/>
          <p:cNvSpPr>
            <a:spLocks noRot="1" noChangeArrowheads="1"/>
          </p:cNvSpPr>
          <p:nvPr/>
        </p:nvSpPr>
        <p:spPr bwMode="auto">
          <a:xfrm>
            <a:off x="685800" y="1981200"/>
            <a:ext cx="4194175" cy="2133600"/>
          </a:xfrm>
          <a:prstGeom prst="rect">
            <a:avLst/>
          </a:prstGeom>
          <a:noFill/>
          <a:ln w="9525">
            <a:noFill/>
            <a:miter lim="800000"/>
            <a:headEnd/>
            <a:tailEnd/>
          </a:ln>
          <a:effectLst/>
        </p:spPr>
        <p:txBody>
          <a:bodyPr/>
          <a:lstStyle/>
          <a:p>
            <a:pPr marL="342900" indent="-342900"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هرمس</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زيوس</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آريس</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آرتيمس</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5314" name="Rectangle 18"/>
          <p:cNvSpPr>
            <a:spLocks noRot="1" noChangeArrowheads="1"/>
          </p:cNvSpPr>
          <p:nvPr/>
        </p:nvSpPr>
        <p:spPr bwMode="auto">
          <a:xfrm>
            <a:off x="4724400" y="1981200"/>
            <a:ext cx="4194175" cy="2133600"/>
          </a:xfrm>
          <a:prstGeom prst="rect">
            <a:avLst/>
          </a:prstGeom>
          <a:noFill/>
          <a:ln w="9525">
            <a:noFill/>
            <a:miter lim="800000"/>
            <a:headEnd/>
            <a:tailEnd/>
          </a:ln>
          <a:effectLst/>
        </p:spPr>
        <p:txBody>
          <a:bodyPr/>
          <a:lstStyle/>
          <a:p>
            <a:pPr marL="342900" indent="-342900"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عطارد</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المشتري</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المريخ</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eaLnBrk="1" hangingPunct="1">
              <a:spcBef>
                <a:spcPct val="20000"/>
              </a:spcBef>
              <a:buClr>
                <a:schemeClr val="hlink"/>
              </a:buClr>
              <a:buSzPct val="80000"/>
              <a:buFont typeface="Arial" charset="0"/>
              <a:buNone/>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ديانا</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55305"/>
                                        </p:tgtEl>
                                        <p:attrNameLst>
                                          <p:attrName>style.visibility</p:attrName>
                                        </p:attrNameLst>
                                      </p:cBhvr>
                                      <p:to>
                                        <p:strVal val="visible"/>
                                      </p:to>
                                    </p:set>
                                    <p:animEffect transition="in" filter="dissolve">
                                      <p:cBhvr>
                                        <p:cTn id="7" dur="500"/>
                                        <p:tgtEl>
                                          <p:spTgt spid="5530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5307"/>
                                        </p:tgtEl>
                                        <p:attrNameLst>
                                          <p:attrName>style.visibility</p:attrName>
                                        </p:attrNameLst>
                                      </p:cBhvr>
                                      <p:to>
                                        <p:strVal val="visible"/>
                                      </p:to>
                                    </p:set>
                                    <p:animEffect transition="in" filter="wipe(left)">
                                      <p:cBhvr>
                                        <p:cTn id="11" dur="2000"/>
                                        <p:tgtEl>
                                          <p:spTgt spid="55307"/>
                                        </p:tgtEl>
                                      </p:cBhvr>
                                    </p:animEffect>
                                  </p:childTnLst>
                                </p:cTn>
                              </p:par>
                            </p:childTnLst>
                          </p:cTn>
                        </p:par>
                        <p:par>
                          <p:cTn id="12" fill="hold" nodeType="afterGroup">
                            <p:stCondLst>
                              <p:cond delay="2500"/>
                            </p:stCondLst>
                            <p:childTnLst>
                              <p:par>
                                <p:cTn id="13" presetID="22" presetClass="entr" presetSubtype="8" fill="hold" grpId="0" nodeType="afterEffect">
                                  <p:stCondLst>
                                    <p:cond delay="0"/>
                                  </p:stCondLst>
                                  <p:childTnLst>
                                    <p:set>
                                      <p:cBhvr>
                                        <p:cTn id="14" dur="1" fill="hold">
                                          <p:stCondLst>
                                            <p:cond delay="0"/>
                                          </p:stCondLst>
                                        </p:cTn>
                                        <p:tgtEl>
                                          <p:spTgt spid="55308"/>
                                        </p:tgtEl>
                                        <p:attrNameLst>
                                          <p:attrName>style.visibility</p:attrName>
                                        </p:attrNameLst>
                                      </p:cBhvr>
                                      <p:to>
                                        <p:strVal val="visible"/>
                                      </p:to>
                                    </p:set>
                                    <p:animEffect transition="in" filter="wipe(left)">
                                      <p:cBhvr>
                                        <p:cTn id="15" dur="2000"/>
                                        <p:tgtEl>
                                          <p:spTgt spid="55308"/>
                                        </p:tgtEl>
                                      </p:cBhvr>
                                    </p:animEffect>
                                  </p:childTnLst>
                                </p:cTn>
                              </p:par>
                            </p:childTnLst>
                          </p:cTn>
                        </p:par>
                        <p:par>
                          <p:cTn id="16" fill="hold" nodeType="afterGroup">
                            <p:stCondLst>
                              <p:cond delay="4500"/>
                            </p:stCondLst>
                            <p:childTnLst>
                              <p:par>
                                <p:cTn id="17" presetID="22" presetClass="entr" presetSubtype="8" fill="hold" grpId="0" nodeType="afterEffect">
                                  <p:stCondLst>
                                    <p:cond delay="0"/>
                                  </p:stCondLst>
                                  <p:childTnLst>
                                    <p:set>
                                      <p:cBhvr>
                                        <p:cTn id="18" dur="1" fill="hold">
                                          <p:stCondLst>
                                            <p:cond delay="0"/>
                                          </p:stCondLst>
                                        </p:cTn>
                                        <p:tgtEl>
                                          <p:spTgt spid="55310"/>
                                        </p:tgtEl>
                                        <p:attrNameLst>
                                          <p:attrName>style.visibility</p:attrName>
                                        </p:attrNameLst>
                                      </p:cBhvr>
                                      <p:to>
                                        <p:strVal val="visible"/>
                                      </p:to>
                                    </p:set>
                                    <p:animEffect transition="in" filter="wipe(left)">
                                      <p:cBhvr>
                                        <p:cTn id="19" dur="2000"/>
                                        <p:tgtEl>
                                          <p:spTgt spid="55310"/>
                                        </p:tgtEl>
                                      </p:cBhvr>
                                    </p:animEffect>
                                  </p:childTnLst>
                                </p:cTn>
                              </p:par>
                            </p:childTnLst>
                          </p:cTn>
                        </p:par>
                        <p:par>
                          <p:cTn id="20" fill="hold" nodeType="afterGroup">
                            <p:stCondLst>
                              <p:cond delay="6500"/>
                            </p:stCondLst>
                            <p:childTnLst>
                              <p:par>
                                <p:cTn id="21" presetID="22" presetClass="entr" presetSubtype="8" fill="hold" grpId="0" nodeType="afterEffect">
                                  <p:stCondLst>
                                    <p:cond delay="0"/>
                                  </p:stCondLst>
                                  <p:childTnLst>
                                    <p:set>
                                      <p:cBhvr>
                                        <p:cTn id="22" dur="1" fill="hold">
                                          <p:stCondLst>
                                            <p:cond delay="0"/>
                                          </p:stCondLst>
                                        </p:cTn>
                                        <p:tgtEl>
                                          <p:spTgt spid="55311"/>
                                        </p:tgtEl>
                                        <p:attrNameLst>
                                          <p:attrName>style.visibility</p:attrName>
                                        </p:attrNameLst>
                                      </p:cBhvr>
                                      <p:to>
                                        <p:strVal val="visible"/>
                                      </p:to>
                                    </p:set>
                                    <p:animEffect transition="in" filter="wipe(left)">
                                      <p:cBhvr>
                                        <p:cTn id="23" dur="2000"/>
                                        <p:tgtEl>
                                          <p:spTgt spid="55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05" grpId="0" animBg="1"/>
      <p:bldP spid="55307" grpId="0" animBg="1"/>
      <p:bldP spid="55308" grpId="0" animBg="1"/>
      <p:bldP spid="55310" grpId="0" animBg="1"/>
      <p:bldP spid="5531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Text Box 3"/>
          <p:cNvSpPr txBox="1">
            <a:spLocks noChangeArrowheads="1"/>
          </p:cNvSpPr>
          <p:nvPr/>
        </p:nvSpPr>
        <p:spPr bwMode="auto">
          <a:xfrm>
            <a:off x="0" y="6521450"/>
            <a:ext cx="91440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جون د. هانا، مخططات تاريخ الكنيسة القديمة والعصور الوسطى (جراند رابيدز: زوندرفان، 2001)</a:t>
            </a:r>
          </a:p>
        </p:txBody>
      </p:sp>
      <p:sp>
        <p:nvSpPr>
          <p:cNvPr id="2" name="Title 1"/>
          <p:cNvSpPr>
            <a:spLocks noGrp="1"/>
          </p:cNvSpPr>
          <p:nvPr>
            <p:ph type="title" idx="4294967295"/>
          </p:nvPr>
        </p:nvSpPr>
        <p:spPr>
          <a:xfrm>
            <a:off x="0" y="76200"/>
            <a:ext cx="9144000" cy="914400"/>
          </a:xfrm>
          <a:solidFill>
            <a:schemeClr val="accent6">
              <a:lumMod val="75000"/>
            </a:schemeClr>
          </a:solidFill>
        </p:spPr>
        <p:txBody>
          <a:bodyPr/>
          <a:lstStyle/>
          <a:p>
            <a:pPr eaLnBrk="1" hangingPunct="1">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المفهوم الغنوسي للخلاص</a:t>
            </a:r>
            <a:endParaRPr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Box 5"/>
          <p:cNvSpPr txBox="1">
            <a:spLocks noChangeArrowheads="1"/>
          </p:cNvSpPr>
          <p:nvPr/>
        </p:nvSpPr>
        <p:spPr bwMode="auto">
          <a:xfrm>
            <a:off x="5264150" y="1143000"/>
            <a:ext cx="838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Box 7"/>
          <p:cNvSpPr txBox="1">
            <a:spLocks noChangeArrowheads="1"/>
          </p:cNvSpPr>
          <p:nvPr/>
        </p:nvSpPr>
        <p:spPr bwMode="auto">
          <a:xfrm>
            <a:off x="5264150" y="1600200"/>
            <a:ext cx="838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النفس</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TextBox 8"/>
          <p:cNvSpPr txBox="1">
            <a:spLocks noChangeArrowheads="1"/>
          </p:cNvSpPr>
          <p:nvPr/>
        </p:nvSpPr>
        <p:spPr bwMode="auto">
          <a:xfrm>
            <a:off x="5264150" y="1981200"/>
            <a:ext cx="838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الجسد</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extBox 10"/>
          <p:cNvSpPr txBox="1">
            <a:spLocks noChangeAspect="1"/>
          </p:cNvSpPr>
          <p:nvPr/>
        </p:nvSpPr>
        <p:spPr>
          <a:xfrm>
            <a:off x="1600200" y="1412776"/>
            <a:ext cx="1856998" cy="2554545"/>
          </a:xfrm>
          <a:prstGeom prst="rect">
            <a:avLst/>
          </a:prstGeom>
          <a:solidFill>
            <a:srgbClr val="FFFFFF"/>
          </a:solidFill>
          <a:effectLst>
            <a:glow rad="228600">
              <a:schemeClr val="accent1">
                <a:satMod val="175000"/>
                <a:alpha val="40000"/>
              </a:schemeClr>
            </a:glow>
          </a:effec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2D2DB9"/>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D2DB9"/>
                </a:solidFill>
                <a:effectLst/>
                <a:uLnTx/>
                <a:uFillTx/>
                <a:latin typeface="Arial" panose="020B0604020202020204" pitchFamily="34" charset="0"/>
                <a:cs typeface="Arial" panose="020B0604020202020204" pitchFamily="34" charset="0"/>
              </a:rPr>
              <a:t>الكائن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D2DB9"/>
                </a:solidFill>
                <a:effectLst/>
                <a:uLnTx/>
                <a:uFillTx/>
                <a:latin typeface="Arial" panose="020B0604020202020204" pitchFamily="34" charset="0"/>
                <a:cs typeface="Arial" panose="020B0604020202020204" pitchFamily="34" charset="0"/>
              </a:rPr>
              <a:t>الأسمى الجيّد</a:t>
            </a:r>
            <a:endParaRPr kumimoji="0" lang="en-US" sz="3200" b="1" i="0" u="none" strike="noStrike" kern="1200" cap="none" spc="0" normalizeH="0" baseline="0" noProof="0" dirty="0">
              <a:ln>
                <a:noFill/>
              </a:ln>
              <a:solidFill>
                <a:srgbClr val="2D2DB9"/>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2D2DB9"/>
              </a:solidFill>
              <a:effectLst/>
              <a:uLnTx/>
              <a:uFillTx/>
              <a:latin typeface="Arial" panose="020B0604020202020204" pitchFamily="34" charset="0"/>
              <a:cs typeface="Arial" panose="020B0604020202020204" pitchFamily="34" charset="0"/>
            </a:endParaRPr>
          </a:p>
        </p:txBody>
      </p:sp>
      <p:grpSp>
        <p:nvGrpSpPr>
          <p:cNvPr id="19463" name="Group 19462"/>
          <p:cNvGrpSpPr>
            <a:grpSpLocks/>
          </p:cNvGrpSpPr>
          <p:nvPr/>
        </p:nvGrpSpPr>
        <p:grpSpPr bwMode="auto">
          <a:xfrm>
            <a:off x="3608388" y="1219200"/>
            <a:ext cx="1600200" cy="762000"/>
            <a:chOff x="3608078" y="1219200"/>
            <a:chExt cx="1600200" cy="762000"/>
          </a:xfrm>
        </p:grpSpPr>
        <p:sp>
          <p:nvSpPr>
            <p:cNvPr id="13" name="Notched Right Arrow 12"/>
            <p:cNvSpPr/>
            <p:nvPr/>
          </p:nvSpPr>
          <p:spPr>
            <a:xfrm rot="10800000">
              <a:off x="3608078" y="1219200"/>
              <a:ext cx="1600200" cy="762000"/>
            </a:xfrm>
            <a:prstGeom prst="notchedRightArrow">
              <a:avLst>
                <a:gd name="adj1" fmla="val 50000"/>
                <a:gd name="adj2" fmla="val 76263"/>
              </a:avLst>
            </a:prstGeom>
            <a:gradFill flip="none" rotWithShape="1">
              <a:gsLst>
                <a:gs pos="0">
                  <a:schemeClr val="accent1">
                    <a:lumMod val="60000"/>
                    <a:lumOff val="40000"/>
                  </a:schemeClr>
                </a:gs>
                <a:gs pos="100000">
                  <a:schemeClr val="accent1">
                    <a:lumMod val="40000"/>
                    <a:lumOff val="60000"/>
                  </a:schemeClr>
                </a:gs>
                <a:gs pos="50000">
                  <a:schemeClr val="bg1"/>
                </a:gs>
              </a:gsLst>
              <a:lin ang="16440000" scaled="0"/>
              <a:tileRect/>
            </a:gra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8267" name="TextBox 14"/>
            <p:cNvSpPr txBox="1">
              <a:spLocks noChangeArrowheads="1"/>
            </p:cNvSpPr>
            <p:nvPr/>
          </p:nvSpPr>
          <p:spPr bwMode="auto">
            <a:xfrm>
              <a:off x="3886200" y="1444714"/>
              <a:ext cx="9906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المعرفة </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6" name="TextBox 15"/>
          <p:cNvSpPr txBox="1">
            <a:spLocks noChangeArrowheads="1"/>
          </p:cNvSpPr>
          <p:nvPr/>
        </p:nvSpPr>
        <p:spPr bwMode="auto">
          <a:xfrm>
            <a:off x="2133600" y="5772150"/>
            <a:ext cx="152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القوة الخلاقة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8252" name="TextBox 16"/>
          <p:cNvSpPr txBox="1">
            <a:spLocks noChangeArrowheads="1"/>
          </p:cNvSpPr>
          <p:nvPr/>
        </p:nvSpPr>
        <p:spPr bwMode="auto">
          <a:xfrm>
            <a:off x="3962400" y="6215063"/>
            <a:ext cx="1143000" cy="338137"/>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المخطط 45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8253" name="Picture 17" descr="earth middle ea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876800" y="3505200"/>
            <a:ext cx="28194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 name="Notched Right Arrow 18"/>
          <p:cNvSpPr/>
          <p:nvPr/>
        </p:nvSpPr>
        <p:spPr>
          <a:xfrm rot="5400000">
            <a:off x="1638300" y="4610100"/>
            <a:ext cx="1600200" cy="762000"/>
          </a:xfrm>
          <a:prstGeom prst="notchedRightArrow">
            <a:avLst>
              <a:gd name="adj1" fmla="val 50000"/>
              <a:gd name="adj2" fmla="val 76263"/>
            </a:avLst>
          </a:prstGeom>
          <a:gradFill flip="none" rotWithShape="1">
            <a:gsLst>
              <a:gs pos="0">
                <a:schemeClr val="accent1">
                  <a:lumMod val="60000"/>
                  <a:lumOff val="40000"/>
                </a:schemeClr>
              </a:gs>
              <a:gs pos="100000">
                <a:schemeClr val="accent1">
                  <a:lumMod val="40000"/>
                  <a:lumOff val="60000"/>
                </a:schemeClr>
              </a:gs>
              <a:gs pos="50000">
                <a:schemeClr val="bg1"/>
              </a:gs>
            </a:gsLst>
            <a:lin ang="16440000" scaled="0"/>
            <a:tileRect/>
          </a:gra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2" name="Bent Arrow 21"/>
          <p:cNvSpPr/>
          <p:nvPr/>
        </p:nvSpPr>
        <p:spPr>
          <a:xfrm>
            <a:off x="3200400" y="4267200"/>
            <a:ext cx="1371600" cy="1447800"/>
          </a:xfrm>
          <a:prstGeom prst="bentArrow">
            <a:avLst>
              <a:gd name="adj1" fmla="val 25000"/>
              <a:gd name="adj2" fmla="val 25000"/>
              <a:gd name="adj3" fmla="val 25000"/>
              <a:gd name="adj4" fmla="val 47259"/>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4" name="Bent Arrow 23"/>
          <p:cNvSpPr/>
          <p:nvPr/>
        </p:nvSpPr>
        <p:spPr>
          <a:xfrm rot="3599752" flipV="1">
            <a:off x="4135438" y="2492375"/>
            <a:ext cx="1371600" cy="1447800"/>
          </a:xfrm>
          <a:prstGeom prst="bentArrow">
            <a:avLst>
              <a:gd name="adj1" fmla="val 25000"/>
              <a:gd name="adj2" fmla="val 25000"/>
              <a:gd name="adj3" fmla="val 25000"/>
              <a:gd name="adj4" fmla="val 47259"/>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pic>
        <p:nvPicPr>
          <p:cNvPr id="138257" name="Picture 3" descr="I:\DEPTCOMM\Zamcomm\Jody\ChartsEPS\45 copy.jp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67200" y="1447800"/>
            <a:ext cx="4089400" cy="43434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19462" name="Group 19461"/>
          <p:cNvGrpSpPr>
            <a:grpSpLocks/>
          </p:cNvGrpSpPr>
          <p:nvPr/>
        </p:nvGrpSpPr>
        <p:grpSpPr bwMode="auto">
          <a:xfrm>
            <a:off x="6254750" y="1219200"/>
            <a:ext cx="1517650" cy="2076450"/>
            <a:chOff x="6255048" y="1219200"/>
            <a:chExt cx="1517352" cy="2076510"/>
          </a:xfrm>
        </p:grpSpPr>
        <p:sp>
          <p:nvSpPr>
            <p:cNvPr id="138264" name="TextBox 9"/>
            <p:cNvSpPr txBox="1">
              <a:spLocks noChangeArrowheads="1"/>
            </p:cNvSpPr>
            <p:nvPr/>
          </p:nvSpPr>
          <p:spPr bwMode="auto">
            <a:xfrm>
              <a:off x="6477000" y="2895600"/>
              <a:ext cx="838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الإنسان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8265" name="Picture 22" descr="rev 17 man brazos-abiertos.jpg"/>
            <p:cNvPicPr>
              <a:picLocks noChangeAspect="1"/>
            </p:cNvPicPr>
            <p:nvPr/>
          </p:nvPicPr>
          <p:blipFill>
            <a:blip r:embed="rId5">
              <a:grayscl/>
              <a:biLevel thresh="50000"/>
              <a:extLst>
                <a:ext uri="{28A0092B-C50C-407E-A947-70E740481C1C}">
                  <a14:useLocalDpi xmlns:a14="http://schemas.microsoft.com/office/drawing/2010/main"/>
                </a:ext>
              </a:extLst>
            </a:blip>
            <a:srcRect/>
            <a:stretch>
              <a:fillRect/>
            </a:stretch>
          </p:blipFill>
          <p:spPr bwMode="auto">
            <a:xfrm>
              <a:off x="6255048" y="1219200"/>
              <a:ext cx="1517352"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cxnSp>
        <p:nvCxnSpPr>
          <p:cNvPr id="28" name="Straight Connector 27"/>
          <p:cNvCxnSpPr/>
          <p:nvPr/>
        </p:nvCxnSpPr>
        <p:spPr>
          <a:xfrm>
            <a:off x="5264150" y="1600200"/>
            <a:ext cx="914400" cy="0"/>
          </a:xfrm>
          <a:prstGeom prst="line">
            <a:avLst/>
          </a:prstGeom>
          <a:ln>
            <a:solidFill>
              <a:srgbClr val="FFFFFF"/>
            </a:solidFill>
          </a:ln>
        </p:spPr>
        <p:style>
          <a:lnRef idx="2">
            <a:schemeClr val="accent1"/>
          </a:lnRef>
          <a:fillRef idx="0">
            <a:schemeClr val="accent1"/>
          </a:fillRef>
          <a:effectRef idx="1">
            <a:schemeClr val="accent1"/>
          </a:effectRef>
          <a:fontRef idx="minor">
            <a:schemeClr val="tx1"/>
          </a:fontRef>
        </p:style>
      </p:cxnSp>
      <p:cxnSp>
        <p:nvCxnSpPr>
          <p:cNvPr id="31" name="Straight Arrow Connector 30"/>
          <p:cNvCxnSpPr/>
          <p:nvPr/>
        </p:nvCxnSpPr>
        <p:spPr>
          <a:xfrm>
            <a:off x="6026150" y="1371600"/>
            <a:ext cx="762000" cy="22860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35" name="Straight Arrow Connector 34"/>
          <p:cNvCxnSpPr/>
          <p:nvPr/>
        </p:nvCxnSpPr>
        <p:spPr>
          <a:xfrm flipV="1">
            <a:off x="6026150" y="1828800"/>
            <a:ext cx="838200" cy="38100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9461" name="Oval 19460"/>
          <p:cNvSpPr/>
          <p:nvPr/>
        </p:nvSpPr>
        <p:spPr>
          <a:xfrm>
            <a:off x="6788150" y="1524000"/>
            <a:ext cx="228600" cy="228600"/>
          </a:xfrm>
          <a:prstGeom prst="ellipse">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5" name="Text Box 7"/>
          <p:cNvSpPr txBox="1">
            <a:spLocks noChangeArrowheads="1"/>
          </p:cNvSpPr>
          <p:nvPr/>
        </p:nvSpPr>
        <p:spPr bwMode="auto">
          <a:xfrm>
            <a:off x="8243888" y="0"/>
            <a:ext cx="984565"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153 ت</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93038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down)">
                                      <p:cBhvr>
                                        <p:cTn id="11" dur="500"/>
                                        <p:tgtEl>
                                          <p:spTgt spid="16"/>
                                        </p:tgtEl>
                                      </p:cBhvr>
                                    </p:animEffect>
                                  </p:childTnLst>
                                </p:cTn>
                              </p:par>
                            </p:childTnLst>
                          </p:cTn>
                        </p:par>
                        <p:par>
                          <p:cTn id="12" fill="hold" nodeType="afterGroup">
                            <p:stCondLst>
                              <p:cond delay="1000"/>
                            </p:stCondLst>
                            <p:childTnLst>
                              <p:par>
                                <p:cTn id="13" presetID="22" presetClass="entr" presetSubtype="4"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wipe(down)">
                                      <p:cBhvr>
                                        <p:cTn id="15" dur="500"/>
                                        <p:tgtEl>
                                          <p:spTgt spid="2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ntr" presetSubtype="10" fill="hold" nodeType="clickEffect">
                                  <p:stCondLst>
                                    <p:cond delay="0"/>
                                  </p:stCondLst>
                                  <p:childTnLst>
                                    <p:set>
                                      <p:cBhvr>
                                        <p:cTn id="19" dur="1" fill="hold">
                                          <p:stCondLst>
                                            <p:cond delay="0"/>
                                          </p:stCondLst>
                                        </p:cTn>
                                        <p:tgtEl>
                                          <p:spTgt spid="19462"/>
                                        </p:tgtEl>
                                        <p:attrNameLst>
                                          <p:attrName>style.visibility</p:attrName>
                                        </p:attrNameLst>
                                      </p:cBhvr>
                                      <p:to>
                                        <p:strVal val="visible"/>
                                      </p:to>
                                    </p:set>
                                    <p:animEffect transition="in" filter="blinds(horizontal)">
                                      <p:cBhvr>
                                        <p:cTn id="20" dur="500"/>
                                        <p:tgtEl>
                                          <p:spTgt spid="19462"/>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19461"/>
                                        </p:tgtEl>
                                        <p:attrNameLst>
                                          <p:attrName>style.visibility</p:attrName>
                                        </p:attrNameLst>
                                      </p:cBhvr>
                                      <p:to>
                                        <p:strVal val="visible"/>
                                      </p:to>
                                    </p:set>
                                    <p:animEffect transition="in" filter="blinds(horizontal)">
                                      <p:cBhvr>
                                        <p:cTn id="23" dur="500"/>
                                        <p:tgtEl>
                                          <p:spTgt spid="19461"/>
                                        </p:tgtEl>
                                      </p:cBhvr>
                                    </p:animEffect>
                                  </p:childTnLst>
                                </p:cTn>
                              </p:par>
                              <p:par>
                                <p:cTn id="24" presetID="3" presetClass="entr" presetSubtype="10"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blinds(horizontal)">
                                      <p:cBhvr>
                                        <p:cTn id="26" dur="500"/>
                                        <p:tgtEl>
                                          <p:spTgt spid="2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1" nodeType="clickEffect">
                                  <p:stCondLst>
                                    <p:cond delay="0"/>
                                  </p:stCondLst>
                                  <p:childTnLst>
                                    <p:set>
                                      <p:cBhvr>
                                        <p:cTn id="30" dur="1" fill="hold">
                                          <p:stCondLst>
                                            <p:cond delay="0"/>
                                          </p:stCondLst>
                                        </p:cTn>
                                        <p:tgtEl>
                                          <p:spTgt spid="1946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2" fill="hold" nodeType="clickEffect">
                                  <p:stCondLst>
                                    <p:cond delay="0"/>
                                  </p:stCondLst>
                                  <p:childTnLst>
                                    <p:set>
                                      <p:cBhvr>
                                        <p:cTn id="46" dur="1" fill="hold">
                                          <p:stCondLst>
                                            <p:cond delay="0"/>
                                          </p:stCondLst>
                                        </p:cTn>
                                        <p:tgtEl>
                                          <p:spTgt spid="19463"/>
                                        </p:tgtEl>
                                        <p:attrNameLst>
                                          <p:attrName>style.visibility</p:attrName>
                                        </p:attrNameLst>
                                      </p:cBhvr>
                                      <p:to>
                                        <p:strVal val="visible"/>
                                      </p:to>
                                    </p:set>
                                    <p:animEffect transition="in" filter="wipe(right)">
                                      <p:cBhvr>
                                        <p:cTn id="47" dur="500"/>
                                        <p:tgtEl>
                                          <p:spTgt spid="194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9" grpId="0"/>
      <p:bldP spid="16" grpId="0"/>
      <p:bldP spid="19" grpId="0" animBg="1"/>
      <p:bldP spid="19461" grpId="0" animBg="1"/>
      <p:bldP spid="19461" grpId="1"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AutoShape 2"/>
          <p:cNvSpPr>
            <a:spLocks noChangeArrowheads="1"/>
          </p:cNvSpPr>
          <p:nvPr/>
        </p:nvSpPr>
        <p:spPr bwMode="auto">
          <a:xfrm>
            <a:off x="457200" y="228600"/>
            <a:ext cx="8077200" cy="2514600"/>
          </a:xfrm>
          <a:prstGeom prst="downArrowCallout">
            <a:avLst>
              <a:gd name="adj1" fmla="val 80303"/>
              <a:gd name="adj2" fmla="val 80303"/>
              <a:gd name="adj3" fmla="val 16667"/>
              <a:gd name="adj4" fmla="val 66667"/>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32099" name="Rectangle 3"/>
          <p:cNvSpPr>
            <a:spLocks noGrp="1" noRot="1" noChangeArrowheads="1"/>
          </p:cNvSpPr>
          <p:nvPr>
            <p:ph type="title"/>
          </p:nvPr>
        </p:nvSpPr>
        <p:spPr>
          <a:xfrm>
            <a:off x="149225" y="152400"/>
            <a:ext cx="8540750" cy="1143000"/>
          </a:xfrm>
          <a:effectLst>
            <a:outerShdw blurRad="63500" dist="107763" dir="13500000" algn="ctr" rotWithShape="0">
              <a:srgbClr val="000000">
                <a:alpha val="74998"/>
              </a:srgbClr>
            </a:outerShdw>
          </a:effectLst>
        </p:spPr>
        <p:txBody>
          <a:bodyPr/>
          <a:lstStyle/>
          <a:p>
            <a:pPr eaLnBrk="1" hangingPunct="1">
              <a:defRPr/>
            </a:pPr>
            <a:r>
              <a:rPr lang="ar-JO" altLang="ja-JP" sz="3200" dirty="0">
                <a:latin typeface="Arial" panose="020B0604020202020204" pitchFamily="34" charset="0"/>
                <a:ea typeface="ＭＳ Ｐゴシック" charset="0"/>
                <a:cs typeface="Arial" panose="020B0604020202020204" pitchFamily="34" charset="0"/>
              </a:rPr>
              <a:t>الأفكار الغنوسية (المعرفة السرية)</a:t>
            </a:r>
            <a:endParaRPr lang="en-US" sz="4000" dirty="0">
              <a:latin typeface="Arial" panose="020B0604020202020204" pitchFamily="34" charset="0"/>
              <a:ea typeface="ＭＳ Ｐゴシック" charset="0"/>
              <a:cs typeface="Arial" panose="020B0604020202020204" pitchFamily="34" charset="0"/>
            </a:endParaRPr>
          </a:p>
        </p:txBody>
      </p:sp>
      <p:sp>
        <p:nvSpPr>
          <p:cNvPr id="132101" name="Text Box 5"/>
          <p:cNvSpPr txBox="1">
            <a:spLocks noChangeArrowheads="1"/>
          </p:cNvSpPr>
          <p:nvPr/>
        </p:nvSpPr>
        <p:spPr bwMode="auto">
          <a:xfrm>
            <a:off x="-152400" y="1066800"/>
            <a:ext cx="9144000" cy="579438"/>
          </a:xfrm>
          <a:prstGeom prst="rect">
            <a:avLst/>
          </a:prstGeom>
          <a:noFill/>
          <a:ln w="9525">
            <a:noFill/>
            <a:miter lim="800000"/>
            <a:headEnd/>
            <a:tailEnd/>
          </a:ln>
          <a:effectLst>
            <a:outerShdw blurRad="63500" dist="81320" dir="2319588"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3200" b="1" i="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a:t>
            </a:r>
            <a:r>
              <a:rPr kumimoji="0" lang="ar-JO"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ثنان منها معنونان في رسالة يوحنا الأولى</a:t>
            </a:r>
            <a:endPar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2103" name="Text Box 7"/>
          <p:cNvSpPr txBox="1">
            <a:spLocks noChangeArrowheads="1"/>
          </p:cNvSpPr>
          <p:nvPr/>
        </p:nvSpPr>
        <p:spPr bwMode="auto">
          <a:xfrm>
            <a:off x="8229600" y="0"/>
            <a:ext cx="914400" cy="83099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291-292</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2104" name="Rectangle 8"/>
          <p:cNvSpPr>
            <a:spLocks noRot="1" noChangeArrowheads="1"/>
          </p:cNvSpPr>
          <p:nvPr/>
        </p:nvSpPr>
        <p:spPr bwMode="auto">
          <a:xfrm>
            <a:off x="0" y="2895600"/>
            <a:ext cx="4267200" cy="3962400"/>
          </a:xfrm>
          <a:prstGeom prst="rect">
            <a:avLst/>
          </a:prstGeom>
          <a:noFill/>
          <a:ln w="9525">
            <a:noFill/>
            <a:miter lim="800000"/>
            <a:headEnd/>
            <a:tailEnd/>
          </a:ln>
          <a:effectLst/>
        </p:spPr>
        <p:txBody>
          <a:bodyPr/>
          <a:lstStyle/>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الغنوسية الدوسيتية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من </a:t>
            </a:r>
            <a:r>
              <a:rPr kumimoji="0" lang="en-US" sz="24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dokeo</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(يبدو)</a:t>
            </a: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(بدا المسيح وكأنه إنسان فقط)</a:t>
            </a:r>
            <a:endPar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المادة شرّ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المادية المستهلكة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أنكرت إنسانية المسيح</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لمس يسوع (1: 1)</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تقود إلى الزهد</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تعظيم الفجور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2106" name="Rectangle 10"/>
          <p:cNvSpPr>
            <a:spLocks noRot="1" noChangeArrowheads="1"/>
          </p:cNvSpPr>
          <p:nvPr/>
        </p:nvSpPr>
        <p:spPr bwMode="auto">
          <a:xfrm>
            <a:off x="4355976" y="2895600"/>
            <a:ext cx="4788024" cy="3962400"/>
          </a:xfrm>
          <a:prstGeom prst="rect">
            <a:avLst/>
          </a:prstGeom>
          <a:solidFill>
            <a:srgbClr val="C70045"/>
          </a:solidFill>
          <a:ln w="9525">
            <a:noFill/>
            <a:miter lim="800000"/>
            <a:headEnd/>
            <a:tailEnd/>
          </a:ln>
          <a:effectLst/>
        </p:spPr>
        <p:txBody>
          <a:bodyPr/>
          <a:lstStyle/>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والغنوسية السيرنثية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من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Cerinthus</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مؤسسها في آسيا        (بدا المسيح وكأنه الله فقط)</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المادة خير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المعرفة ال</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امية (المعرفة الروحية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(gnosis</a:t>
            </a:r>
            <a:endPar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أنكرت ألوهية المسيح </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الماء والدم (5: 6)</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تقود إلى التباهي</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تعظيم التعليم</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2" descr="inception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551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1955" name="Picture 3" descr="InceptionCROP.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3" y="5741988"/>
            <a:ext cx="9272588" cy="109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6" name="Rectangle 2"/>
          <p:cNvSpPr>
            <a:spLocks noGrp="1" noRot="1" noChangeArrowheads="1"/>
          </p:cNvSpPr>
          <p:nvPr>
            <p:ph type="title"/>
          </p:nvPr>
        </p:nvSpPr>
        <p:spPr>
          <a:xfrm>
            <a:off x="0" y="5661248"/>
            <a:ext cx="9144000" cy="1260000"/>
          </a:xfrm>
          <a:solidFill>
            <a:srgbClr val="000000"/>
          </a:solidFill>
        </p:spPr>
        <p:txBody>
          <a:bodyPr/>
          <a:lstStyle/>
          <a:p>
            <a:pPr eaLnBrk="1" hangingPunct="1">
              <a:defRPr/>
            </a:pPr>
            <a:r>
              <a:rPr lang="ar-JO" sz="9600" spc="900" dirty="0">
                <a:solidFill>
                  <a:srgbClr val="E72019"/>
                </a:solidFill>
                <a:effectLst/>
                <a:latin typeface="Arial Black"/>
                <a:ea typeface="ＭＳ Ｐゴシック" charset="0"/>
                <a:cs typeface="Arial Black"/>
              </a:rPr>
              <a:t>البداية</a:t>
            </a:r>
            <a:endParaRPr lang="en-US" sz="3600" spc="900" dirty="0">
              <a:solidFill>
                <a:srgbClr val="E72019"/>
              </a:solidFill>
              <a:effectLst/>
              <a:latin typeface="Arial Black"/>
              <a:ea typeface="ＭＳ Ｐゴシック" charset="0"/>
              <a:cs typeface="Arial Black"/>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9250" t="389" r="3780" b="2050"/>
          <a:stretch/>
        </p:blipFill>
        <p:spPr>
          <a:xfrm>
            <a:off x="0" y="0"/>
            <a:ext cx="9144000" cy="6858000"/>
          </a:xfrm>
          <a:prstGeom prst="rect">
            <a:avLst/>
          </a:prstGeom>
        </p:spPr>
      </p:pic>
      <p:sp>
        <p:nvSpPr>
          <p:cNvPr id="21506" name="Rectangle 2"/>
          <p:cNvSpPr>
            <a:spLocks noGrp="1" noRot="1" noChangeArrowheads="1"/>
          </p:cNvSpPr>
          <p:nvPr>
            <p:ph type="title"/>
          </p:nvPr>
        </p:nvSpPr>
        <p:spPr>
          <a:xfrm>
            <a:off x="4464050" y="0"/>
            <a:ext cx="4716463" cy="2060575"/>
          </a:xfrm>
          <a:solidFill>
            <a:srgbClr val="000000"/>
          </a:solidFill>
        </p:spPr>
        <p:txBody>
          <a:bodyPr/>
          <a:lstStyle/>
          <a:p>
            <a:pPr eaLnBrk="1" hangingPunct="1">
              <a:defRPr/>
            </a:pPr>
            <a:r>
              <a:rPr lang="ar-JO" sz="6000" dirty="0">
                <a:solidFill>
                  <a:srgbClr val="FF0000"/>
                </a:solidFill>
                <a:latin typeface="Arial" panose="020B0604020202020204" pitchFamily="34" charset="0"/>
                <a:ea typeface="ＭＳ Ｐゴシック" charset="0"/>
                <a:cs typeface="Arial" panose="020B0604020202020204" pitchFamily="34" charset="0"/>
              </a:rPr>
              <a:t>البداية</a:t>
            </a:r>
            <a:r>
              <a:rPr lang="en-US" sz="6000" dirty="0">
                <a:solidFill>
                  <a:srgbClr val="FF0000"/>
                </a:solidFill>
                <a:latin typeface="Arial" panose="020B0604020202020204" pitchFamily="34" charset="0"/>
                <a:ea typeface="ＭＳ Ｐゴシック" charset="0"/>
                <a:cs typeface="Arial" panose="020B0604020202020204" pitchFamily="34" charset="0"/>
              </a:rPr>
              <a:t> </a:t>
            </a:r>
            <a:br>
              <a:rPr lang="en-US" sz="3600" dirty="0">
                <a:solidFill>
                  <a:srgbClr val="FF0000"/>
                </a:solidFill>
                <a:latin typeface="Arial" panose="020B0604020202020204" pitchFamily="34" charset="0"/>
                <a:ea typeface="ＭＳ Ｐゴシック" charset="0"/>
                <a:cs typeface="Arial" panose="020B0604020202020204" pitchFamily="34" charset="0"/>
              </a:rPr>
            </a:br>
            <a:r>
              <a:rPr lang="ar-JO" sz="3600" dirty="0">
                <a:solidFill>
                  <a:srgbClr val="FF0000"/>
                </a:solidFill>
                <a:latin typeface="Arial" panose="020B0604020202020204" pitchFamily="34" charset="0"/>
                <a:ea typeface="ＭＳ Ｐゴシック" charset="0"/>
                <a:cs typeface="Arial" panose="020B0604020202020204" pitchFamily="34" charset="0"/>
              </a:rPr>
              <a:t>يعلم الأحلام خلال الأحلام</a:t>
            </a:r>
            <a:endParaRPr lang="en-US" sz="3600" dirty="0">
              <a:solidFill>
                <a:srgbClr val="FF0000"/>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yangon136_medium_symbol_buddhism.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525"/>
            <a:ext cx="9212263"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6" name="Rectangle 2"/>
          <p:cNvSpPr>
            <a:spLocks noGrp="1" noRot="1" noChangeArrowheads="1"/>
          </p:cNvSpPr>
          <p:nvPr>
            <p:ph type="title"/>
          </p:nvPr>
        </p:nvSpPr>
        <p:spPr>
          <a:xfrm>
            <a:off x="4356100" y="0"/>
            <a:ext cx="4716463" cy="2924944"/>
          </a:xfrm>
        </p:spPr>
        <p:txBody>
          <a:bodyPr anchor="t"/>
          <a:lstStyle/>
          <a:p>
            <a:pPr eaLnBrk="1" hangingPunct="1">
              <a:defRPr/>
            </a:pPr>
            <a:r>
              <a:rPr lang="ar-JO" dirty="0">
                <a:solidFill>
                  <a:schemeClr val="tx1"/>
                </a:solidFill>
                <a:latin typeface="Arial" panose="020B0604020202020204" pitchFamily="34" charset="0"/>
                <a:ea typeface="ＭＳ Ｐゴシック" charset="0"/>
                <a:cs typeface="Arial" panose="020B0604020202020204" pitchFamily="34" charset="0"/>
              </a:rPr>
              <a:t>تشجع البوذية          على عدم وجود          أي رغبة</a:t>
            </a:r>
            <a:endParaRPr lang="en-US" sz="2400"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rot="16200000">
            <a:off x="-3044031" y="3044031"/>
            <a:ext cx="6858000" cy="769938"/>
          </a:xfrm>
        </p:spPr>
        <p:txBody>
          <a:bodyPr/>
          <a:lstStyle/>
          <a:p>
            <a:pPr eaLnBrk="1" hangingPunct="1">
              <a:defRPr/>
            </a:pPr>
            <a:r>
              <a:rPr lang="ar-JO" sz="4000" dirty="0">
                <a:solidFill>
                  <a:srgbClr val="FFFFFF"/>
                </a:solidFill>
              </a:rPr>
              <a:t>قانون الإيمان الرسولي</a:t>
            </a:r>
            <a:endParaRPr lang="en-US" sz="4000" dirty="0">
              <a:solidFill>
                <a:srgbClr val="FFFFFF"/>
              </a:solidFill>
            </a:endParaRPr>
          </a:p>
        </p:txBody>
      </p:sp>
      <p:pic>
        <p:nvPicPr>
          <p:cNvPr id="388099" name="Picture 2" descr="12apostles.jpg"/>
          <p:cNvPicPr>
            <a:picLocks noChangeAspect="1"/>
          </p:cNvPicPr>
          <p:nvPr/>
        </p:nvPicPr>
        <p:blipFill rotWithShape="1">
          <a:blip r:embed="rId3">
            <a:extLst>
              <a:ext uri="{28A0092B-C50C-407E-A947-70E740481C1C}">
                <a14:useLocalDpi xmlns:a14="http://schemas.microsoft.com/office/drawing/2010/main"/>
              </a:ext>
            </a:extLst>
          </a:blip>
          <a:srcRect b="19789"/>
          <a:stretch/>
        </p:blipFill>
        <p:spPr bwMode="auto">
          <a:xfrm>
            <a:off x="900113" y="-26987"/>
            <a:ext cx="8243887"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 name="Text Box 7"/>
          <p:cNvSpPr txBox="1">
            <a:spLocks noChangeArrowheads="1"/>
          </p:cNvSpPr>
          <p:nvPr/>
        </p:nvSpPr>
        <p:spPr bwMode="auto">
          <a:xfrm>
            <a:off x="82438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defRPr/>
            </a:pPr>
            <a:r>
              <a:rPr lang="ar-JO" b="1" dirty="0">
                <a:solidFill>
                  <a:schemeClr val="bg1"/>
                </a:solidFill>
                <a:latin typeface="Arial"/>
                <a:cs typeface="Arial"/>
              </a:rPr>
              <a:t>153ج</a:t>
            </a:r>
            <a:endParaRPr lang="en-US" sz="1800" dirty="0">
              <a:solidFill>
                <a:schemeClr val="bg1"/>
              </a:solidFill>
              <a:latin typeface="Arial"/>
              <a:cs typeface="Arial"/>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390146" name="Picture 2" descr="12apostl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8825" y="-26988"/>
            <a:ext cx="8385175"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4"/>
          <p:cNvSpPr txBox="1"/>
          <p:nvPr/>
        </p:nvSpPr>
        <p:spPr>
          <a:xfrm>
            <a:off x="827088" y="2266950"/>
            <a:ext cx="8316912" cy="2862322"/>
          </a:xfrm>
          <a:prstGeom prst="rect">
            <a:avLst/>
          </a:prstGeom>
          <a:noFill/>
          <a:effectLst/>
        </p:spPr>
        <p:txBody>
          <a:bodyPr>
            <a:spAutoFit/>
          </a:body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وفي يسوع المسيح ابنه الوحيد ربنا،</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الذي حبل به من الروح القدس،</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وولد من مريم العذراء،</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عانى في عهد بيلاطس البنطي،</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صلب ومات ودفن.</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rot="16200000">
            <a:off x="-3044031" y="3044031"/>
            <a:ext cx="6858000" cy="769938"/>
          </a:xfrm>
        </p:spPr>
        <p:txBody>
          <a:bodyPr/>
          <a:lstStyle/>
          <a:p>
            <a:pPr eaLnBrk="1" hangingPunct="1">
              <a:defRPr/>
            </a:pPr>
            <a:r>
              <a:rPr lang="ar-JO" sz="4000" dirty="0">
                <a:solidFill>
                  <a:srgbClr val="FFFFFF"/>
                </a:solidFill>
                <a:latin typeface="Arial" panose="020B0604020202020204" pitchFamily="34" charset="0"/>
                <a:cs typeface="Arial" panose="020B0604020202020204" pitchFamily="34" charset="0"/>
              </a:rPr>
              <a:t>قانون الإيمان الرسولي</a:t>
            </a:r>
            <a:endParaRPr lang="en-US" sz="4000" dirty="0">
              <a:solidFill>
                <a:srgbClr val="FFFFFF"/>
              </a:solidFill>
              <a:latin typeface="Arial" panose="020B0604020202020204" pitchFamily="34" charset="0"/>
              <a:cs typeface="Arial" panose="020B0604020202020204" pitchFamily="34" charset="0"/>
            </a:endParaRPr>
          </a:p>
        </p:txBody>
      </p:sp>
      <p:sp>
        <p:nvSpPr>
          <p:cNvPr id="9" name="TextBox 8"/>
          <p:cNvSpPr txBox="1"/>
          <p:nvPr/>
        </p:nvSpPr>
        <p:spPr>
          <a:xfrm>
            <a:off x="827088" y="-26988"/>
            <a:ext cx="8316912" cy="1200329"/>
          </a:xfrm>
          <a:prstGeom prst="rect">
            <a:avLst/>
          </a:prstGeom>
          <a:noFill/>
          <a:effectLst/>
        </p:spPr>
        <p:txBody>
          <a:bodyPr>
            <a:spAutoFit/>
          </a:body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أنا أؤمن بالله الآب ضابط الكل،</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صانع السماء والأرض.</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7"/>
          <p:cNvSpPr txBox="1">
            <a:spLocks noChangeArrowheads="1"/>
          </p:cNvSpPr>
          <p:nvPr/>
        </p:nvSpPr>
        <p:spPr bwMode="auto">
          <a:xfrm>
            <a:off x="82438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defRPr/>
            </a:pPr>
            <a:r>
              <a:rPr lang="ar-JO" b="1" dirty="0">
                <a:solidFill>
                  <a:srgbClr val="FFFFFF"/>
                </a:solidFill>
                <a:latin typeface="Arial" panose="020B0604020202020204" pitchFamily="34" charset="0"/>
                <a:cs typeface="Arial" panose="020B0604020202020204" pitchFamily="34" charset="0"/>
              </a:rPr>
              <a:t>153ج</a:t>
            </a:r>
            <a:endParaRPr lang="en-US" sz="1800" dirty="0">
              <a:solidFill>
                <a:srgbClr val="FFFFFF"/>
              </a:solidFill>
              <a:latin typeface="Arial" panose="020B0604020202020204" pitchFamily="34" charset="0"/>
              <a:cs typeface="Arial" panose="020B0604020202020204" pitchFamily="34" charset="0"/>
            </a:endParaRPr>
          </a:p>
        </p:txBody>
      </p:sp>
      <p:grpSp>
        <p:nvGrpSpPr>
          <p:cNvPr id="14" name="Group 13"/>
          <p:cNvGrpSpPr>
            <a:grpSpLocks/>
          </p:cNvGrpSpPr>
          <p:nvPr/>
        </p:nvGrpSpPr>
        <p:grpSpPr bwMode="auto">
          <a:xfrm>
            <a:off x="2378969" y="22004"/>
            <a:ext cx="4969098" cy="2087562"/>
            <a:chOff x="1331640" y="32544"/>
            <a:chExt cx="5976664" cy="2088232"/>
          </a:xfrm>
        </p:grpSpPr>
        <p:sp>
          <p:nvSpPr>
            <p:cNvPr id="12" name="Rounded Rectangular Callout 11"/>
            <p:cNvSpPr/>
            <p:nvPr/>
          </p:nvSpPr>
          <p:spPr>
            <a:xfrm rot="10800000" flipV="1">
              <a:off x="1331640" y="32544"/>
              <a:ext cx="5976664" cy="2088232"/>
            </a:xfrm>
            <a:prstGeom prst="wedgeRoundRectCallout">
              <a:avLst>
                <a:gd name="adj1" fmla="val 2517"/>
                <a:gd name="adj2" fmla="val 69900"/>
                <a:gd name="adj3" fmla="val 16667"/>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Arial" panose="020B0604020202020204" pitchFamily="34" charset="0"/>
                <a:cs typeface="Arial" panose="020B0604020202020204" pitchFamily="34" charset="0"/>
              </a:endParaRPr>
            </a:p>
          </p:txBody>
        </p:sp>
        <p:sp>
          <p:nvSpPr>
            <p:cNvPr id="390162" name="TextBox 12"/>
            <p:cNvSpPr txBox="1">
              <a:spLocks noChangeArrowheads="1"/>
            </p:cNvSpPr>
            <p:nvPr/>
          </p:nvSpPr>
          <p:spPr bwMode="auto">
            <a:xfrm>
              <a:off x="1691680" y="391781"/>
              <a:ext cx="5400600" cy="1385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2800" b="1" dirty="0">
                  <a:latin typeface="Arial" panose="020B0604020202020204" pitchFamily="34" charset="0"/>
                  <a:cs typeface="Arial" panose="020B0604020202020204" pitchFamily="34" charset="0"/>
                </a:rPr>
                <a:t>لم يصبح يسوع (المسيح) عند معموديته فحسب، كما ادعى الغنوسيون بل حُبل به بالروح.</a:t>
              </a:r>
              <a:endParaRPr lang="en-US" sz="2800" b="1" dirty="0">
                <a:latin typeface="Arial" panose="020B0604020202020204" pitchFamily="34" charset="0"/>
                <a:cs typeface="Arial" panose="020B0604020202020204" pitchFamily="34" charset="0"/>
              </a:endParaRPr>
            </a:p>
          </p:txBody>
        </p:sp>
      </p:grpSp>
      <p:grpSp>
        <p:nvGrpSpPr>
          <p:cNvPr id="10" name="Group 9"/>
          <p:cNvGrpSpPr>
            <a:grpSpLocks/>
          </p:cNvGrpSpPr>
          <p:nvPr/>
        </p:nvGrpSpPr>
        <p:grpSpPr bwMode="auto">
          <a:xfrm>
            <a:off x="1619250" y="2060575"/>
            <a:ext cx="5976938" cy="2089150"/>
            <a:chOff x="1619672" y="2060848"/>
            <a:chExt cx="5976664" cy="2088232"/>
          </a:xfrm>
        </p:grpSpPr>
        <p:sp>
          <p:nvSpPr>
            <p:cNvPr id="7" name="Rounded Rectangular Callout 6"/>
            <p:cNvSpPr/>
            <p:nvPr/>
          </p:nvSpPr>
          <p:spPr>
            <a:xfrm flipV="1">
              <a:off x="1619672" y="2060848"/>
              <a:ext cx="5976664" cy="2088232"/>
            </a:xfrm>
            <a:prstGeom prst="wedgeRoundRectCallout">
              <a:avLst>
                <a:gd name="adj1" fmla="val -949"/>
                <a:gd name="adj2" fmla="val 89955"/>
                <a:gd name="adj3" fmla="val 16667"/>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Arial" panose="020B0604020202020204" pitchFamily="34" charset="0"/>
                <a:cs typeface="Arial" panose="020B0604020202020204" pitchFamily="34" charset="0"/>
              </a:endParaRPr>
            </a:p>
          </p:txBody>
        </p:sp>
        <p:sp>
          <p:nvSpPr>
            <p:cNvPr id="390160" name="TextBox 7"/>
            <p:cNvSpPr txBox="1">
              <a:spLocks noChangeArrowheads="1"/>
            </p:cNvSpPr>
            <p:nvPr/>
          </p:nvSpPr>
          <p:spPr bwMode="auto">
            <a:xfrm>
              <a:off x="1979712" y="2420611"/>
              <a:ext cx="5400600" cy="138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2800" b="1" dirty="0">
                  <a:latin typeface="Arial" panose="020B0604020202020204" pitchFamily="34" charset="0"/>
                  <a:cs typeface="Arial" panose="020B0604020202020204" pitchFamily="34" charset="0"/>
                </a:rPr>
                <a:t>علم الغنوسيون أن العالم قد تم خلقه بواسطة ديميورج (خالق العالم المادي) لأنه مادي وبالتالي شرير</a:t>
              </a:r>
              <a:endParaRPr lang="en-US" sz="2800" b="1" dirty="0">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2574033" y="5175807"/>
            <a:ext cx="6480274" cy="1637450"/>
            <a:chOff x="3059832" y="2492896"/>
            <a:chExt cx="5976664" cy="1440160"/>
          </a:xfrm>
        </p:grpSpPr>
        <p:sp>
          <p:nvSpPr>
            <p:cNvPr id="16" name="Rounded Rectangular Callout 15"/>
            <p:cNvSpPr/>
            <p:nvPr/>
          </p:nvSpPr>
          <p:spPr>
            <a:xfrm rot="10800000" flipV="1">
              <a:off x="3059832" y="2492896"/>
              <a:ext cx="5976664" cy="1440160"/>
            </a:xfrm>
            <a:prstGeom prst="wedgeRoundRectCallout">
              <a:avLst>
                <a:gd name="adj1" fmla="val 17797"/>
                <a:gd name="adj2" fmla="val -59311"/>
                <a:gd name="adj3" fmla="val 16667"/>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Arial" panose="020B0604020202020204" pitchFamily="34" charset="0"/>
                <a:cs typeface="Arial" panose="020B0604020202020204" pitchFamily="34" charset="0"/>
              </a:endParaRPr>
            </a:p>
          </p:txBody>
        </p:sp>
        <p:sp>
          <p:nvSpPr>
            <p:cNvPr id="390158" name="TextBox 16"/>
            <p:cNvSpPr txBox="1">
              <a:spLocks noChangeArrowheads="1"/>
            </p:cNvSpPr>
            <p:nvPr/>
          </p:nvSpPr>
          <p:spPr bwMode="auto">
            <a:xfrm>
              <a:off x="3419872" y="2718432"/>
              <a:ext cx="5400600" cy="8391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2800" b="1" dirty="0">
                  <a:latin typeface="Arial" panose="020B0604020202020204" pitchFamily="34" charset="0"/>
                  <a:cs typeface="Arial" panose="020B0604020202020204" pitchFamily="34" charset="0"/>
                </a:rPr>
                <a:t>كان يجب أن يصير المسيح إنساناً             وهكذا ولد وتألم ومات</a:t>
              </a:r>
              <a:endParaRPr lang="en-US" sz="2800" b="1" dirty="0">
                <a:latin typeface="Arial" panose="020B0604020202020204" pitchFamily="34" charset="0"/>
                <a:cs typeface="Arial" panose="020B0604020202020204" pitchFamily="34" charset="0"/>
              </a:endParaRPr>
            </a:p>
          </p:txBody>
        </p:sp>
      </p:grpSp>
      <p:grpSp>
        <p:nvGrpSpPr>
          <p:cNvPr id="22" name="Group 21"/>
          <p:cNvGrpSpPr>
            <a:grpSpLocks/>
          </p:cNvGrpSpPr>
          <p:nvPr/>
        </p:nvGrpSpPr>
        <p:grpSpPr bwMode="auto">
          <a:xfrm>
            <a:off x="900113" y="5859150"/>
            <a:ext cx="8064500" cy="1021076"/>
            <a:chOff x="899592" y="5858955"/>
            <a:chExt cx="8064896" cy="1021749"/>
          </a:xfrm>
        </p:grpSpPr>
        <p:sp>
          <p:nvSpPr>
            <p:cNvPr id="20" name="Rounded Rectangular Callout 19"/>
            <p:cNvSpPr/>
            <p:nvPr/>
          </p:nvSpPr>
          <p:spPr>
            <a:xfrm flipV="1">
              <a:off x="899592" y="5876743"/>
              <a:ext cx="8064896" cy="1003961"/>
            </a:xfrm>
            <a:prstGeom prst="wedgeRoundRectCallout">
              <a:avLst>
                <a:gd name="adj1" fmla="val 14674"/>
                <a:gd name="adj2" fmla="val 118821"/>
                <a:gd name="adj3" fmla="val 16667"/>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Arial" panose="020B0604020202020204" pitchFamily="34" charset="0"/>
                <a:cs typeface="Arial" panose="020B0604020202020204" pitchFamily="34" charset="0"/>
              </a:endParaRPr>
            </a:p>
          </p:txBody>
        </p:sp>
        <p:sp>
          <p:nvSpPr>
            <p:cNvPr id="390156" name="TextBox 20"/>
            <p:cNvSpPr txBox="1">
              <a:spLocks noChangeArrowheads="1"/>
            </p:cNvSpPr>
            <p:nvPr/>
          </p:nvSpPr>
          <p:spPr bwMode="auto">
            <a:xfrm>
              <a:off x="1115616" y="5858955"/>
              <a:ext cx="7776864" cy="954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2800" b="1" dirty="0">
                  <a:latin typeface="Arial" panose="020B0604020202020204" pitchFamily="34" charset="0"/>
                  <a:cs typeface="Arial" panose="020B0604020202020204" pitchFamily="34" charset="0"/>
                </a:rPr>
                <a:t>لم يكن موته أسطورة لكنه حدث تاريخياً                             في زمان حكم بيلاطس (26-36 م)</a:t>
              </a:r>
              <a:endParaRPr lang="en-US" sz="2800" b="1" dirty="0">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nodeType="clickEffect">
                                  <p:stCondLst>
                                    <p:cond delay="0"/>
                                  </p:stCondLst>
                                  <p:childTnLst>
                                    <p:animEffect transition="out" filter="blinds(horizontal)">
                                      <p:cBhvr>
                                        <p:cTn id="11" dur="500"/>
                                        <p:tgtEl>
                                          <p:spTgt spid="10"/>
                                        </p:tgtEl>
                                      </p:cBhvr>
                                    </p:animEffect>
                                    <p:set>
                                      <p:cBhvr>
                                        <p:cTn id="12" dur="1" fill="hold">
                                          <p:stCondLst>
                                            <p:cond delay="499"/>
                                          </p:stCondLst>
                                        </p:cTn>
                                        <p:tgtEl>
                                          <p:spTgt spid="10"/>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down)">
                                      <p:cBhvr>
                                        <p:cTn id="19" dur="500"/>
                                        <p:tgtEl>
                                          <p:spTgt spid="1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xit" presetSubtype="10" fill="hold" nodeType="clickEffect">
                                  <p:stCondLst>
                                    <p:cond delay="0"/>
                                  </p:stCondLst>
                                  <p:childTnLst>
                                    <p:animEffect transition="out" filter="blinds(horizontal)">
                                      <p:cBhvr>
                                        <p:cTn id="23" dur="500"/>
                                        <p:tgtEl>
                                          <p:spTgt spid="14"/>
                                        </p:tgtEl>
                                      </p:cBhvr>
                                    </p:animEffect>
                                    <p:set>
                                      <p:cBhvr>
                                        <p:cTn id="24" dur="1" fill="hold">
                                          <p:stCondLst>
                                            <p:cond delay="499"/>
                                          </p:stCondLst>
                                        </p:cTn>
                                        <p:tgtEl>
                                          <p:spTgt spid="14"/>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3" presetClass="exit" presetSubtype="10" fill="hold" nodeType="clickEffect">
                                  <p:stCondLst>
                                    <p:cond delay="0"/>
                                  </p:stCondLst>
                                  <p:childTnLst>
                                    <p:animEffect transition="out" filter="blinds(horizontal)">
                                      <p:cBhvr>
                                        <p:cTn id="33" dur="500"/>
                                        <p:tgtEl>
                                          <p:spTgt spid="18"/>
                                        </p:tgtEl>
                                      </p:cBhvr>
                                    </p:animEffect>
                                    <p:set>
                                      <p:cBhvr>
                                        <p:cTn id="34" dur="1" fill="hold">
                                          <p:stCondLst>
                                            <p:cond delay="499"/>
                                          </p:stCondLst>
                                        </p:cTn>
                                        <p:tgtEl>
                                          <p:spTgt spid="18"/>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1" fill="hold"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wipe(up)">
                                      <p:cBhvr>
                                        <p:cTn id="3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392194" name="Picture 2" descr="12apostl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8825" y="-26988"/>
            <a:ext cx="8385175"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rot="16200000">
            <a:off x="-3044031" y="3044031"/>
            <a:ext cx="6858000" cy="769938"/>
          </a:xfrm>
        </p:spPr>
        <p:txBody>
          <a:bodyPr/>
          <a:lstStyle/>
          <a:p>
            <a:pPr eaLnBrk="1" hangingPunct="1">
              <a:defRPr/>
            </a:pPr>
            <a:r>
              <a:rPr lang="ar-JO" sz="4000" dirty="0">
                <a:solidFill>
                  <a:srgbClr val="FFFFFF"/>
                </a:solidFill>
                <a:latin typeface="Arial" panose="020B0604020202020204" pitchFamily="34" charset="0"/>
                <a:cs typeface="Arial" panose="020B0604020202020204" pitchFamily="34" charset="0"/>
              </a:rPr>
              <a:t>قانون الإيمان الرسولي</a:t>
            </a:r>
            <a:endParaRPr lang="en-US" sz="4000" dirty="0">
              <a:solidFill>
                <a:srgbClr val="FFFFFF"/>
              </a:solidFill>
              <a:latin typeface="Arial" panose="020B0604020202020204" pitchFamily="34" charset="0"/>
              <a:cs typeface="Arial" panose="020B0604020202020204" pitchFamily="34" charset="0"/>
            </a:endParaRPr>
          </a:p>
        </p:txBody>
      </p:sp>
      <p:sp>
        <p:nvSpPr>
          <p:cNvPr id="5" name="TextBox 4"/>
          <p:cNvSpPr txBox="1"/>
          <p:nvPr/>
        </p:nvSpPr>
        <p:spPr>
          <a:xfrm>
            <a:off x="798513" y="2006838"/>
            <a:ext cx="8316912" cy="2862322"/>
          </a:xfrm>
          <a:prstGeom prst="rect">
            <a:avLst/>
          </a:prstGeom>
          <a:noFill/>
          <a:effectLst/>
        </p:spPr>
        <p:txBody>
          <a:bodyPr>
            <a:spAutoFit/>
          </a:body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ونزل إلى الجحيم.</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وفي اليوم الثالث قام من بين الأموات.</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وصعد إلى السماء وجلس عن يمين الله الآب ضابط الكل.</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ومن هناك سيأتي ليدين الأحياء والأموات.</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7"/>
          <p:cNvSpPr txBox="1">
            <a:spLocks noChangeArrowheads="1"/>
          </p:cNvSpPr>
          <p:nvPr/>
        </p:nvSpPr>
        <p:spPr bwMode="auto">
          <a:xfrm>
            <a:off x="82438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defRPr/>
            </a:pPr>
            <a:r>
              <a:rPr lang="ar-JO" b="1" dirty="0">
                <a:solidFill>
                  <a:schemeClr val="bg1"/>
                </a:solidFill>
                <a:latin typeface="Arial" panose="020B0604020202020204" pitchFamily="34" charset="0"/>
                <a:cs typeface="Arial" panose="020B0604020202020204" pitchFamily="34" charset="0"/>
              </a:rPr>
              <a:t>153ج</a:t>
            </a:r>
            <a:endParaRPr lang="en-US" sz="1800" dirty="0">
              <a:solidFill>
                <a:schemeClr val="bg1"/>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827088" y="33338"/>
            <a:ext cx="7489825" cy="1439862"/>
            <a:chOff x="3059832" y="2492896"/>
            <a:chExt cx="5976664" cy="1439544"/>
          </a:xfrm>
        </p:grpSpPr>
        <p:sp>
          <p:nvSpPr>
            <p:cNvPr id="8" name="Rounded Rectangular Callout 7"/>
            <p:cNvSpPr/>
            <p:nvPr/>
          </p:nvSpPr>
          <p:spPr>
            <a:xfrm rot="10800000" flipV="1">
              <a:off x="3059832" y="2492896"/>
              <a:ext cx="5976664" cy="1439544"/>
            </a:xfrm>
            <a:prstGeom prst="wedgeRoundRectCallout">
              <a:avLst>
                <a:gd name="adj1" fmla="val -6203"/>
                <a:gd name="adj2" fmla="val 77196"/>
                <a:gd name="adj3" fmla="val 16667"/>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Arial" panose="020B0604020202020204" pitchFamily="34" charset="0"/>
                <a:cs typeface="Arial" panose="020B0604020202020204" pitchFamily="34" charset="0"/>
              </a:endParaRPr>
            </a:p>
          </p:txBody>
        </p:sp>
        <p:sp>
          <p:nvSpPr>
            <p:cNvPr id="392200" name="TextBox 9"/>
            <p:cNvSpPr txBox="1">
              <a:spLocks noChangeArrowheads="1"/>
            </p:cNvSpPr>
            <p:nvPr/>
          </p:nvSpPr>
          <p:spPr bwMode="auto">
            <a:xfrm>
              <a:off x="3117300" y="2564904"/>
              <a:ext cx="5919196" cy="9538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2800" b="1" dirty="0">
                  <a:latin typeface="Arial" panose="020B0604020202020204" pitchFamily="34" charset="0"/>
                  <a:cs typeface="Arial" panose="020B0604020202020204" pitchFamily="34" charset="0"/>
                </a:rPr>
                <a:t>كانت قيامة المسيح جسدية                                     بعكس القيامة الروحية في إنجيل توما الغنوسي</a:t>
              </a:r>
              <a:endParaRPr lang="en-US" sz="2800" b="1" dirty="0">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nodeType="clickEffect">
                                  <p:stCondLst>
                                    <p:cond delay="0"/>
                                  </p:stCondLst>
                                  <p:childTnLst>
                                    <p:animEffect transition="out" filter="blinds(horizontal)">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394242" name="Picture 2" descr="12apostl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8825" y="-26988"/>
            <a:ext cx="8385175"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rot="16200000">
            <a:off x="-3044031" y="3044031"/>
            <a:ext cx="6858000" cy="769938"/>
          </a:xfrm>
        </p:spPr>
        <p:txBody>
          <a:bodyPr/>
          <a:lstStyle/>
          <a:p>
            <a:pPr eaLnBrk="1" hangingPunct="1">
              <a:defRPr/>
            </a:pPr>
            <a:r>
              <a:rPr lang="ar-JO" sz="4000" dirty="0">
                <a:solidFill>
                  <a:srgbClr val="FFFFFF"/>
                </a:solidFill>
                <a:latin typeface="Arial" panose="020B0604020202020204" pitchFamily="34" charset="0"/>
                <a:cs typeface="Arial" panose="020B0604020202020204" pitchFamily="34" charset="0"/>
              </a:rPr>
              <a:t>قانون الإيمان الرسولي</a:t>
            </a:r>
            <a:endParaRPr lang="en-US" sz="4000" dirty="0">
              <a:solidFill>
                <a:srgbClr val="FFFFFF"/>
              </a:solidFill>
              <a:latin typeface="Arial" panose="020B0604020202020204" pitchFamily="34" charset="0"/>
              <a:cs typeface="Arial" panose="020B0604020202020204" pitchFamily="34" charset="0"/>
            </a:endParaRPr>
          </a:p>
        </p:txBody>
      </p:sp>
      <p:sp>
        <p:nvSpPr>
          <p:cNvPr id="5" name="TextBox 4"/>
          <p:cNvSpPr txBox="1"/>
          <p:nvPr/>
        </p:nvSpPr>
        <p:spPr>
          <a:xfrm>
            <a:off x="827088" y="1601788"/>
            <a:ext cx="8316912" cy="1754187"/>
          </a:xfrm>
          <a:prstGeom prst="rect">
            <a:avLst/>
          </a:prstGeom>
          <a:noFill/>
          <a:effectLst/>
        </p:spPr>
        <p:txBody>
          <a:bodyPr>
            <a:spAutoFit/>
          </a:body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أنا أؤمن بالروح القدس</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وبالكنيسة المسيحية المقدسة</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وشركة القديسين</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7"/>
          <p:cNvSpPr txBox="1">
            <a:spLocks noChangeArrowheads="1"/>
          </p:cNvSpPr>
          <p:nvPr/>
        </p:nvSpPr>
        <p:spPr bwMode="auto">
          <a:xfrm>
            <a:off x="82438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defRPr/>
            </a:pPr>
            <a:r>
              <a:rPr lang="ar-JO" b="1" dirty="0">
                <a:solidFill>
                  <a:srgbClr val="FFFFFF"/>
                </a:solidFill>
                <a:latin typeface="Arial" panose="020B0604020202020204" pitchFamily="34" charset="0"/>
                <a:cs typeface="Arial" panose="020B0604020202020204" pitchFamily="34" charset="0"/>
              </a:rPr>
              <a:t>153ج</a:t>
            </a:r>
            <a:endParaRPr lang="en-US" sz="1800" dirty="0">
              <a:solidFill>
                <a:srgbClr val="FFFFFF"/>
              </a:solidFill>
              <a:latin typeface="Arial" panose="020B0604020202020204" pitchFamily="34" charset="0"/>
              <a:cs typeface="Arial" panose="020B0604020202020204" pitchFamily="34" charset="0"/>
            </a:endParaRPr>
          </a:p>
        </p:txBody>
      </p:sp>
      <p:sp>
        <p:nvSpPr>
          <p:cNvPr id="7" name="TextBox 6"/>
          <p:cNvSpPr txBox="1"/>
          <p:nvPr/>
        </p:nvSpPr>
        <p:spPr>
          <a:xfrm>
            <a:off x="827088" y="3281363"/>
            <a:ext cx="8316912" cy="1754326"/>
          </a:xfrm>
          <a:prstGeom prst="rect">
            <a:avLst/>
          </a:prstGeom>
          <a:noFill/>
          <a:effectLst/>
        </p:spPr>
        <p:txBody>
          <a:bodyPr>
            <a:spAutoFit/>
          </a:body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مغفرة الخطايا</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وقيامة الجسد</a:t>
            </a:r>
          </a:p>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ووالحياة الأبدية. آمين.</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nvGrpSpPr>
          <p:cNvPr id="8" name="Group 7"/>
          <p:cNvGrpSpPr>
            <a:grpSpLocks/>
          </p:cNvGrpSpPr>
          <p:nvPr/>
        </p:nvGrpSpPr>
        <p:grpSpPr bwMode="auto">
          <a:xfrm>
            <a:off x="827088" y="33337"/>
            <a:ext cx="7416800" cy="1488738"/>
            <a:chOff x="3059832" y="2492896"/>
            <a:chExt cx="5918392" cy="1033332"/>
          </a:xfrm>
        </p:grpSpPr>
        <p:sp>
          <p:nvSpPr>
            <p:cNvPr id="9" name="Rounded Rectangular Callout 8"/>
            <p:cNvSpPr/>
            <p:nvPr/>
          </p:nvSpPr>
          <p:spPr>
            <a:xfrm rot="10800000" flipV="1">
              <a:off x="3059832" y="2492896"/>
              <a:ext cx="5918392" cy="988436"/>
            </a:xfrm>
            <a:prstGeom prst="wedgeRoundRectCallout">
              <a:avLst>
                <a:gd name="adj1" fmla="val -30226"/>
                <a:gd name="adj2" fmla="val 67977"/>
                <a:gd name="adj3" fmla="val 16667"/>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Arial" panose="020B0604020202020204" pitchFamily="34" charset="0"/>
                <a:cs typeface="Arial" panose="020B0604020202020204" pitchFamily="34" charset="0"/>
              </a:endParaRPr>
            </a:p>
          </p:txBody>
        </p:sp>
        <p:sp>
          <p:nvSpPr>
            <p:cNvPr id="394255" name="TextBox 9"/>
            <p:cNvSpPr txBox="1">
              <a:spLocks noChangeArrowheads="1"/>
            </p:cNvSpPr>
            <p:nvPr/>
          </p:nvSpPr>
          <p:spPr bwMode="auto">
            <a:xfrm>
              <a:off x="3289704" y="2564904"/>
              <a:ext cx="5631856" cy="961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2800" b="1" dirty="0">
                  <a:latin typeface="Arial" panose="020B0604020202020204" pitchFamily="34" charset="0"/>
                  <a:cs typeface="Arial" panose="020B0604020202020204" pitchFamily="34" charset="0"/>
                </a:rPr>
                <a:t>فبدلاً من الخلاص عن طريق المعرفة الخاصة (الغنوص) لعدد قليل من الأشخاص، فإن جميع القديسين في الكنيسة الجامعة (الكاثوليكية) يحملون هذه الحقائق.</a:t>
              </a:r>
              <a:endParaRPr lang="en-US" sz="2800" b="1" dirty="0">
                <a:latin typeface="Arial" panose="020B0604020202020204" pitchFamily="34" charset="0"/>
                <a:cs typeface="Arial" panose="020B0604020202020204" pitchFamily="34" charset="0"/>
              </a:endParaRPr>
            </a:p>
          </p:txBody>
        </p:sp>
      </p:grpSp>
      <p:grpSp>
        <p:nvGrpSpPr>
          <p:cNvPr id="11" name="Group 10"/>
          <p:cNvGrpSpPr>
            <a:grpSpLocks/>
          </p:cNvGrpSpPr>
          <p:nvPr/>
        </p:nvGrpSpPr>
        <p:grpSpPr bwMode="auto">
          <a:xfrm>
            <a:off x="827088" y="5229225"/>
            <a:ext cx="8208962" cy="1589088"/>
            <a:chOff x="1619672" y="2446436"/>
            <a:chExt cx="5976664" cy="1702644"/>
          </a:xfrm>
        </p:grpSpPr>
        <p:sp>
          <p:nvSpPr>
            <p:cNvPr id="12" name="Rounded Rectangular Callout 11"/>
            <p:cNvSpPr/>
            <p:nvPr/>
          </p:nvSpPr>
          <p:spPr>
            <a:xfrm flipV="1">
              <a:off x="1619672" y="2446436"/>
              <a:ext cx="5976664" cy="1702644"/>
            </a:xfrm>
            <a:prstGeom prst="wedgeRoundRectCallout">
              <a:avLst>
                <a:gd name="adj1" fmla="val -2040"/>
                <a:gd name="adj2" fmla="val 66599"/>
                <a:gd name="adj3" fmla="val 16667"/>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Arial" panose="020B0604020202020204" pitchFamily="34" charset="0"/>
                <a:cs typeface="Arial" panose="020B0604020202020204" pitchFamily="34" charset="0"/>
              </a:endParaRPr>
            </a:p>
          </p:txBody>
        </p:sp>
        <p:sp>
          <p:nvSpPr>
            <p:cNvPr id="394253" name="TextBox 12"/>
            <p:cNvSpPr txBox="1">
              <a:spLocks noChangeArrowheads="1"/>
            </p:cNvSpPr>
            <p:nvPr/>
          </p:nvSpPr>
          <p:spPr bwMode="auto">
            <a:xfrm>
              <a:off x="1619672" y="2600671"/>
              <a:ext cx="5924237" cy="10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2800" b="1" dirty="0">
                  <a:latin typeface="Arial" panose="020B0604020202020204" pitchFamily="34" charset="0"/>
                  <a:cs typeface="Arial" panose="020B0604020202020204" pitchFamily="34" charset="0"/>
                </a:rPr>
                <a:t>لن تنضم أرواحنا فقط إلى الله بعد الموت. السماء هي المكان المادي الذي سنسكن فيه جسديًا مع الله إلى الأبد.</a:t>
              </a:r>
              <a:endParaRPr lang="en-US" sz="2800" b="1" dirty="0">
                <a:latin typeface="Arial" panose="020B0604020202020204" pitchFamily="34" charset="0"/>
                <a:cs typeface="Arial" panose="020B0604020202020204" pitchFamily="34" charset="0"/>
              </a:endParaRPr>
            </a:p>
          </p:txBody>
        </p:sp>
      </p:grpSp>
      <p:grpSp>
        <p:nvGrpSpPr>
          <p:cNvPr id="4" name="Group 3"/>
          <p:cNvGrpSpPr>
            <a:grpSpLocks/>
          </p:cNvGrpSpPr>
          <p:nvPr/>
        </p:nvGrpSpPr>
        <p:grpSpPr bwMode="auto">
          <a:xfrm>
            <a:off x="827087" y="1916832"/>
            <a:ext cx="8208963" cy="1152525"/>
            <a:chOff x="899592" y="2060847"/>
            <a:chExt cx="8136904" cy="1152127"/>
          </a:xfrm>
        </p:grpSpPr>
        <p:sp>
          <p:nvSpPr>
            <p:cNvPr id="15" name="Rounded Rectangular Callout 14"/>
            <p:cNvSpPr/>
            <p:nvPr/>
          </p:nvSpPr>
          <p:spPr>
            <a:xfrm rot="10800000" flipV="1">
              <a:off x="899592" y="2060847"/>
              <a:ext cx="8136904" cy="1152127"/>
            </a:xfrm>
            <a:prstGeom prst="wedgeRoundRectCallout">
              <a:avLst>
                <a:gd name="adj1" fmla="val 3803"/>
                <a:gd name="adj2" fmla="val 74554"/>
                <a:gd name="adj3" fmla="val 16667"/>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Arial" panose="020B0604020202020204" pitchFamily="34" charset="0"/>
                <a:cs typeface="Arial" panose="020B0604020202020204" pitchFamily="34" charset="0"/>
              </a:endParaRPr>
            </a:p>
          </p:txBody>
        </p:sp>
        <p:sp>
          <p:nvSpPr>
            <p:cNvPr id="394251" name="TextBox 15"/>
            <p:cNvSpPr txBox="1">
              <a:spLocks noChangeArrowheads="1"/>
            </p:cNvSpPr>
            <p:nvPr/>
          </p:nvSpPr>
          <p:spPr bwMode="auto">
            <a:xfrm>
              <a:off x="1114664" y="2114853"/>
              <a:ext cx="7921832" cy="9537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r>
                <a:rPr lang="ar-JO" sz="2800" b="1" dirty="0">
                  <a:latin typeface="Arial" panose="020B0604020202020204" pitchFamily="34" charset="0"/>
                  <a:cs typeface="Arial" panose="020B0604020202020204" pitchFamily="34" charset="0"/>
                </a:rPr>
                <a:t>لا نحتاج إلى التنوير من جهلنا.                                       نحن بحاجة إلى مغفرة خطايانا.</a:t>
              </a:r>
              <a:endParaRPr lang="en-US" sz="2800" b="1" dirty="0">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nodeType="clickEffect">
                                  <p:stCondLst>
                                    <p:cond delay="0"/>
                                  </p:stCondLst>
                                  <p:childTnLst>
                                    <p:animEffect transition="out" filter="blinds(horizontal)">
                                      <p:cBhvr>
                                        <p:cTn id="11" dur="500"/>
                                        <p:tgtEl>
                                          <p:spTgt spid="8"/>
                                        </p:tgtEl>
                                      </p:cBhvr>
                                    </p:animEffect>
                                    <p:set>
                                      <p:cBhvr>
                                        <p:cTn id="12" dur="1" fill="hold">
                                          <p:stCondLst>
                                            <p:cond delay="499"/>
                                          </p:stCondLst>
                                        </p:cTn>
                                        <p:tgtEl>
                                          <p:spTgt spid="8"/>
                                        </p:tgtEl>
                                        <p:attrNameLst>
                                          <p:attrName>style.visibility</p:attrName>
                                        </p:attrNameLst>
                                      </p:cBhvr>
                                      <p:to>
                                        <p:strVal val="hidden"/>
                                      </p:to>
                                    </p:set>
                                  </p:childTnLst>
                                </p:cTn>
                              </p:par>
                            </p:childTnLst>
                          </p:cTn>
                        </p:par>
                        <p:par>
                          <p:cTn id="13" fill="hold" nodeType="afterGroup">
                            <p:stCondLst>
                              <p:cond delay="500"/>
                            </p:stCondLst>
                            <p:childTnLst>
                              <p:par>
                                <p:cTn id="14" presetID="1" presetClass="entr" presetSubtype="0"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4"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down)">
                                      <p:cBhvr>
                                        <p:cTn id="20" dur="500"/>
                                        <p:tgtEl>
                                          <p:spTgt spid="4"/>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nodeType="clickEffect">
                                  <p:stCondLst>
                                    <p:cond delay="0"/>
                                  </p:stCondLst>
                                  <p:childTnLst>
                                    <p:animEffect transition="out" filter="blinds(horizontal)">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 presetClass="exit" presetSubtype="10" fill="hold" nodeType="clickEffect">
                                  <p:stCondLst>
                                    <p:cond delay="0"/>
                                  </p:stCondLst>
                                  <p:childTnLst>
                                    <p:animEffect transition="out" filter="blinds(horizontal)">
                                      <p:cBhvr>
                                        <p:cTn id="34" dur="500"/>
                                        <p:tgtEl>
                                          <p:spTgt spid="11"/>
                                        </p:tgtEl>
                                      </p:cBhvr>
                                    </p:animEffect>
                                    <p:set>
                                      <p:cBhvr>
                                        <p:cTn id="35"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Rot="1" noChangeArrowheads="1"/>
          </p:cNvSpPr>
          <p:nvPr>
            <p:ph type="title"/>
          </p:nvPr>
        </p:nvSpPr>
        <p:spPr>
          <a:xfrm>
            <a:off x="1331640" y="44624"/>
            <a:ext cx="6264696" cy="11430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الأديان الوثنية اليوم</a:t>
            </a:r>
            <a:endParaRPr lang="en-US" sz="4000" dirty="0">
              <a:latin typeface="Arial" panose="020B0604020202020204" pitchFamily="34" charset="0"/>
              <a:ea typeface="ＭＳ Ｐゴシック" charset="0"/>
              <a:cs typeface="Arial" panose="020B0604020202020204" pitchFamily="34" charset="0"/>
            </a:endParaRPr>
          </a:p>
        </p:txBody>
      </p:sp>
      <p:sp>
        <p:nvSpPr>
          <p:cNvPr id="20484" name="Text Box 4"/>
          <p:cNvSpPr txBox="1">
            <a:spLocks noChangeArrowheads="1"/>
          </p:cNvSpPr>
          <p:nvPr/>
        </p:nvSpPr>
        <p:spPr bwMode="auto">
          <a:xfrm>
            <a:off x="609600" y="1577975"/>
            <a:ext cx="7850832" cy="646331"/>
          </a:xfrm>
          <a:prstGeom prst="rect">
            <a:avLst/>
          </a:prstGeom>
          <a:noFill/>
          <a:ln w="9525">
            <a:noFill/>
            <a:miter lim="800000"/>
            <a:headEnd/>
            <a:tailEnd/>
          </a:ln>
          <a:effec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r">
              <a:defRPr/>
            </a:pPr>
            <a:r>
              <a:rPr lang="ar-JO" sz="3600" b="1" dirty="0">
                <a:effectLst>
                  <a:outerShdw blurRad="38100" dist="38100" dir="2700000" algn="tl">
                    <a:srgbClr val="000000"/>
                  </a:outerShdw>
                </a:effectLst>
                <a:latin typeface="Arial" panose="020B0604020202020204" pitchFamily="34" charset="0"/>
                <a:cs typeface="Arial" panose="020B0604020202020204" pitchFamily="34" charset="0"/>
              </a:rPr>
              <a:t>تم معالجة الأمور الأساسية التالية</a:t>
            </a:r>
            <a:endParaRPr lang="en-US" sz="36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396291" name="Picture 7" descr="hindusy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74775"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6292" name="Picture 8" descr="buddasym"/>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00" y="0"/>
            <a:ext cx="1524000" cy="1493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9" name="Rectangle 9"/>
          <p:cNvSpPr>
            <a:spLocks noRot="1" noChangeArrowheads="1"/>
          </p:cNvSpPr>
          <p:nvPr/>
        </p:nvSpPr>
        <p:spPr bwMode="auto">
          <a:xfrm>
            <a:off x="533400" y="2362200"/>
            <a:ext cx="8385175" cy="3733800"/>
          </a:xfrm>
          <a:prstGeom prst="rect">
            <a:avLst/>
          </a:prstGeom>
          <a:noFill/>
          <a:ln w="9525">
            <a:noFill/>
            <a:miter lim="800000"/>
            <a:headEnd/>
            <a:tailEnd/>
          </a:ln>
          <a:effectLst/>
        </p:spPr>
        <p:txBody>
          <a:bodyPr/>
          <a:lstStyle/>
          <a:p>
            <a:pPr algn="r" eaLnBrk="1" hangingPunct="1">
              <a:spcBef>
                <a:spcPct val="20000"/>
              </a:spcBef>
              <a:buClr>
                <a:schemeClr val="hlink"/>
              </a:buClr>
              <a:buSzPct val="80000"/>
              <a:defRPr/>
            </a:pPr>
            <a:r>
              <a:rPr lang="ar-JO" sz="3200"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1. </a:t>
            </a: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من هو الله؟</a:t>
            </a:r>
          </a:p>
          <a:p>
            <a:pPr algn="r" eaLnBrk="1" hangingPunct="1">
              <a:spcBef>
                <a:spcPct val="20000"/>
              </a:spcBef>
              <a:buClr>
                <a:schemeClr val="hlink"/>
              </a:buClr>
              <a:buSzPct val="80000"/>
              <a:defRPr/>
            </a:pPr>
            <a:r>
              <a:rPr lang="ar-JO" sz="3200"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2. </a:t>
            </a: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من أنا؟</a:t>
            </a:r>
          </a:p>
          <a:p>
            <a:pPr algn="r" eaLnBrk="1" hangingPunct="1">
              <a:spcBef>
                <a:spcPct val="20000"/>
              </a:spcBef>
              <a:buClr>
                <a:schemeClr val="hlink"/>
              </a:buClr>
              <a:buSzPct val="80000"/>
              <a:defRPr/>
            </a:pPr>
            <a:r>
              <a:rPr lang="ar-JO" sz="3200"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3. </a:t>
            </a: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ما هو الطريق إلى الله؟</a:t>
            </a:r>
          </a:p>
          <a:p>
            <a:pPr algn="r" eaLnBrk="1" hangingPunct="1">
              <a:spcBef>
                <a:spcPct val="20000"/>
              </a:spcBef>
              <a:buClr>
                <a:schemeClr val="hlink"/>
              </a:buClr>
              <a:buSzPct val="80000"/>
              <a:defRPr/>
            </a:pPr>
            <a:r>
              <a:rPr lang="ar-JO" sz="3200"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4. </a:t>
            </a: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كم فرصة يمكنني الحصول عليها للخلاص؟</a:t>
            </a:r>
          </a:p>
          <a:p>
            <a:pPr algn="r" eaLnBrk="1" hangingPunct="1">
              <a:spcBef>
                <a:spcPct val="20000"/>
              </a:spcBef>
              <a:buClr>
                <a:schemeClr val="hlink"/>
              </a:buClr>
              <a:buSzPct val="80000"/>
              <a:defRPr/>
            </a:pPr>
            <a:r>
              <a:rPr lang="ar-JO" sz="3200"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5. </a:t>
            </a: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ما هي الخطية؟</a:t>
            </a:r>
          </a:p>
          <a:p>
            <a:pPr algn="r" eaLnBrk="1" hangingPunct="1">
              <a:spcBef>
                <a:spcPct val="20000"/>
              </a:spcBef>
              <a:buClr>
                <a:schemeClr val="hlink"/>
              </a:buClr>
              <a:buSzPct val="80000"/>
              <a:defRPr/>
            </a:pPr>
            <a:r>
              <a:rPr lang="ar-JO" sz="3200" dirty="0">
                <a:solidFill>
                  <a:srgbClr val="0066FF"/>
                </a:solidFill>
                <a:effectLst>
                  <a:outerShdw blurRad="38100" dist="38100" dir="2700000" algn="tl">
                    <a:srgbClr val="000000"/>
                  </a:outerShdw>
                </a:effectLst>
                <a:latin typeface="Arial" panose="020B0604020202020204" pitchFamily="34" charset="0"/>
                <a:cs typeface="Arial" panose="020B0604020202020204" pitchFamily="34" charset="0"/>
              </a:rPr>
              <a:t>6. </a:t>
            </a: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كيف أتطهر من خطاياي؟</a:t>
            </a:r>
            <a:endParaRPr lang="en-US" sz="32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20484"/>
                                        </p:tgtEl>
                                        <p:attrNameLst>
                                          <p:attrName>style.visibility</p:attrName>
                                        </p:attrNameLst>
                                      </p:cBhvr>
                                      <p:to>
                                        <p:strVal val="visible"/>
                                      </p:to>
                                    </p:set>
                                    <p:animScale>
                                      <p:cBhvr>
                                        <p:cTn id="7" dur="1000" decel="50000" fill="hold">
                                          <p:stCondLst>
                                            <p:cond delay="0"/>
                                          </p:stCondLst>
                                        </p:cTn>
                                        <p:tgtEl>
                                          <p:spTgt spid="2048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0484"/>
                                        </p:tgtEl>
                                        <p:attrNameLst>
                                          <p:attrName>ppt_x</p:attrName>
                                          <p:attrName>ppt_y</p:attrName>
                                        </p:attrNameLst>
                                      </p:cBhvr>
                                    </p:animMotion>
                                    <p:animEffect transition="in" filter="fade">
                                      <p:cBhvr>
                                        <p:cTn id="9" dur="1000"/>
                                        <p:tgtEl>
                                          <p:spTgt spid="20484"/>
                                        </p:tgtEl>
                                      </p:cBhvr>
                                    </p:animEffect>
                                  </p:childTnLst>
                                </p:cTn>
                              </p:par>
                            </p:childTnLst>
                          </p:cTn>
                        </p:par>
                      </p:childTnLst>
                    </p:cTn>
                  </p:par>
                  <p:par>
                    <p:cTn id="10" fill="hold">
                      <p:stCondLst>
                        <p:cond delay="indefinite"/>
                      </p:stCondLst>
                      <p:childTnLst>
                        <p:par>
                          <p:cTn id="11" fill="hold">
                            <p:stCondLst>
                              <p:cond delay="0"/>
                            </p:stCondLst>
                            <p:childTnLst>
                              <p:par>
                                <p:cTn id="12" presetID="35" presetClass="entr" presetSubtype="0" fill="hold" nodeType="clickEffect">
                                  <p:stCondLst>
                                    <p:cond delay="0"/>
                                  </p:stCondLst>
                                  <p:childTnLst>
                                    <p:set>
                                      <p:cBhvr>
                                        <p:cTn id="13" dur="1" fill="hold">
                                          <p:stCondLst>
                                            <p:cond delay="0"/>
                                          </p:stCondLst>
                                        </p:cTn>
                                        <p:tgtEl>
                                          <p:spTgt spid="20489">
                                            <p:txEl>
                                              <p:pRg st="0" end="0"/>
                                            </p:txEl>
                                          </p:spTgt>
                                        </p:tgtEl>
                                        <p:attrNameLst>
                                          <p:attrName>style.visibility</p:attrName>
                                        </p:attrNameLst>
                                      </p:cBhvr>
                                      <p:to>
                                        <p:strVal val="visible"/>
                                      </p:to>
                                    </p:set>
                                    <p:animEffect transition="in" filter="fade">
                                      <p:cBhvr>
                                        <p:cTn id="14" dur="2000"/>
                                        <p:tgtEl>
                                          <p:spTgt spid="20489">
                                            <p:txEl>
                                              <p:pRg st="0" end="0"/>
                                            </p:txEl>
                                          </p:spTgt>
                                        </p:tgtEl>
                                      </p:cBhvr>
                                    </p:animEffect>
                                    <p:anim calcmode="lin" valueType="num">
                                      <p:cBhvr>
                                        <p:cTn id="15" dur="2000" fill="hold"/>
                                        <p:tgtEl>
                                          <p:spTgt spid="20489">
                                            <p:txEl>
                                              <p:pRg st="0" end="0"/>
                                            </p:txEl>
                                          </p:spTgt>
                                        </p:tgtEl>
                                        <p:attrNameLst>
                                          <p:attrName>style.rotation</p:attrName>
                                        </p:attrNameLst>
                                      </p:cBhvr>
                                      <p:tavLst>
                                        <p:tav tm="0">
                                          <p:val>
                                            <p:fltVal val="720"/>
                                          </p:val>
                                        </p:tav>
                                        <p:tav tm="100000">
                                          <p:val>
                                            <p:fltVal val="0"/>
                                          </p:val>
                                        </p:tav>
                                      </p:tavLst>
                                    </p:anim>
                                    <p:anim calcmode="lin" valueType="num">
                                      <p:cBhvr>
                                        <p:cTn id="16" dur="2000" fill="hold"/>
                                        <p:tgtEl>
                                          <p:spTgt spid="20489">
                                            <p:txEl>
                                              <p:pRg st="0" end="0"/>
                                            </p:txEl>
                                          </p:spTgt>
                                        </p:tgtEl>
                                        <p:attrNameLst>
                                          <p:attrName>ppt_h</p:attrName>
                                        </p:attrNameLst>
                                      </p:cBhvr>
                                      <p:tavLst>
                                        <p:tav tm="0">
                                          <p:val>
                                            <p:fltVal val="0"/>
                                          </p:val>
                                        </p:tav>
                                        <p:tav tm="100000">
                                          <p:val>
                                            <p:strVal val="#ppt_h"/>
                                          </p:val>
                                        </p:tav>
                                      </p:tavLst>
                                    </p:anim>
                                    <p:anim calcmode="lin" valueType="num">
                                      <p:cBhvr>
                                        <p:cTn id="17" dur="2000" fill="hold"/>
                                        <p:tgtEl>
                                          <p:spTgt spid="20489">
                                            <p:txEl>
                                              <p:pRg st="0" end="0"/>
                                            </p:txEl>
                                          </p:spTgt>
                                        </p:tgtEl>
                                        <p:attrNameLst>
                                          <p:attrName>ppt_w</p:attrName>
                                        </p:attrNameLst>
                                      </p:cBhvr>
                                      <p:tavLst>
                                        <p:tav tm="0">
                                          <p:val>
                                            <p:fltVal val="0"/>
                                          </p:val>
                                        </p:tav>
                                        <p:tav tm="100000">
                                          <p:val>
                                            <p:strVal val="#ppt_w"/>
                                          </p:val>
                                        </p:tav>
                                      </p:tavLst>
                                    </p:anim>
                                  </p:childTnLst>
                                </p:cTn>
                              </p:par>
                            </p:childTnLst>
                          </p:cTn>
                        </p:par>
                      </p:childTnLst>
                    </p:cTn>
                  </p:par>
                  <p:par>
                    <p:cTn id="18" fill="hold">
                      <p:stCondLst>
                        <p:cond delay="indefinite"/>
                      </p:stCondLst>
                      <p:childTnLst>
                        <p:par>
                          <p:cTn id="19" fill="hold">
                            <p:stCondLst>
                              <p:cond delay="0"/>
                            </p:stCondLst>
                            <p:childTnLst>
                              <p:par>
                                <p:cTn id="20" presetID="35" presetClass="entr" presetSubtype="0" fill="hold" nodeType="clickEffect">
                                  <p:stCondLst>
                                    <p:cond delay="0"/>
                                  </p:stCondLst>
                                  <p:childTnLst>
                                    <p:set>
                                      <p:cBhvr>
                                        <p:cTn id="21" dur="1" fill="hold">
                                          <p:stCondLst>
                                            <p:cond delay="0"/>
                                          </p:stCondLst>
                                        </p:cTn>
                                        <p:tgtEl>
                                          <p:spTgt spid="20489">
                                            <p:txEl>
                                              <p:pRg st="1" end="1"/>
                                            </p:txEl>
                                          </p:spTgt>
                                        </p:tgtEl>
                                        <p:attrNameLst>
                                          <p:attrName>style.visibility</p:attrName>
                                        </p:attrNameLst>
                                      </p:cBhvr>
                                      <p:to>
                                        <p:strVal val="visible"/>
                                      </p:to>
                                    </p:set>
                                    <p:animEffect transition="in" filter="fade">
                                      <p:cBhvr>
                                        <p:cTn id="22" dur="2000"/>
                                        <p:tgtEl>
                                          <p:spTgt spid="20489">
                                            <p:txEl>
                                              <p:pRg st="1" end="1"/>
                                            </p:txEl>
                                          </p:spTgt>
                                        </p:tgtEl>
                                      </p:cBhvr>
                                    </p:animEffect>
                                    <p:anim calcmode="lin" valueType="num">
                                      <p:cBhvr>
                                        <p:cTn id="23" dur="2000" fill="hold"/>
                                        <p:tgtEl>
                                          <p:spTgt spid="20489">
                                            <p:txEl>
                                              <p:pRg st="1" end="1"/>
                                            </p:txEl>
                                          </p:spTgt>
                                        </p:tgtEl>
                                        <p:attrNameLst>
                                          <p:attrName>style.rotation</p:attrName>
                                        </p:attrNameLst>
                                      </p:cBhvr>
                                      <p:tavLst>
                                        <p:tav tm="0">
                                          <p:val>
                                            <p:fltVal val="720"/>
                                          </p:val>
                                        </p:tav>
                                        <p:tav tm="100000">
                                          <p:val>
                                            <p:fltVal val="0"/>
                                          </p:val>
                                        </p:tav>
                                      </p:tavLst>
                                    </p:anim>
                                    <p:anim calcmode="lin" valueType="num">
                                      <p:cBhvr>
                                        <p:cTn id="24" dur="2000" fill="hold"/>
                                        <p:tgtEl>
                                          <p:spTgt spid="20489">
                                            <p:txEl>
                                              <p:pRg st="1" end="1"/>
                                            </p:txEl>
                                          </p:spTgt>
                                        </p:tgtEl>
                                        <p:attrNameLst>
                                          <p:attrName>ppt_h</p:attrName>
                                        </p:attrNameLst>
                                      </p:cBhvr>
                                      <p:tavLst>
                                        <p:tav tm="0">
                                          <p:val>
                                            <p:fltVal val="0"/>
                                          </p:val>
                                        </p:tav>
                                        <p:tav tm="100000">
                                          <p:val>
                                            <p:strVal val="#ppt_h"/>
                                          </p:val>
                                        </p:tav>
                                      </p:tavLst>
                                    </p:anim>
                                    <p:anim calcmode="lin" valueType="num">
                                      <p:cBhvr>
                                        <p:cTn id="25" dur="2000" fill="hold"/>
                                        <p:tgtEl>
                                          <p:spTgt spid="20489">
                                            <p:txEl>
                                              <p:pRg st="1" end="1"/>
                                            </p:txEl>
                                          </p:spTgt>
                                        </p:tgtEl>
                                        <p:attrNameLst>
                                          <p:attrName>ppt_w</p:attrName>
                                        </p:attrNameLst>
                                      </p:cBhvr>
                                      <p:tavLst>
                                        <p:tav tm="0">
                                          <p:val>
                                            <p:fltVal val="0"/>
                                          </p:val>
                                        </p:tav>
                                        <p:tav tm="100000">
                                          <p:val>
                                            <p:strVal val="#ppt_w"/>
                                          </p:val>
                                        </p:tav>
                                      </p:tavLst>
                                    </p:anim>
                                  </p:childTnLst>
                                </p:cTn>
                              </p:par>
                            </p:childTnLst>
                          </p:cTn>
                        </p:par>
                      </p:childTnLst>
                    </p:cTn>
                  </p:par>
                  <p:par>
                    <p:cTn id="26" fill="hold">
                      <p:stCondLst>
                        <p:cond delay="indefinite"/>
                      </p:stCondLst>
                      <p:childTnLst>
                        <p:par>
                          <p:cTn id="27" fill="hold">
                            <p:stCondLst>
                              <p:cond delay="0"/>
                            </p:stCondLst>
                            <p:childTnLst>
                              <p:par>
                                <p:cTn id="28" presetID="35" presetClass="entr" presetSubtype="0" fill="hold" nodeType="clickEffect">
                                  <p:stCondLst>
                                    <p:cond delay="0"/>
                                  </p:stCondLst>
                                  <p:childTnLst>
                                    <p:set>
                                      <p:cBhvr>
                                        <p:cTn id="29" dur="1" fill="hold">
                                          <p:stCondLst>
                                            <p:cond delay="0"/>
                                          </p:stCondLst>
                                        </p:cTn>
                                        <p:tgtEl>
                                          <p:spTgt spid="20489">
                                            <p:txEl>
                                              <p:pRg st="2" end="2"/>
                                            </p:txEl>
                                          </p:spTgt>
                                        </p:tgtEl>
                                        <p:attrNameLst>
                                          <p:attrName>style.visibility</p:attrName>
                                        </p:attrNameLst>
                                      </p:cBhvr>
                                      <p:to>
                                        <p:strVal val="visible"/>
                                      </p:to>
                                    </p:set>
                                    <p:animEffect transition="in" filter="fade">
                                      <p:cBhvr>
                                        <p:cTn id="30" dur="2000"/>
                                        <p:tgtEl>
                                          <p:spTgt spid="20489">
                                            <p:txEl>
                                              <p:pRg st="2" end="2"/>
                                            </p:txEl>
                                          </p:spTgt>
                                        </p:tgtEl>
                                      </p:cBhvr>
                                    </p:animEffect>
                                    <p:anim calcmode="lin" valueType="num">
                                      <p:cBhvr>
                                        <p:cTn id="31" dur="2000" fill="hold"/>
                                        <p:tgtEl>
                                          <p:spTgt spid="20489">
                                            <p:txEl>
                                              <p:pRg st="2" end="2"/>
                                            </p:txEl>
                                          </p:spTgt>
                                        </p:tgtEl>
                                        <p:attrNameLst>
                                          <p:attrName>style.rotation</p:attrName>
                                        </p:attrNameLst>
                                      </p:cBhvr>
                                      <p:tavLst>
                                        <p:tav tm="0">
                                          <p:val>
                                            <p:fltVal val="720"/>
                                          </p:val>
                                        </p:tav>
                                        <p:tav tm="100000">
                                          <p:val>
                                            <p:fltVal val="0"/>
                                          </p:val>
                                        </p:tav>
                                      </p:tavLst>
                                    </p:anim>
                                    <p:anim calcmode="lin" valueType="num">
                                      <p:cBhvr>
                                        <p:cTn id="32" dur="2000" fill="hold"/>
                                        <p:tgtEl>
                                          <p:spTgt spid="20489">
                                            <p:txEl>
                                              <p:pRg st="2" end="2"/>
                                            </p:txEl>
                                          </p:spTgt>
                                        </p:tgtEl>
                                        <p:attrNameLst>
                                          <p:attrName>ppt_h</p:attrName>
                                        </p:attrNameLst>
                                      </p:cBhvr>
                                      <p:tavLst>
                                        <p:tav tm="0">
                                          <p:val>
                                            <p:fltVal val="0"/>
                                          </p:val>
                                        </p:tav>
                                        <p:tav tm="100000">
                                          <p:val>
                                            <p:strVal val="#ppt_h"/>
                                          </p:val>
                                        </p:tav>
                                      </p:tavLst>
                                    </p:anim>
                                    <p:anim calcmode="lin" valueType="num">
                                      <p:cBhvr>
                                        <p:cTn id="33" dur="2000" fill="hold"/>
                                        <p:tgtEl>
                                          <p:spTgt spid="20489">
                                            <p:txEl>
                                              <p:pRg st="2" end="2"/>
                                            </p:txEl>
                                          </p:spTgt>
                                        </p:tgtEl>
                                        <p:attrNameLst>
                                          <p:attrName>ppt_w</p:attrName>
                                        </p:attrNameLst>
                                      </p:cBhvr>
                                      <p:tavLst>
                                        <p:tav tm="0">
                                          <p:val>
                                            <p:fltVal val="0"/>
                                          </p:val>
                                        </p:tav>
                                        <p:tav tm="100000">
                                          <p:val>
                                            <p:strVal val="#ppt_w"/>
                                          </p:val>
                                        </p:tav>
                                      </p:tavLst>
                                    </p:anim>
                                  </p:childTnLst>
                                </p:cTn>
                              </p:par>
                            </p:childTnLst>
                          </p:cTn>
                        </p:par>
                      </p:childTnLst>
                    </p:cTn>
                  </p:par>
                  <p:par>
                    <p:cTn id="34" fill="hold">
                      <p:stCondLst>
                        <p:cond delay="indefinite"/>
                      </p:stCondLst>
                      <p:childTnLst>
                        <p:par>
                          <p:cTn id="35" fill="hold">
                            <p:stCondLst>
                              <p:cond delay="0"/>
                            </p:stCondLst>
                            <p:childTnLst>
                              <p:par>
                                <p:cTn id="36" presetID="35" presetClass="entr" presetSubtype="0" fill="hold" nodeType="clickEffect">
                                  <p:stCondLst>
                                    <p:cond delay="0"/>
                                  </p:stCondLst>
                                  <p:childTnLst>
                                    <p:set>
                                      <p:cBhvr>
                                        <p:cTn id="37" dur="1" fill="hold">
                                          <p:stCondLst>
                                            <p:cond delay="0"/>
                                          </p:stCondLst>
                                        </p:cTn>
                                        <p:tgtEl>
                                          <p:spTgt spid="20489">
                                            <p:txEl>
                                              <p:pRg st="3" end="3"/>
                                            </p:txEl>
                                          </p:spTgt>
                                        </p:tgtEl>
                                        <p:attrNameLst>
                                          <p:attrName>style.visibility</p:attrName>
                                        </p:attrNameLst>
                                      </p:cBhvr>
                                      <p:to>
                                        <p:strVal val="visible"/>
                                      </p:to>
                                    </p:set>
                                    <p:animEffect transition="in" filter="fade">
                                      <p:cBhvr>
                                        <p:cTn id="38" dur="2000"/>
                                        <p:tgtEl>
                                          <p:spTgt spid="20489">
                                            <p:txEl>
                                              <p:pRg st="3" end="3"/>
                                            </p:txEl>
                                          </p:spTgt>
                                        </p:tgtEl>
                                      </p:cBhvr>
                                    </p:animEffect>
                                    <p:anim calcmode="lin" valueType="num">
                                      <p:cBhvr>
                                        <p:cTn id="39" dur="2000" fill="hold"/>
                                        <p:tgtEl>
                                          <p:spTgt spid="20489">
                                            <p:txEl>
                                              <p:pRg st="3" end="3"/>
                                            </p:txEl>
                                          </p:spTgt>
                                        </p:tgtEl>
                                        <p:attrNameLst>
                                          <p:attrName>style.rotation</p:attrName>
                                        </p:attrNameLst>
                                      </p:cBhvr>
                                      <p:tavLst>
                                        <p:tav tm="0">
                                          <p:val>
                                            <p:fltVal val="720"/>
                                          </p:val>
                                        </p:tav>
                                        <p:tav tm="100000">
                                          <p:val>
                                            <p:fltVal val="0"/>
                                          </p:val>
                                        </p:tav>
                                      </p:tavLst>
                                    </p:anim>
                                    <p:anim calcmode="lin" valueType="num">
                                      <p:cBhvr>
                                        <p:cTn id="40" dur="2000" fill="hold"/>
                                        <p:tgtEl>
                                          <p:spTgt spid="20489">
                                            <p:txEl>
                                              <p:pRg st="3" end="3"/>
                                            </p:txEl>
                                          </p:spTgt>
                                        </p:tgtEl>
                                        <p:attrNameLst>
                                          <p:attrName>ppt_h</p:attrName>
                                        </p:attrNameLst>
                                      </p:cBhvr>
                                      <p:tavLst>
                                        <p:tav tm="0">
                                          <p:val>
                                            <p:fltVal val="0"/>
                                          </p:val>
                                        </p:tav>
                                        <p:tav tm="100000">
                                          <p:val>
                                            <p:strVal val="#ppt_h"/>
                                          </p:val>
                                        </p:tav>
                                      </p:tavLst>
                                    </p:anim>
                                    <p:anim calcmode="lin" valueType="num">
                                      <p:cBhvr>
                                        <p:cTn id="41" dur="2000" fill="hold"/>
                                        <p:tgtEl>
                                          <p:spTgt spid="20489">
                                            <p:txEl>
                                              <p:pRg st="3" end="3"/>
                                            </p:txEl>
                                          </p:spTgt>
                                        </p:tgtEl>
                                        <p:attrNameLst>
                                          <p:attrName>ppt_w</p:attrName>
                                        </p:attrNameLst>
                                      </p:cBhvr>
                                      <p:tavLst>
                                        <p:tav tm="0">
                                          <p:val>
                                            <p:fltVal val="0"/>
                                          </p:val>
                                        </p:tav>
                                        <p:tav tm="100000">
                                          <p:val>
                                            <p:strVal val="#ppt_w"/>
                                          </p:val>
                                        </p:tav>
                                      </p:tavLst>
                                    </p:anim>
                                  </p:childTnLst>
                                </p:cTn>
                              </p:par>
                            </p:childTnLst>
                          </p:cTn>
                        </p:par>
                      </p:childTnLst>
                    </p:cTn>
                  </p:par>
                  <p:par>
                    <p:cTn id="42" fill="hold">
                      <p:stCondLst>
                        <p:cond delay="indefinite"/>
                      </p:stCondLst>
                      <p:childTnLst>
                        <p:par>
                          <p:cTn id="43" fill="hold">
                            <p:stCondLst>
                              <p:cond delay="0"/>
                            </p:stCondLst>
                            <p:childTnLst>
                              <p:par>
                                <p:cTn id="44" presetID="35" presetClass="entr" presetSubtype="0" fill="hold" nodeType="clickEffect">
                                  <p:stCondLst>
                                    <p:cond delay="0"/>
                                  </p:stCondLst>
                                  <p:childTnLst>
                                    <p:set>
                                      <p:cBhvr>
                                        <p:cTn id="45" dur="1" fill="hold">
                                          <p:stCondLst>
                                            <p:cond delay="0"/>
                                          </p:stCondLst>
                                        </p:cTn>
                                        <p:tgtEl>
                                          <p:spTgt spid="20489">
                                            <p:txEl>
                                              <p:pRg st="4" end="4"/>
                                            </p:txEl>
                                          </p:spTgt>
                                        </p:tgtEl>
                                        <p:attrNameLst>
                                          <p:attrName>style.visibility</p:attrName>
                                        </p:attrNameLst>
                                      </p:cBhvr>
                                      <p:to>
                                        <p:strVal val="visible"/>
                                      </p:to>
                                    </p:set>
                                    <p:animEffect transition="in" filter="fade">
                                      <p:cBhvr>
                                        <p:cTn id="46" dur="2000"/>
                                        <p:tgtEl>
                                          <p:spTgt spid="20489">
                                            <p:txEl>
                                              <p:pRg st="4" end="4"/>
                                            </p:txEl>
                                          </p:spTgt>
                                        </p:tgtEl>
                                      </p:cBhvr>
                                    </p:animEffect>
                                    <p:anim calcmode="lin" valueType="num">
                                      <p:cBhvr>
                                        <p:cTn id="47" dur="2000" fill="hold"/>
                                        <p:tgtEl>
                                          <p:spTgt spid="20489">
                                            <p:txEl>
                                              <p:pRg st="4" end="4"/>
                                            </p:txEl>
                                          </p:spTgt>
                                        </p:tgtEl>
                                        <p:attrNameLst>
                                          <p:attrName>style.rotation</p:attrName>
                                        </p:attrNameLst>
                                      </p:cBhvr>
                                      <p:tavLst>
                                        <p:tav tm="0">
                                          <p:val>
                                            <p:fltVal val="720"/>
                                          </p:val>
                                        </p:tav>
                                        <p:tav tm="100000">
                                          <p:val>
                                            <p:fltVal val="0"/>
                                          </p:val>
                                        </p:tav>
                                      </p:tavLst>
                                    </p:anim>
                                    <p:anim calcmode="lin" valueType="num">
                                      <p:cBhvr>
                                        <p:cTn id="48" dur="2000" fill="hold"/>
                                        <p:tgtEl>
                                          <p:spTgt spid="20489">
                                            <p:txEl>
                                              <p:pRg st="4" end="4"/>
                                            </p:txEl>
                                          </p:spTgt>
                                        </p:tgtEl>
                                        <p:attrNameLst>
                                          <p:attrName>ppt_h</p:attrName>
                                        </p:attrNameLst>
                                      </p:cBhvr>
                                      <p:tavLst>
                                        <p:tav tm="0">
                                          <p:val>
                                            <p:fltVal val="0"/>
                                          </p:val>
                                        </p:tav>
                                        <p:tav tm="100000">
                                          <p:val>
                                            <p:strVal val="#ppt_h"/>
                                          </p:val>
                                        </p:tav>
                                      </p:tavLst>
                                    </p:anim>
                                    <p:anim calcmode="lin" valueType="num">
                                      <p:cBhvr>
                                        <p:cTn id="49" dur="2000" fill="hold"/>
                                        <p:tgtEl>
                                          <p:spTgt spid="20489">
                                            <p:txEl>
                                              <p:pRg st="4" end="4"/>
                                            </p:txEl>
                                          </p:spTgt>
                                        </p:tgtEl>
                                        <p:attrNameLst>
                                          <p:attrName>ppt_w</p:attrName>
                                        </p:attrNameLst>
                                      </p:cBhvr>
                                      <p:tavLst>
                                        <p:tav tm="0">
                                          <p:val>
                                            <p:fltVal val="0"/>
                                          </p:val>
                                        </p:tav>
                                        <p:tav tm="100000">
                                          <p:val>
                                            <p:strVal val="#ppt_w"/>
                                          </p:val>
                                        </p:tav>
                                      </p:tavLst>
                                    </p:anim>
                                  </p:childTnLst>
                                </p:cTn>
                              </p:par>
                            </p:childTnLst>
                          </p:cTn>
                        </p:par>
                      </p:childTnLst>
                    </p:cTn>
                  </p:par>
                  <p:par>
                    <p:cTn id="50" fill="hold">
                      <p:stCondLst>
                        <p:cond delay="indefinite"/>
                      </p:stCondLst>
                      <p:childTnLst>
                        <p:par>
                          <p:cTn id="51" fill="hold">
                            <p:stCondLst>
                              <p:cond delay="0"/>
                            </p:stCondLst>
                            <p:childTnLst>
                              <p:par>
                                <p:cTn id="52" presetID="35" presetClass="entr" presetSubtype="0" fill="hold" nodeType="clickEffect">
                                  <p:stCondLst>
                                    <p:cond delay="0"/>
                                  </p:stCondLst>
                                  <p:childTnLst>
                                    <p:set>
                                      <p:cBhvr>
                                        <p:cTn id="53" dur="1" fill="hold">
                                          <p:stCondLst>
                                            <p:cond delay="0"/>
                                          </p:stCondLst>
                                        </p:cTn>
                                        <p:tgtEl>
                                          <p:spTgt spid="20489">
                                            <p:txEl>
                                              <p:pRg st="5" end="5"/>
                                            </p:txEl>
                                          </p:spTgt>
                                        </p:tgtEl>
                                        <p:attrNameLst>
                                          <p:attrName>style.visibility</p:attrName>
                                        </p:attrNameLst>
                                      </p:cBhvr>
                                      <p:to>
                                        <p:strVal val="visible"/>
                                      </p:to>
                                    </p:set>
                                    <p:animEffect transition="in" filter="fade">
                                      <p:cBhvr>
                                        <p:cTn id="54" dur="2000"/>
                                        <p:tgtEl>
                                          <p:spTgt spid="20489">
                                            <p:txEl>
                                              <p:pRg st="5" end="5"/>
                                            </p:txEl>
                                          </p:spTgt>
                                        </p:tgtEl>
                                      </p:cBhvr>
                                    </p:animEffect>
                                    <p:anim calcmode="lin" valueType="num">
                                      <p:cBhvr>
                                        <p:cTn id="55" dur="2000" fill="hold"/>
                                        <p:tgtEl>
                                          <p:spTgt spid="20489">
                                            <p:txEl>
                                              <p:pRg st="5" end="5"/>
                                            </p:txEl>
                                          </p:spTgt>
                                        </p:tgtEl>
                                        <p:attrNameLst>
                                          <p:attrName>style.rotation</p:attrName>
                                        </p:attrNameLst>
                                      </p:cBhvr>
                                      <p:tavLst>
                                        <p:tav tm="0">
                                          <p:val>
                                            <p:fltVal val="720"/>
                                          </p:val>
                                        </p:tav>
                                        <p:tav tm="100000">
                                          <p:val>
                                            <p:fltVal val="0"/>
                                          </p:val>
                                        </p:tav>
                                      </p:tavLst>
                                    </p:anim>
                                    <p:anim calcmode="lin" valueType="num">
                                      <p:cBhvr>
                                        <p:cTn id="56" dur="2000" fill="hold"/>
                                        <p:tgtEl>
                                          <p:spTgt spid="20489">
                                            <p:txEl>
                                              <p:pRg st="5" end="5"/>
                                            </p:txEl>
                                          </p:spTgt>
                                        </p:tgtEl>
                                        <p:attrNameLst>
                                          <p:attrName>ppt_h</p:attrName>
                                        </p:attrNameLst>
                                      </p:cBhvr>
                                      <p:tavLst>
                                        <p:tav tm="0">
                                          <p:val>
                                            <p:fltVal val="0"/>
                                          </p:val>
                                        </p:tav>
                                        <p:tav tm="100000">
                                          <p:val>
                                            <p:strVal val="#ppt_h"/>
                                          </p:val>
                                        </p:tav>
                                      </p:tavLst>
                                    </p:anim>
                                    <p:anim calcmode="lin" valueType="num">
                                      <p:cBhvr>
                                        <p:cTn id="57" dur="2000" fill="hold"/>
                                        <p:tgtEl>
                                          <p:spTgt spid="20489">
                                            <p:txEl>
                                              <p:pRg st="5" end="5"/>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593" name="Picture 2" descr="Ephesian Theatr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3657600" y="-12700"/>
            <a:ext cx="50292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Rectangle 3"/>
          <p:cNvSpPr>
            <a:spLocks noGrp="1" noRot="1" noChangeArrowheads="1"/>
          </p:cNvSpPr>
          <p:nvPr>
            <p:ph type="title"/>
          </p:nvPr>
        </p:nvSpPr>
        <p:spPr>
          <a:xfrm>
            <a:off x="3635896" y="9769"/>
            <a:ext cx="5075312" cy="1249362"/>
          </a:xfrm>
        </p:spPr>
        <p:txBody>
          <a:bodyPr/>
          <a:lstStyle/>
          <a:p>
            <a:pPr eaLnBrk="1" hangingPunct="1">
              <a:defRPr/>
            </a:pPr>
            <a:r>
              <a:rPr lang="ar-JO"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عبادة ديانا</a:t>
            </a:r>
            <a:endParaRPr lang="en-US"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pic>
        <p:nvPicPr>
          <p:cNvPr id="238595" name="Picture 5"/>
          <p:cNvPicPr>
            <a:picLocks noGrp="1" noChangeAspect="1" noChangeArrowheads="1"/>
          </p:cNvPicPr>
          <p:nvPr>
            <p:ph sz="half" idx="1"/>
          </p:nvPr>
        </p:nvPicPr>
        <p:blipFill>
          <a:blip r:embed="rId4" cstate="screen">
            <a:extLst>
              <a:ext uri="{28A0092B-C50C-407E-A947-70E740481C1C}">
                <a14:useLocalDpi xmlns:a14="http://schemas.microsoft.com/office/drawing/2010/main"/>
              </a:ext>
            </a:extLst>
          </a:blip>
          <a:srcRect t="3226"/>
          <a:stretch>
            <a:fillRect/>
          </a:stretch>
        </p:blipFill>
        <p:spPr>
          <a:xfrm>
            <a:off x="228600" y="0"/>
            <a:ext cx="2809875" cy="6858000"/>
          </a:xfrm>
          <a:noFill/>
          <a:extLst>
            <a:ext uri="{909E8E84-426E-40dd-AFC4-6F175D3DCCD1}">
              <a14:hiddenFill xmlns="" xmlns:a14="http://schemas.microsoft.com/office/drawing/2010/main">
                <a:solidFill>
                  <a:srgbClr val="FFFFFF"/>
                </a:solidFill>
              </a14:hiddenFill>
            </a:ext>
          </a:extLst>
        </p:spPr>
      </p:pic>
      <p:sp>
        <p:nvSpPr>
          <p:cNvPr id="65542" name="Rectangle 6"/>
          <p:cNvSpPr>
            <a:spLocks noRot="1" noChangeArrowheads="1"/>
          </p:cNvSpPr>
          <p:nvPr/>
        </p:nvSpPr>
        <p:spPr bwMode="auto">
          <a:xfrm>
            <a:off x="3779912" y="1600200"/>
            <a:ext cx="4824536" cy="4565104"/>
          </a:xfrm>
          <a:prstGeom prst="rect">
            <a:avLst/>
          </a:prstGeom>
          <a:gradFill rotWithShape="1">
            <a:gsLst>
              <a:gs pos="0">
                <a:schemeClr val="accent1">
                  <a:alpha val="47000"/>
                </a:schemeClr>
              </a:gs>
              <a:gs pos="100000">
                <a:schemeClr val="accent1">
                  <a:gamma/>
                  <a:shade val="46275"/>
                  <a:invGamma/>
                </a:schemeClr>
              </a:gs>
            </a:gsLst>
            <a:lin ang="5400000" scaled="1"/>
          </a:gradFill>
          <a:ln w="9525">
            <a:noFill/>
            <a:miter lim="800000"/>
            <a:headEnd/>
            <a:tailEnd/>
          </a:ln>
          <a:effectLst/>
        </p:spPr>
        <p:txBody>
          <a:bodyPr/>
          <a:lstStyle/>
          <a:p>
            <a:pPr marL="342900" indent="-342900" algn="r" eaLnBrk="1" hangingPunct="1">
              <a:lnSpc>
                <a:spcPct val="90000"/>
              </a:lnSpc>
              <a:spcBef>
                <a:spcPct val="20000"/>
              </a:spcBef>
              <a:buClr>
                <a:schemeClr val="hlink"/>
              </a:buClr>
              <a:buSzPct val="80000"/>
              <a:buFont typeface="Arial" charset="0"/>
              <a:buNone/>
              <a:defRPr/>
            </a:pPr>
            <a:r>
              <a:rPr lang="ar-JO" sz="2400" b="1" u="sng" dirty="0">
                <a:effectLst>
                  <a:outerShdw blurRad="38100" dist="38100" dir="2700000" algn="tl">
                    <a:srgbClr val="000000"/>
                  </a:outerShdw>
                </a:effectLst>
                <a:latin typeface="Arial" panose="020B0604020202020204" pitchFamily="34" charset="0"/>
                <a:cs typeface="Arial" panose="020B0604020202020204" pitchFamily="34" charset="0"/>
              </a:rPr>
              <a:t>آرتيمس</a:t>
            </a:r>
            <a:endParaRPr lang="en-US" sz="2400"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lnSpc>
                <a:spcPct val="90000"/>
              </a:lnSpc>
              <a:spcBef>
                <a:spcPct val="20000"/>
              </a:spcBef>
              <a:buClr>
                <a:schemeClr val="hlink"/>
              </a:buClr>
              <a:buSzPct val="80000"/>
              <a:buFont typeface="Arial" charset="0"/>
              <a:buNone/>
              <a:defRPr/>
            </a:pPr>
            <a:r>
              <a:rPr lang="ar-JO" sz="2400" b="1" dirty="0">
                <a:effectLst>
                  <a:outerShdw blurRad="38100" dist="38100" dir="2700000" algn="tl">
                    <a:srgbClr val="000000"/>
                  </a:outerShdw>
                </a:effectLst>
                <a:latin typeface="Arial" panose="020B0604020202020204" pitchFamily="34" charset="0"/>
                <a:cs typeface="Arial" panose="020B0604020202020204" pitchFamily="34" charset="0"/>
              </a:rPr>
              <a:t>آلهة الخصوبة</a:t>
            </a:r>
            <a:endParaRPr lang="en-US" sz="2400"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lnSpc>
                <a:spcPct val="90000"/>
              </a:lnSpc>
              <a:spcBef>
                <a:spcPct val="20000"/>
              </a:spcBef>
              <a:buClr>
                <a:schemeClr val="hlink"/>
              </a:buClr>
              <a:buSzPct val="80000"/>
              <a:buFont typeface="Arial" charset="0"/>
              <a:buNone/>
              <a:defRPr/>
            </a:pPr>
            <a:r>
              <a:rPr lang="ar-JO" sz="2400" b="1" dirty="0">
                <a:effectLst>
                  <a:outerShdw blurRad="38100" dist="38100" dir="2700000" algn="tl">
                    <a:srgbClr val="000000"/>
                  </a:outerShdw>
                </a:effectLst>
                <a:latin typeface="Arial" panose="020B0604020202020204" pitchFamily="34" charset="0"/>
                <a:cs typeface="Arial" panose="020B0604020202020204" pitchFamily="34" charset="0"/>
              </a:rPr>
              <a:t>في الأصل صيادة ومحبّة للطبيعة في العصر الكلاسيكي</a:t>
            </a:r>
            <a:endParaRPr lang="en-US" sz="24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lnSpc>
                <a:spcPct val="90000"/>
              </a:lnSpc>
              <a:spcBef>
                <a:spcPct val="20000"/>
              </a:spcBef>
              <a:buClr>
                <a:schemeClr val="hlink"/>
              </a:buClr>
              <a:buSzPct val="80000"/>
              <a:buFont typeface="Arial" charset="0"/>
              <a:buNone/>
              <a:defRPr/>
            </a:pPr>
            <a:r>
              <a:rPr lang="ar-JO" sz="2400" b="1" dirty="0">
                <a:effectLst>
                  <a:outerShdw blurRad="38100" dist="38100" dir="2700000" algn="tl">
                    <a:srgbClr val="000000"/>
                  </a:outerShdw>
                </a:effectLst>
                <a:latin typeface="Arial" panose="020B0604020202020204" pitchFamily="34" charset="0"/>
                <a:cs typeface="Arial" panose="020B0604020202020204" pitchFamily="34" charset="0"/>
              </a:rPr>
              <a:t>ديانا عند الرومان</a:t>
            </a:r>
            <a:endParaRPr lang="en-US" sz="2400"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lnSpc>
                <a:spcPct val="90000"/>
              </a:lnSpc>
              <a:spcBef>
                <a:spcPct val="20000"/>
              </a:spcBef>
              <a:buClr>
                <a:schemeClr val="hlink"/>
              </a:buClr>
              <a:buSzPct val="80000"/>
              <a:buFont typeface="Arial" charset="0"/>
              <a:buNone/>
              <a:defRPr/>
            </a:pPr>
            <a:r>
              <a:rPr lang="ar-JO" sz="2400" b="1" dirty="0">
                <a:effectLst>
                  <a:outerShdw blurRad="38100" dist="38100" dir="2700000" algn="tl">
                    <a:srgbClr val="000000"/>
                  </a:outerShdw>
                </a:effectLst>
                <a:latin typeface="Arial" panose="020B0604020202020204" pitchFamily="34" charset="0"/>
                <a:cs typeface="Arial" panose="020B0604020202020204" pitchFamily="34" charset="0"/>
              </a:rPr>
              <a:t>العديد من الأثداء (الخصوبة)</a:t>
            </a:r>
          </a:p>
          <a:p>
            <a:pPr marL="342900" indent="-342900" algn="r" eaLnBrk="1" hangingPunct="1">
              <a:lnSpc>
                <a:spcPct val="90000"/>
              </a:lnSpc>
              <a:spcBef>
                <a:spcPct val="20000"/>
              </a:spcBef>
              <a:buClr>
                <a:schemeClr val="hlink"/>
              </a:buClr>
              <a:buSzPct val="80000"/>
              <a:buFont typeface="Arial" charset="0"/>
              <a:buNone/>
              <a:defRPr/>
            </a:pPr>
            <a:r>
              <a:rPr lang="ar-JO" sz="2400" b="1" dirty="0">
                <a:effectLst>
                  <a:outerShdw blurRad="38100" dist="38100" dir="2700000" algn="tl">
                    <a:srgbClr val="000000"/>
                  </a:outerShdw>
                </a:effectLst>
                <a:latin typeface="Arial" panose="020B0604020202020204" pitchFamily="34" charset="0"/>
                <a:cs typeface="Arial" panose="020B0604020202020204" pitchFamily="34" charset="0"/>
              </a:rPr>
              <a:t>ليست غير شرعية</a:t>
            </a:r>
          </a:p>
          <a:p>
            <a:pPr marL="342900" indent="-342900" algn="r" eaLnBrk="1" hangingPunct="1">
              <a:lnSpc>
                <a:spcPct val="90000"/>
              </a:lnSpc>
              <a:spcBef>
                <a:spcPct val="20000"/>
              </a:spcBef>
              <a:buClr>
                <a:schemeClr val="hlink"/>
              </a:buClr>
              <a:buSzPct val="80000"/>
              <a:buFont typeface="Arial" charset="0"/>
              <a:buNone/>
              <a:defRPr/>
            </a:pPr>
            <a:r>
              <a:rPr lang="ar-JO" sz="2400" b="1" dirty="0">
                <a:effectLst>
                  <a:outerShdw blurRad="38100" dist="38100" dir="2700000" algn="tl">
                    <a:srgbClr val="000000"/>
                  </a:outerShdw>
                </a:effectLst>
                <a:latin typeface="Arial" panose="020B0604020202020204" pitchFamily="34" charset="0"/>
                <a:cs typeface="Arial" panose="020B0604020202020204" pitchFamily="34" charset="0"/>
              </a:rPr>
              <a:t>الإلهة الأم في آسيا</a:t>
            </a:r>
          </a:p>
          <a:p>
            <a:pPr marL="342900" indent="-342900" algn="r" eaLnBrk="1" hangingPunct="1">
              <a:lnSpc>
                <a:spcPct val="90000"/>
              </a:lnSpc>
              <a:spcBef>
                <a:spcPct val="20000"/>
              </a:spcBef>
              <a:buClr>
                <a:schemeClr val="hlink"/>
              </a:buClr>
              <a:buSzPct val="80000"/>
              <a:buFont typeface="Arial" charset="0"/>
              <a:buNone/>
              <a:defRPr/>
            </a:pPr>
            <a:r>
              <a:rPr lang="ar-JO" sz="2400" b="1" dirty="0">
                <a:effectLst>
                  <a:outerShdw blurRad="38100" dist="38100" dir="2700000" algn="tl">
                    <a:srgbClr val="000000"/>
                  </a:outerShdw>
                </a:effectLst>
                <a:latin typeface="Arial" panose="020B0604020202020204" pitchFamily="34" charset="0"/>
                <a:cs typeface="Arial" panose="020B0604020202020204" pitchFamily="34" charset="0"/>
              </a:rPr>
              <a:t>مركزها في أفسس</a:t>
            </a:r>
          </a:p>
          <a:p>
            <a:pPr marL="342900" indent="-342900" algn="r" eaLnBrk="1" hangingPunct="1">
              <a:lnSpc>
                <a:spcPct val="90000"/>
              </a:lnSpc>
              <a:spcBef>
                <a:spcPct val="20000"/>
              </a:spcBef>
              <a:buClr>
                <a:schemeClr val="hlink"/>
              </a:buClr>
              <a:buSzPct val="80000"/>
              <a:buFont typeface="Arial" charset="0"/>
              <a:buNone/>
              <a:defRPr/>
            </a:pPr>
            <a:r>
              <a:rPr lang="ar-JO" sz="2400" b="1" dirty="0">
                <a:effectLst>
                  <a:outerShdw blurRad="38100" dist="38100" dir="2700000" algn="tl">
                    <a:srgbClr val="000000"/>
                  </a:outerShdw>
                </a:effectLst>
                <a:latin typeface="Arial" panose="020B0604020202020204" pitchFamily="34" charset="0"/>
                <a:cs typeface="Arial" panose="020B0604020202020204" pitchFamily="34" charset="0"/>
              </a:rPr>
              <a:t>أعمال 19: 23-41</a:t>
            </a:r>
          </a:p>
          <a:p>
            <a:pPr marL="342900" indent="-342900" algn="r" eaLnBrk="1" hangingPunct="1">
              <a:lnSpc>
                <a:spcPct val="90000"/>
              </a:lnSpc>
              <a:spcBef>
                <a:spcPct val="20000"/>
              </a:spcBef>
              <a:buClr>
                <a:schemeClr val="hlink"/>
              </a:buClr>
              <a:buSzPct val="80000"/>
              <a:buFont typeface="Arial" charset="0"/>
              <a:buNone/>
              <a:defRPr/>
            </a:pPr>
            <a:endParaRPr lang="en-US" sz="24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a:grpSpLocks/>
          </p:cNvGrpSpPr>
          <p:nvPr/>
        </p:nvGrpSpPr>
        <p:grpSpPr bwMode="auto">
          <a:xfrm>
            <a:off x="0" y="17463"/>
            <a:ext cx="9180513" cy="6764337"/>
            <a:chOff x="0" y="17463"/>
            <a:chExt cx="9180512" cy="6764337"/>
          </a:xfrm>
        </p:grpSpPr>
        <p:pic>
          <p:nvPicPr>
            <p:cNvPr id="398339" name="Picture 4" descr="Gang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463"/>
              <a:ext cx="9144000" cy="6764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p:nvPr/>
          </p:nvSpPr>
          <p:spPr>
            <a:xfrm>
              <a:off x="6121399" y="3060700"/>
              <a:ext cx="3059113" cy="584200"/>
            </a:xfrm>
            <a:prstGeom prst="rect">
              <a:avLst/>
            </a:prstGeom>
            <a:solidFill>
              <a:schemeClr val="accent4"/>
            </a:solidFill>
          </p:spPr>
          <p:txBody>
            <a:bodyPr>
              <a:spAutoFit/>
            </a:bodyPr>
            <a:lstStyle/>
            <a:p>
              <a:pPr algn="ctr">
                <a:defRPr/>
              </a:pPr>
              <a:r>
                <a:rPr lang="ar-JO" sz="3200" b="1" dirty="0">
                  <a:solidFill>
                    <a:srgbClr val="2F2F0E"/>
                  </a:solidFill>
                  <a:latin typeface="Arial" panose="020B0604020202020204" pitchFamily="34" charset="0"/>
                  <a:cs typeface="Arial" panose="020B0604020202020204" pitchFamily="34" charset="0"/>
                </a:rPr>
                <a:t>تراجع خطير</a:t>
              </a:r>
              <a:endParaRPr lang="en-US" sz="3200" b="1" dirty="0">
                <a:solidFill>
                  <a:srgbClr val="2F2F0E"/>
                </a:solidFill>
                <a:latin typeface="Arial" panose="020B0604020202020204" pitchFamily="34" charset="0"/>
                <a:cs typeface="Arial" panose="020B0604020202020204" pitchFamily="34" charset="0"/>
              </a:endParaRPr>
            </a:p>
          </p:txBody>
        </p:sp>
        <p:sp>
          <p:nvSpPr>
            <p:cNvPr id="7" name="TextBox 6"/>
            <p:cNvSpPr txBox="1"/>
            <p:nvPr/>
          </p:nvSpPr>
          <p:spPr>
            <a:xfrm>
              <a:off x="34925" y="5108575"/>
              <a:ext cx="9037637" cy="707886"/>
            </a:xfrm>
            <a:prstGeom prst="rect">
              <a:avLst/>
            </a:prstGeom>
            <a:solidFill>
              <a:schemeClr val="accent4"/>
            </a:solidFill>
          </p:spPr>
          <p:txBody>
            <a:bodyPr>
              <a:spAutoFit/>
            </a:bodyPr>
            <a:lstStyle/>
            <a:p>
              <a:pPr algn="ctr">
                <a:defRPr/>
              </a:pPr>
              <a:r>
                <a:rPr lang="ar-JO" sz="4000" b="1" dirty="0">
                  <a:solidFill>
                    <a:srgbClr val="2F2F0E"/>
                  </a:solidFill>
                  <a:latin typeface="Arial" panose="020B0604020202020204" pitchFamily="34" charset="0"/>
                  <a:cs typeface="Arial" panose="020B0604020202020204" pitchFamily="34" charset="0"/>
                </a:rPr>
                <a:t>يتجنب الرجال الهندوس المقدسون نهر الجانج القذر</a:t>
              </a:r>
              <a:endParaRPr lang="en-US" sz="4000" b="1" dirty="0">
                <a:solidFill>
                  <a:srgbClr val="2F2F0E"/>
                </a:solidFill>
                <a:latin typeface="Arial" panose="020B0604020202020204" pitchFamily="34" charset="0"/>
                <a:cs typeface="Arial" panose="020B0604020202020204" pitchFamily="34" charset="0"/>
              </a:endParaRPr>
            </a:p>
          </p:txBody>
        </p:sp>
      </p:grpSp>
      <p:sp>
        <p:nvSpPr>
          <p:cNvPr id="21506" name="Rectangle 2"/>
          <p:cNvSpPr>
            <a:spLocks noGrp="1" noRot="1" noChangeArrowheads="1"/>
          </p:cNvSpPr>
          <p:nvPr>
            <p:ph type="title"/>
          </p:nvPr>
        </p:nvSpPr>
        <p:spPr>
          <a:xfrm>
            <a:off x="0" y="0"/>
            <a:ext cx="4648200" cy="1219200"/>
          </a:xfrm>
          <a:solidFill>
            <a:srgbClr val="990033"/>
          </a:solidFill>
        </p:spPr>
        <p:txBody>
          <a:bodyPr/>
          <a:lstStyle/>
          <a:p>
            <a:pPr eaLnBrk="1" hangingPunct="1">
              <a:defRPr/>
            </a:pPr>
            <a:r>
              <a:rPr lang="ar-JO" sz="3600" dirty="0">
                <a:solidFill>
                  <a:schemeClr val="tx1"/>
                </a:solidFill>
                <a:latin typeface="Arial" panose="020B0604020202020204" pitchFamily="34" charset="0"/>
                <a:ea typeface="ＭＳ Ｐゴシック" charset="0"/>
                <a:cs typeface="Arial" panose="020B0604020202020204" pitchFamily="34" charset="0"/>
              </a:rPr>
              <a:t>الرجاء الهندوسي                 في تطهير الخطايا</a:t>
            </a:r>
            <a:endParaRPr lang="en-US" sz="3600"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800" decel="100000"/>
                                        <p:tgtEl>
                                          <p:spTgt spid="4"/>
                                        </p:tgtEl>
                                      </p:cBhvr>
                                    </p:animEffect>
                                    <p:anim calcmode="lin" valueType="num">
                                      <p:cBhvr>
                                        <p:cTn id="8" dur="800" decel="100000" fill="hold"/>
                                        <p:tgtEl>
                                          <p:spTgt spid="4"/>
                                        </p:tgtEl>
                                        <p:attrNameLst>
                                          <p:attrName>style.rotation</p:attrName>
                                        </p:attrNameLst>
                                      </p:cBhvr>
                                      <p:tavLst>
                                        <p:tav tm="0">
                                          <p:val>
                                            <p:fltVal val="-90"/>
                                          </p:val>
                                        </p:tav>
                                        <p:tav tm="100000">
                                          <p:val>
                                            <p:fltVal val="0"/>
                                          </p:val>
                                        </p:tav>
                                      </p:tavLst>
                                    </p:anim>
                                    <p:anim calcmode="lin" valueType="num">
                                      <p:cBhvr>
                                        <p:cTn id="9" dur="800" decel="100000" fill="hold"/>
                                        <p:tgtEl>
                                          <p:spTgt spid="4"/>
                                        </p:tgtEl>
                                        <p:attrNameLst>
                                          <p:attrName>ppt_x</p:attrName>
                                        </p:attrNameLst>
                                      </p:cBhvr>
                                      <p:tavLst>
                                        <p:tav tm="0">
                                          <p:val>
                                            <p:strVal val="#ppt_x+0.4"/>
                                          </p:val>
                                        </p:tav>
                                        <p:tav tm="100000">
                                          <p:val>
                                            <p:strVal val="#ppt_x-0.05"/>
                                          </p:val>
                                        </p:tav>
                                      </p:tavLst>
                                    </p:anim>
                                    <p:anim calcmode="lin" valueType="num">
                                      <p:cBhvr>
                                        <p:cTn id="10" dur="800" decel="100000" fill="hold"/>
                                        <p:tgtEl>
                                          <p:spTgt spid="4"/>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rtl="1"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الرابط للعرض التقديميِّ "خلفيَّات العهد الجديد" متاحٌ على الموقع الإلكترونيّ:</a:t>
            </a:r>
            <a:br>
              <a:rPr lang="ar-JO" sz="2400" b="1" dirty="0">
                <a:solidFill>
                  <a:srgbClr val="FFFFFF"/>
                </a:solidFill>
                <a:latin typeface="Arial" panose="020B0604020202020204" pitchFamily="34" charset="0"/>
                <a:ea typeface="ＭＳ Ｐゴシック" charset="0"/>
                <a:cs typeface="Arial" panose="020B0604020202020204" pitchFamily="34" charset="0"/>
              </a:rPr>
            </a:br>
            <a:r>
              <a:rPr lang="ar-JO" sz="2400" b="1" dirty="0">
                <a:solidFill>
                  <a:srgbClr val="FFFFFF"/>
                </a:solidFill>
                <a:latin typeface="Arial" panose="020B0604020202020204" pitchFamily="34" charset="0"/>
                <a:ea typeface="ＭＳ Ｐゴシック" charset="0"/>
                <a:cs typeface="Arial" panose="020B0604020202020204" pitchFamily="34" charset="0"/>
              </a:rPr>
              <a:t> </a:t>
            </a:r>
            <a:r>
              <a:rPr lang="en-US" sz="2400" b="1" dirty="0">
                <a:solidFill>
                  <a:srgbClr val="FFFFFF"/>
                </a:solidFill>
                <a:latin typeface="Arial" panose="020B0604020202020204" pitchFamily="34" charset="0"/>
                <a:ea typeface="ＭＳ Ｐゴシック" charset="0"/>
                <a:cs typeface="Arial" panose="020B0604020202020204" pitchFamily="34" charset="0"/>
              </a:rPr>
              <a:t>BibleStudyDownloads.org</a:t>
            </a:r>
          </a:p>
        </p:txBody>
      </p:sp>
      <p:sp>
        <p:nvSpPr>
          <p:cNvPr id="99331" name="Rectangle 1026"/>
          <p:cNvSpPr txBox="1">
            <a:spLocks noChangeArrowheads="1"/>
          </p:cNvSpPr>
          <p:nvPr/>
        </p:nvSpPr>
        <p:spPr bwMode="auto">
          <a:xfrm>
            <a:off x="0" y="-27384"/>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1" eaLnBrk="1" fontAlgn="base" latinLnBrk="0" hangingPunct="1">
              <a:lnSpc>
                <a:spcPct val="100000"/>
              </a:lnSpc>
              <a:spcBef>
                <a:spcPct val="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على هذا العرض التقديمي مجانًا</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764704"/>
            <a:ext cx="9232347" cy="5378306"/>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0267728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76390561"/>
      </p:ext>
    </p:extLst>
  </p:cSld>
  <p:clrMapOvr>
    <a:masterClrMapping/>
  </p:clrMapOvr>
  <p:transition/>
</p:sld>
</file>

<file path=ppt/theme/theme1.xml><?xml version="1.0" encoding="utf-8"?>
<a:theme xmlns:a="http://schemas.openxmlformats.org/drawingml/2006/main" name="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2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2_Compass">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3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1.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themeOverride>
</file>

<file path=docProps/app.xml><?xml version="1.0" encoding="utf-8"?>
<Properties xmlns="http://schemas.openxmlformats.org/officeDocument/2006/extended-properties" xmlns:vt="http://schemas.openxmlformats.org/officeDocument/2006/docPropsVTypes">
  <Template>Compass</Template>
  <TotalTime>13987</TotalTime>
  <Words>5784</Words>
  <Application>Microsoft Macintosh PowerPoint</Application>
  <PresentationFormat>On-screen Show (4:3)</PresentationFormat>
  <Paragraphs>696</Paragraphs>
  <Slides>92</Slides>
  <Notes>89</Notes>
  <HiddenSlides>0</HiddenSlides>
  <MMClips>0</MMClips>
  <ScaleCrop>false</ScaleCrop>
  <HeadingPairs>
    <vt:vector size="6" baseType="variant">
      <vt:variant>
        <vt:lpstr>Fonts Used</vt:lpstr>
      </vt:variant>
      <vt:variant>
        <vt:i4>19</vt:i4>
      </vt:variant>
      <vt:variant>
        <vt:lpstr>Theme</vt:lpstr>
      </vt:variant>
      <vt:variant>
        <vt:i4>21</vt:i4>
      </vt:variant>
      <vt:variant>
        <vt:lpstr>Slide Titles</vt:lpstr>
      </vt:variant>
      <vt:variant>
        <vt:i4>92</vt:i4>
      </vt:variant>
    </vt:vector>
  </HeadingPairs>
  <TitlesOfParts>
    <vt:vector size="132" baseType="lpstr">
      <vt:lpstr>Aril</vt:lpstr>
      <vt:lpstr>ＭＳ Ｐゴシック</vt:lpstr>
      <vt:lpstr>Times</vt:lpstr>
      <vt:lpstr>Times Roman</vt:lpstr>
      <vt:lpstr>Arial</vt:lpstr>
      <vt:lpstr>Arial Black</vt:lpstr>
      <vt:lpstr>Arial Narrow</vt:lpstr>
      <vt:lpstr>Book Antiqua</vt:lpstr>
      <vt:lpstr>Calibri</vt:lpstr>
      <vt:lpstr>Comic Sans MS</vt:lpstr>
      <vt:lpstr>Copperplate Gothic Light</vt:lpstr>
      <vt:lpstr>Garamond</vt:lpstr>
      <vt:lpstr>Georgia</vt:lpstr>
      <vt:lpstr>Impact</vt:lpstr>
      <vt:lpstr>Lucida Sans</vt:lpstr>
      <vt:lpstr>Tahoma</vt:lpstr>
      <vt:lpstr>Times New Roman</vt:lpstr>
      <vt:lpstr>Trebuchet MS</vt:lpstr>
      <vt:lpstr>Wingdings</vt:lpstr>
      <vt:lpstr>Compass</vt:lpstr>
      <vt:lpstr>Strategic</vt:lpstr>
      <vt:lpstr>4_Office Theme</vt:lpstr>
      <vt:lpstr>Default Design</vt:lpstr>
      <vt:lpstr>1_Compass</vt:lpstr>
      <vt:lpstr>1_Beam</vt:lpstr>
      <vt:lpstr>3_Beam</vt:lpstr>
      <vt:lpstr>1_Blank Presentation</vt:lpstr>
      <vt:lpstr>1_Orbit</vt:lpstr>
      <vt:lpstr>Stream</vt:lpstr>
      <vt:lpstr>1_預設簡報設計</vt:lpstr>
      <vt:lpstr>4_Beam</vt:lpstr>
      <vt:lpstr>5_Office Theme</vt:lpstr>
      <vt:lpstr>2_Compass</vt:lpstr>
      <vt:lpstr>2_Beam</vt:lpstr>
      <vt:lpstr>1_Blue Diagonal</vt:lpstr>
      <vt:lpstr>3_Compass</vt:lpstr>
      <vt:lpstr>4_Compass</vt:lpstr>
      <vt:lpstr>2_Expedition</vt:lpstr>
      <vt:lpstr>Expedition</vt:lpstr>
      <vt:lpstr>Orbit</vt:lpstr>
      <vt:lpstr>الديانات الوثنية</vt:lpstr>
      <vt:lpstr>Acts 1-8 Map</vt:lpstr>
      <vt:lpstr>رحلتي بولس التبشيرية الأولى والثانية</vt:lpstr>
      <vt:lpstr>الديانات الوثنية</vt:lpstr>
      <vt:lpstr>الديانات الوثنية</vt:lpstr>
      <vt:lpstr>Greek &amp; Roman Mythology</vt:lpstr>
      <vt:lpstr>استيراد الآلهة من اليونان</vt:lpstr>
      <vt:lpstr>استيراد الآلهة من اليونان</vt:lpstr>
      <vt:lpstr>عبادة ديانا</vt:lpstr>
      <vt:lpstr>استشهاد بيربيتوا (203 م)</vt:lpstr>
      <vt:lpstr>لقد قلد الرومان اليونانيين في  تحديد أنواع الآلهة التي يجب عبادتها،  واكتفوا بتغيير أسمائهم ببساطة</vt:lpstr>
      <vt:lpstr>التقويم الروماني</vt:lpstr>
      <vt:lpstr>الأشهر الرومانية</vt:lpstr>
      <vt:lpstr>سنة    الكلب</vt:lpstr>
      <vt:lpstr>سعي الرجل الوثني</vt:lpstr>
      <vt:lpstr>فشل الآلهة الوثنية</vt:lpstr>
      <vt:lpstr>الديانات الوثنية</vt:lpstr>
      <vt:lpstr>مقارنة الإثنتين</vt:lpstr>
      <vt:lpstr>فيثاغورس</vt:lpstr>
      <vt:lpstr>أفلاطون</vt:lpstr>
      <vt:lpstr>المتشائمون: أنتيسثينيس</vt:lpstr>
      <vt:lpstr>المتشائمون: ديوجينوس السينوبي</vt:lpstr>
      <vt:lpstr>المتشائمون: ديوجينوس السينوبي</vt:lpstr>
      <vt:lpstr>المتشائمون: ديوجينوس السينوبي</vt:lpstr>
      <vt:lpstr>الأرسطية</vt:lpstr>
      <vt:lpstr>عناصر أرسطو الأربعة</vt:lpstr>
      <vt:lpstr>الأبيقوريون والرواقيون في البارثينون</vt:lpstr>
      <vt:lpstr>البارثينون: مكان المجادلات</vt:lpstr>
      <vt:lpstr>الأبيقورية</vt:lpstr>
      <vt:lpstr>الرواقية</vt:lpstr>
      <vt:lpstr>الرواقية اليوم</vt:lpstr>
      <vt:lpstr>الشك: بايرو إليس</vt:lpstr>
      <vt:lpstr>الإنتقائيون</vt:lpstr>
      <vt:lpstr>الإنتقائيون اليوم = المفكرون الأحرار</vt:lpstr>
      <vt:lpstr>تحدي الفلسفة اليونانية                                  ضد المسيحية</vt:lpstr>
      <vt:lpstr>الديانات الوثنية</vt:lpstr>
      <vt:lpstr>أغسطس (30 ق.م – 14 م) تم عبادته بعد موته</vt:lpstr>
      <vt:lpstr>كاليجولا  (37-41 م)</vt:lpstr>
      <vt:lpstr>نيرون (54-68 م)</vt:lpstr>
      <vt:lpstr>دوميتيان (81-96 م)</vt:lpstr>
      <vt:lpstr>متى كتب يوحنا الرؤيا؟</vt:lpstr>
      <vt:lpstr>هددت عبادة  الإمبراطور المسيحيين</vt:lpstr>
      <vt:lpstr>استشهاد بوليكاربوس</vt:lpstr>
      <vt:lpstr>نموذج برغامس: الإستمرار رغم المساومة</vt:lpstr>
      <vt:lpstr>مذبح زيوس</vt:lpstr>
      <vt:lpstr>بليني الأصغر (111- 113 م)</vt:lpstr>
      <vt:lpstr>مراسلات مفيدة (111 ب. م)</vt:lpstr>
      <vt:lpstr>معاناة الكنيسة المبكرة</vt:lpstr>
      <vt:lpstr>معاناة الكنيسة المبكرة</vt:lpstr>
      <vt:lpstr>معاناة الكنيسة المبكرة</vt:lpstr>
      <vt:lpstr>الديانات الوثنية</vt:lpstr>
      <vt:lpstr>الديانات السرية</vt:lpstr>
      <vt:lpstr>الدين السري اليوناني</vt:lpstr>
      <vt:lpstr>بدعة الإليوسينية</vt:lpstr>
      <vt:lpstr>لا تفوت ما هو واضح</vt:lpstr>
      <vt:lpstr>الميثراسية</vt:lpstr>
      <vt:lpstr>الميثراسية</vt:lpstr>
      <vt:lpstr>الميثراسية تذبح الثور</vt:lpstr>
      <vt:lpstr>ارتفاع الميثراسية (القرن الثالث الميلادي)</vt:lpstr>
      <vt:lpstr>Egyptian Mythology</vt:lpstr>
      <vt:lpstr>ثعبان وثني ساحر؟</vt:lpstr>
      <vt:lpstr>إيزيس، إلهة مصرية</vt:lpstr>
      <vt:lpstr>ديونيسوس</vt:lpstr>
      <vt:lpstr>بدعة سيبيل</vt:lpstr>
      <vt:lpstr>مصباح حديدي برونزي                                           (الإلهة سيبيل مفقودة على الظهر)</vt:lpstr>
      <vt:lpstr>كورنثوس : تقاطع الفجور</vt:lpstr>
      <vt:lpstr>معبر        كورنثوس</vt:lpstr>
      <vt:lpstr>مشهد من عبر كورنثوس من المدينة</vt:lpstr>
      <vt:lpstr>الفجور            في كل الفصول</vt:lpstr>
      <vt:lpstr>هيكل أفروديت</vt:lpstr>
      <vt:lpstr>هيكل أفروديت</vt:lpstr>
      <vt:lpstr>عبادة لا معنى لها </vt:lpstr>
      <vt:lpstr>الديانات الوثنية</vt:lpstr>
      <vt:lpstr>علم التنجيم</vt:lpstr>
      <vt:lpstr>كلمات لا يجب أن يستخدمها المؤمنون</vt:lpstr>
      <vt:lpstr>وأنظر إلى معبوداتكم وجدت أيضاً مذبحاً مكتوباً عليه لإله مجهول (بولس في أعمال 17)</vt:lpstr>
      <vt:lpstr>الديانات الوثنية</vt:lpstr>
      <vt:lpstr>الغنوسية: أسئلة  محيّرة</vt:lpstr>
      <vt:lpstr>المكونات الأساسيّة للغنوسية</vt:lpstr>
      <vt:lpstr>المفهوم الغنوسي للخلاص</vt:lpstr>
      <vt:lpstr>الأفكار الغنوسية (المعرفة السرية)</vt:lpstr>
      <vt:lpstr>البداية</vt:lpstr>
      <vt:lpstr>البداية  يعلم الأحلام خلال الأحلام</vt:lpstr>
      <vt:lpstr>تشجع البوذية          على عدم وجود          أي رغبة</vt:lpstr>
      <vt:lpstr>قانون الإيمان الرسولي</vt:lpstr>
      <vt:lpstr>قانون الإيمان الرسولي</vt:lpstr>
      <vt:lpstr>قانون الإيمان الرسولي</vt:lpstr>
      <vt:lpstr>قانون الإيمان الرسولي</vt:lpstr>
      <vt:lpstr>الأديان الوثنية اليوم</vt:lpstr>
      <vt:lpstr>الرجاء الهندوسي                 في تطهير الخطايا</vt:lpstr>
      <vt:lpstr>الرابط للعرض التقديميِّ "خلفيَّات العهد الجديد" متاحٌ على الموقع الإلكترونيّ:  BibleStudyDownloads.org</vt:lpstr>
      <vt:lpstr>Black</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Rick Griffith</dc:creator>
  <cp:lastModifiedBy>Rick Griffith</cp:lastModifiedBy>
  <cp:revision>310</cp:revision>
  <dcterms:created xsi:type="dcterms:W3CDTF">2010-04-09T04:05:45Z</dcterms:created>
  <dcterms:modified xsi:type="dcterms:W3CDTF">2024-01-01T13:31:13Z</dcterms:modified>
</cp:coreProperties>
</file>