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770" r:id="rId3"/>
    <p:sldMasterId id="2147484023" r:id="rId4"/>
    <p:sldMasterId id="2147484342" r:id="rId5"/>
    <p:sldMasterId id="2147484355" r:id="rId6"/>
    <p:sldMasterId id="2147484380" r:id="rId7"/>
    <p:sldMasterId id="2147484393" r:id="rId8"/>
    <p:sldMasterId id="2147484405" r:id="rId9"/>
    <p:sldMasterId id="2147484419" r:id="rId10"/>
    <p:sldMasterId id="2147484431" r:id="rId11"/>
  </p:sldMasterIdLst>
  <p:notesMasterIdLst>
    <p:notesMasterId r:id="rId88"/>
  </p:notesMasterIdLst>
  <p:sldIdLst>
    <p:sldId id="329" r:id="rId12"/>
    <p:sldId id="314" r:id="rId13"/>
    <p:sldId id="311" r:id="rId14"/>
    <p:sldId id="312" r:id="rId15"/>
    <p:sldId id="313" r:id="rId16"/>
    <p:sldId id="324" r:id="rId17"/>
    <p:sldId id="267" r:id="rId18"/>
    <p:sldId id="274" r:id="rId19"/>
    <p:sldId id="278" r:id="rId20"/>
    <p:sldId id="279" r:id="rId21"/>
    <p:sldId id="275" r:id="rId22"/>
    <p:sldId id="277" r:id="rId23"/>
    <p:sldId id="280" r:id="rId24"/>
    <p:sldId id="276" r:id="rId25"/>
    <p:sldId id="281" r:id="rId26"/>
    <p:sldId id="4683" r:id="rId27"/>
    <p:sldId id="282" r:id="rId28"/>
    <p:sldId id="4676" r:id="rId29"/>
    <p:sldId id="326" r:id="rId30"/>
    <p:sldId id="327" r:id="rId31"/>
    <p:sldId id="5408" r:id="rId32"/>
    <p:sldId id="273" r:id="rId33"/>
    <p:sldId id="303" r:id="rId34"/>
    <p:sldId id="271" r:id="rId35"/>
    <p:sldId id="4677" r:id="rId36"/>
    <p:sldId id="268" r:id="rId37"/>
    <p:sldId id="291" r:id="rId38"/>
    <p:sldId id="292" r:id="rId39"/>
    <p:sldId id="287" r:id="rId40"/>
    <p:sldId id="284" r:id="rId41"/>
    <p:sldId id="286" r:id="rId42"/>
    <p:sldId id="285" r:id="rId43"/>
    <p:sldId id="294" r:id="rId44"/>
    <p:sldId id="4679" r:id="rId45"/>
    <p:sldId id="5314" r:id="rId46"/>
    <p:sldId id="5315" r:id="rId47"/>
    <p:sldId id="4965" r:id="rId48"/>
    <p:sldId id="5316" r:id="rId49"/>
    <p:sldId id="265" r:id="rId50"/>
    <p:sldId id="4810" r:id="rId51"/>
    <p:sldId id="649" r:id="rId52"/>
    <p:sldId id="306" r:id="rId53"/>
    <p:sldId id="4680" r:id="rId54"/>
    <p:sldId id="4681" r:id="rId55"/>
    <p:sldId id="4814" r:id="rId56"/>
    <p:sldId id="4816" r:id="rId57"/>
    <p:sldId id="4817" r:id="rId58"/>
    <p:sldId id="656" r:id="rId59"/>
    <p:sldId id="296" r:id="rId60"/>
    <p:sldId id="308" r:id="rId61"/>
    <p:sldId id="256" r:id="rId62"/>
    <p:sldId id="259" r:id="rId63"/>
    <p:sldId id="381" r:id="rId64"/>
    <p:sldId id="382" r:id="rId65"/>
    <p:sldId id="383" r:id="rId66"/>
    <p:sldId id="261" r:id="rId67"/>
    <p:sldId id="385" r:id="rId68"/>
    <p:sldId id="333" r:id="rId69"/>
    <p:sldId id="386" r:id="rId70"/>
    <p:sldId id="288" r:id="rId71"/>
    <p:sldId id="298" r:id="rId72"/>
    <p:sldId id="290" r:id="rId73"/>
    <p:sldId id="297" r:id="rId74"/>
    <p:sldId id="295" r:id="rId75"/>
    <p:sldId id="289" r:id="rId76"/>
    <p:sldId id="334" r:id="rId77"/>
    <p:sldId id="302" r:id="rId78"/>
    <p:sldId id="337" r:id="rId79"/>
    <p:sldId id="336" r:id="rId80"/>
    <p:sldId id="335" r:id="rId81"/>
    <p:sldId id="301" r:id="rId82"/>
    <p:sldId id="266" r:id="rId83"/>
    <p:sldId id="300" r:id="rId84"/>
    <p:sldId id="293" r:id="rId85"/>
    <p:sldId id="331" r:id="rId86"/>
    <p:sldId id="4682" r:id="rId8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24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24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24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2400"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6"/>
    <a:srgbClr val="103399"/>
    <a:srgbClr val="FF0000"/>
    <a:srgbClr val="66FFFF"/>
    <a:srgbClr val="FFCC00"/>
    <a:srgbClr val="996633"/>
    <a:srgbClr val="006600"/>
    <a:srgbClr val="FBA3B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03" autoAdjust="0"/>
    <p:restoredTop sz="94249" autoAdjust="0"/>
  </p:normalViewPr>
  <p:slideViewPr>
    <p:cSldViewPr>
      <p:cViewPr varScale="1">
        <p:scale>
          <a:sx n="128" d="100"/>
          <a:sy n="128" d="100"/>
        </p:scale>
        <p:origin x="1224" y="176"/>
      </p:cViewPr>
      <p:guideLst>
        <p:guide orient="horz" pos="2160"/>
        <p:guide pos="2880"/>
      </p:guideLst>
    </p:cSldViewPr>
  </p:slideViewPr>
  <p:outlineViewPr>
    <p:cViewPr>
      <p:scale>
        <a:sx n="33" d="100"/>
        <a:sy n="33" d="100"/>
      </p:scale>
      <p:origin x="0" y="1032"/>
    </p:cViewPr>
  </p:outlineViewPr>
  <p:notesTextViewPr>
    <p:cViewPr>
      <p:scale>
        <a:sx n="100" d="100"/>
        <a:sy n="100" d="100"/>
      </p:scale>
      <p:origin x="0" y="0"/>
    </p:cViewPr>
  </p:notesTextViewPr>
  <p:sorterViewPr>
    <p:cViewPr>
      <p:scale>
        <a:sx n="50" d="100"/>
        <a:sy n="50" d="100"/>
      </p:scale>
      <p:origin x="0" y="9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0ACC1A9-3427-074A-8685-B73BC03B77F0}" type="slidenum">
              <a:rPr lang="en-US"/>
              <a:pPr>
                <a:defRPr/>
              </a:pPr>
              <a:t>‹#›</a:t>
            </a:fld>
            <a:endParaRPr lang="en-US"/>
          </a:p>
        </p:txBody>
      </p:sp>
    </p:spTree>
    <p:extLst>
      <p:ext uri="{BB962C8B-B14F-4D97-AF65-F5344CB8AC3E}">
        <p14:creationId xmlns:p14="http://schemas.microsoft.com/office/powerpoint/2010/main" val="1093855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unrv.com/culture/roman-road-construction.php"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crystalinks.com/romeroads.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9B9F29-C27C-984F-8D4A-1826E4D7BE35}" type="slidenum">
              <a:rPr lang="en-US">
                <a:solidFill>
                  <a:prstClr val="black"/>
                </a:solidFill>
              </a:rPr>
              <a:pPr>
                <a:defRPr/>
              </a:pPr>
              <a:t>1</a:t>
            </a:fld>
            <a:endParaRPr lang="en-US">
              <a:solidFill>
                <a:prstClr val="black"/>
              </a:solidFill>
            </a:endParaRPr>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EC0E93-6E6F-CA4E-8A1F-C61319EDCA76}" type="slidenum">
              <a:rPr lang="en-US"/>
              <a:pPr>
                <a:defRPr/>
              </a:pPr>
              <a:t>10</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A448EB-20E6-5847-A0A3-67F5B0D3B5A5}" type="slidenum">
              <a:rPr lang="en-US"/>
              <a:pPr>
                <a:defRPr/>
              </a:pPr>
              <a:t>11</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70E9EB-7649-494A-B25F-8BE2BABCD37A}" type="slidenum">
              <a:rPr lang="en-US"/>
              <a:pPr>
                <a:defRPr/>
              </a:pPr>
              <a:t>12</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16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D21E3F-9D21-CF49-BC57-021142F3AEDE}" type="slidenum">
              <a:rPr lang="en-US"/>
              <a:pPr>
                <a:defRPr/>
              </a:pPr>
              <a:t>13</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27D95A-CF4D-AD42-A5E1-991927540929}" type="slidenum">
              <a:rPr lang="en-US"/>
              <a:pPr>
                <a:defRPr/>
              </a:pPr>
              <a:t>14</a:t>
            </a:fld>
            <a:endParaRPr lang="en-US"/>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AFB4EB-5D09-C646-806D-02716036FC4E}" type="slidenum">
              <a:rPr lang="en-US"/>
              <a:pPr>
                <a:defRPr/>
              </a:pPr>
              <a:t>15</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2392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7548D8-68BF-5745-BB83-96BF89354516}" type="slidenum">
              <a:rPr lang="en-US"/>
              <a:pPr>
                <a:defRPr/>
              </a:pPr>
              <a:t>17</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42121D-1F9B-7B46-90A3-9F83BB1965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pPr eaLnBrk="1" hangingPunct="1">
              <a:defRPr/>
            </a:pPr>
            <a:r>
              <a:rPr lang="en-US" dirty="0">
                <a:cs typeface="+mn-cs"/>
              </a:rPr>
              <a:t>The realm that Herod ruled extended to that of the size of David nearly 1000 years earlier!</a:t>
            </a:r>
          </a:p>
          <a:p>
            <a:pPr eaLnBrk="1" hangingPunct="1">
              <a:defRPr/>
            </a:pPr>
            <a:r>
              <a:rPr lang="en-US" dirty="0">
                <a:cs typeface="+mn-cs"/>
              </a:rPr>
              <a:t>___</a:t>
            </a:r>
          </a:p>
          <a:p>
            <a:pPr eaLnBrk="1" hangingPunct="1">
              <a:defRPr/>
            </a:pPr>
            <a:r>
              <a:rPr lang="en-US" dirty="0">
                <a:cs typeface="+mn-cs"/>
              </a:rPr>
              <a:t>NB-07 Politics 4-Herodians &amp; Rome-18</a:t>
            </a:r>
          </a:p>
          <a:p>
            <a:pPr eaLnBrk="1" hangingPunct="1">
              <a:defRPr/>
            </a:pPr>
            <a:r>
              <a:rPr lang="en-US" dirty="0">
                <a:cs typeface="+mn-cs"/>
              </a:rPr>
              <a:t>NS-00-NT Backgrounds-14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744F8F-E35B-3F4B-ACBA-DD77A32BD22D}" type="slidenum">
              <a:rPr lang="en-US">
                <a:solidFill>
                  <a:prstClr val="black"/>
                </a:solidFill>
              </a:rPr>
              <a:pPr>
                <a:defRPr/>
              </a:pPr>
              <a:t>20</a:t>
            </a:fld>
            <a:endParaRPr lang="en-US">
              <a:solidFill>
                <a:prstClr val="black"/>
              </a:solidFill>
            </a:endParaRPr>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9A66E4-7C8E-1743-9EA2-1A21E6A4FFD7}" type="slidenum">
              <a:rPr lang="en-US"/>
              <a:pPr>
                <a:defRPr/>
              </a:pPr>
              <a:t>2</a:t>
            </a:fld>
            <a:endParaRPr lang="en-US"/>
          </a:p>
        </p:txBody>
      </p:sp>
      <p:sp>
        <p:nvSpPr>
          <p:cNvPr id="1024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1027"/>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NB-07-Politics 4-Herodians &amp; Rome-21</a:t>
            </a:r>
          </a:p>
          <a:p>
            <a:pPr eaLnBrk="1" hangingPunct="1">
              <a:defRPr/>
            </a:pPr>
            <a:r>
              <a:rPr lang="en-US" dirty="0">
                <a:cs typeface="+mn-cs"/>
              </a:rPr>
              <a:t>NS-03-Luke1-12—slide 168</a:t>
            </a:r>
          </a:p>
          <a:p>
            <a:pPr eaLnBrk="1" hangingPunct="1">
              <a:defRPr/>
            </a:pPr>
            <a:endParaRPr lang="en-US" dirty="0">
              <a:cs typeface="+mn-cs"/>
            </a:endParaRPr>
          </a:p>
        </p:txBody>
      </p:sp>
    </p:spTree>
    <p:extLst>
      <p:ext uri="{BB962C8B-B14F-4D97-AF65-F5344CB8AC3E}">
        <p14:creationId xmlns:p14="http://schemas.microsoft.com/office/powerpoint/2010/main" val="134693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CD196B-F350-4445-B6E8-A4AD75C53699}" type="slidenum">
              <a:rPr lang="en-US"/>
              <a:pPr>
                <a:defRPr/>
              </a:pPr>
              <a:t>23</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5E7A39-F548-7346-8CDB-0F0895636993}" type="slidenum">
              <a:rPr lang="en-US"/>
              <a:pPr>
                <a:defRPr/>
              </a:pPr>
              <a:t>24</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6EAD78-936F-884A-8E05-6B9DF6F72BCA}" type="slidenum">
              <a:rPr lang="en-US"/>
              <a:pPr>
                <a:defRPr/>
              </a:pPr>
              <a:t>26</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72FBAA-F909-6A4A-B9C1-EFE7CCA3E5AC}" type="slidenum">
              <a:rPr lang="en-US"/>
              <a:pPr>
                <a:defRPr/>
              </a:pPr>
              <a:t>27</a:t>
            </a:fld>
            <a:endParaRPr lang="en-US"/>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p:txBody>
          <a:bodyPr/>
          <a:lstStyle/>
          <a:p>
            <a:pPr eaLnBrk="1" hangingPunct="1">
              <a:defRPr/>
            </a:pPr>
            <a:r>
              <a:rPr lang="en-US">
                <a:cs typeface="+mn-cs"/>
              </a:rPr>
              <a:t>Convent of the Sisters of Zion in the book by Sami Awwad, 57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B917F8-2C78-C44F-9B1B-313BAA0B9971}" type="slidenum">
              <a:rPr lang="en-US"/>
              <a:pPr>
                <a:defRPr/>
              </a:pPr>
              <a:t>28</a:t>
            </a:fld>
            <a:endParaRPr lang="en-US"/>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p:txBody>
          <a:bodyPr/>
          <a:lstStyle/>
          <a:p>
            <a:pPr eaLnBrk="1" hangingPunct="1">
              <a:defRPr/>
            </a:pPr>
            <a:r>
              <a:rPr lang="en-US">
                <a:cs typeface="+mn-cs"/>
              </a:rPr>
              <a:t>Convent of the Sisters of Zion in the book by Sami Awwad, 57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BEC8B8-69BC-0D4A-B56D-33783C8BCC2B}" type="slidenum">
              <a:rPr lang="en-US"/>
              <a:pPr>
                <a:defRPr/>
              </a:pPr>
              <a:t>29</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AF8D29-1704-F948-BBDF-6951976B2C63}" type="slidenum">
              <a:rPr lang="en-US"/>
              <a:pPr>
                <a:defRPr/>
              </a:pPr>
              <a:t>30</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81CB1F-0198-C347-8570-FA0B7B39B8EF}" type="slidenum">
              <a:rPr lang="en-US"/>
              <a:pPr>
                <a:defRPr/>
              </a:pPr>
              <a:t>31</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0C0B7B-ECA1-124F-BA26-FB9EA6B99E63}" type="slidenum">
              <a:rPr lang="en-US"/>
              <a:pPr>
                <a:defRPr/>
              </a:pPr>
              <a:t>3</a:t>
            </a:fld>
            <a:endParaRPr lang="en-US"/>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2CE62E-2C74-1E47-8A35-08C278F413E4}" type="slidenum">
              <a:rPr lang="en-US"/>
              <a:pPr>
                <a:defRPr/>
              </a:pPr>
              <a:t>32</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5265E2-0C5D-9E40-88FA-2C12028E140F}" type="slidenum">
              <a:rPr lang="en-US"/>
              <a:pPr>
                <a:defRPr/>
              </a:pPr>
              <a:t>33</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89690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95D095-EDAB-414F-AF00-B72C132122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45425-12C6-1F4B-9A0C-483707EF85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38FFD3-9A24-DA4A-8EF9-649AF0FC53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118C39-9A75-2C48-8C44-FE97D25771FF}" type="slidenum">
              <a:rPr lang="en-US"/>
              <a:pPr>
                <a:defRPr/>
              </a:pPr>
              <a:t>39</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p:txBody>
          <a:bodyPr/>
          <a:lstStyle/>
          <a:p>
            <a:pPr eaLnBrk="1" hangingPunct="1">
              <a:defRPr/>
            </a:pPr>
            <a:r>
              <a:rPr lang="en-US">
                <a:cs typeface="+mn-cs"/>
              </a:rPr>
              <a:t>After Jesus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extLst>
      <p:ext uri="{BB962C8B-B14F-4D97-AF65-F5344CB8AC3E}">
        <p14:creationId xmlns:p14="http://schemas.microsoft.com/office/powerpoint/2010/main" val="2293635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14F062-B515-EE4D-ADC8-52C77426E528}" type="slidenum">
              <a:rPr lang="en-US"/>
              <a:pPr>
                <a:defRPr/>
              </a:pPr>
              <a:t>4</a:t>
            </a:fld>
            <a:endParaRPr lang="en-US"/>
          </a:p>
        </p:txBody>
      </p:sp>
      <p:sp>
        <p:nvSpPr>
          <p:cNvPr id="1044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4451" name="Rectangle 1027"/>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D1EAF7-1E97-8D43-AED6-79F475D09147}" type="slidenum">
              <a:rPr lang="en-US"/>
              <a:pPr>
                <a:defRPr/>
              </a:pPr>
              <a:t>42</a:t>
            </a:fld>
            <a:endParaRPr lang="en-US"/>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4743B5-3C2A-7049-849D-7085029597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B719F6-DC20-074F-A5ED-9A2518FCA7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extLst>
      <p:ext uri="{BB962C8B-B14F-4D97-AF65-F5344CB8AC3E}">
        <p14:creationId xmlns:p14="http://schemas.microsoft.com/office/powerpoint/2010/main" val="126147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extLst>
      <p:ext uri="{BB962C8B-B14F-4D97-AF65-F5344CB8AC3E}">
        <p14:creationId xmlns:p14="http://schemas.microsoft.com/office/powerpoint/2010/main" val="356650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7546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21E973-6473-C942-8419-12C3BF38C22C}" type="slidenum">
              <a:rPr lang="en-US"/>
              <a:pPr>
                <a:defRPr/>
              </a:pPr>
              <a:t>49</a:t>
            </a:fld>
            <a:endParaRPr lang="en-US"/>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B132D0-DE33-9A48-901C-7F4099F3273B}" type="slidenum">
              <a:rPr lang="en-US"/>
              <a:pPr>
                <a:defRPr/>
              </a:pPr>
              <a:t>50</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4B956-3C66-254B-A473-D2001453C170}" type="slidenum">
              <a:rPr lang="en-US"/>
              <a:pPr>
                <a:defRPr/>
              </a:pPr>
              <a:t>51</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349C01-CACD-E645-9792-1496AD3E6B07}" type="slidenum">
              <a:rPr lang="en-US"/>
              <a:pPr>
                <a:defRPr/>
              </a:pPr>
              <a:t>5</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3B1729-38F8-894B-A606-7F6A0AC1B81D}" type="slidenum">
              <a:rPr lang="en-US"/>
              <a:pPr>
                <a:defRPr/>
              </a:pPr>
              <a:t>52</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F5A628-D9C5-AD49-9A06-7ADB4DCC77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0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A20540-E348-CA43-8EEA-7734987C0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2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2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962B40-31B3-524D-A71C-7328F02EE7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49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4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B41B21-6C07-CF48-869D-00CA8F94839A}" type="slidenum">
              <a:rPr lang="en-US"/>
              <a:pPr>
                <a:defRPr/>
              </a:pPr>
              <a:t>56</a:t>
            </a:fld>
            <a:endParaRPr lang="en-US"/>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649BCA-0E2A-D44E-865C-F81383D9B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D9D1A8-2859-644F-956D-F8CACE295D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10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18ACD7-5150-BF45-98CC-3557B507C585}" type="slidenum">
              <a:rPr lang="en-US"/>
              <a:pPr>
                <a:defRPr/>
              </a:pPr>
              <a:t>60</a:t>
            </a:fld>
            <a:endParaRPr lang="en-US"/>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C0B299-7116-EF48-AE26-8F3A6CD608D6}" type="slidenum">
              <a:rPr lang="en-US"/>
              <a:pPr>
                <a:defRPr/>
              </a:pPr>
              <a:t>61</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706CAE-91BF-5C45-B155-FBBC68D308EF}" type="slidenum">
              <a:rPr lang="en-US"/>
              <a:pPr>
                <a:defRPr/>
              </a:pPr>
              <a:t>62</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95AD8A-41FC-AF49-BAE5-5148C4924EC1}" type="slidenum">
              <a:rPr lang="en-US"/>
              <a:pPr>
                <a:defRPr/>
              </a:pPr>
              <a:t>6</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2E3C88-5081-134C-B630-11018B0D34D6}" type="slidenum">
              <a:rPr lang="en-US"/>
              <a:pPr>
                <a:defRPr/>
              </a:pPr>
              <a:t>63</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1868F6-7822-994E-A9F1-55923FFA49D2}" type="slidenum">
              <a:rPr lang="en-US"/>
              <a:pPr>
                <a:defRPr/>
              </a:pPr>
              <a:t>64</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E45531-C91D-C44A-9076-3E49C8DB6207}" type="slidenum">
              <a:rPr lang="en-US"/>
              <a:pPr>
                <a:defRPr/>
              </a:pPr>
              <a:t>65</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0" dirty="0">
              <a:solidFill>
                <a:srgbClr val="FFFFFF"/>
              </a:solidFill>
              <a:latin typeface="Arial" charset="0"/>
              <a:ea typeface="ＭＳ Ｐゴシック" charset="0"/>
            </a:endParaRPr>
          </a:p>
          <a:p>
            <a:pPr eaLnBrk="1" hangingPunct="1"/>
            <a:endParaRPr lang="en-US" b="0" dirty="0">
              <a:latin typeface="Arial" charset="0"/>
              <a:ea typeface="ＭＳ Ｐゴシック" charset="0"/>
              <a:cs typeface="ＭＳ Ｐゴシック" charset="0"/>
            </a:endParaRPr>
          </a:p>
          <a:p>
            <a:r>
              <a:rPr lang="en-US">
                <a:effectLst/>
              </a:rPr>
              <a:t>"</a:t>
            </a:r>
            <a:r>
              <a:rPr lang="en-US"/>
              <a:t>Roads existed prior to the Romans, but most were more paths than roads, routes taken along the paths of least resistance between settlements. When travelling through mountains, deserts, and swamps, this could mean circuitous routes through dangerous country. It also placed limits on the movements of armies and merchants, who would have to choose routes their pack animals and carts could negotiate. The Romans were the first to build a substantial road network to provide direct, safe travel between cities. They also had the largest road system until the construction of modern highways, with roads spanning over 400,000 kilometers (250,000 miles), over 80,000 km (50,000 miles) were paved with stone. Roman roads were famously wide enough that an entire </a:t>
            </a:r>
            <a:r>
              <a:rPr lang="en-US" i="1"/>
              <a:t>decanus</a:t>
            </a:r>
            <a:r>
              <a:rPr lang="en-US"/>
              <a:t>, a legionary unit of ten men, could march shoulder to shoulder. Under the law of the Twelve Tables, established in 450 BC in the early Roman Republic, a standard road was required to be 8 feet (2.45 m) wide in straight sections and 16 feet (4.90 m) when curved. Over the centuries many roads differed from the standard, ranging from 4 to 30 feet (1.2 to 9m).</a:t>
            </a:r>
            <a:endParaRPr lang="en-US">
              <a:effectLst/>
            </a:endParaRPr>
          </a:p>
          <a:p>
            <a:pPr eaLnBrk="1" hangingPunct="1"/>
            <a:r>
              <a:rPr lang="en-US">
                <a:effectLst/>
              </a:rPr>
              <a:t>_____</a:t>
            </a:r>
          </a:p>
          <a:p>
            <a:pPr eaLnBrk="1" hangingPunct="1"/>
            <a:endParaRPr lang="en-US">
              <a:effectLst/>
            </a:endParaRPr>
          </a:p>
          <a:p>
            <a:pPr eaLnBrk="1" hangingPunct="1"/>
            <a:r>
              <a:rPr lang="en-US">
                <a:effectLst/>
              </a:rPr>
              <a:t>Ancient Roman Road connecting Antioch with Chalcis - Tall Aqibrin, Syria</a:t>
            </a:r>
          </a:p>
          <a:p>
            <a:pPr eaLnBrk="1" hangingPunct="1"/>
            <a:r>
              <a:rPr lang="en-US" b="0" dirty="0">
                <a:latin typeface="Arial" charset="0"/>
                <a:ea typeface="ＭＳ Ｐゴシック" charset="0"/>
                <a:cs typeface="ＭＳ Ｐゴシック" charset="0"/>
              </a:rPr>
              <a:t>https://eyeforengineering.wordpress.com/2014/12/14/building-an-empire/</a:t>
            </a:r>
          </a:p>
          <a:p>
            <a:pPr eaLnBrk="1" hangingPunct="1"/>
            <a:r>
              <a:rPr lang="en-US" b="0" dirty="0">
                <a:latin typeface="Arial" charset="0"/>
                <a:ea typeface="ＭＳ Ｐゴシック" charset="0"/>
                <a:cs typeface="ＭＳ Ｐゴシック" charset="0"/>
              </a:rPr>
              <a:t>Accessed 6 Sep 2017</a:t>
            </a:r>
          </a:p>
          <a:p>
            <a:pPr eaLnBrk="1" hangingPunct="1"/>
            <a:endParaRPr lang="en-US" b="0" dirty="0">
              <a:latin typeface="Arial" charset="0"/>
              <a:ea typeface="ＭＳ Ｐゴシック" charset="0"/>
              <a:cs typeface="ＭＳ Ｐゴシック" charset="0"/>
            </a:endParaRPr>
          </a:p>
          <a:p>
            <a:pPr eaLnBrk="1" hangingPunct="1"/>
            <a:endParaRPr lang="en-US" sz="1200" b="0" dirty="0">
              <a:solidFill>
                <a:srgbClr val="FFFFFF"/>
              </a:solidFill>
              <a:latin typeface="Arial"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7287C5-53B7-634D-B253-AA61FED2D72F}" type="slidenum">
              <a:rPr lang="en-US"/>
              <a:pPr>
                <a:defRPr/>
              </a:pPr>
              <a:t>67</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"Roman roads were originally constructed by the Roman army to allow the legions to move quickly about the country.  Repair and maintenance was the responsibility of officials called curatores viarum and the cost was borne by the local settlement whose territory the road crossed. From time to time, the roads would be completely resurfaced and might even be entirely rebuilt. There seems to be no standard width to a Roman road but major roads in Britain would typically be 16–26ft in width. Watling Street averaged 33ft wide but it probably depended on the local geography.</a:t>
            </a:r>
            <a:endParaRPr lang="en-US">
              <a:effectLst/>
            </a:endParaRPr>
          </a:p>
          <a:p>
            <a:r>
              <a:rPr lang="en-US" sz="1200" kern="1200">
                <a:solidFill>
                  <a:schemeClr val="tx1"/>
                </a:solidFill>
                <a:effectLst/>
                <a:latin typeface="Arial" charset="0"/>
                <a:ea typeface="ＭＳ Ｐゴシック" charset="0"/>
                <a:cs typeface="ＭＳ Ｐゴシック" charset="0"/>
              </a:rPr>
              <a:t> </a:t>
            </a:r>
            <a:endParaRPr lang="en-US">
              <a:effectLst/>
            </a:endParaRPr>
          </a:p>
          <a:p>
            <a:r>
              <a:rPr lang="en-US" sz="1200" kern="1200">
                <a:solidFill>
                  <a:schemeClr val="tx1"/>
                </a:solidFill>
                <a:effectLst/>
                <a:latin typeface="Arial" charset="0"/>
                <a:ea typeface="ＭＳ Ｐゴシック" charset="0"/>
                <a:cs typeface="ＭＳ Ｐゴシック" charset="0"/>
              </a:rPr>
              <a:t>"Construction started with the stripping of topsoil and then a raised carriageway (agger) was built using local materials, preferably sand or gravel. It was bordered by deep ditches to take rainwater and keep the road structure as dry as possible. The strips of ground between the agger and the boundary ditches were used by pedestrians and animals, thus only roughly surfaced.  The agger was then covered with broken stones (metalling) which was in two layers.  The bottom layer consisted of medium-sized stones and the top was compacted gravel. If stone was readily available locally, the road surface might even be paved. The average depth of metalling was about 20 inches.</a:t>
            </a:r>
            <a:endParaRPr lang="en-US">
              <a:effectLst/>
            </a:endParaRPr>
          </a:p>
          <a:p>
            <a:r>
              <a:rPr lang="en-US" sz="1200" kern="1200">
                <a:solidFill>
                  <a:schemeClr val="tx1"/>
                </a:solidFill>
                <a:effectLst/>
                <a:latin typeface="Arial" charset="0"/>
                <a:ea typeface="ＭＳ Ｐゴシック" charset="0"/>
                <a:cs typeface="ＭＳ Ｐゴシック" charset="0"/>
              </a:rPr>
              <a:t> </a:t>
            </a:r>
            <a:endParaRPr lang="en-US">
              <a:effectLst/>
            </a:endParaRPr>
          </a:p>
          <a:p>
            <a:r>
              <a:rPr lang="en-US" sz="1200" kern="1200">
                <a:solidFill>
                  <a:schemeClr val="tx1"/>
                </a:solidFill>
                <a:effectLst/>
                <a:latin typeface="Arial" charset="0"/>
                <a:ea typeface="ＭＳ Ｐゴシック" charset="0"/>
                <a:cs typeface="ＭＳ Ｐゴシック" charset="0"/>
              </a:rPr>
              <a:t>"The Antonine Itinerary was a register of the stations and distances along the various roads of the Roman empire, containing directions how to get from one Roman settlement to another. It was probably prepared at the beginning of the 3</a:t>
            </a:r>
            <a:r>
              <a:rPr lang="en-US" sz="1200" kern="1200" baseline="30000">
                <a:solidFill>
                  <a:schemeClr val="tx1"/>
                </a:solidFill>
                <a:effectLst/>
                <a:latin typeface="Arial" charset="0"/>
                <a:ea typeface="ＭＳ Ｐゴシック" charset="0"/>
                <a:cs typeface="ＭＳ Ｐゴシック" charset="0"/>
              </a:rPr>
              <a:t>rd</a:t>
            </a:r>
            <a:r>
              <a:rPr lang="en-US" sz="1200" kern="1200">
                <a:solidFill>
                  <a:schemeClr val="tx1"/>
                </a:solidFill>
                <a:effectLst/>
                <a:latin typeface="Arial" charset="0"/>
                <a:ea typeface="ＭＳ Ｐゴシック" charset="0"/>
                <a:cs typeface="ＭＳ Ｐゴシック" charset="0"/>
              </a:rPr>
              <a:t> Century under the patronage of Antoninus Pius, hence the name. The British section (Iter Britanniarum) was the first road map of Roman Britain. There are 15 itineraries, 3 of which pass through Shropshire. The itinerary measures distances in Roman miles, where 1,000 Roman paces equals one Roman mile. A Roman pace was two steps and 1 Roman mile equals 4,690ft or 1,430m."</a:t>
            </a:r>
          </a:p>
          <a:p>
            <a:endParaRPr lang="en-US" sz="1200" kern="1200">
              <a:solidFill>
                <a:schemeClr val="tx1"/>
              </a:solidFill>
              <a:effectLst/>
              <a:latin typeface="Arial" charset="0"/>
              <a:ea typeface="ＭＳ Ｐゴシック" charset="0"/>
              <a:cs typeface="ＭＳ Ｐゴシック" charset="0"/>
            </a:endParaRPr>
          </a:p>
          <a:p>
            <a:r>
              <a:rPr lang="en-US" sz="1200" kern="1200">
                <a:solidFill>
                  <a:schemeClr val="tx1"/>
                </a:solidFill>
                <a:effectLst/>
                <a:latin typeface="Arial" charset="0"/>
                <a:ea typeface="ＭＳ Ｐゴシック" charset="0"/>
                <a:cs typeface="ＭＳ Ｐゴシック" charset="0"/>
              </a:rPr>
              <a:t>__________</a:t>
            </a:r>
          </a:p>
          <a:p>
            <a:endParaRPr lang="en-US" sz="1200" kern="1200">
              <a:solidFill>
                <a:schemeClr val="tx1"/>
              </a:solidFill>
              <a:effectLst/>
              <a:latin typeface="Arial" charset="0"/>
              <a:ea typeface="ＭＳ Ｐゴシック" charset="0"/>
              <a:cs typeface="ＭＳ Ｐゴシック" charset="0"/>
            </a:endParaRPr>
          </a:p>
          <a:p>
            <a:r>
              <a:rPr lang="en-US">
                <a:effectLst/>
              </a:rPr>
              <a:t>http://shropshirehistory.com/comms/romanroads.htm</a:t>
            </a:r>
          </a:p>
          <a:p>
            <a:r>
              <a:rPr lang="en-US">
                <a:effectLst/>
              </a:rPr>
              <a:t>Accessed 6 Sep 2017</a:t>
            </a:r>
          </a:p>
          <a:p>
            <a:endParaRPr lang="en-US">
              <a:effectLst/>
            </a:endParaRPr>
          </a:p>
          <a:p>
            <a:pPr eaLnBrk="1" hangingPunct="1"/>
            <a:endParaRPr lang="en-US" sz="1200" b="0" dirty="0">
              <a:solidFill>
                <a:srgbClr val="FFFFFF"/>
              </a:solidFill>
              <a:latin typeface="Arial"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a:t>
            </a:r>
            <a:r>
              <a:rPr lang="en-US"/>
              <a:t>Road construction varied depending on terrain, soil conditions, and available materials, but Roman roads used layered roadbeds bordered by drainage ditches to siphon away rainwater that would otherwise damage the foundation of the road. The foundation itself could be a deep excavated trench (</a:t>
            </a:r>
            <a:r>
              <a:rPr lang="en-US" i="1"/>
              <a:t>fossa</a:t>
            </a:r>
            <a:r>
              <a:rPr lang="en-US"/>
              <a:t>) or a raised earthen </a:t>
            </a:r>
            <a:r>
              <a:rPr lang="en-US">
                <a:hlinkClick r:id="rId3" tooltip="Roman Road Construction. (n.d.). Retrieved from UNRV History:"/>
              </a:rPr>
              <a:t>embankment (</a:t>
            </a:r>
            <a:r>
              <a:rPr lang="en-US" i="1">
                <a:hlinkClick r:id="rId3" tooltip="Roman Road Construction. (n.d.). Retrieved from UNRV History:"/>
              </a:rPr>
              <a:t>agger</a:t>
            </a:r>
            <a:r>
              <a:rPr lang="en-US">
                <a:hlinkClick r:id="rId3" tooltip="Roman Road Construction. (n.d.). Retrieved from UNRV History:"/>
              </a:rPr>
              <a:t>)</a:t>
            </a:r>
            <a:r>
              <a:rPr lang="en-US"/>
              <a:t>. The foundation trench would be filled with gravel, stones, and rubble. If sand was available a layer of it would be put down. At about a meter (approx. 3.3 ft) from the surface a layer of gravel would be added and tamped down to form a pavement surface, called the </a:t>
            </a:r>
            <a:r>
              <a:rPr lang="en-US" i="1"/>
              <a:t>pavimentum</a:t>
            </a:r>
            <a:r>
              <a:rPr lang="en-US"/>
              <a:t>, which itself could function as a road surface or could support another layer of flat stones (</a:t>
            </a:r>
            <a:r>
              <a:rPr lang="en-US" i="1"/>
              <a:t>statumen</a:t>
            </a:r>
            <a:r>
              <a:rPr lang="en-US"/>
              <a:t>) set in cement to support further layers. </a:t>
            </a:r>
            <a:r>
              <a:rPr lang="en-US" i="1"/>
              <a:t>Agger </a:t>
            </a:r>
            <a:r>
              <a:rPr lang="en-US"/>
              <a:t>roads generally sufficed with their own earthen embankment of sand and gravel. Either of these two foundations would then support three further layers of metalling (broken stones): coarse concrete or </a:t>
            </a:r>
            <a:r>
              <a:rPr lang="en-US" i="1"/>
              <a:t>rudus </a:t>
            </a:r>
            <a:r>
              <a:rPr lang="en-US"/>
              <a:t>with larger stones, fine concrete or </a:t>
            </a:r>
            <a:r>
              <a:rPr lang="en-US" i="1"/>
              <a:t>nucleas</a:t>
            </a:r>
            <a:r>
              <a:rPr lang="en-US"/>
              <a:t> with smaller stones or compacted gravel, and finally the paving stones or </a:t>
            </a:r>
            <a:r>
              <a:rPr lang="en-US" i="1"/>
              <a:t>crusta </a:t>
            </a:r>
            <a:r>
              <a:rPr lang="en-US"/>
              <a:t>which made up the paved surface. The central paving stones were always taller than the surrounding ones, to give a curved surface that would channel rainwater to the drainage ditches."</a:t>
            </a:r>
            <a:endParaRPr lang="en-US">
              <a:effectLst/>
            </a:endParaRPr>
          </a:p>
          <a:p>
            <a:pPr eaLnBrk="1" hangingPunct="1"/>
            <a:r>
              <a:rPr lang="en-US">
                <a:effectLst/>
              </a:rPr>
              <a:t>_____</a:t>
            </a:r>
          </a:p>
          <a:p>
            <a:pPr eaLnBrk="1" hangingPunct="1"/>
            <a:endParaRPr lang="en-US">
              <a:effectLst/>
            </a:endParaRPr>
          </a:p>
          <a:p>
            <a:pPr eaLnBrk="1" hangingPunct="1"/>
            <a:r>
              <a:rPr lang="en-US">
                <a:effectLst/>
              </a:rPr>
              <a:t>Ancient Roman Road connecting Antioch with Chalcis - Tall Aqibrin, Syria</a:t>
            </a:r>
          </a:p>
          <a:p>
            <a:pPr eaLnBrk="1" hangingPunct="1"/>
            <a:r>
              <a:rPr lang="en-US" b="0" dirty="0">
                <a:latin typeface="Arial" charset="0"/>
                <a:ea typeface="ＭＳ Ｐゴシック" charset="0"/>
                <a:cs typeface="ＭＳ Ｐゴシック" charset="0"/>
              </a:rPr>
              <a:t>https://eyeforengineering.wordpress.com/2014/12/14/building-an-empire/</a:t>
            </a:r>
          </a:p>
          <a:p>
            <a:pPr eaLnBrk="1" hangingPunct="1"/>
            <a:r>
              <a:rPr lang="en-US" b="0" dirty="0">
                <a:latin typeface="Arial" charset="0"/>
                <a:ea typeface="ＭＳ Ｐゴシック" charset="0"/>
                <a:cs typeface="ＭＳ Ｐゴシック" charset="0"/>
              </a:rPr>
              <a:t>Accessed 6 Sep 2017</a:t>
            </a:r>
          </a:p>
          <a:p>
            <a:pPr eaLnBrk="1" hangingPunct="1"/>
            <a:endParaRPr lang="en-US" sz="1200" b="0" dirty="0">
              <a:solidFill>
                <a:srgbClr val="FFFFFF"/>
              </a:solidFill>
              <a:latin typeface="Arial"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"The majority of Roman roads were constructed </a:t>
            </a:r>
            <a:r>
              <a:rPr lang="en-US">
                <a:hlinkClick r:id="rId3" tooltip="Roads in Ancient Rome. (n.d.). Retrieved from Crystallinks"/>
              </a:rPr>
              <a:t>by the legions</a:t>
            </a:r>
            <a:r>
              <a:rPr lang="en-US"/>
              <a:t>. As the legions were already formed of able-bodied men and travelled constantly into new territory, it was convenient that they be put to work for the good of Rome. Amongst the legion’s ranks were a special unit of officers called the </a:t>
            </a:r>
            <a:r>
              <a:rPr lang="en-US" i="1"/>
              <a:t>architecti, </a:t>
            </a:r>
            <a:r>
              <a:rPr lang="en-US"/>
              <a:t>or chief builders, responsible for any military construction required of the legion. Under them were the </a:t>
            </a:r>
            <a:r>
              <a:rPr lang="en-US" i="1"/>
              <a:t>agrimensores</a:t>
            </a:r>
            <a:r>
              <a:rPr lang="en-US"/>
              <a:t>, land surveyors, and </a:t>
            </a:r>
            <a:r>
              <a:rPr lang="en-US" i="1"/>
              <a:t>libratores</a:t>
            </a:r>
            <a:r>
              <a:rPr lang="en-US"/>
              <a:t>, levelers, responsible for the layout of the road. Actual construction was done by the legionnaires, who in addition to carrying their armor, weapons, and rations were required to carry a set of building tools, including a saw, shovel, pickaxe, and hatchet. This strenuous work kept soldiers busy even in times of peace and helped build strength and stamina, although frequently local contractors and extensive slave labor supplemented the legionnaires’ work."</a:t>
            </a:r>
          </a:p>
          <a:p>
            <a:pPr eaLnBrk="1" hangingPunct="1"/>
            <a:endParaRPr lang="en-US">
              <a:effectLst/>
            </a:endParaRPr>
          </a:p>
          <a:p>
            <a:pPr eaLnBrk="1" hangingPunct="1"/>
            <a:r>
              <a:rPr lang="en-US">
                <a:effectLst/>
              </a:rPr>
              <a:t>_____</a:t>
            </a:r>
          </a:p>
          <a:p>
            <a:pPr eaLnBrk="1" hangingPunct="1"/>
            <a:endParaRPr lang="en-US">
              <a:effectLst/>
            </a:endParaRPr>
          </a:p>
          <a:p>
            <a:pPr eaLnBrk="1" hangingPunct="1"/>
            <a:r>
              <a:rPr lang="en-US">
                <a:effectLst/>
              </a:rPr>
              <a:t>Ancient Roman Road connecting Antioch with Chalcis - Tall Aqibrin, Syria</a:t>
            </a:r>
          </a:p>
          <a:p>
            <a:pPr eaLnBrk="1" hangingPunct="1"/>
            <a:r>
              <a:rPr lang="en-US" b="0" dirty="0">
                <a:latin typeface="Arial" charset="0"/>
                <a:ea typeface="ＭＳ Ｐゴシック" charset="0"/>
                <a:cs typeface="ＭＳ Ｐゴシック" charset="0"/>
              </a:rPr>
              <a:t>https://eyeforengineering.wordpress.com/2014/12/14/building-an-empire/</a:t>
            </a:r>
          </a:p>
          <a:p>
            <a:pPr eaLnBrk="1" hangingPunct="1"/>
            <a:r>
              <a:rPr lang="en-US" b="0" dirty="0">
                <a:latin typeface="Arial" charset="0"/>
                <a:ea typeface="ＭＳ Ｐゴシック" charset="0"/>
                <a:cs typeface="ＭＳ Ｐゴシック" charset="0"/>
              </a:rPr>
              <a:t>Accessed 6 Sep 2017</a:t>
            </a:r>
          </a:p>
          <a:p>
            <a:pPr eaLnBrk="1" hangingPunct="1"/>
            <a:endParaRPr lang="en-US" b="0"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2B4720-BC33-C54A-BECF-D3001C2CD0FB}" type="slidenum">
              <a:rPr lang="en-US"/>
              <a:pPr>
                <a:defRPr/>
              </a:pPr>
              <a:t>71</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C7CD8F-1D39-3A41-B6FE-612C109E22C5}" type="slidenum">
              <a:rPr lang="en-US"/>
              <a:pPr>
                <a:defRPr/>
              </a:pPr>
              <a:t>72</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p:txBody>
          <a:bodyPr/>
          <a:lstStyle/>
          <a:p>
            <a:pPr eaLnBrk="1" hangingPunct="1">
              <a:defRPr/>
            </a:pPr>
            <a:r>
              <a:rPr lang="en-US">
                <a:cs typeface="+mn-cs"/>
              </a:rPr>
              <a:t>After Jesus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A27FC1-9C73-C941-95E5-95275A40BF94}" type="slidenum">
              <a:rPr lang="en-US"/>
              <a:pPr>
                <a:defRPr/>
              </a:pPr>
              <a:t>7</a:t>
            </a:fld>
            <a:endParaRPr lang="en-US"/>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7699E1-8692-F540-BEB6-0216F281B783}" type="slidenum">
              <a:rPr lang="en-US"/>
              <a:pPr>
                <a:defRPr/>
              </a:pPr>
              <a:t>73</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28577D-FDAA-9C4C-A65E-814055436681}" type="slidenum">
              <a:rPr lang="en-US"/>
              <a:pPr>
                <a:defRPr/>
              </a:pPr>
              <a:t>74</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143BA5-D983-3D49-97AA-8A52B1B26178}" type="slidenum">
              <a:rPr lang="en-US"/>
              <a:pPr>
                <a:defRPr/>
              </a:pPr>
              <a:t>8</a:t>
            </a:fld>
            <a:endParaRPr lang="en-US"/>
          </a:p>
        </p:txBody>
      </p:sp>
      <p:sp>
        <p:nvSpPr>
          <p:cNvPr id="1075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1027"/>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E74F0A-52C6-D940-8178-6DEB875D897D}" type="slidenum">
              <a:rPr lang="en-US"/>
              <a:pPr>
                <a:defRPr/>
              </a:pPr>
              <a:t>9</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4186950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8136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B215B76-B59C-C947-BECC-A6FA8026E76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6736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8F597A3-611B-FF41-AF94-CA326FB9D2E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7726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E567622-75FA-AE47-8F64-BA8A5D20145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50323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9379B0F-4F55-734C-978E-3ED54EF6C6D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989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FB1DEE7-9933-9C40-BEEC-B37B2CC9A4E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5124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81490D-A2B5-4544-9745-68FB60E604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3773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5D207FF-8FBE-5843-8FF3-303525BF9C2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2201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172C50E-D10D-BD4D-81D3-B34E90589D7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5453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744D807-3946-F849-92C6-393BBC1D2DA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1691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pPr>
                <a:defRPr/>
              </a:pPr>
              <a:t>‹#›</a:t>
            </a:fld>
            <a:endParaRPr lang="en-US"/>
          </a:p>
        </p:txBody>
      </p:sp>
    </p:spTree>
    <p:extLst>
      <p:ext uri="{BB962C8B-B14F-4D97-AF65-F5344CB8AC3E}">
        <p14:creationId xmlns:p14="http://schemas.microsoft.com/office/powerpoint/2010/main" val="160235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1437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23186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6582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15787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6223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43779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247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22740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3703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5836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768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60791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4728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884719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24715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5483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40488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4907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364489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03937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68902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773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6D0DD78-164B-A34D-9AE6-55FCA117DF41}" type="slidenum">
              <a:rPr lang="en-US"/>
              <a:pPr>
                <a:defRPr/>
              </a:pPr>
              <a:t>‹#›</a:t>
            </a:fld>
            <a:endParaRPr lang="en-US"/>
          </a:p>
        </p:txBody>
      </p:sp>
    </p:spTree>
    <p:extLst>
      <p:ext uri="{BB962C8B-B14F-4D97-AF65-F5344CB8AC3E}">
        <p14:creationId xmlns:p14="http://schemas.microsoft.com/office/powerpoint/2010/main" val="2234167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7137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3AF1CA-4598-B14F-AD35-A9BE5B26412B}" type="slidenum">
              <a:rPr lang="en-US"/>
              <a:pPr>
                <a:defRPr/>
              </a:pPr>
              <a:t>‹#›</a:t>
            </a:fld>
            <a:endParaRPr lang="en-US"/>
          </a:p>
        </p:txBody>
      </p:sp>
    </p:spTree>
    <p:extLst>
      <p:ext uri="{BB962C8B-B14F-4D97-AF65-F5344CB8AC3E}">
        <p14:creationId xmlns:p14="http://schemas.microsoft.com/office/powerpoint/2010/main" val="1291210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44F273-7CD2-A84E-AE0A-9F146B79DBA3}" type="slidenum">
              <a:rPr lang="en-US"/>
              <a:pPr>
                <a:defRPr/>
              </a:pPr>
              <a:t>‹#›</a:t>
            </a:fld>
            <a:endParaRPr lang="en-US"/>
          </a:p>
        </p:txBody>
      </p:sp>
    </p:spTree>
    <p:extLst>
      <p:ext uri="{BB962C8B-B14F-4D97-AF65-F5344CB8AC3E}">
        <p14:creationId xmlns:p14="http://schemas.microsoft.com/office/powerpoint/2010/main" val="3265786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1C5E787-0092-A249-9612-CAF0A1C9D44A}" type="slidenum">
              <a:rPr lang="en-US"/>
              <a:pPr>
                <a:defRPr/>
              </a:pPr>
              <a:t>‹#›</a:t>
            </a:fld>
            <a:endParaRPr lang="en-US"/>
          </a:p>
        </p:txBody>
      </p:sp>
    </p:spTree>
    <p:extLst>
      <p:ext uri="{BB962C8B-B14F-4D97-AF65-F5344CB8AC3E}">
        <p14:creationId xmlns:p14="http://schemas.microsoft.com/office/powerpoint/2010/main" val="40254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C1A43BE-67E2-BB47-A0DF-D36FD9EBF077}" type="slidenum">
              <a:rPr lang="en-US"/>
              <a:pPr>
                <a:defRPr/>
              </a:pPr>
              <a:t>‹#›</a:t>
            </a:fld>
            <a:endParaRPr lang="en-US"/>
          </a:p>
        </p:txBody>
      </p:sp>
    </p:spTree>
    <p:extLst>
      <p:ext uri="{BB962C8B-B14F-4D97-AF65-F5344CB8AC3E}">
        <p14:creationId xmlns:p14="http://schemas.microsoft.com/office/powerpoint/2010/main" val="154190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53F3A483-37EF-0C49-8E4F-62C1D088713C}" type="slidenum">
              <a:rPr lang="en-US"/>
              <a:pPr>
                <a:defRPr/>
              </a:pPr>
              <a:t>‹#›</a:t>
            </a:fld>
            <a:endParaRPr lang="en-US"/>
          </a:p>
        </p:txBody>
      </p:sp>
    </p:spTree>
    <p:extLst>
      <p:ext uri="{BB962C8B-B14F-4D97-AF65-F5344CB8AC3E}">
        <p14:creationId xmlns:p14="http://schemas.microsoft.com/office/powerpoint/2010/main" val="4155256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42CB219-A869-6F45-975E-BE09E97B0397}" type="slidenum">
              <a:rPr lang="en-US"/>
              <a:pPr>
                <a:defRPr/>
              </a:pPr>
              <a:t>‹#›</a:t>
            </a:fld>
            <a:endParaRPr lang="en-US"/>
          </a:p>
        </p:txBody>
      </p:sp>
    </p:spTree>
    <p:extLst>
      <p:ext uri="{BB962C8B-B14F-4D97-AF65-F5344CB8AC3E}">
        <p14:creationId xmlns:p14="http://schemas.microsoft.com/office/powerpoint/2010/main" val="95068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6475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10B74AB-906E-B64D-B4B1-921764BC78CD}" type="slidenum">
              <a:rPr lang="en-US"/>
              <a:pPr>
                <a:defRPr/>
              </a:pPr>
              <a:t>‹#›</a:t>
            </a:fld>
            <a:endParaRPr lang="en-US"/>
          </a:p>
        </p:txBody>
      </p:sp>
    </p:spTree>
    <p:extLst>
      <p:ext uri="{BB962C8B-B14F-4D97-AF65-F5344CB8AC3E}">
        <p14:creationId xmlns:p14="http://schemas.microsoft.com/office/powerpoint/2010/main" val="524726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601BC00-A852-CF42-B6A3-211640918D24}" type="slidenum">
              <a:rPr lang="en-US"/>
              <a:pPr>
                <a:defRPr/>
              </a:pPr>
              <a:t>‹#›</a:t>
            </a:fld>
            <a:endParaRPr lang="en-US"/>
          </a:p>
        </p:txBody>
      </p:sp>
    </p:spTree>
    <p:extLst>
      <p:ext uri="{BB962C8B-B14F-4D97-AF65-F5344CB8AC3E}">
        <p14:creationId xmlns:p14="http://schemas.microsoft.com/office/powerpoint/2010/main" val="1573312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061D539-BFA2-8641-B4CC-02907AED8651}" type="slidenum">
              <a:rPr lang="en-US"/>
              <a:pPr>
                <a:defRPr/>
              </a:pPr>
              <a:t>‹#›</a:t>
            </a:fld>
            <a:endParaRPr lang="en-US"/>
          </a:p>
        </p:txBody>
      </p:sp>
    </p:spTree>
    <p:extLst>
      <p:ext uri="{BB962C8B-B14F-4D97-AF65-F5344CB8AC3E}">
        <p14:creationId xmlns:p14="http://schemas.microsoft.com/office/powerpoint/2010/main" val="3284027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EE1D70-5365-1A4D-B37C-C820850D7473}" type="slidenum">
              <a:rPr lang="en-US"/>
              <a:pPr>
                <a:defRPr/>
              </a:pPr>
              <a:t>‹#›</a:t>
            </a:fld>
            <a:endParaRPr lang="en-US"/>
          </a:p>
        </p:txBody>
      </p:sp>
    </p:spTree>
    <p:extLst>
      <p:ext uri="{BB962C8B-B14F-4D97-AF65-F5344CB8AC3E}">
        <p14:creationId xmlns:p14="http://schemas.microsoft.com/office/powerpoint/2010/main" val="395757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03B92C55-4981-FC42-8F22-2EA9CB4C2860}" type="slidenum">
              <a:rPr lang="en-US"/>
              <a:pPr>
                <a:defRPr/>
              </a:pPr>
              <a:t>‹#›</a:t>
            </a:fld>
            <a:endParaRPr lang="en-US"/>
          </a:p>
        </p:txBody>
      </p:sp>
    </p:spTree>
    <p:extLst>
      <p:ext uri="{BB962C8B-B14F-4D97-AF65-F5344CB8AC3E}">
        <p14:creationId xmlns:p14="http://schemas.microsoft.com/office/powerpoint/2010/main" val="328342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EF16B29C-B979-5047-8364-00A98570F095}" type="slidenum">
              <a:rPr lang="en-US"/>
              <a:pPr>
                <a:defRPr/>
              </a:pPr>
              <a:t>‹#›</a:t>
            </a:fld>
            <a:endParaRPr lang="en-US"/>
          </a:p>
        </p:txBody>
      </p:sp>
    </p:spTree>
    <p:extLst>
      <p:ext uri="{BB962C8B-B14F-4D97-AF65-F5344CB8AC3E}">
        <p14:creationId xmlns:p14="http://schemas.microsoft.com/office/powerpoint/2010/main" val="2754436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BB53DA14-6F3F-324A-A63D-9167B13FCB10}" type="slidenum">
              <a:rPr lang="en-US"/>
              <a:pPr>
                <a:defRPr/>
              </a:pPr>
              <a:t>‹#›</a:t>
            </a:fld>
            <a:endParaRPr lang="en-US"/>
          </a:p>
        </p:txBody>
      </p:sp>
    </p:spTree>
    <p:extLst>
      <p:ext uri="{BB962C8B-B14F-4D97-AF65-F5344CB8AC3E}">
        <p14:creationId xmlns:p14="http://schemas.microsoft.com/office/powerpoint/2010/main" val="2763771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E8D956C0-8E8E-A04E-9752-1AD1BD3E8010}" type="slidenum">
              <a:rPr lang="en-US"/>
              <a:pPr>
                <a:defRPr/>
              </a:pPr>
              <a:t>‹#›</a:t>
            </a:fld>
            <a:endParaRPr lang="en-US"/>
          </a:p>
        </p:txBody>
      </p:sp>
    </p:spTree>
    <p:extLst>
      <p:ext uri="{BB962C8B-B14F-4D97-AF65-F5344CB8AC3E}">
        <p14:creationId xmlns:p14="http://schemas.microsoft.com/office/powerpoint/2010/main" val="154008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E59E2BB5-EC8D-254C-B1F4-5D4C72F0FFC7}" type="slidenum">
              <a:rPr lang="en-US"/>
              <a:pPr>
                <a:defRPr/>
              </a:pPr>
              <a:t>‹#›</a:t>
            </a:fld>
            <a:endParaRPr lang="en-US"/>
          </a:p>
        </p:txBody>
      </p:sp>
    </p:spTree>
    <p:extLst>
      <p:ext uri="{BB962C8B-B14F-4D97-AF65-F5344CB8AC3E}">
        <p14:creationId xmlns:p14="http://schemas.microsoft.com/office/powerpoint/2010/main" val="3659305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EBDB14E0-EC93-0A42-B7C6-243B0918ACBD}" type="slidenum">
              <a:rPr lang="en-US"/>
              <a:pPr>
                <a:defRPr/>
              </a:pPr>
              <a:t>‹#›</a:t>
            </a:fld>
            <a:endParaRPr lang="en-US"/>
          </a:p>
        </p:txBody>
      </p:sp>
    </p:spTree>
    <p:extLst>
      <p:ext uri="{BB962C8B-B14F-4D97-AF65-F5344CB8AC3E}">
        <p14:creationId xmlns:p14="http://schemas.microsoft.com/office/powerpoint/2010/main" val="333994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9625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97B2CDCC-B06D-6E48-A329-4FB2ADF19E15}" type="slidenum">
              <a:rPr lang="en-US"/>
              <a:pPr>
                <a:defRPr/>
              </a:pPr>
              <a:t>‹#›</a:t>
            </a:fld>
            <a:endParaRPr lang="en-US"/>
          </a:p>
        </p:txBody>
      </p:sp>
    </p:spTree>
    <p:extLst>
      <p:ext uri="{BB962C8B-B14F-4D97-AF65-F5344CB8AC3E}">
        <p14:creationId xmlns:p14="http://schemas.microsoft.com/office/powerpoint/2010/main" val="386770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96B977C6-EC29-DB4A-B670-A958A6E8079A}" type="slidenum">
              <a:rPr lang="en-US"/>
              <a:pPr>
                <a:defRPr/>
              </a:pPr>
              <a:t>‹#›</a:t>
            </a:fld>
            <a:endParaRPr lang="en-US"/>
          </a:p>
        </p:txBody>
      </p:sp>
    </p:spTree>
    <p:extLst>
      <p:ext uri="{BB962C8B-B14F-4D97-AF65-F5344CB8AC3E}">
        <p14:creationId xmlns:p14="http://schemas.microsoft.com/office/powerpoint/2010/main" val="299288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5D383CE7-CA8B-3642-8119-8D11D8C6E779}" type="slidenum">
              <a:rPr lang="en-US"/>
              <a:pPr>
                <a:defRPr/>
              </a:pPr>
              <a:t>‹#›</a:t>
            </a:fld>
            <a:endParaRPr lang="en-US"/>
          </a:p>
        </p:txBody>
      </p:sp>
    </p:spTree>
    <p:extLst>
      <p:ext uri="{BB962C8B-B14F-4D97-AF65-F5344CB8AC3E}">
        <p14:creationId xmlns:p14="http://schemas.microsoft.com/office/powerpoint/2010/main" val="898554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232B2329-B79D-A449-9F74-49516E3DF441}" type="slidenum">
              <a:rPr lang="en-US"/>
              <a:pPr>
                <a:defRPr/>
              </a:pPr>
              <a:t>‹#›</a:t>
            </a:fld>
            <a:endParaRPr lang="en-US"/>
          </a:p>
        </p:txBody>
      </p:sp>
    </p:spTree>
    <p:extLst>
      <p:ext uri="{BB962C8B-B14F-4D97-AF65-F5344CB8AC3E}">
        <p14:creationId xmlns:p14="http://schemas.microsoft.com/office/powerpoint/2010/main" val="1295235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26A5F122-102D-E147-AC7B-E3A8415263BA}" type="slidenum">
              <a:rPr lang="en-US"/>
              <a:pPr>
                <a:defRPr/>
              </a:pPr>
              <a:t>‹#›</a:t>
            </a:fld>
            <a:endParaRPr lang="en-US"/>
          </a:p>
        </p:txBody>
      </p:sp>
    </p:spTree>
    <p:extLst>
      <p:ext uri="{BB962C8B-B14F-4D97-AF65-F5344CB8AC3E}">
        <p14:creationId xmlns:p14="http://schemas.microsoft.com/office/powerpoint/2010/main" val="4192606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Garamond"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Garamond"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Garamond" charset="0"/>
                <a:cs typeface="ＭＳ Ｐゴシック" charset="0"/>
              </a:defRPr>
            </a:lvl1pPr>
          </a:lstStyle>
          <a:p>
            <a:pPr>
              <a:defRPr/>
            </a:pPr>
            <a:fld id="{6304B20C-DE42-794F-AF96-096174845276}" type="slidenum">
              <a:rPr lang="en-US"/>
              <a:pPr>
                <a:defRPr/>
              </a:pPr>
              <a:t>‹#›</a:t>
            </a:fld>
            <a:endParaRPr lang="en-US"/>
          </a:p>
        </p:txBody>
      </p:sp>
    </p:spTree>
    <p:extLst>
      <p:ext uri="{BB962C8B-B14F-4D97-AF65-F5344CB8AC3E}">
        <p14:creationId xmlns:p14="http://schemas.microsoft.com/office/powerpoint/2010/main" val="2631155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cs typeface="ＭＳ Ｐゴシック"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cs typeface="ＭＳ Ｐゴシック"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cs typeface="ＭＳ Ｐゴシック" charset="0"/>
              </a:defRPr>
            </a:lvl1pPr>
          </a:lstStyle>
          <a:p>
            <a:pPr>
              <a:defRPr/>
            </a:pPr>
            <a:fld id="{FE5BD868-EDD4-F144-BDBF-99680D509BBA}" type="slidenum">
              <a:rPr lang="en-US"/>
              <a:pPr>
                <a:defRPr/>
              </a:pPr>
              <a:t>‹#›</a:t>
            </a:fld>
            <a:endParaRPr lang="en-US"/>
          </a:p>
        </p:txBody>
      </p:sp>
    </p:spTree>
    <p:extLst>
      <p:ext uri="{BB962C8B-B14F-4D97-AF65-F5344CB8AC3E}">
        <p14:creationId xmlns:p14="http://schemas.microsoft.com/office/powerpoint/2010/main" val="1565406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cs typeface="ＭＳ Ｐゴシック" charset="0"/>
              </a:defRPr>
            </a:lvl1pPr>
          </a:lstStyle>
          <a:p>
            <a:pPr>
              <a:defRPr/>
            </a:pPr>
            <a:fld id="{3C09C049-4A9B-F346-AE58-029383E2314B}" type="slidenum">
              <a:rPr lang="en-US"/>
              <a:pPr>
                <a:defRPr/>
              </a:pPr>
              <a:t>‹#›</a:t>
            </a:fld>
            <a:endParaRPr lang="en-US"/>
          </a:p>
        </p:txBody>
      </p:sp>
      <p:sp>
        <p:nvSpPr>
          <p:cNvPr id="6" name="Footer Placeholder 5"/>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654484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cs typeface="ＭＳ Ｐゴシック" charset="0"/>
              </a:defRPr>
            </a:lvl1pPr>
          </a:lstStyle>
          <a:p>
            <a:pPr>
              <a:defRPr/>
            </a:pPr>
            <a:fld id="{34D7B981-02EB-A040-9190-A7147CC83161}" type="slidenum">
              <a:rPr lang="en-US"/>
              <a:pPr>
                <a:defRPr/>
              </a:pPr>
              <a:t>‹#›</a:t>
            </a:fld>
            <a:endParaRPr lang="en-US"/>
          </a:p>
        </p:txBody>
      </p:sp>
      <p:sp>
        <p:nvSpPr>
          <p:cNvPr id="6" name="Footer Placeholder 5"/>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72158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cs typeface="ＭＳ Ｐゴシック" charset="0"/>
              </a:defRPr>
            </a:lvl1pPr>
          </a:lstStyle>
          <a:p>
            <a:pPr>
              <a:defRPr/>
            </a:pPr>
            <a:fld id="{1D8F1EFE-A857-4842-BC38-93EE5B6F9DB9}" type="slidenum">
              <a:rPr lang="en-US"/>
              <a:pPr>
                <a:defRPr/>
              </a:pPr>
              <a:t>‹#›</a:t>
            </a:fld>
            <a:endParaRPr lang="en-US"/>
          </a:p>
        </p:txBody>
      </p:sp>
      <p:sp>
        <p:nvSpPr>
          <p:cNvPr id="7" name="Footer Placeholder 6"/>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163692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4763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Slide Number Placeholder 7"/>
          <p:cNvSpPr>
            <a:spLocks noGrp="1"/>
          </p:cNvSpPr>
          <p:nvPr>
            <p:ph type="sldNum" sz="quarter" idx="11"/>
          </p:nvPr>
        </p:nvSpPr>
        <p:spPr/>
        <p:txBody>
          <a:bodyPr/>
          <a:lstStyle>
            <a:lvl1pPr>
              <a:defRPr>
                <a:cs typeface="ＭＳ Ｐゴシック" charset="0"/>
              </a:defRPr>
            </a:lvl1pPr>
          </a:lstStyle>
          <a:p>
            <a:pPr>
              <a:defRPr/>
            </a:pPr>
            <a:fld id="{2FDBBEA0-FAE8-854F-B26E-61CE5191F242}" type="slidenum">
              <a:rPr lang="en-US"/>
              <a:pPr>
                <a:defRPr/>
              </a:pPr>
              <a:t>‹#›</a:t>
            </a:fld>
            <a:endParaRPr lang="en-US"/>
          </a:p>
        </p:txBody>
      </p:sp>
      <p:sp>
        <p:nvSpPr>
          <p:cNvPr id="9" name="Footer Placeholder 8"/>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13713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1"/>
          </p:nvPr>
        </p:nvSpPr>
        <p:spPr/>
        <p:txBody>
          <a:bodyPr/>
          <a:lstStyle>
            <a:lvl1pPr>
              <a:defRPr>
                <a:cs typeface="ＭＳ Ｐゴシック" charset="0"/>
              </a:defRPr>
            </a:lvl1pPr>
          </a:lstStyle>
          <a:p>
            <a:pPr>
              <a:defRPr/>
            </a:pPr>
            <a:fld id="{22EB0F17-B354-F740-84F4-BB6C003E5500}" type="slidenum">
              <a:rPr lang="en-US"/>
              <a:pPr>
                <a:defRPr/>
              </a:pPr>
              <a:t>‹#›</a:t>
            </a:fld>
            <a:endParaRPr lang="en-US"/>
          </a:p>
        </p:txBody>
      </p:sp>
      <p:sp>
        <p:nvSpPr>
          <p:cNvPr id="5" name="Footer Placeholder 4"/>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638596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cs typeface="ＭＳ Ｐゴシック" charset="0"/>
              </a:defRPr>
            </a:lvl1pPr>
          </a:lstStyle>
          <a:p>
            <a:pPr>
              <a:defRPr/>
            </a:pPr>
            <a:fld id="{5F073DA2-F8C1-EC4E-818E-BE04A53C2023}" type="slidenum">
              <a:rPr lang="en-US"/>
              <a:pPr>
                <a:defRPr/>
              </a:pPr>
              <a:t>‹#›</a:t>
            </a:fld>
            <a:endParaRPr lang="en-US"/>
          </a:p>
        </p:txBody>
      </p:sp>
      <p:sp>
        <p:nvSpPr>
          <p:cNvPr id="4" name="Footer Placeholder 3"/>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1312790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cs typeface="ＭＳ Ｐゴシック" charset="0"/>
              </a:defRPr>
            </a:lvl1pPr>
          </a:lstStyle>
          <a:p>
            <a:pPr>
              <a:defRPr/>
            </a:pPr>
            <a:fld id="{B4E6723E-EF48-5344-AC09-595F5F6940B4}" type="slidenum">
              <a:rPr lang="en-US"/>
              <a:pPr>
                <a:defRPr/>
              </a:pPr>
              <a:t>‹#›</a:t>
            </a:fld>
            <a:endParaRPr lang="en-US"/>
          </a:p>
        </p:txBody>
      </p:sp>
      <p:sp>
        <p:nvSpPr>
          <p:cNvPr id="7" name="Footer Placeholder 6"/>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1468592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cs typeface="ＭＳ Ｐゴシック" charset="0"/>
              </a:defRPr>
            </a:lvl1pPr>
          </a:lstStyle>
          <a:p>
            <a:pPr>
              <a:defRPr/>
            </a:pPr>
            <a:fld id="{30C94903-24D3-7C42-89BB-0AFE3E6507DB}" type="slidenum">
              <a:rPr lang="en-US"/>
              <a:pPr>
                <a:defRPr/>
              </a:pPr>
              <a:t>‹#›</a:t>
            </a:fld>
            <a:endParaRPr lang="en-US"/>
          </a:p>
        </p:txBody>
      </p:sp>
      <p:sp>
        <p:nvSpPr>
          <p:cNvPr id="7" name="Footer Placeholder 6"/>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106321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cs typeface="ＭＳ Ｐゴシック" charset="0"/>
              </a:defRPr>
            </a:lvl1pPr>
          </a:lstStyle>
          <a:p>
            <a:pPr>
              <a:defRPr/>
            </a:pPr>
            <a:fld id="{4CD75250-EAE6-8341-AC47-4461FAB8C4AC}" type="slidenum">
              <a:rPr lang="en-US"/>
              <a:pPr>
                <a:defRPr/>
              </a:pPr>
              <a:t>‹#›</a:t>
            </a:fld>
            <a:endParaRPr lang="en-US"/>
          </a:p>
        </p:txBody>
      </p:sp>
      <p:sp>
        <p:nvSpPr>
          <p:cNvPr id="6" name="Footer Placeholder 5"/>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2207953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cs typeface="ＭＳ Ｐゴシック" charset="0"/>
              </a:defRPr>
            </a:lvl1pPr>
          </a:lstStyle>
          <a:p>
            <a:pPr>
              <a:defRPr/>
            </a:pPr>
            <a:fld id="{62174DDD-F57B-DB47-920D-EF30D010F602}" type="slidenum">
              <a:rPr lang="en-US"/>
              <a:pPr>
                <a:defRPr/>
              </a:pPr>
              <a:t>‹#›</a:t>
            </a:fld>
            <a:endParaRPr lang="en-US"/>
          </a:p>
        </p:txBody>
      </p:sp>
      <p:sp>
        <p:nvSpPr>
          <p:cNvPr id="6" name="Footer Placeholder 5"/>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887975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1"/>
          </p:nvPr>
        </p:nvSpPr>
        <p:spPr/>
        <p:txBody>
          <a:bodyPr/>
          <a:lstStyle>
            <a:lvl1pPr>
              <a:defRPr>
                <a:cs typeface="ＭＳ Ｐゴシック" charset="0"/>
              </a:defRPr>
            </a:lvl1pPr>
          </a:lstStyle>
          <a:p>
            <a:pPr>
              <a:defRPr/>
            </a:pPr>
            <a:fld id="{F0992017-833A-114B-8BF9-62BE0FE1177D}" type="slidenum">
              <a:rPr lang="en-US"/>
              <a:pPr>
                <a:defRPr/>
              </a:pPr>
              <a:t>‹#›</a:t>
            </a:fld>
            <a:endParaRPr lang="en-US"/>
          </a:p>
        </p:txBody>
      </p:sp>
      <p:sp>
        <p:nvSpPr>
          <p:cNvPr id="5" name="Footer Placeholder 4"/>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99309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1"/>
          </p:nvPr>
        </p:nvSpPr>
        <p:spPr/>
        <p:txBody>
          <a:bodyPr/>
          <a:lstStyle>
            <a:lvl1pPr>
              <a:defRPr>
                <a:cs typeface="ＭＳ Ｐゴシック" charset="0"/>
              </a:defRPr>
            </a:lvl1pPr>
          </a:lstStyle>
          <a:p>
            <a:pPr>
              <a:defRPr/>
            </a:pPr>
            <a:fld id="{A88DA100-63DD-7141-A2F6-AFA672775ED2}" type="slidenum">
              <a:rPr lang="en-US"/>
              <a:pPr>
                <a:defRPr/>
              </a:pPr>
              <a:t>‹#›</a:t>
            </a:fld>
            <a:endParaRPr lang="en-US"/>
          </a:p>
        </p:txBody>
      </p:sp>
      <p:sp>
        <p:nvSpPr>
          <p:cNvPr id="7" name="Footer Placeholder 6"/>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3171078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Slide Number Placeholder 7"/>
          <p:cNvSpPr>
            <a:spLocks noGrp="1"/>
          </p:cNvSpPr>
          <p:nvPr>
            <p:ph type="sldNum" sz="quarter" idx="11"/>
          </p:nvPr>
        </p:nvSpPr>
        <p:spPr/>
        <p:txBody>
          <a:bodyPr/>
          <a:lstStyle>
            <a:lvl1pPr>
              <a:defRPr>
                <a:cs typeface="ＭＳ Ｐゴシック" charset="0"/>
              </a:defRPr>
            </a:lvl1pPr>
          </a:lstStyle>
          <a:p>
            <a:pPr>
              <a:defRPr/>
            </a:pPr>
            <a:fld id="{1D7FDC84-FFE1-0440-BEED-3C869DBBB4D3}" type="slidenum">
              <a:rPr lang="en-US"/>
              <a:pPr>
                <a:defRPr/>
              </a:pPr>
              <a:t>‹#›</a:t>
            </a:fld>
            <a:endParaRPr lang="en-US"/>
          </a:p>
        </p:txBody>
      </p:sp>
      <p:sp>
        <p:nvSpPr>
          <p:cNvPr id="9" name="Footer Placeholder 8"/>
          <p:cNvSpPr>
            <a:spLocks noGrp="1"/>
          </p:cNvSpPr>
          <p:nvPr>
            <p:ph type="ftr" sz="quarter" idx="12"/>
          </p:nvPr>
        </p:nvSpPr>
        <p:spPr/>
        <p:txBody>
          <a:bodyPr/>
          <a:lstStyle>
            <a:lvl1pPr>
              <a:defRPr>
                <a:cs typeface="ＭＳ Ｐゴシック" charset="0"/>
              </a:defRPr>
            </a:lvl1pPr>
          </a:lstStyle>
          <a:p>
            <a:pPr>
              <a:defRPr/>
            </a:pPr>
            <a:endParaRPr lang="en-US"/>
          </a:p>
        </p:txBody>
      </p:sp>
    </p:spTree>
    <p:extLst>
      <p:ext uri="{BB962C8B-B14F-4D97-AF65-F5344CB8AC3E}">
        <p14:creationId xmlns:p14="http://schemas.microsoft.com/office/powerpoint/2010/main" val="267533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763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17515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351150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1126387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364709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956278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2690443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3126114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1029609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1813124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241074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3041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2386133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96259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8D38E2-432D-884F-9F67-A37E84BE80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2265978"/>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66ACAD-118F-314B-8D61-46A54797CC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92419"/>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5954D-9814-CB49-99BB-D609FAC64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946806"/>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5EF447-DE8B-DB45-8E03-D6A244B1D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92613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he-I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DDC821-B5C2-434C-8402-FCDEA2740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540744"/>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he-I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1CAA09-7688-2B40-90A6-E61A333A0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597273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e-I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29EC6B-67A5-1143-81A1-613F42D0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66328"/>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6C043B-6A36-324E-A083-578B22C4A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63679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8291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6FDBB-F292-1647-AF74-DFD389C0FE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873117"/>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5E0DE9-A9B9-5C47-9C86-FE52C692C3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406838"/>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F746F3-52CA-144D-A059-4A4A45D9C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49861"/>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a:lstStyle>
            <a:lvl1pPr>
              <a:defRPr>
                <a:solidFill>
                  <a:srgbClr val="FFFFFF"/>
                </a:solidFill>
              </a:defRPr>
            </a:lvl1pPr>
          </a:lstStyle>
          <a:p>
            <a:pPr>
              <a:defRPr/>
            </a:pPr>
            <a:fld id="{238C1D9B-B3F7-D74F-9F47-FFEC8296A0D2}" type="slidenum">
              <a:rPr lang="en-US"/>
              <a:pPr>
                <a:defRPr/>
              </a:pPr>
              <a:t>‹#›</a:t>
            </a:fld>
            <a:endParaRPr lang="en-US"/>
          </a:p>
        </p:txBody>
      </p:sp>
    </p:spTree>
    <p:extLst>
      <p:ext uri="{BB962C8B-B14F-4D97-AF65-F5344CB8AC3E}">
        <p14:creationId xmlns:p14="http://schemas.microsoft.com/office/powerpoint/2010/main" val="833797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80CCF976-4C05-9548-9B86-617F01592A3E}" type="slidenum">
              <a:rPr lang="en-US"/>
              <a:pPr>
                <a:defRPr/>
              </a:pPr>
              <a:t>‹#›</a:t>
            </a:fld>
            <a:endParaRPr lang="en-US"/>
          </a:p>
        </p:txBody>
      </p:sp>
    </p:spTree>
    <p:extLst>
      <p:ext uri="{BB962C8B-B14F-4D97-AF65-F5344CB8AC3E}">
        <p14:creationId xmlns:p14="http://schemas.microsoft.com/office/powerpoint/2010/main" val="3987195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396E920B-A221-DF46-ABE3-FABB334D9CE5}" type="slidenum">
              <a:rPr lang="en-US"/>
              <a:pPr>
                <a:defRPr/>
              </a:pPr>
              <a:t>‹#›</a:t>
            </a:fld>
            <a:endParaRPr lang="en-US"/>
          </a:p>
        </p:txBody>
      </p:sp>
    </p:spTree>
    <p:extLst>
      <p:ext uri="{BB962C8B-B14F-4D97-AF65-F5344CB8AC3E}">
        <p14:creationId xmlns:p14="http://schemas.microsoft.com/office/powerpoint/2010/main" val="16629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32EB7DE9-3AAB-D84C-874A-17B0EEA5462C}" type="slidenum">
              <a:rPr lang="en-US"/>
              <a:pPr>
                <a:defRPr/>
              </a:pPr>
              <a:t>‹#›</a:t>
            </a:fld>
            <a:endParaRPr lang="en-US"/>
          </a:p>
        </p:txBody>
      </p:sp>
    </p:spTree>
    <p:extLst>
      <p:ext uri="{BB962C8B-B14F-4D97-AF65-F5344CB8AC3E}">
        <p14:creationId xmlns:p14="http://schemas.microsoft.com/office/powerpoint/2010/main" val="760749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EA6DCFFA-CA94-EC47-821F-99FD55C47EE6}" type="slidenum">
              <a:rPr lang="en-US"/>
              <a:pPr>
                <a:defRPr/>
              </a:pPr>
              <a:t>‹#›</a:t>
            </a:fld>
            <a:endParaRPr lang="en-US"/>
          </a:p>
        </p:txBody>
      </p:sp>
    </p:spTree>
    <p:extLst>
      <p:ext uri="{BB962C8B-B14F-4D97-AF65-F5344CB8AC3E}">
        <p14:creationId xmlns:p14="http://schemas.microsoft.com/office/powerpoint/2010/main" val="16239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75B3BD4F-7E88-8249-8654-117D4E61E7E1}" type="slidenum">
              <a:rPr lang="en-US"/>
              <a:pPr>
                <a:defRPr/>
              </a:pPr>
              <a:t>‹#›</a:t>
            </a:fld>
            <a:endParaRPr lang="en-US"/>
          </a:p>
        </p:txBody>
      </p:sp>
    </p:spTree>
    <p:extLst>
      <p:ext uri="{BB962C8B-B14F-4D97-AF65-F5344CB8AC3E}">
        <p14:creationId xmlns:p14="http://schemas.microsoft.com/office/powerpoint/2010/main" val="9012779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0899BB37-6670-7341-A824-851DC4A20409}" type="slidenum">
              <a:rPr lang="en-US"/>
              <a:pPr>
                <a:defRPr/>
              </a:pPr>
              <a:t>‹#›</a:t>
            </a:fld>
            <a:endParaRPr lang="en-US"/>
          </a:p>
        </p:txBody>
      </p:sp>
    </p:spTree>
    <p:extLst>
      <p:ext uri="{BB962C8B-B14F-4D97-AF65-F5344CB8AC3E}">
        <p14:creationId xmlns:p14="http://schemas.microsoft.com/office/powerpoint/2010/main" val="200659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07662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7685E662-2B7A-D34A-B3A3-CF2AF209FB9E}" type="slidenum">
              <a:rPr lang="en-US"/>
              <a:pPr>
                <a:defRPr/>
              </a:pPr>
              <a:t>‹#›</a:t>
            </a:fld>
            <a:endParaRPr lang="en-US"/>
          </a:p>
        </p:txBody>
      </p:sp>
    </p:spTree>
    <p:extLst>
      <p:ext uri="{BB962C8B-B14F-4D97-AF65-F5344CB8AC3E}">
        <p14:creationId xmlns:p14="http://schemas.microsoft.com/office/powerpoint/2010/main" val="4268158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B4353100-2F72-8B4E-8701-D469501EE40B}" type="slidenum">
              <a:rPr lang="en-US"/>
              <a:pPr>
                <a:defRPr/>
              </a:pPr>
              <a:t>‹#›</a:t>
            </a:fld>
            <a:endParaRPr lang="en-US"/>
          </a:p>
        </p:txBody>
      </p:sp>
    </p:spTree>
    <p:extLst>
      <p:ext uri="{BB962C8B-B14F-4D97-AF65-F5344CB8AC3E}">
        <p14:creationId xmlns:p14="http://schemas.microsoft.com/office/powerpoint/2010/main" val="1362616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A32282C1-C8B9-1340-841E-BAA563EAE695}" type="slidenum">
              <a:rPr lang="en-US"/>
              <a:pPr>
                <a:defRPr/>
              </a:pPr>
              <a:t>‹#›</a:t>
            </a:fld>
            <a:endParaRPr lang="en-US"/>
          </a:p>
        </p:txBody>
      </p:sp>
    </p:spTree>
    <p:extLst>
      <p:ext uri="{BB962C8B-B14F-4D97-AF65-F5344CB8AC3E}">
        <p14:creationId xmlns:p14="http://schemas.microsoft.com/office/powerpoint/2010/main" val="1210922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E8C2A666-C755-C141-AE9F-2F0CF6EC60AA}" type="slidenum">
              <a:rPr lang="en-US"/>
              <a:pPr>
                <a:defRPr/>
              </a:pPr>
              <a:t>‹#›</a:t>
            </a:fld>
            <a:endParaRPr lang="en-US"/>
          </a:p>
        </p:txBody>
      </p:sp>
    </p:spTree>
    <p:extLst>
      <p:ext uri="{BB962C8B-B14F-4D97-AF65-F5344CB8AC3E}">
        <p14:creationId xmlns:p14="http://schemas.microsoft.com/office/powerpoint/2010/main" val="35376651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C764D936-0271-6F41-825F-6A3779957106}" type="slidenum">
              <a:rPr lang="en-US"/>
              <a:pPr>
                <a:defRPr/>
              </a:pPr>
              <a:t>‹#›</a:t>
            </a:fld>
            <a:endParaRPr lang="en-US"/>
          </a:p>
        </p:txBody>
      </p:sp>
    </p:spTree>
    <p:extLst>
      <p:ext uri="{BB962C8B-B14F-4D97-AF65-F5344CB8AC3E}">
        <p14:creationId xmlns:p14="http://schemas.microsoft.com/office/powerpoint/2010/main" val="35292760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237139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00397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026288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26690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7435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3232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12068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02590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3223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704274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62999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77160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6EC0F467-0610-4A44-B3E8-674CD79B4583}" type="slidenum">
              <a:rPr lang="en-US"/>
              <a:pPr>
                <a:defRPr/>
              </a:pPr>
              <a:t>‹#›</a:t>
            </a:fld>
            <a:endParaRPr lang="en-US"/>
          </a:p>
        </p:txBody>
      </p:sp>
    </p:spTree>
    <p:extLst>
      <p:ext uri="{BB962C8B-B14F-4D97-AF65-F5344CB8AC3E}">
        <p14:creationId xmlns:p14="http://schemas.microsoft.com/office/powerpoint/2010/main" val="3225557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762AE4-05F3-EB4F-92EF-48EBC78445F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4202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C363FE8-C792-7C40-AD6E-51D2AB3AC6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98000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E5F7A7B-7E81-5842-9BB7-641BADE48F3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129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15"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pPr>
                <a:defRPr/>
              </a:pPr>
              <a:t>‹#›</a:t>
            </a:fld>
            <a:endParaRPr lang="en-US"/>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288390"/>
      </p:ext>
    </p:extLst>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solidFill>
                  <a:srgbClr val="FFFFFF"/>
                </a:solidFill>
              </a:rPr>
              <a:pPr>
                <a:defRPr/>
              </a:pPr>
              <a:t>‹#›</a:t>
            </a:fld>
            <a:endParaRPr lang="en-US">
              <a:solidFill>
                <a:srgbClr val="FFFFFF"/>
              </a:solidFill>
            </a:endParaRPr>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448627"/>
      </p:ext>
    </p:extLst>
  </p:cSld>
  <p:clrMap bg1="dk2" tx1="lt1" bg2="dk1" tx2="lt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1027"/>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1028"/>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p>
        </p:txBody>
      </p:sp>
      <p:sp>
        <p:nvSpPr>
          <p:cNvPr id="96261" name="Rectangle 1029"/>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96262" name="Rectangle 1030"/>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0F9A78E3-0CF8-E449-B49A-2381EE202E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D471173C-1EA5-D14A-9A5A-4F4B25D214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cs typeface="+mn-cs"/>
              </a:defRPr>
            </a:lvl1pPr>
          </a:lstStyle>
          <a:p>
            <a:pPr>
              <a:defRPr/>
            </a:pPr>
            <a:fld id="{9B6C0366-32A8-8E45-98E1-54802047FF15}" type="slidenum">
              <a:rPr lang="en-US"/>
              <a:pPr>
                <a:defRPr/>
              </a:pPr>
              <a:t>‹#›</a:t>
            </a:fld>
            <a:endParaRPr lang="en-US"/>
          </a:p>
        </p:txBody>
      </p:sp>
      <p:grpSp>
        <p:nvGrpSpPr>
          <p:cNvPr id="39940" name="Group 4"/>
          <p:cNvGrpSpPr>
            <a:grpSpLocks/>
          </p:cNvGrpSpPr>
          <p:nvPr/>
        </p:nvGrpSpPr>
        <p:grpSpPr bwMode="auto">
          <a:xfrm>
            <a:off x="0" y="0"/>
            <a:ext cx="9140825" cy="6850063"/>
            <a:chOff x="0" y="0"/>
            <a:chExt cx="5758" cy="4315"/>
          </a:xfrm>
        </p:grpSpPr>
        <p:grpSp>
          <p:nvGrpSpPr>
            <p:cNvPr id="39944"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39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800">
                <a:solidFill>
                  <a:srgbClr val="FFFFFF"/>
                </a:solidFill>
                <a:cs typeface="+mn-cs"/>
              </a:endParaRPr>
            </a:p>
          </p:txBody>
        </p:sp>
        <p:sp>
          <p:nvSpPr>
            <p:cNvPr id="39946"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eaLnBrk="1" hangingPunct="1"/>
              <a:endParaRPr lang="en-US" sz="1800">
                <a:solidFill>
                  <a:srgbClr val="FFFFCC"/>
                </a:solidFill>
                <a:latin typeface="Arial"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eaLnBrk="1" hangingPunct="1">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eaLnBrk="1" hangingPunct="1">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eaLnBrk="1" hangingPunct="1">
              <a:defRPr/>
            </a:pPr>
            <a:fld id="{6D7AF3FE-1026-2143-B10C-72C7A5F08689}" type="slidenum">
              <a:rPr lang="en-US"/>
              <a:pPr eaLnBrk="1" hangingPunct="1">
                <a:defRPr/>
              </a:pPr>
              <a:t>‹#›</a:t>
            </a:fld>
            <a:endParaRPr lang="en-US"/>
          </a:p>
        </p:txBody>
      </p:sp>
    </p:spTree>
    <p:extLst>
      <p:ext uri="{BB962C8B-B14F-4D97-AF65-F5344CB8AC3E}">
        <p14:creationId xmlns:p14="http://schemas.microsoft.com/office/powerpoint/2010/main" val="4100628096"/>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r" rtl="1" eaLnBrk="1" hangingPunct="1"/>
            <a:endParaRPr lang="he-IL">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rtl="1" eaLnBrk="1" hangingPunct="1"/>
            <a:endParaRPr lang="en-US">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lvl1pPr>
          </a:lstStyle>
          <a:p>
            <a:pPr rtl="1" eaLnBrk="1" hangingPunct="1"/>
            <a:fld id="{DB50C6C1-9CE7-744F-8D60-C83F0E4E6A91}" type="slidenum">
              <a:rPr lang="en-US" smtClean="0">
                <a:solidFill>
                  <a:srgbClr val="000000"/>
                </a:solidFill>
                <a:latin typeface="Arial" charset="0"/>
                <a:cs typeface="Arial" charset="0"/>
              </a:rPr>
              <a:pPr rtl="1" eaLnBrk="1" hangingPunct="1"/>
              <a:t>‹#›</a:t>
            </a:fld>
            <a:endParaRPr lang="en-US">
              <a:solidFill>
                <a:srgbClr val="000000"/>
              </a:solidFill>
              <a:latin typeface="Arial" charset="0"/>
              <a:cs typeface="Arial" charset="0"/>
            </a:endParaRPr>
          </a:p>
        </p:txBody>
      </p:sp>
      <p:sp>
        <p:nvSpPr>
          <p:cNvPr id="1031" name="Rectangle 7"/>
          <p:cNvSpPr>
            <a:spLocks noChangeArrowheads="1"/>
          </p:cNvSpPr>
          <p:nvPr userDrawn="1"/>
        </p:nvSpPr>
        <p:spPr bwMode="auto">
          <a:xfrm>
            <a:off x="609600" y="3810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rtl="1" eaLnBrk="1" hangingPunct="1"/>
            <a:r>
              <a:rPr lang="en-US" sz="4400">
                <a:solidFill>
                  <a:srgbClr val="BBE0E3"/>
                </a:solidFill>
                <a:latin typeface="Batik Regular" charset="0"/>
                <a:cs typeface="Times New Roman (Hebrew)" charset="0"/>
              </a:rPr>
              <a:t>Israel</a:t>
            </a:r>
          </a:p>
        </p:txBody>
      </p:sp>
      <p:sp>
        <p:nvSpPr>
          <p:cNvPr id="1032" name="Rectangle 8"/>
          <p:cNvSpPr>
            <a:spLocks noChangeArrowheads="1"/>
          </p:cNvSpPr>
          <p:nvPr userDrawn="1"/>
        </p:nvSpPr>
        <p:spPr bwMode="auto">
          <a:xfrm>
            <a:off x="7010400" y="6172200"/>
            <a:ext cx="1774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r>
              <a:rPr lang="en-US" b="1">
                <a:solidFill>
                  <a:srgbClr val="FF0066"/>
                </a:solidFill>
                <a:latin typeface="Arial" charset="0"/>
                <a:cs typeface="Arial" charset="0"/>
              </a:rPr>
              <a:t>Don’t Click</a:t>
            </a:r>
            <a:endParaRPr lang="fr-FR" b="1">
              <a:solidFill>
                <a:srgbClr val="FF0066"/>
              </a:solidFill>
              <a:latin typeface="Arial" charset="0"/>
              <a:cs typeface="Arial" charset="0"/>
            </a:endParaRPr>
          </a:p>
        </p:txBody>
      </p:sp>
      <p:pic>
        <p:nvPicPr>
          <p:cNvPr id="1033" name="Picture 9" descr="C:\AZV2-DATA (F)\GRAPHS\Israel\topimage2.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 cy="1524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50" name="Group 26"/>
          <p:cNvGrpSpPr>
            <a:grpSpLocks/>
          </p:cNvGrpSpPr>
          <p:nvPr userDrawn="1"/>
        </p:nvGrpSpPr>
        <p:grpSpPr bwMode="auto">
          <a:xfrm>
            <a:off x="0" y="6172200"/>
            <a:ext cx="9144000" cy="685800"/>
            <a:chOff x="0" y="3888"/>
            <a:chExt cx="5760" cy="432"/>
          </a:xfrm>
        </p:grpSpPr>
        <p:pic>
          <p:nvPicPr>
            <p:cNvPr id="1034" name="Picture 1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0"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528"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1056"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1584"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2112"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2640"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3120"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41" name="Picture 17"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3648"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4176" y="3976"/>
              <a:ext cx="528" cy="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43" name="Picture 19"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val="0"/>
                </a:ext>
              </a:extLst>
            </a:blip>
            <a:srcRect/>
            <a:stretch>
              <a:fillRect/>
            </a:stretch>
          </p:blipFill>
          <p:spPr bwMode="auto">
            <a:xfrm>
              <a:off x="4704" y="3984"/>
              <a:ext cx="528" cy="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val="0"/>
                </a:ext>
              </a:extLst>
            </a:blip>
            <a:srcRect/>
            <a:stretch>
              <a:fillRect/>
            </a:stretch>
          </p:blipFill>
          <p:spPr bwMode="auto">
            <a:xfrm>
              <a:off x="5232" y="3976"/>
              <a:ext cx="528" cy="344"/>
            </a:xfrm>
            <a:prstGeom prst="rect">
              <a:avLst/>
            </a:prstGeom>
            <a:noFill/>
            <a:extLst>
              <a:ext uri="{909E8E84-426E-40dd-AFC4-6F175D3DCCD1}">
                <a14:hiddenFill xmlns:a14="http://schemas.microsoft.com/office/drawing/2010/main" xmlns="">
                  <a:solidFill>
                    <a:srgbClr val="FFFFFF"/>
                  </a:solidFill>
                </a14:hiddenFill>
              </a:ext>
            </a:extLst>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hangingPunct="1"/>
              <a:endParaRPr lang="en-US" sz="1800">
                <a:solidFill>
                  <a:srgbClr val="000000"/>
                </a:solidFill>
                <a:latin typeface="Arial" charset="0"/>
                <a:cs typeface="Arial" charset="0"/>
              </a:endParaRPr>
            </a:p>
          </p:txBody>
        </p:sp>
      </p:grpSp>
      <p:pic>
        <p:nvPicPr>
          <p:cNvPr id="1046" name="Picture 22" descr="C:\AZV2-DATA (F)\GRAPHS\Israel\Jerusalem_emblem_crop.png"/>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8180388" y="152400"/>
            <a:ext cx="85725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1047" name="Rectangle 23"/>
          <p:cNvSpPr>
            <a:spLocks noChangeArrowheads="1"/>
          </p:cNvSpPr>
          <p:nvPr userDrawn="1"/>
        </p:nvSpPr>
        <p:spPr bwMode="auto">
          <a:xfrm>
            <a:off x="0" y="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hangingPunct="1"/>
            <a:endParaRPr lang="en-US" sz="1800">
              <a:solidFill>
                <a:srgbClr val="000000"/>
              </a:solidFill>
              <a:latin typeface="Arial" charset="0"/>
              <a:cs typeface="Arial" charset="0"/>
            </a:endParaRPr>
          </a:p>
        </p:txBody>
      </p:sp>
      <p:sp>
        <p:nvSpPr>
          <p:cNvPr id="1048" name="Rectangle 24"/>
          <p:cNvSpPr>
            <a:spLocks noChangeArrowheads="1"/>
          </p:cNvSpPr>
          <p:nvPr userDrawn="1"/>
        </p:nvSpPr>
        <p:spPr bwMode="auto">
          <a:xfrm>
            <a:off x="0" y="144780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rtl="1" eaLnBrk="1" hangingPunct="1"/>
            <a:endParaRPr lang="en-US" sz="1800">
              <a:solidFill>
                <a:srgbClr val="000000"/>
              </a:solidFill>
              <a:latin typeface="Arial" charset="0"/>
              <a:cs typeface="Arial" charset="0"/>
            </a:endParaRPr>
          </a:p>
        </p:txBody>
      </p:sp>
      <p:sp>
        <p:nvSpPr>
          <p:cNvPr id="1049" name="WordArt 25"/>
          <p:cNvSpPr>
            <a:spLocks noChangeArrowheads="1" noChangeShapeType="1" noTextEdit="1"/>
          </p:cNvSpPr>
          <p:nvPr userDrawn="1"/>
        </p:nvSpPr>
        <p:spPr bwMode="auto">
          <a:xfrm>
            <a:off x="1905000" y="2590800"/>
            <a:ext cx="5181600" cy="1371600"/>
          </a:xfrm>
          <a:prstGeom prst="rect">
            <a:avLst/>
          </a:prstGeom>
        </p:spPr>
        <p:txBody>
          <a:bodyPr wrap="none" fromWordArt="1">
            <a:prstTxWarp prst="textPlain">
              <a:avLst>
                <a:gd name="adj" fmla="val 50000"/>
              </a:avLst>
            </a:prstTxWarp>
          </a:bodyPr>
          <a:lstStyle/>
          <a:p>
            <a:pPr algn="ctr" eaLnBrk="1" hangingPunct="1"/>
            <a:r>
              <a:rPr lang="en-US" sz="3600" kern="10">
                <a:ln w="12700">
                  <a:solidFill>
                    <a:srgbClr val="3366FF"/>
                  </a:solidFill>
                  <a:round/>
                  <a:headEnd/>
                  <a:tailEnd/>
                </a:ln>
                <a:solidFill>
                  <a:srgbClr val="BBE0E3"/>
                </a:solidFill>
                <a:effectLst>
                  <a:outerShdw blurRad="63500" dist="46662" dir="2115817" algn="ctr" rotWithShape="0">
                    <a:srgbClr val="9999FF">
                      <a:alpha val="74998"/>
                    </a:srgbClr>
                  </a:outerShdw>
                </a:effectLst>
                <a:latin typeface="Kristen ITC"/>
                <a:ea typeface="Kristen ITC"/>
                <a:cs typeface="Kristen ITC"/>
              </a:rPr>
              <a:t>Forever</a:t>
            </a:r>
          </a:p>
        </p:txBody>
      </p:sp>
      <p:sp>
        <p:nvSpPr>
          <p:cNvPr id="1051" name="Text Box 27"/>
          <p:cNvSpPr txBox="1">
            <a:spLocks noChangeArrowheads="1"/>
          </p:cNvSpPr>
          <p:nvPr userDrawn="1"/>
        </p:nvSpPr>
        <p:spPr bwMode="auto">
          <a:xfrm>
            <a:off x="0" y="5867400"/>
            <a:ext cx="320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200" b="1">
                <a:solidFill>
                  <a:srgbClr val="FFFFFF"/>
                </a:solidFill>
                <a:latin typeface="Arial" charset="0"/>
                <a:cs typeface="Arial" charset="0"/>
              </a:rPr>
              <a:t>PPS Designed &amp; Edited by: AZV2</a:t>
            </a:r>
          </a:p>
        </p:txBody>
      </p:sp>
    </p:spTree>
    <p:extLst>
      <p:ext uri="{BB962C8B-B14F-4D97-AF65-F5344CB8AC3E}">
        <p14:creationId xmlns:p14="http://schemas.microsoft.com/office/powerpoint/2010/main" val="1402910890"/>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ransition>
    <p:fade thruBlk="1"/>
  </p:transition>
  <p:txStyles>
    <p:title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ea typeface="+mn-ea"/>
          <a:cs typeface="Arial" charset="0"/>
        </a:defRPr>
      </a:lvl2pPr>
      <a:lvl3pPr marL="1143000" indent="-228600" algn="r" rtl="1" fontAlgn="base">
        <a:spcBef>
          <a:spcPct val="20000"/>
        </a:spcBef>
        <a:spcAft>
          <a:spcPct val="0"/>
        </a:spcAft>
        <a:buChar char="•"/>
        <a:defRPr sz="2400">
          <a:solidFill>
            <a:schemeClr val="tx1"/>
          </a:solidFill>
          <a:latin typeface="+mn-lt"/>
          <a:ea typeface="Arial" charset="0"/>
          <a:cs typeface="Arial" charset="0"/>
        </a:defRPr>
      </a:lvl3pPr>
      <a:lvl4pPr marL="1600200" indent="-228600" algn="r" rtl="1" fontAlgn="base">
        <a:spcBef>
          <a:spcPct val="20000"/>
        </a:spcBef>
        <a:spcAft>
          <a:spcPct val="0"/>
        </a:spcAft>
        <a:buChar char="–"/>
        <a:defRPr sz="2000">
          <a:solidFill>
            <a:schemeClr val="tx1"/>
          </a:solidFill>
          <a:latin typeface="+mn-lt"/>
          <a:ea typeface="Arial" charset="0"/>
          <a:cs typeface="Arial" charset="0"/>
        </a:defRPr>
      </a:lvl4pPr>
      <a:lvl5pPr marL="2057400" indent="-228600" algn="r" rtl="1" fontAlgn="base">
        <a:spcBef>
          <a:spcPct val="20000"/>
        </a:spcBef>
        <a:spcAft>
          <a:spcPct val="0"/>
        </a:spcAft>
        <a:buChar char="»"/>
        <a:defRPr sz="2000">
          <a:solidFill>
            <a:schemeClr val="tx1"/>
          </a:solidFill>
          <a:latin typeface="+mn-lt"/>
          <a:ea typeface="Arial" charset="0"/>
          <a:cs typeface="Arial" charset="0"/>
        </a:defRPr>
      </a:lvl5pPr>
      <a:lvl6pPr marL="2514600" indent="-228600" algn="r" rtl="1" fontAlgn="base">
        <a:spcBef>
          <a:spcPct val="20000"/>
        </a:spcBef>
        <a:spcAft>
          <a:spcPct val="0"/>
        </a:spcAft>
        <a:buChar char="»"/>
        <a:defRPr sz="2000">
          <a:solidFill>
            <a:schemeClr val="tx1"/>
          </a:solidFill>
          <a:latin typeface="+mn-lt"/>
          <a:ea typeface="Arial" charset="0"/>
          <a:cs typeface="Arial" charset="0"/>
        </a:defRPr>
      </a:lvl6pPr>
      <a:lvl7pPr marL="2971800" indent="-228600" algn="r" rtl="1" fontAlgn="base">
        <a:spcBef>
          <a:spcPct val="20000"/>
        </a:spcBef>
        <a:spcAft>
          <a:spcPct val="0"/>
        </a:spcAft>
        <a:buChar char="»"/>
        <a:defRPr sz="2000">
          <a:solidFill>
            <a:schemeClr val="tx1"/>
          </a:solidFill>
          <a:latin typeface="+mn-lt"/>
          <a:ea typeface="Arial" charset="0"/>
          <a:cs typeface="Arial" charset="0"/>
        </a:defRPr>
      </a:lvl7pPr>
      <a:lvl8pPr marL="3429000" indent="-228600" algn="r" rtl="1" fontAlgn="base">
        <a:spcBef>
          <a:spcPct val="20000"/>
        </a:spcBef>
        <a:spcAft>
          <a:spcPct val="0"/>
        </a:spcAft>
        <a:buChar char="»"/>
        <a:defRPr sz="2000">
          <a:solidFill>
            <a:schemeClr val="tx1"/>
          </a:solidFill>
          <a:latin typeface="+mn-lt"/>
          <a:ea typeface="Arial" charset="0"/>
          <a:cs typeface="Arial" charset="0"/>
        </a:defRPr>
      </a:lvl8pPr>
      <a:lvl9pPr marL="3886200" indent="-228600" algn="r" rtl="1" fontAlgn="base">
        <a:spcBef>
          <a:spcPct val="20000"/>
        </a:spcBef>
        <a:spcAft>
          <a:spcPct val="0"/>
        </a:spcAft>
        <a:buChar char="»"/>
        <a:defRPr sz="2000">
          <a:solidFill>
            <a:schemeClr val="tx1"/>
          </a:solidFill>
          <a:latin typeface="+mn-lt"/>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472521"/>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48772"/>
      </p:ext>
    </p:extLst>
  </p:cSld>
  <p:clrMap bg1="dk2" tx1="lt1" bg2="dk1"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390B203-40C2-A743-A6B5-9955D5312B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454780"/>
      </p:ext>
    </p:extLst>
  </p:cSld>
  <p:clrMap bg1="dk2" tx1="lt1" bg2="dk1" tx2="lt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6.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4.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86.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86.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86.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86.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85.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97.xml"/><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97.xml"/><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97.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9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0" y="0"/>
            <a:ext cx="9144000" cy="6858000"/>
            <a:chOff x="-292" y="-240"/>
            <a:chExt cx="6052" cy="4781"/>
          </a:xfrm>
        </p:grpSpPr>
        <p:pic>
          <p:nvPicPr>
            <p:cNvPr id="56328"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9"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5350" name="Picture 6" descr="34 Roman"/>
          <p:cNvPicPr>
            <a:picLocks noGrp="1" noChangeAspect="1" noChangeArrowheads="1"/>
          </p:cNvPicPr>
          <p:nvPr>
            <p:ph sz="half" idx="1"/>
          </p:nvPr>
        </p:nvPicPr>
        <p:blipFill>
          <a:blip r:embed="rId5" cstate="screen">
            <a:extLst>
              <a:ext uri="{28A0092B-C50C-407E-A947-70E740481C1C}">
                <a14:useLocalDpi xmlns:a14="http://schemas.microsoft.com/office/drawing/2010/main"/>
              </a:ext>
            </a:extLst>
          </a:blip>
          <a:srcRect/>
          <a:stretch>
            <a:fillRect/>
          </a:stretch>
        </p:blipFill>
        <p:spPr>
          <a:xfrm>
            <a:off x="0" y="4151313"/>
            <a:ext cx="4495800" cy="27066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85361" name="Picture 17" descr="Herod"/>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0" y="0"/>
            <a:ext cx="2541588" cy="32004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3" name="Rectangle 8"/>
          <p:cNvSpPr>
            <a:spLocks noChangeArrowheads="1"/>
          </p:cNvSpPr>
          <p:nvPr/>
        </p:nvSpPr>
        <p:spPr bwMode="auto">
          <a:xfrm>
            <a:off x="0" y="-7938"/>
            <a:ext cx="9144000" cy="6858001"/>
          </a:xfrm>
          <a:prstGeom prst="rect">
            <a:avLst/>
          </a:prstGeom>
          <a:solidFill>
            <a:srgbClr val="010206">
              <a:alpha val="40392"/>
            </a:srgbClr>
          </a:solidFill>
          <a:ln>
            <a:noFill/>
          </a:ln>
          <a:effectLst/>
        </p:spPr>
        <p:txBody>
          <a:bodyPr wrap="none" anchor="ctr"/>
          <a:lstStyle/>
          <a:p>
            <a:pPr algn="r" rtl="1" eaLnBrk="0" fontAlgn="base" hangingPunct="0">
              <a:spcBef>
                <a:spcPct val="0"/>
              </a:spcBef>
              <a:spcAft>
                <a:spcPct val="0"/>
              </a:spcAft>
              <a:defRPr/>
            </a:pPr>
            <a:endParaRPr lang="en-US" sz="2800" dirty="0">
              <a:solidFill>
                <a:srgbClr val="FFFFFF"/>
              </a:solidFill>
              <a:latin typeface="Arial" panose="020B0604020202020204" pitchFamily="34" charset="0"/>
              <a:cs typeface="Arial" panose="020B0604020202020204" pitchFamily="34" charset="0"/>
            </a:endParaRPr>
          </a:p>
        </p:txBody>
      </p:sp>
      <p:sp>
        <p:nvSpPr>
          <p:cNvPr id="185355" name="Rectangle 11"/>
          <p:cNvSpPr>
            <a:spLocks noChangeArrowheads="1"/>
          </p:cNvSpPr>
          <p:nvPr/>
        </p:nvSpPr>
        <p:spPr bwMode="auto">
          <a:xfrm>
            <a:off x="838200" y="1752600"/>
            <a:ext cx="76200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SA" altLang="ja-JP" sz="9600" b="1" dirty="0">
                <a:solidFill>
                  <a:srgbClr val="FFFFFF"/>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هيرودس و</a:t>
            </a:r>
            <a:r>
              <a:rPr lang="ar-JO" altLang="ja-JP" sz="9600" b="1" dirty="0">
                <a:solidFill>
                  <a:srgbClr val="FFFFFF"/>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 </a:t>
            </a:r>
            <a:r>
              <a:rPr lang="ar-SA" altLang="ja-JP" sz="9600" b="1" dirty="0">
                <a:solidFill>
                  <a:srgbClr val="FFFFFF"/>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روما</a:t>
            </a:r>
            <a:endParaRPr lang="en-US" sz="9600" b="1" dirty="0">
              <a:solidFill>
                <a:srgbClr val="FFFFFF"/>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endParaRPr>
          </a:p>
        </p:txBody>
      </p:sp>
      <p:sp>
        <p:nvSpPr>
          <p:cNvPr id="185356" name="Text Box 12"/>
          <p:cNvSpPr txBox="1">
            <a:spLocks noChangeArrowheads="1"/>
          </p:cNvSpPr>
          <p:nvPr/>
        </p:nvSpPr>
        <p:spPr bwMode="auto">
          <a:xfrm>
            <a:off x="611560" y="-1078523"/>
            <a:ext cx="7821913"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rtl="1">
              <a:defRPr/>
            </a:pPr>
            <a:r>
              <a:rPr lang="ar-SA" altLang="ja-JP" sz="6000" b="1" dirty="0">
                <a:solidFill>
                  <a:schemeClr val="bg2"/>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السياسة 4</a:t>
            </a:r>
            <a:r>
              <a:rPr lang="en-US" altLang="ja-JP" sz="6000" b="1" dirty="0">
                <a:solidFill>
                  <a:schemeClr val="bg2"/>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a:t>
            </a:r>
            <a:r>
              <a:rPr lang="ar-SA" altLang="ja-JP" sz="6000" b="1" dirty="0">
                <a:solidFill>
                  <a:schemeClr val="bg2"/>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rPr>
              <a:t>هيرودس و روما</a:t>
            </a:r>
            <a:endParaRPr lang="en-US" sz="6000" b="1" dirty="0">
              <a:solidFill>
                <a:schemeClr val="bg2"/>
              </a:solidFill>
              <a:effectLst>
                <a:outerShdw blurRad="38100" dist="38100" dir="2700000" algn="tl">
                  <a:srgbClr val="000000"/>
                </a:outerShdw>
              </a:effectLst>
              <a:latin typeface="Arial" panose="020B0604020202020204" pitchFamily="34" charset="0"/>
              <a:ea typeface="AR PL KaitiM GB" charset="0"/>
              <a:cs typeface="Arial" panose="020B0604020202020204" pitchFamily="34" charset="0"/>
            </a:endParaRPr>
          </a:p>
        </p:txBody>
      </p:sp>
      <p:sp>
        <p:nvSpPr>
          <p:cNvPr id="2" name="Rectangle 1">
            <a:extLst>
              <a:ext uri="{FF2B5EF4-FFF2-40B4-BE49-F238E27FC236}">
                <a16:creationId xmlns:a16="http://schemas.microsoft.com/office/drawing/2014/main" id="{BB6482CE-6D86-BA1F-4360-AFD160DF136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3" name="Text Box 12">
            <a:extLst>
              <a:ext uri="{FF2B5EF4-FFF2-40B4-BE49-F238E27FC236}">
                <a16:creationId xmlns:a16="http://schemas.microsoft.com/office/drawing/2014/main" id="{23F7724F-76E1-67B6-79CD-5A8D72D6E29B}"/>
              </a:ext>
            </a:extLst>
          </p:cNvPr>
          <p:cNvSpPr txBox="1">
            <a:spLocks noChangeArrowheads="1"/>
          </p:cNvSpPr>
          <p:nvPr/>
        </p:nvSpPr>
        <p:spPr bwMode="auto">
          <a:xfrm>
            <a:off x="693190" y="570330"/>
            <a:ext cx="7821913"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defPPr>
              <a:defRPr lang="en-US"/>
            </a:defPPr>
            <a:lvl1pPr algn="ctr" eaLnBrk="1" hangingPunct="1">
              <a:defRPr sz="9600" b="1">
                <a:solidFill>
                  <a:srgbClr val="FFFFFF"/>
                </a:solidFill>
                <a:effectLst>
                  <a:outerShdw blurRad="38100" dist="38100" dir="2700000" algn="tl">
                    <a:srgbClr val="000000"/>
                  </a:outerShdw>
                </a:effectLst>
                <a:latin typeface="AR PL KaitiM GB" charset="0"/>
                <a:ea typeface="AR PL KaitiM GB" charset="0"/>
                <a:cs typeface="AR PL KaitiM GB" charset="0"/>
              </a:defRPr>
            </a:lvl1pPr>
          </a:lstStyle>
          <a:p>
            <a:pPr rtl="1"/>
            <a:r>
              <a:rPr lang="ar-SA" altLang="ja-JP" sz="7200" dirty="0">
                <a:latin typeface="Arial" panose="020B0604020202020204" pitchFamily="34" charset="0"/>
                <a:cs typeface="Arial" panose="020B0604020202020204" pitchFamily="34" charset="0"/>
              </a:rPr>
              <a:t>السياسة ٤</a:t>
            </a:r>
            <a:endParaRPr lang="en-US" sz="7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5350"/>
                                        </p:tgtEl>
                                        <p:attrNameLst>
                                          <p:attrName>style.visibility</p:attrName>
                                        </p:attrNameLst>
                                      </p:cBhvr>
                                      <p:to>
                                        <p:strVal val="visible"/>
                                      </p:to>
                                    </p:set>
                                    <p:anim calcmode="lin" valueType="num">
                                      <p:cBhvr>
                                        <p:cTn id="7" dur="1000" fill="hold"/>
                                        <p:tgtEl>
                                          <p:spTgt spid="185350"/>
                                        </p:tgtEl>
                                        <p:attrNameLst>
                                          <p:attrName>ppt_w</p:attrName>
                                        </p:attrNameLst>
                                      </p:cBhvr>
                                      <p:tavLst>
                                        <p:tav tm="0">
                                          <p:val>
                                            <p:strVal val="#ppt_w+.3"/>
                                          </p:val>
                                        </p:tav>
                                        <p:tav tm="100000">
                                          <p:val>
                                            <p:strVal val="#ppt_w"/>
                                          </p:val>
                                        </p:tav>
                                      </p:tavLst>
                                    </p:anim>
                                    <p:anim calcmode="lin" valueType="num">
                                      <p:cBhvr>
                                        <p:cTn id="8" dur="1000" fill="hold"/>
                                        <p:tgtEl>
                                          <p:spTgt spid="185350"/>
                                        </p:tgtEl>
                                        <p:attrNameLst>
                                          <p:attrName>ppt_h</p:attrName>
                                        </p:attrNameLst>
                                      </p:cBhvr>
                                      <p:tavLst>
                                        <p:tav tm="0">
                                          <p:val>
                                            <p:strVal val="#ppt_h"/>
                                          </p:val>
                                        </p:tav>
                                        <p:tav tm="100000">
                                          <p:val>
                                            <p:strVal val="#ppt_h"/>
                                          </p:val>
                                        </p:tav>
                                      </p:tavLst>
                                    </p:anim>
                                    <p:animEffect transition="in" filter="fade">
                                      <p:cBhvr>
                                        <p:cTn id="9" dur="1000"/>
                                        <p:tgtEl>
                                          <p:spTgt spid="1853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185361"/>
                                        </p:tgtEl>
                                        <p:attrNameLst>
                                          <p:attrName>style.visibility</p:attrName>
                                        </p:attrNameLst>
                                      </p:cBhvr>
                                      <p:to>
                                        <p:strVal val="visible"/>
                                      </p:to>
                                    </p:set>
                                    <p:animEffect transition="in" filter="diamond(in)">
                                      <p:cBhvr>
                                        <p:cTn id="14" dur="2000"/>
                                        <p:tgtEl>
                                          <p:spTgt spid="1853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85356"/>
                                        </p:tgtEl>
                                        <p:attrNameLst>
                                          <p:attrName>style.visibility</p:attrName>
                                        </p:attrNameLst>
                                      </p:cBhvr>
                                      <p:to>
                                        <p:strVal val="visible"/>
                                      </p:to>
                                    </p:set>
                                    <p:animEffect transition="in" filter="fade">
                                      <p:cBhvr>
                                        <p:cTn id="19" dur="2000"/>
                                        <p:tgtEl>
                                          <p:spTgt spid="185356"/>
                                        </p:tgtEl>
                                      </p:cBhvr>
                                    </p:animEffect>
                                    <p:anim calcmode="lin" valueType="num">
                                      <p:cBhvr>
                                        <p:cTn id="20" dur="2000" fill="hold"/>
                                        <p:tgtEl>
                                          <p:spTgt spid="185356"/>
                                        </p:tgtEl>
                                        <p:attrNameLst>
                                          <p:attrName>style.rotation</p:attrName>
                                        </p:attrNameLst>
                                      </p:cBhvr>
                                      <p:tavLst>
                                        <p:tav tm="0">
                                          <p:val>
                                            <p:fltVal val="720"/>
                                          </p:val>
                                        </p:tav>
                                        <p:tav tm="100000">
                                          <p:val>
                                            <p:fltVal val="0"/>
                                          </p:val>
                                        </p:tav>
                                      </p:tavLst>
                                    </p:anim>
                                    <p:anim calcmode="lin" valueType="num">
                                      <p:cBhvr>
                                        <p:cTn id="21" dur="2000" fill="hold"/>
                                        <p:tgtEl>
                                          <p:spTgt spid="185356"/>
                                        </p:tgtEl>
                                        <p:attrNameLst>
                                          <p:attrName>ppt_h</p:attrName>
                                        </p:attrNameLst>
                                      </p:cBhvr>
                                      <p:tavLst>
                                        <p:tav tm="0">
                                          <p:val>
                                            <p:fltVal val="0"/>
                                          </p:val>
                                        </p:tav>
                                        <p:tav tm="100000">
                                          <p:val>
                                            <p:strVal val="#ppt_h"/>
                                          </p:val>
                                        </p:tav>
                                      </p:tavLst>
                                    </p:anim>
                                    <p:anim calcmode="lin" valueType="num">
                                      <p:cBhvr>
                                        <p:cTn id="22" dur="2000" fill="hold"/>
                                        <p:tgtEl>
                                          <p:spTgt spid="185356"/>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185355"/>
                                        </p:tgtEl>
                                        <p:attrNameLst>
                                          <p:attrName>style.visibility</p:attrName>
                                        </p:attrNameLst>
                                      </p:cBhvr>
                                      <p:to>
                                        <p:strVal val="visible"/>
                                      </p:to>
                                    </p:set>
                                    <p:animEffect transition="in" filter="fade">
                                      <p:cBhvr>
                                        <p:cTn id="27" dur="1000"/>
                                        <p:tgtEl>
                                          <p:spTgt spid="185355"/>
                                        </p:tgtEl>
                                      </p:cBhvr>
                                    </p:animEffect>
                                    <p:anim calcmode="lin" valueType="num">
                                      <p:cBhvr>
                                        <p:cTn id="28" dur="1000" fill="hold"/>
                                        <p:tgtEl>
                                          <p:spTgt spid="185355"/>
                                        </p:tgtEl>
                                        <p:attrNameLst>
                                          <p:attrName>ppt_x</p:attrName>
                                        </p:attrNameLst>
                                      </p:cBhvr>
                                      <p:tavLst>
                                        <p:tav tm="0">
                                          <p:val>
                                            <p:strVal val="#ppt_x-.1"/>
                                          </p:val>
                                        </p:tav>
                                        <p:tav tm="100000">
                                          <p:val>
                                            <p:strVal val="#ppt_x"/>
                                          </p:val>
                                        </p:tav>
                                      </p:tavLst>
                                    </p:anim>
                                    <p:anim calcmode="lin" valueType="num">
                                      <p:cBhvr>
                                        <p:cTn id="29" dur="1000" fill="hold"/>
                                        <p:tgtEl>
                                          <p:spTgt spid="185355"/>
                                        </p:tgtEl>
                                        <p:attrNameLst>
                                          <p:attrName>ppt_y</p:attrName>
                                        </p:attrNameLst>
                                      </p:cBhvr>
                                      <p:tavLst>
                                        <p:tav tm="0">
                                          <p:val>
                                            <p:strVal val="#ppt_y"/>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anim calcmode="lin" valueType="num">
                                      <p:cBhvr>
                                        <p:cTn id="38" dur="2000" fill="hold"/>
                                        <p:tgtEl>
                                          <p:spTgt spid="3"/>
                                        </p:tgtEl>
                                        <p:attrNameLst>
                                          <p:attrName>style.rotation</p:attrName>
                                        </p:attrNameLst>
                                      </p:cBhvr>
                                      <p:tavLst>
                                        <p:tav tm="0">
                                          <p:val>
                                            <p:fltVal val="720"/>
                                          </p:val>
                                        </p:tav>
                                        <p:tav tm="100000">
                                          <p:val>
                                            <p:fltVal val="0"/>
                                          </p:val>
                                        </p:tav>
                                      </p:tavLst>
                                    </p:anim>
                                    <p:anim calcmode="lin" valueType="num">
                                      <p:cBhvr>
                                        <p:cTn id="39" dur="2000" fill="hold"/>
                                        <p:tgtEl>
                                          <p:spTgt spid="3"/>
                                        </p:tgtEl>
                                        <p:attrNameLst>
                                          <p:attrName>ppt_h</p:attrName>
                                        </p:attrNameLst>
                                      </p:cBhvr>
                                      <p:tavLst>
                                        <p:tav tm="0">
                                          <p:val>
                                            <p:fltVal val="0"/>
                                          </p:val>
                                        </p:tav>
                                        <p:tav tm="100000">
                                          <p:val>
                                            <p:strVal val="#ppt_h"/>
                                          </p:val>
                                        </p:tav>
                                      </p:tavLst>
                                    </p:anim>
                                    <p:anim calcmode="lin" valueType="num">
                                      <p:cBhvr>
                                        <p:cTn id="4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5355" grpId="0"/>
      <p:bldP spid="18535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33988"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Rectangle 1026"/>
          <p:cNvSpPr>
            <a:spLocks noGrp="1" noRot="1" noChangeArrowheads="1"/>
          </p:cNvSpPr>
          <p:nvPr>
            <p:ph type="title"/>
          </p:nvPr>
        </p:nvSpPr>
        <p:spPr>
          <a:xfrm>
            <a:off x="457200" y="5181600"/>
            <a:ext cx="8229600" cy="1143000"/>
          </a:xfrm>
        </p:spPr>
        <p:txBody>
          <a:bodyPr/>
          <a:lstStyle/>
          <a:p>
            <a:pPr eaLnBrk="1" hangingPunct="1">
              <a:defRPr/>
            </a:pPr>
            <a:r>
              <a:rPr lang="ar-JO" sz="4000" dirty="0">
                <a:ea typeface="+mj-ea"/>
                <a:cs typeface="+mj-cs"/>
              </a:rPr>
              <a:t>لا يزال رعاة بيت لحم </a:t>
            </a:r>
            <a:br>
              <a:rPr lang="ar-JO" sz="4000" dirty="0">
                <a:ea typeface="+mj-ea"/>
                <a:cs typeface="+mj-cs"/>
              </a:rPr>
            </a:br>
            <a:r>
              <a:rPr lang="ar-JO" sz="4000" dirty="0">
                <a:ea typeface="+mj-ea"/>
                <a:cs typeface="+mj-cs"/>
              </a:rPr>
              <a:t>يراقبون أغنامهم</a:t>
            </a:r>
            <a:endParaRPr lang="en-US" sz="4000" dirty="0">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rrowheads="1"/>
          </p:cNvSpPr>
          <p:nvPr>
            <p:ph type="title"/>
          </p:nvPr>
        </p:nvSpPr>
        <p:spPr/>
        <p:txBody>
          <a:bodyPr/>
          <a:lstStyle/>
          <a:p>
            <a:pPr eaLnBrk="1" hangingPunct="1">
              <a:defRPr/>
            </a:pPr>
            <a:r>
              <a:rPr lang="ar-JO" dirty="0">
                <a:ea typeface="+mj-ea"/>
                <a:cs typeface="+mj-cs"/>
              </a:rPr>
              <a:t>مغارة الرعاة</a:t>
            </a:r>
            <a:endParaRPr lang="en-US" dirty="0">
              <a:ea typeface="+mj-ea"/>
              <a:cs typeface="+mj-cs"/>
            </a:endParaRPr>
          </a:p>
        </p:txBody>
      </p:sp>
      <p:pic>
        <p:nvPicPr>
          <p:cNvPr id="76802" name="Picture 4" descr="Ca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9144000" cy="562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8" descr="Bethleh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488"/>
            <a:ext cx="94488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mj-ea"/>
                <a:cs typeface="Arial" panose="020B0604020202020204" pitchFamily="34" charset="0"/>
              </a:rPr>
              <a:t>كنيسة حقل الرعاة</a:t>
            </a:r>
            <a:endParaRPr lang="en-US" dirty="0">
              <a:latin typeface="Arial" panose="020B0604020202020204" pitchFamily="34" charset="0"/>
              <a:ea typeface="+mj-ea"/>
              <a:cs typeface="Arial" panose="020B0604020202020204" pitchFamily="34" charset="0"/>
            </a:endParaRPr>
          </a:p>
        </p:txBody>
      </p:sp>
      <p:pic>
        <p:nvPicPr>
          <p:cNvPr id="32774" name="Picture 6" descr="Shepherd's Field Church Nativity Fresc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1075" y="2489200"/>
            <a:ext cx="3387725" cy="433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7" descr="Shepherd's Field Church Shepherd Fresc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489200"/>
            <a:ext cx="3154363" cy="436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 calcmode="lin" valueType="num">
                                      <p:cBhvr>
                                        <p:cTn id="7" dur="2000" fill="hold"/>
                                        <p:tgtEl>
                                          <p:spTgt spid="32775"/>
                                        </p:tgtEl>
                                        <p:attrNameLst>
                                          <p:attrName>ppt_w</p:attrName>
                                        </p:attrNameLst>
                                      </p:cBhvr>
                                      <p:tavLst>
                                        <p:tav tm="0">
                                          <p:val>
                                            <p:strVal val="#ppt_w*2.5"/>
                                          </p:val>
                                        </p:tav>
                                        <p:tav tm="100000">
                                          <p:val>
                                            <p:strVal val="#ppt_w"/>
                                          </p:val>
                                        </p:tav>
                                      </p:tavLst>
                                    </p:anim>
                                    <p:anim calcmode="lin" valueType="num">
                                      <p:cBhvr>
                                        <p:cTn id="8" dur="2000" fill="hold"/>
                                        <p:tgtEl>
                                          <p:spTgt spid="32775"/>
                                        </p:tgtEl>
                                        <p:attrNameLst>
                                          <p:attrName>ppt_h</p:attrName>
                                        </p:attrNameLst>
                                      </p:cBhvr>
                                      <p:tavLst>
                                        <p:tav tm="0">
                                          <p:val>
                                            <p:strVal val="#ppt_h*0.01"/>
                                          </p:val>
                                        </p:tav>
                                        <p:tav tm="100000">
                                          <p:val>
                                            <p:strVal val="#ppt_h"/>
                                          </p:val>
                                        </p:tav>
                                      </p:tavLst>
                                    </p:anim>
                                    <p:anim calcmode="lin" valueType="num">
                                      <p:cBhvr>
                                        <p:cTn id="9" dur="2000" fill="hold"/>
                                        <p:tgtEl>
                                          <p:spTgt spid="32775"/>
                                        </p:tgtEl>
                                        <p:attrNameLst>
                                          <p:attrName>ppt_x</p:attrName>
                                        </p:attrNameLst>
                                      </p:cBhvr>
                                      <p:tavLst>
                                        <p:tav tm="0">
                                          <p:val>
                                            <p:strVal val="#ppt_x"/>
                                          </p:val>
                                        </p:tav>
                                        <p:tav tm="100000">
                                          <p:val>
                                            <p:strVal val="#ppt_x"/>
                                          </p:val>
                                        </p:tav>
                                      </p:tavLst>
                                    </p:anim>
                                    <p:anim calcmode="lin" valueType="num">
                                      <p:cBhvr>
                                        <p:cTn id="10" dur="2000" fill="hold"/>
                                        <p:tgtEl>
                                          <p:spTgt spid="32775"/>
                                        </p:tgtEl>
                                        <p:attrNameLst>
                                          <p:attrName>ppt_y</p:attrName>
                                        </p:attrNameLst>
                                      </p:cBhvr>
                                      <p:tavLst>
                                        <p:tav tm="0">
                                          <p:val>
                                            <p:strVal val="#ppt_h+1"/>
                                          </p:val>
                                        </p:tav>
                                        <p:tav tm="100000">
                                          <p:val>
                                            <p:strVal val="#ppt_y"/>
                                          </p:val>
                                        </p:tav>
                                      </p:tavLst>
                                    </p:anim>
                                    <p:animEffect transition="in" filter="fade">
                                      <p:cBhvr>
                                        <p:cTn id="11" dur="2000"/>
                                        <p:tgtEl>
                                          <p:spTgt spid="32775"/>
                                        </p:tgtEl>
                                      </p:cBhvr>
                                    </p:animEffect>
                                  </p:childTnLst>
                                </p:cTn>
                              </p:par>
                            </p:childTnLst>
                          </p:cTn>
                        </p:par>
                        <p:par>
                          <p:cTn id="12" fill="hold" nodeType="afterGroup">
                            <p:stCondLst>
                              <p:cond delay="2000"/>
                            </p:stCondLst>
                            <p:childTnLst>
                              <p:par>
                                <p:cTn id="13" presetID="58" presetClass="entr" presetSubtype="0" accel="100000" fill="hold" nodeType="afterEffect">
                                  <p:stCondLst>
                                    <p:cond delay="0"/>
                                  </p:stCondLst>
                                  <p:childTnLst>
                                    <p:set>
                                      <p:cBhvr>
                                        <p:cTn id="14" dur="1" fill="hold">
                                          <p:stCondLst>
                                            <p:cond delay="0"/>
                                          </p:stCondLst>
                                        </p:cTn>
                                        <p:tgtEl>
                                          <p:spTgt spid="32774"/>
                                        </p:tgtEl>
                                        <p:attrNameLst>
                                          <p:attrName>style.visibility</p:attrName>
                                        </p:attrNameLst>
                                      </p:cBhvr>
                                      <p:to>
                                        <p:strVal val="visible"/>
                                      </p:to>
                                    </p:set>
                                    <p:anim calcmode="lin" valueType="num">
                                      <p:cBhvr>
                                        <p:cTn id="15" dur="2000" fill="hold"/>
                                        <p:tgtEl>
                                          <p:spTgt spid="32774"/>
                                        </p:tgtEl>
                                        <p:attrNameLst>
                                          <p:attrName>ppt_w</p:attrName>
                                        </p:attrNameLst>
                                      </p:cBhvr>
                                      <p:tavLst>
                                        <p:tav tm="0">
                                          <p:val>
                                            <p:strVal val="#ppt_w*2.5"/>
                                          </p:val>
                                        </p:tav>
                                        <p:tav tm="100000">
                                          <p:val>
                                            <p:strVal val="#ppt_w"/>
                                          </p:val>
                                        </p:tav>
                                      </p:tavLst>
                                    </p:anim>
                                    <p:anim calcmode="lin" valueType="num">
                                      <p:cBhvr>
                                        <p:cTn id="16" dur="2000" fill="hold"/>
                                        <p:tgtEl>
                                          <p:spTgt spid="32774"/>
                                        </p:tgtEl>
                                        <p:attrNameLst>
                                          <p:attrName>ppt_h</p:attrName>
                                        </p:attrNameLst>
                                      </p:cBhvr>
                                      <p:tavLst>
                                        <p:tav tm="0">
                                          <p:val>
                                            <p:strVal val="#ppt_h*0.01"/>
                                          </p:val>
                                        </p:tav>
                                        <p:tav tm="100000">
                                          <p:val>
                                            <p:strVal val="#ppt_h"/>
                                          </p:val>
                                        </p:tav>
                                      </p:tavLst>
                                    </p:anim>
                                    <p:anim calcmode="lin" valueType="num">
                                      <p:cBhvr>
                                        <p:cTn id="17" dur="2000" fill="hold"/>
                                        <p:tgtEl>
                                          <p:spTgt spid="32774"/>
                                        </p:tgtEl>
                                        <p:attrNameLst>
                                          <p:attrName>ppt_x</p:attrName>
                                        </p:attrNameLst>
                                      </p:cBhvr>
                                      <p:tavLst>
                                        <p:tav tm="0">
                                          <p:val>
                                            <p:strVal val="#ppt_x"/>
                                          </p:val>
                                        </p:tav>
                                        <p:tav tm="100000">
                                          <p:val>
                                            <p:strVal val="#ppt_x"/>
                                          </p:val>
                                        </p:tav>
                                      </p:tavLst>
                                    </p:anim>
                                    <p:anim calcmode="lin" valueType="num">
                                      <p:cBhvr>
                                        <p:cTn id="18" dur="2000" fill="hold"/>
                                        <p:tgtEl>
                                          <p:spTgt spid="32774"/>
                                        </p:tgtEl>
                                        <p:attrNameLst>
                                          <p:attrName>ppt_y</p:attrName>
                                        </p:attrNameLst>
                                      </p:cBhvr>
                                      <p:tavLst>
                                        <p:tav tm="0">
                                          <p:val>
                                            <p:strVal val="#ppt_h+1"/>
                                          </p:val>
                                        </p:tav>
                                        <p:tav tm="100000">
                                          <p:val>
                                            <p:strVal val="#ppt_y"/>
                                          </p:val>
                                        </p:tav>
                                      </p:tavLst>
                                    </p:anim>
                                    <p:animEffect transition="in" filter="fade">
                                      <p:cBhvr>
                                        <p:cTn id="19" dur="2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028" descr="NATIVITY Chur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1295400"/>
            <a:ext cx="9120187" cy="845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1026"/>
          <p:cNvSpPr>
            <a:spLocks noGrp="1" noRot="1" noChangeArrowheads="1"/>
          </p:cNvSpPr>
          <p:nvPr>
            <p:ph type="title"/>
          </p:nvPr>
        </p:nvSpPr>
        <p:spPr>
          <a:xfrm>
            <a:off x="7010400" y="3124200"/>
            <a:ext cx="2286000" cy="2133600"/>
          </a:xfrm>
        </p:spPr>
        <p:txBody>
          <a:bodyPr/>
          <a:lstStyle/>
          <a:p>
            <a:pPr eaLnBrk="1" hangingPunct="1">
              <a:defRPr/>
            </a:pPr>
            <a:r>
              <a:rPr lang="ar-JO" dirty="0">
                <a:latin typeface="Arial" panose="020B0604020202020204" pitchFamily="34" charset="0"/>
                <a:ea typeface="+mj-ea"/>
                <a:cs typeface="Arial" panose="020B0604020202020204" pitchFamily="34" charset="0"/>
              </a:rPr>
              <a:t>كنيسة المهد</a:t>
            </a:r>
            <a:endParaRPr lang="en-US" dirty="0">
              <a:latin typeface="Arial" panose="020B0604020202020204" pitchFamily="34" charset="0"/>
              <a:ea typeface="+mj-ea"/>
              <a:cs typeface="Arial" panose="020B0604020202020204" pitchFamily="34" charset="0"/>
            </a:endParaRPr>
          </a:p>
        </p:txBody>
      </p:sp>
      <p:sp>
        <p:nvSpPr>
          <p:cNvPr id="38917" name="Oval 1029"/>
          <p:cNvSpPr>
            <a:spLocks noChangeArrowheads="1"/>
          </p:cNvSpPr>
          <p:nvPr/>
        </p:nvSpPr>
        <p:spPr bwMode="auto">
          <a:xfrm>
            <a:off x="457200" y="3810000"/>
            <a:ext cx="533400" cy="762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grpSp>
        <p:nvGrpSpPr>
          <p:cNvPr id="38921" name="Group 1033"/>
          <p:cNvGrpSpPr>
            <a:grpSpLocks/>
          </p:cNvGrpSpPr>
          <p:nvPr/>
        </p:nvGrpSpPr>
        <p:grpSpPr bwMode="auto">
          <a:xfrm>
            <a:off x="1447800" y="1828800"/>
            <a:ext cx="4267200" cy="5334000"/>
            <a:chOff x="912" y="1296"/>
            <a:chExt cx="2688" cy="3360"/>
          </a:xfrm>
        </p:grpSpPr>
        <p:sp>
          <p:nvSpPr>
            <p:cNvPr id="38920" name="Rectangle 1032"/>
            <p:cNvSpPr>
              <a:spLocks noChangeArrowheads="1"/>
            </p:cNvSpPr>
            <p:nvPr/>
          </p:nvSpPr>
          <p:spPr bwMode="auto">
            <a:xfrm>
              <a:off x="912" y="1296"/>
              <a:ext cx="2688" cy="336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pic>
          <p:nvPicPr>
            <p:cNvPr id="80903" name="Picture 1031" descr="Door of Humili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8" y="1392"/>
              <a:ext cx="2488" cy="3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918" name="Rectangle 1030"/>
          <p:cNvSpPr>
            <a:spLocks noGrp="1" noChangeArrowheads="1"/>
          </p:cNvSpPr>
          <p:nvPr>
            <p:ph type="body" idx="1"/>
          </p:nvPr>
        </p:nvSpPr>
        <p:spPr>
          <a:xfrm>
            <a:off x="1752600" y="1905000"/>
            <a:ext cx="3429000" cy="1066800"/>
          </a:xfrm>
        </p:spPr>
        <p:txBody>
          <a:bodyPr/>
          <a:lstStyle/>
          <a:p>
            <a:pPr indent="-7938" algn="ctr" eaLnBrk="1" hangingPunct="1">
              <a:buFont typeface="Wingdings" charset="0"/>
              <a:buNone/>
              <a:defRPr/>
            </a:pPr>
            <a:r>
              <a:rPr lang="ar-JO" sz="3600" b="1" dirty="0">
                <a:latin typeface="Arial" panose="020B0604020202020204" pitchFamily="34" charset="0"/>
                <a:ea typeface="+mn-ea"/>
                <a:cs typeface="Arial" panose="020B0604020202020204" pitchFamily="34" charset="0"/>
              </a:rPr>
              <a:t>الباب الوضيع</a:t>
            </a:r>
            <a:endParaRPr lang="en-US" sz="3600"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3000"/>
                                        <p:tgtEl>
                                          <p:spTgt spid="38917"/>
                                        </p:tgtEl>
                                      </p:cBhvr>
                                    </p:animEffect>
                                    <p:anim calcmode="lin" valueType="num">
                                      <p:cBhvr>
                                        <p:cTn id="8" dur="3000" fill="hold"/>
                                        <p:tgtEl>
                                          <p:spTgt spid="38917"/>
                                        </p:tgtEl>
                                        <p:attrNameLst>
                                          <p:attrName>style.rotation</p:attrName>
                                        </p:attrNameLst>
                                      </p:cBhvr>
                                      <p:tavLst>
                                        <p:tav tm="0">
                                          <p:val>
                                            <p:fltVal val="720"/>
                                          </p:val>
                                        </p:tav>
                                        <p:tav tm="100000">
                                          <p:val>
                                            <p:fltVal val="0"/>
                                          </p:val>
                                        </p:tav>
                                      </p:tavLst>
                                    </p:anim>
                                    <p:anim calcmode="lin" valueType="num">
                                      <p:cBhvr>
                                        <p:cTn id="9" dur="3000" fill="hold"/>
                                        <p:tgtEl>
                                          <p:spTgt spid="38917"/>
                                        </p:tgtEl>
                                        <p:attrNameLst>
                                          <p:attrName>ppt_h</p:attrName>
                                        </p:attrNameLst>
                                      </p:cBhvr>
                                      <p:tavLst>
                                        <p:tav tm="0">
                                          <p:val>
                                            <p:fltVal val="0"/>
                                          </p:val>
                                        </p:tav>
                                        <p:tav tm="100000">
                                          <p:val>
                                            <p:strVal val="#ppt_h"/>
                                          </p:val>
                                        </p:tav>
                                      </p:tavLst>
                                    </p:anim>
                                    <p:anim calcmode="lin" valueType="num">
                                      <p:cBhvr>
                                        <p:cTn id="10" dur="3000" fill="hold"/>
                                        <p:tgtEl>
                                          <p:spTgt spid="3891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38921"/>
                                        </p:tgtEl>
                                        <p:attrNameLst>
                                          <p:attrName>style.visibility</p:attrName>
                                        </p:attrNameLst>
                                      </p:cBhvr>
                                      <p:to>
                                        <p:strVal val="visible"/>
                                      </p:to>
                                    </p:set>
                                    <p:animEffect transition="in" filter="fade">
                                      <p:cBhvr>
                                        <p:cTn id="15" dur="2000"/>
                                        <p:tgtEl>
                                          <p:spTgt spid="38921"/>
                                        </p:tgtEl>
                                      </p:cBhvr>
                                    </p:animEffect>
                                    <p:anim calcmode="lin" valueType="num">
                                      <p:cBhvr>
                                        <p:cTn id="16" dur="2000" fill="hold"/>
                                        <p:tgtEl>
                                          <p:spTgt spid="38921"/>
                                        </p:tgtEl>
                                        <p:attrNameLst>
                                          <p:attrName>style.rotation</p:attrName>
                                        </p:attrNameLst>
                                      </p:cBhvr>
                                      <p:tavLst>
                                        <p:tav tm="0">
                                          <p:val>
                                            <p:fltVal val="720"/>
                                          </p:val>
                                        </p:tav>
                                        <p:tav tm="100000">
                                          <p:val>
                                            <p:fltVal val="0"/>
                                          </p:val>
                                        </p:tav>
                                      </p:tavLst>
                                    </p:anim>
                                    <p:anim calcmode="lin" valueType="num">
                                      <p:cBhvr>
                                        <p:cTn id="17" dur="2000" fill="hold"/>
                                        <p:tgtEl>
                                          <p:spTgt spid="38921"/>
                                        </p:tgtEl>
                                        <p:attrNameLst>
                                          <p:attrName>ppt_h</p:attrName>
                                        </p:attrNameLst>
                                      </p:cBhvr>
                                      <p:tavLst>
                                        <p:tav tm="0">
                                          <p:val>
                                            <p:fltVal val="0"/>
                                          </p:val>
                                        </p:tav>
                                        <p:tav tm="100000">
                                          <p:val>
                                            <p:strVal val="#ppt_h"/>
                                          </p:val>
                                        </p:tav>
                                      </p:tavLst>
                                    </p:anim>
                                    <p:anim calcmode="lin" valueType="num">
                                      <p:cBhvr>
                                        <p:cTn id="18" dur="2000" fill="hold"/>
                                        <p:tgtEl>
                                          <p:spTgt spid="3892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38918">
                                            <p:txEl>
                                              <p:pRg st="0" end="0"/>
                                            </p:txEl>
                                          </p:spTgt>
                                        </p:tgtEl>
                                        <p:attrNameLst>
                                          <p:attrName>style.visibility</p:attrName>
                                        </p:attrNameLst>
                                      </p:cBhvr>
                                      <p:to>
                                        <p:strVal val="visible"/>
                                      </p:to>
                                    </p:set>
                                    <p:animEffect transition="in" filter="barn(inHorizontal)">
                                      <p:cBhvr>
                                        <p:cTn id="23" dur="500"/>
                                        <p:tgtEl>
                                          <p:spTgt spid="389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Cave Of Christ's Bir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Rectangle 4" descr="Green marble"/>
          <p:cNvSpPr>
            <a:spLocks noGrp="1" noRot="1" noChangeArrowheads="1"/>
          </p:cNvSpPr>
          <p:nvPr>
            <p:ph type="title"/>
          </p:nvPr>
        </p:nvSpPr>
        <p:spPr>
          <a:xfrm>
            <a:off x="609600" y="6019800"/>
            <a:ext cx="8153400" cy="838200"/>
          </a:xfrm>
          <a:blipFill dpi="0" rotWithShape="1">
            <a:blip r:embed="rId4"/>
            <a:srcRect/>
            <a:tile tx="0" ty="0" sx="100000" sy="100000" flip="none" algn="tl"/>
          </a:blipFill>
        </p:spPr>
        <p:txBody>
          <a:bodyPr/>
          <a:lstStyle/>
          <a:p>
            <a:pPr eaLnBrk="1" hangingPunct="1">
              <a:defRPr/>
            </a:pPr>
            <a:r>
              <a:rPr lang="ar-JO" dirty="0">
                <a:ea typeface="+mj-ea"/>
                <a:cs typeface="+mj-cs"/>
              </a:rPr>
              <a:t>مغارة ميلاد المسيح</a:t>
            </a:r>
            <a:endParaRPr lang="en-US" dirty="0">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Rot="1" noChangeArrowheads="1"/>
          </p:cNvSpPr>
          <p:nvPr>
            <p:ph type="title"/>
          </p:nvPr>
        </p:nvSpPr>
        <p:spPr>
          <a:xfrm>
            <a:off x="457200" y="274638"/>
            <a:ext cx="1905000" cy="2468562"/>
          </a:xfrm>
        </p:spPr>
        <p:txBody>
          <a:bodyPr/>
          <a:lstStyle/>
          <a:p>
            <a:pPr eaLnBrk="1" hangingPunct="1">
              <a:defRPr/>
            </a:pPr>
            <a:r>
              <a:rPr lang="ar-JO" dirty="0">
                <a:ea typeface="+mj-ea"/>
                <a:cs typeface="+mj-cs"/>
              </a:rPr>
              <a:t>المغارة الخلفية</a:t>
            </a:r>
            <a:endParaRPr lang="en-US" dirty="0">
              <a:ea typeface="+mj-ea"/>
              <a:cs typeface="+mj-cs"/>
            </a:endParaRPr>
          </a:p>
        </p:txBody>
      </p:sp>
      <p:pic>
        <p:nvPicPr>
          <p:cNvPr id="84994" name="Picture 1028" descr="Cave of Christ's Bir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3650" y="0"/>
            <a:ext cx="6610350" cy="42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1029"/>
          <p:cNvSpPr>
            <a:spLocks noRot="1" noChangeArrowheads="1"/>
          </p:cNvSpPr>
          <p:nvPr/>
        </p:nvSpPr>
        <p:spPr bwMode="auto">
          <a:xfrm>
            <a:off x="6659563" y="1524000"/>
            <a:ext cx="2484437"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sz="4400" b="1" dirty="0">
                <a:solidFill>
                  <a:schemeClr val="tx2"/>
                </a:solidFill>
                <a:effectLst>
                  <a:outerShdw blurRad="38100" dist="38100" dir="2700000" algn="tl">
                    <a:srgbClr val="000000"/>
                  </a:outerShdw>
                </a:effectLst>
                <a:latin typeface="Arial"/>
                <a:cs typeface="Arial"/>
              </a:rPr>
              <a:t>المذود</a:t>
            </a:r>
            <a:endParaRPr lang="en-US" sz="4400" b="1" dirty="0">
              <a:solidFill>
                <a:schemeClr val="tx2"/>
              </a:solidFill>
              <a:effectLst>
                <a:outerShdw blurRad="38100" dist="38100" dir="2700000" algn="tl">
                  <a:srgbClr val="000000"/>
                </a:outerShdw>
              </a:effectLst>
              <a:latin typeface="Arial"/>
              <a:cs typeface="Arial"/>
            </a:endParaRPr>
          </a:p>
        </p:txBody>
      </p:sp>
      <p:pic>
        <p:nvPicPr>
          <p:cNvPr id="39942" name="Picture 1030" descr="Birth St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75000"/>
            <a:ext cx="5562600"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dissolve">
                                      <p:cBhvr>
                                        <p:cTn id="7" dur="500"/>
                                        <p:tgtEl>
                                          <p:spTgt spid="39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39941"/>
                                        </p:tgtEl>
                                        <p:attrNameLst>
                                          <p:attrName>style.visibility</p:attrName>
                                        </p:attrNameLst>
                                      </p:cBhvr>
                                      <p:to>
                                        <p:strVal val="visible"/>
                                      </p:to>
                                    </p:set>
                                    <p:animScale>
                                      <p:cBhvr>
                                        <p:cTn id="12" dur="10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9941"/>
                                        </p:tgtEl>
                                        <p:attrNameLst>
                                          <p:attrName>ppt_x</p:attrName>
                                          <p:attrName>ppt_y</p:attrName>
                                        </p:attrNameLst>
                                      </p:cBhvr>
                                    </p:animMotion>
                                    <p:animEffect transition="in" filter="fade">
                                      <p:cBhvr>
                                        <p:cTn id="14" dur="1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65</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تاريخ ميلاد المسيح</a:t>
            </a:r>
            <a:endParaRPr lang="en-US" sz="3600" b="1"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تاريخ الميلاد : ما بين كانون أول 5 ق.م / كانون الثاني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ولد يسوع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29 آذار – 11 نيسان</a:t>
            </a:r>
          </a:p>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إحصاء</a:t>
            </a:r>
          </a:p>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كيرينيوس</a:t>
            </a:r>
          </a:p>
          <a:p>
            <a:pPr marL="0" marR="0" lvl="0" indent="0" algn="ctr" defTabSz="45688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لوقا 2: 1-5</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هيرودس الكبير</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(متى 2: 1، لوقا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Herodi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7688" y="0"/>
            <a:ext cx="6208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Rot="1" noChangeArrowheads="1"/>
          </p:cNvSpPr>
          <p:nvPr>
            <p:ph type="title"/>
          </p:nvPr>
        </p:nvSpPr>
        <p:spPr>
          <a:xfrm>
            <a:off x="3048000" y="5516563"/>
            <a:ext cx="6248400" cy="1219200"/>
          </a:xfrm>
        </p:spPr>
        <p:txBody>
          <a:bodyPr/>
          <a:lstStyle/>
          <a:p>
            <a:pPr eaLnBrk="1" hangingPunct="1">
              <a:defRPr/>
            </a:pPr>
            <a:r>
              <a:rPr lang="ar-JO" sz="4000" dirty="0">
                <a:latin typeface="Arial" panose="020B0604020202020204" pitchFamily="34" charset="0"/>
                <a:ea typeface="+mj-ea"/>
                <a:cs typeface="Arial" panose="020B0604020202020204" pitchFamily="34" charset="0"/>
              </a:rPr>
              <a:t>هيروديوم:                            قبر هيرودس</a:t>
            </a:r>
            <a:endParaRPr lang="en-US" sz="4000" dirty="0">
              <a:latin typeface="Arial" panose="020B0604020202020204" pitchFamily="34" charset="0"/>
              <a:ea typeface="+mj-ea"/>
              <a:cs typeface="Arial" panose="020B0604020202020204" pitchFamily="34" charset="0"/>
            </a:endParaRPr>
          </a:p>
        </p:txBody>
      </p:sp>
      <p:pic>
        <p:nvPicPr>
          <p:cNvPr id="41990" name="Picture 6"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1447800"/>
            <a:ext cx="236220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p:cTn id="7" dur="1000" fill="hold"/>
                                        <p:tgtEl>
                                          <p:spTgt spid="4199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199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1990"/>
                                        </p:tgtEl>
                                        <p:attrNameLst>
                                          <p:attrName>ppt_y</p:attrName>
                                        </p:attrNameLst>
                                      </p:cBhvr>
                                      <p:tavLst>
                                        <p:tav tm="0">
                                          <p:val>
                                            <p:strVal val="#ppt_y"/>
                                          </p:val>
                                        </p:tav>
                                        <p:tav tm="100000">
                                          <p:val>
                                            <p:strVal val="#ppt_y"/>
                                          </p:val>
                                        </p:tav>
                                      </p:tavLst>
                                    </p:anim>
                                    <p:animEffect transition="in" filter="fade">
                                      <p:cBhvr>
                                        <p:cTn id="10" dur="1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8559470" y="152400"/>
            <a:ext cx="5277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81</a:t>
            </a:r>
          </a:p>
        </p:txBody>
      </p:sp>
      <p:pic>
        <p:nvPicPr>
          <p:cNvPr id="89090"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19925" cy="901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5"/>
          <p:cNvSpPr>
            <a:spLocks noGrp="1" noRot="1" noChangeArrowheads="1"/>
          </p:cNvSpPr>
          <p:nvPr>
            <p:ph type="title" idx="4294967295"/>
          </p:nvPr>
        </p:nvSpPr>
        <p:spPr>
          <a:xfrm>
            <a:off x="5003800" y="4652963"/>
            <a:ext cx="4114800" cy="2008187"/>
          </a:xfrm>
          <a:solidFill>
            <a:srgbClr val="800000"/>
          </a:solidFill>
          <a:ln w="76200">
            <a:solidFill>
              <a:schemeClr val="bg2"/>
            </a:solidFill>
          </a:ln>
        </p:spPr>
        <p:txBody>
          <a:bodyPr/>
          <a:lstStyle/>
          <a:p>
            <a:pPr eaLnBrk="1" hangingPunct="1">
              <a:defRPr/>
            </a:pPr>
            <a:r>
              <a:rPr lang="ar-JO" sz="4000" dirty="0">
                <a:solidFill>
                  <a:srgbClr val="FFFFFF"/>
                </a:solidFill>
                <a:latin typeface="Arial" panose="020B0604020202020204" pitchFamily="34" charset="0"/>
                <a:ea typeface="+mj-ea"/>
                <a:cs typeface="Arial" panose="020B0604020202020204" pitchFamily="34" charset="0"/>
              </a:rPr>
              <a:t>إسرائيل تحت حكم</a:t>
            </a:r>
            <a:br>
              <a:rPr lang="ar-JO" sz="4000" dirty="0">
                <a:solidFill>
                  <a:srgbClr val="FFFFFF"/>
                </a:solidFill>
                <a:latin typeface="Arial" panose="020B0604020202020204" pitchFamily="34" charset="0"/>
                <a:ea typeface="+mj-ea"/>
                <a:cs typeface="Arial" panose="020B0604020202020204" pitchFamily="34" charset="0"/>
              </a:rPr>
            </a:br>
            <a:r>
              <a:rPr lang="ar-JO" sz="4000" dirty="0">
                <a:solidFill>
                  <a:srgbClr val="FFFFFF"/>
                </a:solidFill>
                <a:latin typeface="Arial" panose="020B0604020202020204" pitchFamily="34" charset="0"/>
                <a:ea typeface="+mj-ea"/>
                <a:cs typeface="Arial" panose="020B0604020202020204" pitchFamily="34" charset="0"/>
              </a:rPr>
              <a:t>هيرودس الكبير</a:t>
            </a:r>
            <a:endParaRPr lang="en-US" sz="4000" dirty="0">
              <a:solidFill>
                <a:srgbClr val="FFFFFF"/>
              </a:solidFill>
              <a:latin typeface="Arial" panose="020B0604020202020204" pitchFamily="34" charset="0"/>
              <a:ea typeface="+mj-ea"/>
              <a:cs typeface="Arial" panose="020B0604020202020204" pitchFamily="34" charset="0"/>
            </a:endParaRPr>
          </a:p>
        </p:txBody>
      </p:sp>
      <p:pic>
        <p:nvPicPr>
          <p:cNvPr id="2" name="Picture 3" descr="Herod">
            <a:extLst>
              <a:ext uri="{FF2B5EF4-FFF2-40B4-BE49-F238E27FC236}">
                <a16:creationId xmlns:a16="http://schemas.microsoft.com/office/drawing/2014/main" id="{EB0CF027-D830-8317-9B07-D2CEE3AEE1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5844" y="1"/>
            <a:ext cx="3008155" cy="3789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herod's temple mode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1075"/>
            <a:ext cx="9112250" cy="587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4213" y="15875"/>
            <a:ext cx="7772400" cy="965200"/>
          </a:xfrm>
        </p:spPr>
        <p:txBody>
          <a:bodyPr/>
          <a:lstStyle/>
          <a:p>
            <a:pPr>
              <a:defRPr/>
            </a:pPr>
            <a:r>
              <a:rPr lang="ar-JO" dirty="0">
                <a:solidFill>
                  <a:schemeClr val="bg1"/>
                </a:solidFill>
                <a:latin typeface="Arial" panose="020B0604020202020204" pitchFamily="34" charset="0"/>
                <a:cs typeface="Arial" panose="020B0604020202020204" pitchFamily="34" charset="0"/>
              </a:rPr>
              <a:t>هيكل هيرودس</a:t>
            </a:r>
            <a:endParaRPr lang="en-US" dirty="0">
              <a:solidFill>
                <a:schemeClr val="bg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0" y="980728"/>
            <a:ext cx="9144000" cy="622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defRPr/>
            </a:pPr>
            <a:r>
              <a:rPr lang="ar-JO" b="1" dirty="0">
                <a:solidFill>
                  <a:schemeClr val="bg1"/>
                </a:solidFill>
                <a:effectLst>
                  <a:glow rad="228600">
                    <a:schemeClr val="accent4">
                      <a:satMod val="175000"/>
                      <a:alpha val="40000"/>
                    </a:schemeClr>
                  </a:glow>
                  <a:innerShdw blurRad="63500" dist="50800" dir="2700000">
                    <a:prstClr val="black">
                      <a:alpha val="50000"/>
                    </a:prstClr>
                  </a:innerShdw>
                </a:effectLst>
                <a:latin typeface="Arial" panose="020B0604020202020204" pitchFamily="34" charset="0"/>
                <a:cs typeface="Arial" panose="020B0604020202020204" pitchFamily="34" charset="0"/>
              </a:rPr>
              <a:t>بناء الهيكل 20 ق.م – 19 ق.م</a:t>
            </a:r>
            <a:endParaRPr lang="en-US" b="1" dirty="0">
              <a:solidFill>
                <a:schemeClr val="bg1"/>
              </a:solidFill>
              <a:effectLst>
                <a:glow rad="228600">
                  <a:schemeClr val="accent4">
                    <a:satMod val="175000"/>
                    <a:alpha val="40000"/>
                  </a:schemeClr>
                </a:glow>
                <a:innerShdw blurRad="63500" dist="50800" dir="2700000">
                  <a:prstClr val="black">
                    <a:alpha val="50000"/>
                  </a:prstClr>
                </a:innerShdw>
              </a:effectLst>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0" y="5013176"/>
            <a:ext cx="9144000" cy="622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defRPr/>
            </a:pPr>
            <a:r>
              <a:rPr lang="ar-JO" b="1" dirty="0">
                <a:solidFill>
                  <a:schemeClr val="bg1"/>
                </a:solidFill>
                <a:effectLst>
                  <a:glow rad="228600">
                    <a:schemeClr val="accent4">
                      <a:satMod val="175000"/>
                      <a:alpha val="40000"/>
                    </a:schemeClr>
                  </a:glow>
                  <a:innerShdw blurRad="63500" dist="50800" dir="2700000">
                    <a:prstClr val="black">
                      <a:alpha val="50000"/>
                    </a:prstClr>
                  </a:innerShdw>
                </a:effectLst>
                <a:latin typeface="Arial" panose="020B0604020202020204" pitchFamily="34" charset="0"/>
                <a:cs typeface="Arial" panose="020B0604020202020204" pitchFamily="34" charset="0"/>
              </a:rPr>
              <a:t>بناء الساحات 20 ق.م – 64 م</a:t>
            </a:r>
            <a:endParaRPr lang="en-US" b="1" dirty="0">
              <a:solidFill>
                <a:schemeClr val="bg1"/>
              </a:solidFill>
              <a:effectLst>
                <a:glow rad="228600">
                  <a:schemeClr val="accent4">
                    <a:satMod val="175000"/>
                    <a:alpha val="40000"/>
                  </a:schemeClr>
                </a:glow>
                <a:innerShdw blurRad="63500" dist="50800" dir="2700000">
                  <a:prstClr val="black">
                    <a:alpha val="50000"/>
                  </a:prstClr>
                </a:innerShdw>
              </a:effectLst>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B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447800"/>
            <a:ext cx="617220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Rot="1" noChangeArrowheads="1"/>
          </p:cNvSpPr>
          <p:nvPr>
            <p:ph type="title"/>
          </p:nvPr>
        </p:nvSpPr>
        <p:spPr>
          <a:xfrm>
            <a:off x="304800" y="76200"/>
            <a:ext cx="8443913" cy="1143000"/>
          </a:xfrm>
        </p:spPr>
        <p:txBody>
          <a:bodyPr/>
          <a:lstStyle/>
          <a:p>
            <a:pPr eaLnBrk="1" hangingPunct="1">
              <a:defRPr/>
            </a:pPr>
            <a:r>
              <a:rPr lang="ar-JO" dirty="0">
                <a:ea typeface="+mj-ea"/>
                <a:cs typeface="+mj-cs"/>
              </a:rPr>
              <a:t>الهيروديون و روما</a:t>
            </a:r>
            <a:endParaRPr lang="en-US" dirty="0">
              <a:ea typeface="+mj-ea"/>
              <a:cs typeface="+mj-cs"/>
            </a:endParaRPr>
          </a:p>
        </p:txBody>
      </p:sp>
      <p:pic>
        <p:nvPicPr>
          <p:cNvPr id="91141" name="Picture 5"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29718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2" name="Picture 6"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29718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3" name="Picture 7"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28725" y="4149725"/>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4" name="Picture 8"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5238" y="5373688"/>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5" name="Picture 9"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85988" y="2971800"/>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6013" y="1238250"/>
            <a:ext cx="1223962"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7" name="Text Box 1028"/>
          <p:cNvSpPr txBox="1">
            <a:spLocks noChangeArrowheads="1"/>
          </p:cNvSpPr>
          <p:nvPr/>
        </p:nvSpPr>
        <p:spPr bwMode="auto">
          <a:xfrm>
            <a:off x="0" y="6381750"/>
            <a:ext cx="9144000" cy="476250"/>
          </a:xfrm>
          <a:prstGeom prst="rect">
            <a:avLst/>
          </a:prstGeom>
          <a:solidFill>
            <a:srgbClr val="01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r>
              <a:rPr lang="ar-JO" sz="1800" b="1" dirty="0">
                <a:solidFill>
                  <a:srgbClr val="E5E5FF"/>
                </a:solidFill>
                <a:latin typeface="Arial" charset="0"/>
                <a:cs typeface="Arial" charset="0"/>
              </a:rPr>
              <a:t>د. ريك جريفيث</a:t>
            </a:r>
            <a:r>
              <a:rPr lang="en-US" sz="1800" b="1" dirty="0">
                <a:solidFill>
                  <a:srgbClr val="E5E5FF"/>
                </a:solidFill>
                <a:latin typeface="Arial" charset="0"/>
                <a:cs typeface="Arial" charset="0"/>
              </a:rPr>
              <a:t> • </a:t>
            </a:r>
            <a:r>
              <a:rPr lang="ar-JO" sz="1800" b="1" dirty="0">
                <a:solidFill>
                  <a:srgbClr val="E5E5FF"/>
                </a:solidFill>
                <a:latin typeface="Arial" charset="0"/>
                <a:cs typeface="Arial" charset="0"/>
              </a:rPr>
              <a:t>مؤسسة الدراسات اللاهوتية الأردنية</a:t>
            </a:r>
            <a:r>
              <a:rPr lang="en-US" sz="1800" b="1" dirty="0">
                <a:solidFill>
                  <a:srgbClr val="E5E5FF"/>
                </a:solidFill>
                <a:latin typeface="Arial" charset="0"/>
                <a:cs typeface="Arial" charset="0"/>
              </a:rPr>
              <a:t> • biblestudydownloads.com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2.5"/>
                                          </p:val>
                                        </p:tav>
                                        <p:tav tm="100000">
                                          <p:val>
                                            <p:strVal val="#ppt_w"/>
                                          </p:val>
                                        </p:tav>
                                      </p:tavLst>
                                    </p:anim>
                                    <p:anim calcmode="lin" valueType="num">
                                      <p:cBhvr>
                                        <p:cTn id="8" dur="500" fill="hold"/>
                                        <p:tgtEl>
                                          <p:spTgt spid="11"/>
                                        </p:tgtEl>
                                        <p:attrNameLst>
                                          <p:attrName>ppt_h</p:attrName>
                                        </p:attrNameLst>
                                      </p:cBhvr>
                                      <p:tavLst>
                                        <p:tav tm="0">
                                          <p:val>
                                            <p:strVal val="#ppt_h*0.01"/>
                                          </p:val>
                                        </p:tav>
                                        <p:tav tm="100000">
                                          <p:val>
                                            <p:strVal val="#ppt_h"/>
                                          </p:val>
                                        </p:tav>
                                      </p:tavLst>
                                    </p:anim>
                                    <p:anim calcmode="lin" valueType="num">
                                      <p:cBhvr>
                                        <p:cTn id="9" dur="500" fill="hold"/>
                                        <p:tgtEl>
                                          <p:spTgt spid="11"/>
                                        </p:tgtEl>
                                        <p:attrNameLst>
                                          <p:attrName>ppt_x</p:attrName>
                                        </p:attrNameLst>
                                      </p:cBhvr>
                                      <p:tavLst>
                                        <p:tav tm="0">
                                          <p:val>
                                            <p:strVal val="#ppt_x"/>
                                          </p:val>
                                        </p:tav>
                                        <p:tav tm="100000">
                                          <p:val>
                                            <p:strVal val="#ppt_x"/>
                                          </p:val>
                                        </p:tav>
                                      </p:tavLst>
                                    </p:anim>
                                    <p:anim calcmode="lin" valueType="num">
                                      <p:cBhvr>
                                        <p:cTn id="10" dur="500" fill="hold"/>
                                        <p:tgtEl>
                                          <p:spTgt spid="11"/>
                                        </p:tgtEl>
                                        <p:attrNameLst>
                                          <p:attrName>ppt_y</p:attrName>
                                        </p:attrNameLst>
                                      </p:cBhvr>
                                      <p:tavLst>
                                        <p:tav tm="0">
                                          <p:val>
                                            <p:strVal val="#ppt_h+1"/>
                                          </p:val>
                                        </p:tav>
                                        <p:tav tm="100000">
                                          <p:val>
                                            <p:strVal val="#ppt_y"/>
                                          </p:val>
                                        </p:tav>
                                      </p:tavLst>
                                    </p:anim>
                                    <p:animEffect transition="in" filter="fade">
                                      <p:cBhvr>
                                        <p:cTn id="11" dur="500"/>
                                        <p:tgtEl>
                                          <p:spTgt spid="11"/>
                                        </p:tgtEl>
                                      </p:cBhvr>
                                    </p:animEffect>
                                  </p:childTnLst>
                                </p:cTn>
                              </p:par>
                            </p:childTnLst>
                          </p:cTn>
                        </p:par>
                        <p:par>
                          <p:cTn id="12" fill="hold">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91141"/>
                                        </p:tgtEl>
                                        <p:attrNameLst>
                                          <p:attrName>style.visibility</p:attrName>
                                        </p:attrNameLst>
                                      </p:cBhvr>
                                      <p:to>
                                        <p:strVal val="visible"/>
                                      </p:to>
                                    </p:set>
                                    <p:anim calcmode="lin" valueType="num">
                                      <p:cBhvr>
                                        <p:cTn id="15" dur="500" fill="hold"/>
                                        <p:tgtEl>
                                          <p:spTgt spid="91141"/>
                                        </p:tgtEl>
                                        <p:attrNameLst>
                                          <p:attrName>ppt_w</p:attrName>
                                        </p:attrNameLst>
                                      </p:cBhvr>
                                      <p:tavLst>
                                        <p:tav tm="0">
                                          <p:val>
                                            <p:strVal val="#ppt_w*2.5"/>
                                          </p:val>
                                        </p:tav>
                                        <p:tav tm="100000">
                                          <p:val>
                                            <p:strVal val="#ppt_w"/>
                                          </p:val>
                                        </p:tav>
                                      </p:tavLst>
                                    </p:anim>
                                    <p:anim calcmode="lin" valueType="num">
                                      <p:cBhvr>
                                        <p:cTn id="16" dur="500" fill="hold"/>
                                        <p:tgtEl>
                                          <p:spTgt spid="91141"/>
                                        </p:tgtEl>
                                        <p:attrNameLst>
                                          <p:attrName>ppt_h</p:attrName>
                                        </p:attrNameLst>
                                      </p:cBhvr>
                                      <p:tavLst>
                                        <p:tav tm="0">
                                          <p:val>
                                            <p:strVal val="#ppt_h*0.01"/>
                                          </p:val>
                                        </p:tav>
                                        <p:tav tm="100000">
                                          <p:val>
                                            <p:strVal val="#ppt_h"/>
                                          </p:val>
                                        </p:tav>
                                      </p:tavLst>
                                    </p:anim>
                                    <p:anim calcmode="lin" valueType="num">
                                      <p:cBhvr>
                                        <p:cTn id="17" dur="500" fill="hold"/>
                                        <p:tgtEl>
                                          <p:spTgt spid="91141"/>
                                        </p:tgtEl>
                                        <p:attrNameLst>
                                          <p:attrName>ppt_x</p:attrName>
                                        </p:attrNameLst>
                                      </p:cBhvr>
                                      <p:tavLst>
                                        <p:tav tm="0">
                                          <p:val>
                                            <p:strVal val="#ppt_x"/>
                                          </p:val>
                                        </p:tav>
                                        <p:tav tm="100000">
                                          <p:val>
                                            <p:strVal val="#ppt_x"/>
                                          </p:val>
                                        </p:tav>
                                      </p:tavLst>
                                    </p:anim>
                                    <p:anim calcmode="lin" valueType="num">
                                      <p:cBhvr>
                                        <p:cTn id="18" dur="500" fill="hold"/>
                                        <p:tgtEl>
                                          <p:spTgt spid="91141"/>
                                        </p:tgtEl>
                                        <p:attrNameLst>
                                          <p:attrName>ppt_y</p:attrName>
                                        </p:attrNameLst>
                                      </p:cBhvr>
                                      <p:tavLst>
                                        <p:tav tm="0">
                                          <p:val>
                                            <p:strVal val="#ppt_h+1"/>
                                          </p:val>
                                        </p:tav>
                                        <p:tav tm="100000">
                                          <p:val>
                                            <p:strVal val="#ppt_y"/>
                                          </p:val>
                                        </p:tav>
                                      </p:tavLst>
                                    </p:anim>
                                    <p:animEffect transition="in" filter="fade">
                                      <p:cBhvr>
                                        <p:cTn id="19" dur="500"/>
                                        <p:tgtEl>
                                          <p:spTgt spid="91141"/>
                                        </p:tgtEl>
                                      </p:cBhvr>
                                    </p:animEffect>
                                  </p:childTnLst>
                                </p:cTn>
                              </p:par>
                            </p:childTnLst>
                          </p:cTn>
                        </p:par>
                        <p:par>
                          <p:cTn id="20" fill="hold">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91142"/>
                                        </p:tgtEl>
                                        <p:attrNameLst>
                                          <p:attrName>style.visibility</p:attrName>
                                        </p:attrNameLst>
                                      </p:cBhvr>
                                      <p:to>
                                        <p:strVal val="visible"/>
                                      </p:to>
                                    </p:set>
                                    <p:anim calcmode="lin" valueType="num">
                                      <p:cBhvr>
                                        <p:cTn id="23" dur="500" fill="hold"/>
                                        <p:tgtEl>
                                          <p:spTgt spid="91142"/>
                                        </p:tgtEl>
                                        <p:attrNameLst>
                                          <p:attrName>ppt_w</p:attrName>
                                        </p:attrNameLst>
                                      </p:cBhvr>
                                      <p:tavLst>
                                        <p:tav tm="0">
                                          <p:val>
                                            <p:strVal val="#ppt_w*2.5"/>
                                          </p:val>
                                        </p:tav>
                                        <p:tav tm="100000">
                                          <p:val>
                                            <p:strVal val="#ppt_w"/>
                                          </p:val>
                                        </p:tav>
                                      </p:tavLst>
                                    </p:anim>
                                    <p:anim calcmode="lin" valueType="num">
                                      <p:cBhvr>
                                        <p:cTn id="24" dur="500" fill="hold"/>
                                        <p:tgtEl>
                                          <p:spTgt spid="91142"/>
                                        </p:tgtEl>
                                        <p:attrNameLst>
                                          <p:attrName>ppt_h</p:attrName>
                                        </p:attrNameLst>
                                      </p:cBhvr>
                                      <p:tavLst>
                                        <p:tav tm="0">
                                          <p:val>
                                            <p:strVal val="#ppt_h*0.01"/>
                                          </p:val>
                                        </p:tav>
                                        <p:tav tm="100000">
                                          <p:val>
                                            <p:strVal val="#ppt_h"/>
                                          </p:val>
                                        </p:tav>
                                      </p:tavLst>
                                    </p:anim>
                                    <p:anim calcmode="lin" valueType="num">
                                      <p:cBhvr>
                                        <p:cTn id="25" dur="500" fill="hold"/>
                                        <p:tgtEl>
                                          <p:spTgt spid="91142"/>
                                        </p:tgtEl>
                                        <p:attrNameLst>
                                          <p:attrName>ppt_x</p:attrName>
                                        </p:attrNameLst>
                                      </p:cBhvr>
                                      <p:tavLst>
                                        <p:tav tm="0">
                                          <p:val>
                                            <p:strVal val="#ppt_x"/>
                                          </p:val>
                                        </p:tav>
                                        <p:tav tm="100000">
                                          <p:val>
                                            <p:strVal val="#ppt_x"/>
                                          </p:val>
                                        </p:tav>
                                      </p:tavLst>
                                    </p:anim>
                                    <p:anim calcmode="lin" valueType="num">
                                      <p:cBhvr>
                                        <p:cTn id="26" dur="500" fill="hold"/>
                                        <p:tgtEl>
                                          <p:spTgt spid="91142"/>
                                        </p:tgtEl>
                                        <p:attrNameLst>
                                          <p:attrName>ppt_y</p:attrName>
                                        </p:attrNameLst>
                                      </p:cBhvr>
                                      <p:tavLst>
                                        <p:tav tm="0">
                                          <p:val>
                                            <p:strVal val="#ppt_h+1"/>
                                          </p:val>
                                        </p:tav>
                                        <p:tav tm="100000">
                                          <p:val>
                                            <p:strVal val="#ppt_y"/>
                                          </p:val>
                                        </p:tav>
                                      </p:tavLst>
                                    </p:anim>
                                    <p:animEffect transition="in" filter="fade">
                                      <p:cBhvr>
                                        <p:cTn id="27" dur="500"/>
                                        <p:tgtEl>
                                          <p:spTgt spid="91142"/>
                                        </p:tgtEl>
                                      </p:cBhvr>
                                    </p:animEffect>
                                  </p:childTnLst>
                                </p:cTn>
                              </p:par>
                            </p:childTnLst>
                          </p:cTn>
                        </p:par>
                        <p:par>
                          <p:cTn id="28" fill="hold">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91145"/>
                                        </p:tgtEl>
                                        <p:attrNameLst>
                                          <p:attrName>style.visibility</p:attrName>
                                        </p:attrNameLst>
                                      </p:cBhvr>
                                      <p:to>
                                        <p:strVal val="visible"/>
                                      </p:to>
                                    </p:set>
                                    <p:anim calcmode="lin" valueType="num">
                                      <p:cBhvr>
                                        <p:cTn id="31" dur="500" fill="hold"/>
                                        <p:tgtEl>
                                          <p:spTgt spid="91145"/>
                                        </p:tgtEl>
                                        <p:attrNameLst>
                                          <p:attrName>ppt_w</p:attrName>
                                        </p:attrNameLst>
                                      </p:cBhvr>
                                      <p:tavLst>
                                        <p:tav tm="0">
                                          <p:val>
                                            <p:strVal val="#ppt_w*2.5"/>
                                          </p:val>
                                        </p:tav>
                                        <p:tav tm="100000">
                                          <p:val>
                                            <p:strVal val="#ppt_w"/>
                                          </p:val>
                                        </p:tav>
                                      </p:tavLst>
                                    </p:anim>
                                    <p:anim calcmode="lin" valueType="num">
                                      <p:cBhvr>
                                        <p:cTn id="32" dur="500" fill="hold"/>
                                        <p:tgtEl>
                                          <p:spTgt spid="91145"/>
                                        </p:tgtEl>
                                        <p:attrNameLst>
                                          <p:attrName>ppt_h</p:attrName>
                                        </p:attrNameLst>
                                      </p:cBhvr>
                                      <p:tavLst>
                                        <p:tav tm="0">
                                          <p:val>
                                            <p:strVal val="#ppt_h*0.01"/>
                                          </p:val>
                                        </p:tav>
                                        <p:tav tm="100000">
                                          <p:val>
                                            <p:strVal val="#ppt_h"/>
                                          </p:val>
                                        </p:tav>
                                      </p:tavLst>
                                    </p:anim>
                                    <p:anim calcmode="lin" valueType="num">
                                      <p:cBhvr>
                                        <p:cTn id="33" dur="500" fill="hold"/>
                                        <p:tgtEl>
                                          <p:spTgt spid="91145"/>
                                        </p:tgtEl>
                                        <p:attrNameLst>
                                          <p:attrName>ppt_x</p:attrName>
                                        </p:attrNameLst>
                                      </p:cBhvr>
                                      <p:tavLst>
                                        <p:tav tm="0">
                                          <p:val>
                                            <p:strVal val="#ppt_x"/>
                                          </p:val>
                                        </p:tav>
                                        <p:tav tm="100000">
                                          <p:val>
                                            <p:strVal val="#ppt_x"/>
                                          </p:val>
                                        </p:tav>
                                      </p:tavLst>
                                    </p:anim>
                                    <p:anim calcmode="lin" valueType="num">
                                      <p:cBhvr>
                                        <p:cTn id="34" dur="500" fill="hold"/>
                                        <p:tgtEl>
                                          <p:spTgt spid="91145"/>
                                        </p:tgtEl>
                                        <p:attrNameLst>
                                          <p:attrName>ppt_y</p:attrName>
                                        </p:attrNameLst>
                                      </p:cBhvr>
                                      <p:tavLst>
                                        <p:tav tm="0">
                                          <p:val>
                                            <p:strVal val="#ppt_h+1"/>
                                          </p:val>
                                        </p:tav>
                                        <p:tav tm="100000">
                                          <p:val>
                                            <p:strVal val="#ppt_y"/>
                                          </p:val>
                                        </p:tav>
                                      </p:tavLst>
                                    </p:anim>
                                    <p:animEffect transition="in" filter="fade">
                                      <p:cBhvr>
                                        <p:cTn id="35" dur="500"/>
                                        <p:tgtEl>
                                          <p:spTgt spid="91145"/>
                                        </p:tgtEl>
                                      </p:cBhvr>
                                    </p:animEffect>
                                  </p:childTnLst>
                                </p:cTn>
                              </p:par>
                            </p:childTnLst>
                          </p:cTn>
                        </p:par>
                        <p:par>
                          <p:cTn id="36" fill="hold">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91143"/>
                                        </p:tgtEl>
                                        <p:attrNameLst>
                                          <p:attrName>style.visibility</p:attrName>
                                        </p:attrNameLst>
                                      </p:cBhvr>
                                      <p:to>
                                        <p:strVal val="visible"/>
                                      </p:to>
                                    </p:set>
                                    <p:anim calcmode="lin" valueType="num">
                                      <p:cBhvr>
                                        <p:cTn id="39" dur="500" fill="hold"/>
                                        <p:tgtEl>
                                          <p:spTgt spid="91143"/>
                                        </p:tgtEl>
                                        <p:attrNameLst>
                                          <p:attrName>ppt_w</p:attrName>
                                        </p:attrNameLst>
                                      </p:cBhvr>
                                      <p:tavLst>
                                        <p:tav tm="0">
                                          <p:val>
                                            <p:strVal val="#ppt_w*2.5"/>
                                          </p:val>
                                        </p:tav>
                                        <p:tav tm="100000">
                                          <p:val>
                                            <p:strVal val="#ppt_w"/>
                                          </p:val>
                                        </p:tav>
                                      </p:tavLst>
                                    </p:anim>
                                    <p:anim calcmode="lin" valueType="num">
                                      <p:cBhvr>
                                        <p:cTn id="40" dur="500" fill="hold"/>
                                        <p:tgtEl>
                                          <p:spTgt spid="91143"/>
                                        </p:tgtEl>
                                        <p:attrNameLst>
                                          <p:attrName>ppt_h</p:attrName>
                                        </p:attrNameLst>
                                      </p:cBhvr>
                                      <p:tavLst>
                                        <p:tav tm="0">
                                          <p:val>
                                            <p:strVal val="#ppt_h*0.01"/>
                                          </p:val>
                                        </p:tav>
                                        <p:tav tm="100000">
                                          <p:val>
                                            <p:strVal val="#ppt_h"/>
                                          </p:val>
                                        </p:tav>
                                      </p:tavLst>
                                    </p:anim>
                                    <p:anim calcmode="lin" valueType="num">
                                      <p:cBhvr>
                                        <p:cTn id="41" dur="500" fill="hold"/>
                                        <p:tgtEl>
                                          <p:spTgt spid="91143"/>
                                        </p:tgtEl>
                                        <p:attrNameLst>
                                          <p:attrName>ppt_x</p:attrName>
                                        </p:attrNameLst>
                                      </p:cBhvr>
                                      <p:tavLst>
                                        <p:tav tm="0">
                                          <p:val>
                                            <p:strVal val="#ppt_x"/>
                                          </p:val>
                                        </p:tav>
                                        <p:tav tm="100000">
                                          <p:val>
                                            <p:strVal val="#ppt_x"/>
                                          </p:val>
                                        </p:tav>
                                      </p:tavLst>
                                    </p:anim>
                                    <p:anim calcmode="lin" valueType="num">
                                      <p:cBhvr>
                                        <p:cTn id="42" dur="500" fill="hold"/>
                                        <p:tgtEl>
                                          <p:spTgt spid="91143"/>
                                        </p:tgtEl>
                                        <p:attrNameLst>
                                          <p:attrName>ppt_y</p:attrName>
                                        </p:attrNameLst>
                                      </p:cBhvr>
                                      <p:tavLst>
                                        <p:tav tm="0">
                                          <p:val>
                                            <p:strVal val="#ppt_h+1"/>
                                          </p:val>
                                        </p:tav>
                                        <p:tav tm="100000">
                                          <p:val>
                                            <p:strVal val="#ppt_y"/>
                                          </p:val>
                                        </p:tav>
                                      </p:tavLst>
                                    </p:anim>
                                    <p:animEffect transition="in" filter="fade">
                                      <p:cBhvr>
                                        <p:cTn id="43" dur="500"/>
                                        <p:tgtEl>
                                          <p:spTgt spid="91143"/>
                                        </p:tgtEl>
                                      </p:cBhvr>
                                    </p:animEffect>
                                  </p:childTnLst>
                                </p:cTn>
                              </p:par>
                            </p:childTnLst>
                          </p:cTn>
                        </p:par>
                        <p:par>
                          <p:cTn id="44" fill="hold">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91144"/>
                                        </p:tgtEl>
                                        <p:attrNameLst>
                                          <p:attrName>style.visibility</p:attrName>
                                        </p:attrNameLst>
                                      </p:cBhvr>
                                      <p:to>
                                        <p:strVal val="visible"/>
                                      </p:to>
                                    </p:set>
                                    <p:anim calcmode="lin" valueType="num">
                                      <p:cBhvr>
                                        <p:cTn id="47" dur="500" fill="hold"/>
                                        <p:tgtEl>
                                          <p:spTgt spid="91144"/>
                                        </p:tgtEl>
                                        <p:attrNameLst>
                                          <p:attrName>ppt_w</p:attrName>
                                        </p:attrNameLst>
                                      </p:cBhvr>
                                      <p:tavLst>
                                        <p:tav tm="0">
                                          <p:val>
                                            <p:strVal val="#ppt_w*2.5"/>
                                          </p:val>
                                        </p:tav>
                                        <p:tav tm="100000">
                                          <p:val>
                                            <p:strVal val="#ppt_w"/>
                                          </p:val>
                                        </p:tav>
                                      </p:tavLst>
                                    </p:anim>
                                    <p:anim calcmode="lin" valueType="num">
                                      <p:cBhvr>
                                        <p:cTn id="48" dur="500" fill="hold"/>
                                        <p:tgtEl>
                                          <p:spTgt spid="91144"/>
                                        </p:tgtEl>
                                        <p:attrNameLst>
                                          <p:attrName>ppt_h</p:attrName>
                                        </p:attrNameLst>
                                      </p:cBhvr>
                                      <p:tavLst>
                                        <p:tav tm="0">
                                          <p:val>
                                            <p:strVal val="#ppt_h*0.01"/>
                                          </p:val>
                                        </p:tav>
                                        <p:tav tm="100000">
                                          <p:val>
                                            <p:strVal val="#ppt_h"/>
                                          </p:val>
                                        </p:tav>
                                      </p:tavLst>
                                    </p:anim>
                                    <p:anim calcmode="lin" valueType="num">
                                      <p:cBhvr>
                                        <p:cTn id="49" dur="500" fill="hold"/>
                                        <p:tgtEl>
                                          <p:spTgt spid="91144"/>
                                        </p:tgtEl>
                                        <p:attrNameLst>
                                          <p:attrName>ppt_x</p:attrName>
                                        </p:attrNameLst>
                                      </p:cBhvr>
                                      <p:tavLst>
                                        <p:tav tm="0">
                                          <p:val>
                                            <p:strVal val="#ppt_x"/>
                                          </p:val>
                                        </p:tav>
                                        <p:tav tm="100000">
                                          <p:val>
                                            <p:strVal val="#ppt_x"/>
                                          </p:val>
                                        </p:tav>
                                      </p:tavLst>
                                    </p:anim>
                                    <p:anim calcmode="lin" valueType="num">
                                      <p:cBhvr>
                                        <p:cTn id="50" dur="500" fill="hold"/>
                                        <p:tgtEl>
                                          <p:spTgt spid="91144"/>
                                        </p:tgtEl>
                                        <p:attrNameLst>
                                          <p:attrName>ppt_y</p:attrName>
                                        </p:attrNameLst>
                                      </p:cBhvr>
                                      <p:tavLst>
                                        <p:tav tm="0">
                                          <p:val>
                                            <p:strVal val="#ppt_h+1"/>
                                          </p:val>
                                        </p:tav>
                                        <p:tav tm="100000">
                                          <p:val>
                                            <p:strVal val="#ppt_y"/>
                                          </p:val>
                                        </p:tav>
                                      </p:tavLst>
                                    </p:anim>
                                    <p:animEffect transition="in" filter="fade">
                                      <p:cBhvr>
                                        <p:cTn id="51"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ar-JO" sz="4000" dirty="0">
                <a:solidFill>
                  <a:schemeClr val="bg1"/>
                </a:solidFill>
                <a:latin typeface="Arial" panose="020B0604020202020204" pitchFamily="34" charset="0"/>
                <a:cs typeface="Arial" panose="020B0604020202020204" pitchFamily="34" charset="0"/>
              </a:rPr>
              <a:t>الزاوية الجنوبية الغربية من جبل الهيكل</a:t>
            </a:r>
            <a:endParaRPr lang="en-US" sz="4000" dirty="0">
              <a:solidFill>
                <a:schemeClr val="bg1"/>
              </a:solidFill>
              <a:latin typeface="Arial" panose="020B0604020202020204" pitchFamily="34" charset="0"/>
              <a:cs typeface="Arial" panose="020B0604020202020204" pitchFamily="34" charset="0"/>
            </a:endParaRPr>
          </a:p>
        </p:txBody>
      </p:sp>
      <p:pic>
        <p:nvPicPr>
          <p:cNvPr id="30728"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489075"/>
            <a:ext cx="7848600" cy="49879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extLst>
              <p:ext uri="{D42A27DB-BD31-4B8C-83A1-F6EECF244321}">
                <p14:modId xmlns:p14="http://schemas.microsoft.com/office/powerpoint/2010/main" val="987787538"/>
              </p:ext>
            </p:extLst>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ar-JO" sz="1800" b="1" dirty="0"/>
                        <a:t>هيرودس الكبير</a:t>
                      </a:r>
                      <a:br>
                        <a:rPr lang="en-US" sz="1600" b="1" dirty="0"/>
                      </a:br>
                      <a:r>
                        <a:rPr lang="ar-JO" sz="1400" b="1" dirty="0"/>
                        <a:t>ملك على كل إسرائيل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ar-JO" b="1" dirty="0"/>
                        <a:t>أرخيلاوس</a:t>
                      </a:r>
                      <a:br>
                        <a:rPr lang="en-US" b="1" dirty="0"/>
                      </a:br>
                      <a:r>
                        <a:rPr lang="ar-JO" sz="1400" b="1" dirty="0"/>
                        <a:t>والي على</a:t>
                      </a:r>
                      <a:endParaRPr lang="en-US" sz="1400" b="1" dirty="0"/>
                    </a:p>
                    <a:p>
                      <a:pPr algn="ctr"/>
                      <a:r>
                        <a:rPr lang="ar-JO" sz="1400" b="1" dirty="0"/>
                        <a:t>اليهودية، السامرة وأدومية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ar-JO" b="1" dirty="0"/>
                        <a:t>فيلبس</a:t>
                      </a:r>
                      <a:br>
                        <a:rPr lang="en-US" b="1" dirty="0"/>
                      </a:br>
                      <a:r>
                        <a:rPr lang="ar-JO" sz="1400" b="1" dirty="0"/>
                        <a:t>رئيس ربع</a:t>
                      </a:r>
                    </a:p>
                    <a:p>
                      <a:pPr algn="ctr"/>
                      <a:r>
                        <a:rPr lang="ar-JO" sz="1400" b="1" dirty="0"/>
                        <a:t>إيطورية،</a:t>
                      </a:r>
                      <a:r>
                        <a:rPr lang="ar-JO" sz="1400" b="1" baseline="0" dirty="0"/>
                        <a:t> غوالانيتس، تراخونيتس، بيثينية، أورانيتس</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ar-JO" b="1" dirty="0"/>
                        <a:t>أنتيباس</a:t>
                      </a:r>
                      <a:br>
                        <a:rPr lang="en-US" b="1" dirty="0"/>
                      </a:br>
                      <a:r>
                        <a:rPr lang="ar-JO" sz="1400" b="1" dirty="0"/>
                        <a:t>رئيس ربع</a:t>
                      </a:r>
                      <a:br>
                        <a:rPr lang="en-US" sz="1400" b="1" dirty="0"/>
                      </a:br>
                      <a:r>
                        <a:rPr lang="ar-JO" sz="1400" b="1" dirty="0"/>
                        <a:t>الجليل و بيرية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ar-JO" b="1" dirty="0"/>
                        <a:t>الحكام الرومان    (ولاة أو وكلاء)</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ar-JO" sz="1800" b="1" dirty="0"/>
                        <a:t>أغريباس</a:t>
                      </a:r>
                      <a:r>
                        <a:rPr lang="ar-JO" sz="1800" b="1" baseline="0" dirty="0"/>
                        <a:t> الأول</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ar-JO" sz="1400" b="1" dirty="0"/>
                        <a:t>ملك في النهاية على كل إسرائيل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ar-JO" b="1" dirty="0"/>
                        <a:t>الرومان</a:t>
                      </a:r>
                      <a:br>
                        <a:rPr lang="en-US" b="1" dirty="0"/>
                      </a:br>
                      <a:r>
                        <a:rPr lang="ar-JO" sz="1400" b="1" dirty="0"/>
                        <a:t>حكام (مراقبين أو وكلاء)</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ar-JO" b="1" dirty="0"/>
                        <a:t>أغريباس الثاني</a:t>
                      </a:r>
                      <a:br>
                        <a:rPr lang="en-US" b="1" dirty="0"/>
                      </a:br>
                      <a:r>
                        <a:rPr lang="ar-JO" sz="1400" b="1" dirty="0"/>
                        <a:t>ملك</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sz="1400" b="1" dirty="0"/>
                        <a:t>جزئياً</a:t>
                      </a:r>
                      <a:r>
                        <a:rPr lang="ar-JO" sz="1400" b="1" baseline="0" dirty="0"/>
                        <a:t> تحت حكم هيرودس أغريباس الثاني</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ar-JO" b="1" dirty="0"/>
                        <a:t>الثورة اليهودية ضد روما</a:t>
                      </a:r>
                      <a:endParaRPr lang="ar-JO" sz="1400" b="1" dirty="0"/>
                    </a:p>
                    <a:p>
                      <a:pPr algn="ctr"/>
                      <a:r>
                        <a:rPr lang="ar-JO" sz="1400" b="1" dirty="0"/>
                        <a:t>دمر</a:t>
                      </a:r>
                      <a:r>
                        <a:rPr lang="ar-JO" sz="1400" b="1" baseline="0" dirty="0"/>
                        <a:t> تيطس أورشليم والهيكل في 5 آب 70 م</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10891" y="-15809"/>
            <a:ext cx="7970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40734" y="539388"/>
            <a:ext cx="6671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308436" y="1331476"/>
            <a:ext cx="39946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1AE72A2-5E00-A44B-8D8A-11A15431B4C7}"/>
              </a:ext>
            </a:extLst>
          </p:cNvPr>
          <p:cNvSpPr txBox="1"/>
          <p:nvPr/>
        </p:nvSpPr>
        <p:spPr>
          <a:xfrm>
            <a:off x="3207446" y="190754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1A25A5D4-5D3B-CC44-99D9-633240F059D8}"/>
              </a:ext>
            </a:extLst>
          </p:cNvPr>
          <p:cNvSpPr txBox="1"/>
          <p:nvPr/>
        </p:nvSpPr>
        <p:spPr>
          <a:xfrm>
            <a:off x="3207446" y="262762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CC8C2395-3107-1343-B921-E6ACF234441B}"/>
              </a:ext>
            </a:extLst>
          </p:cNvPr>
          <p:cNvSpPr txBox="1"/>
          <p:nvPr/>
        </p:nvSpPr>
        <p:spPr>
          <a:xfrm>
            <a:off x="3207446" y="3185833"/>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9B851762-70DA-8240-B7BE-E1B8AC91E0FB}"/>
              </a:ext>
            </a:extLst>
          </p:cNvPr>
          <p:cNvSpPr txBox="1"/>
          <p:nvPr/>
        </p:nvSpPr>
        <p:spPr>
          <a:xfrm>
            <a:off x="3207446" y="363573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Box 20">
            <a:extLst>
              <a:ext uri="{FF2B5EF4-FFF2-40B4-BE49-F238E27FC236}">
                <a16:creationId xmlns:a16="http://schemas.microsoft.com/office/drawing/2014/main" id="{79ACC610-9ABA-4E49-A4AF-253807265EEE}"/>
              </a:ext>
            </a:extLst>
          </p:cNvPr>
          <p:cNvSpPr txBox="1"/>
          <p:nvPr/>
        </p:nvSpPr>
        <p:spPr>
          <a:xfrm>
            <a:off x="3207446" y="407707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E1A04783-F8A5-A148-9DB1-A311A76FC85B}"/>
              </a:ext>
            </a:extLst>
          </p:cNvPr>
          <p:cNvSpPr txBox="1"/>
          <p:nvPr/>
        </p:nvSpPr>
        <p:spPr>
          <a:xfrm>
            <a:off x="3207446" y="4725144"/>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B824029-831B-574D-92F6-ACDDEE68A86F}"/>
              </a:ext>
            </a:extLst>
          </p:cNvPr>
          <p:cNvSpPr txBox="1"/>
          <p:nvPr/>
        </p:nvSpPr>
        <p:spPr>
          <a:xfrm>
            <a:off x="3207446" y="5301208"/>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D5040267-6598-C748-8B7E-E87B2733B688}"/>
              </a:ext>
            </a:extLst>
          </p:cNvPr>
          <p:cNvSpPr txBox="1"/>
          <p:nvPr/>
        </p:nvSpPr>
        <p:spPr>
          <a:xfrm>
            <a:off x="3207446" y="594928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E1D233D5-7B5E-FE4F-8BED-8A74A95558A2}"/>
              </a:ext>
            </a:extLst>
          </p:cNvPr>
          <p:cNvSpPr txBox="1"/>
          <p:nvPr/>
        </p:nvSpPr>
        <p:spPr>
          <a:xfrm>
            <a:off x="3207446" y="6498395"/>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5" name="Text Box 3"/>
          <p:cNvSpPr txBox="1">
            <a:spLocks noChangeArrowheads="1"/>
          </p:cNvSpPr>
          <p:nvPr/>
        </p:nvSpPr>
        <p:spPr bwMode="auto">
          <a:xfrm>
            <a:off x="8530837" y="87015"/>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مقتبس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يوحنا غراسميك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كلية دالاس اللاهوتية</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ar-JO" altLang="zh-CN" sz="3600" dirty="0">
                <a:solidFill>
                  <a:schemeClr val="tx1"/>
                </a:solidFill>
                <a:effectLst/>
                <a:latin typeface="Arial" panose="020B0604020202020204" pitchFamily="34" charset="0"/>
                <a:ea typeface="宋体" charset="0"/>
                <a:cs typeface="Arial" panose="020B0604020202020204" pitchFamily="34" charset="0"/>
              </a:rPr>
              <a:t>التسلسل  الزمني   لسلالة  هيرودس</a:t>
            </a:r>
            <a:br>
              <a:rPr lang="en-US" altLang="zh-CN" sz="3600" dirty="0">
                <a:solidFill>
                  <a:schemeClr val="tx1"/>
                </a:solidFill>
                <a:effectLst/>
                <a:latin typeface="Arial" panose="020B0604020202020204" pitchFamily="34" charset="0"/>
                <a:ea typeface="宋体" charset="0"/>
                <a:cs typeface="Arial" panose="020B0604020202020204" pitchFamily="34" charset="0"/>
              </a:rPr>
            </a:br>
            <a:r>
              <a:rPr lang="en-US" altLang="zh-CN" sz="2800" dirty="0">
                <a:solidFill>
                  <a:schemeClr val="tx1"/>
                </a:solidFill>
                <a:effectLst/>
                <a:latin typeface="Arial" panose="020B0604020202020204" pitchFamily="34" charset="0"/>
                <a:ea typeface="宋体" charset="0"/>
                <a:cs typeface="Arial" panose="020B0604020202020204" pitchFamily="34" charset="0"/>
              </a:rPr>
              <a:t>(</a:t>
            </a:r>
            <a:r>
              <a:rPr lang="ar-JO" altLang="zh-CN" sz="2800" dirty="0">
                <a:solidFill>
                  <a:schemeClr val="tx1"/>
                </a:solidFill>
                <a:effectLst/>
                <a:latin typeface="Arial" panose="020B0604020202020204" pitchFamily="34" charset="0"/>
                <a:ea typeface="宋体" charset="0"/>
                <a:cs typeface="Arial" pitchFamily="34" charset="0"/>
              </a:rPr>
              <a:t>37 ق.م – 70 م</a:t>
            </a:r>
            <a:r>
              <a:rPr lang="en-US" altLang="zh-CN" sz="2800" dirty="0">
                <a:solidFill>
                  <a:schemeClr val="tx1"/>
                </a:solidFill>
                <a:effectLst/>
                <a:latin typeface="Arial" panose="020B0604020202020204" pitchFamily="34" charset="0"/>
                <a:ea typeface="宋体" charset="0"/>
                <a:cs typeface="Arial" pitchFamily="34" charset="0"/>
              </a:rPr>
              <a:t>)</a:t>
            </a:r>
            <a:endParaRPr lang="en-US" sz="2800" dirty="0">
              <a:solidFill>
                <a:schemeClr val="tx1"/>
              </a:solidFill>
              <a:effectLst/>
              <a:latin typeface="Arial" panose="020B0604020202020204" pitchFamily="34" charset="0"/>
              <a:ea typeface="+mj-ea"/>
              <a:cs typeface="Arial" pitchFamily="34" charset="0"/>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504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3"/>
          <p:cNvSpPr txBox="1">
            <a:spLocks noChangeArrowheads="1"/>
          </p:cNvSpPr>
          <p:nvPr/>
        </p:nvSpPr>
        <p:spPr bwMode="auto">
          <a:xfrm>
            <a:off x="1524000" y="76200"/>
            <a:ext cx="6096000" cy="1631216"/>
          </a:xfrm>
          <a:prstGeom prst="rect">
            <a:avLst/>
          </a:prstGeom>
          <a:solidFill>
            <a:schemeClr val="bg1">
              <a:alpha val="50195"/>
            </a:schemeClr>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مخطط أنساب</a:t>
            </a:r>
          </a:p>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سلسلاة هيرودس</a:t>
            </a:r>
            <a:endParaRPr kumimoji="0" lang="en-US" altLang="zh-CN" sz="2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altLang="zh-CN" sz="2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هـ. واين هاوس</a:t>
            </a:r>
            <a:endParaRPr kumimoji="0" lang="en-US" altLang="zh-CN" sz="2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pic>
        <p:nvPicPr>
          <p:cNvPr id="3072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81175"/>
            <a:ext cx="91440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Text Box 7"/>
          <p:cNvSpPr txBox="1">
            <a:spLocks noChangeArrowheads="1"/>
          </p:cNvSpPr>
          <p:nvPr/>
        </p:nvSpPr>
        <p:spPr bwMode="auto">
          <a:xfrm>
            <a:off x="8569088" y="152400"/>
            <a:ext cx="5084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checkerboard(across)">
                                      <p:cBhvr>
                                        <p:cTn id="7"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rrowheads="1"/>
          </p:cNvSpPr>
          <p:nvPr>
            <p:ph type="title"/>
          </p:nvPr>
        </p:nvSpPr>
        <p:spPr>
          <a:xfrm>
            <a:off x="5486400" y="274638"/>
            <a:ext cx="3200400" cy="2544762"/>
          </a:xfrm>
        </p:spPr>
        <p:txBody>
          <a:bodyPr/>
          <a:lstStyle/>
          <a:p>
            <a:pPr eaLnBrk="1" hangingPunct="1">
              <a:defRPr/>
            </a:pPr>
            <a:r>
              <a:rPr lang="ar-JO" dirty="0">
                <a:latin typeface="Arial" panose="020B0604020202020204" pitchFamily="34" charset="0"/>
                <a:ea typeface="+mj-ea"/>
                <a:cs typeface="Arial" panose="020B0604020202020204" pitchFamily="34" charset="0"/>
              </a:rPr>
              <a:t>السلالة الهيرودية</a:t>
            </a:r>
            <a:endParaRPr lang="en-US" dirty="0">
              <a:latin typeface="Arial" panose="020B0604020202020204" pitchFamily="34" charset="0"/>
              <a:ea typeface="+mj-ea"/>
              <a:cs typeface="Arial" panose="020B0604020202020204" pitchFamily="34" charset="0"/>
            </a:endParaRPr>
          </a:p>
        </p:txBody>
      </p:sp>
      <p:pic>
        <p:nvPicPr>
          <p:cNvPr id="98306" name="Picture 1028" descr="Dynas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78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477000" y="6216650"/>
            <a:ext cx="2667000" cy="641350"/>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defRPr/>
            </a:pPr>
            <a:r>
              <a:rPr lang="ar-JO" altLang="zh-CN" sz="1800" i="1" dirty="0">
                <a:latin typeface="Arial" panose="020B0604020202020204" pitchFamily="34" charset="0"/>
                <a:ea typeface="宋体" charset="0"/>
                <a:cs typeface="Arial" panose="020B0604020202020204" pitchFamily="34" charset="0"/>
              </a:rPr>
              <a:t>الكتاب المقدس كتاب الموارد البصرية، 181</a:t>
            </a:r>
            <a:endParaRPr lang="en-US" sz="1800" dirty="0">
              <a:latin typeface="Arial" panose="020B0604020202020204" pitchFamily="34" charset="0"/>
              <a:cs typeface="Arial" panose="020B0604020202020204" pitchFamily="34" charset="0"/>
            </a:endParaRPr>
          </a:p>
        </p:txBody>
      </p:sp>
      <p:sp>
        <p:nvSpPr>
          <p:cNvPr id="24579" name="Text Box 3"/>
          <p:cNvSpPr txBox="1">
            <a:spLocks noChangeArrowheads="1"/>
          </p:cNvSpPr>
          <p:nvPr/>
        </p:nvSpPr>
        <p:spPr bwMode="auto">
          <a:xfrm>
            <a:off x="8569088" y="152400"/>
            <a:ext cx="50847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dirty="0">
                <a:latin typeface="Arial" panose="020B0604020202020204" pitchFamily="34" charset="0"/>
                <a:cs typeface="Arial" panose="020B0604020202020204" pitchFamily="34" charset="0"/>
              </a:rPr>
              <a:t>89</a:t>
            </a:r>
            <a:endParaRPr lang="en-US" dirty="0">
              <a:latin typeface="Arial" panose="020B0604020202020204" pitchFamily="34" charset="0"/>
              <a:cs typeface="Arial" panose="020B0604020202020204" pitchFamily="34" charset="0"/>
            </a:endParaRPr>
          </a:p>
        </p:txBody>
      </p:sp>
      <p:pic>
        <p:nvPicPr>
          <p:cNvPr id="10035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Rectangle 5"/>
          <p:cNvSpPr>
            <a:spLocks noGrp="1" noRot="1" noChangeArrowheads="1"/>
          </p:cNvSpPr>
          <p:nvPr>
            <p:ph type="title" idx="4294967295"/>
          </p:nvPr>
        </p:nvSpPr>
        <p:spPr>
          <a:xfrm>
            <a:off x="5281613" y="274638"/>
            <a:ext cx="3611562" cy="3459162"/>
          </a:xfrm>
        </p:spPr>
        <p:txBody>
          <a:bodyPr/>
          <a:lstStyle/>
          <a:p>
            <a:pPr eaLnBrk="1" hangingPunct="1">
              <a:defRPr/>
            </a:pPr>
            <a:r>
              <a:rPr lang="ar-JO" altLang="zh-CN" dirty="0">
                <a:solidFill>
                  <a:schemeClr val="tx1"/>
                </a:solidFill>
                <a:effectLst/>
                <a:latin typeface="Arial" panose="020B0604020202020204" pitchFamily="34" charset="0"/>
                <a:ea typeface="宋体" charset="0"/>
                <a:cs typeface="Arial" panose="020B0604020202020204" pitchFamily="34" charset="0"/>
              </a:rPr>
              <a:t>جغرافيا          بيت        هيرودس</a:t>
            </a:r>
            <a:endParaRPr lang="en-US" dirty="0">
              <a:solidFill>
                <a:schemeClr val="tx1"/>
              </a:solidFill>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rod's Map">
            <a:extLst>
              <a:ext uri="{FF2B5EF4-FFF2-40B4-BE49-F238E27FC236}">
                <a16:creationId xmlns:a16="http://schemas.microsoft.com/office/drawing/2014/main" id="{E393F82A-9ED5-23A4-E7BF-9FCEBC4B68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0"/>
          <a:stretch/>
        </p:blipFill>
        <p:spPr bwMode="auto">
          <a:xfrm>
            <a:off x="0" y="0"/>
            <a:ext cx="7019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50223"/>
            <a:ext cx="3810000" cy="307777"/>
          </a:xfrm>
          <a:prstGeom prst="rect">
            <a:avLst/>
          </a:prstGeom>
          <a:solidFill>
            <a:srgbClr val="000514"/>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بيتزل، أطلس مودي لأراضي الكتاب المقدس، الطبعة الأولى</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ar-JO"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أبناء هيرودس الثلاثة الحكام</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7041161" y="1868480"/>
            <a:ext cx="2241187"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فيلبس</a:t>
            </a:r>
            <a: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sz="32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أنتيباس</a:t>
            </a:r>
            <a:br>
              <a:rPr kumimoji="0" lang="en-US"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48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أرخيلاوس</a:t>
            </a:r>
            <a:endPar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3219138" y="4495800"/>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flipV="1">
            <a:off x="5943600" y="1905000"/>
            <a:ext cx="1161738" cy="225438"/>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3505200" y="2764305"/>
            <a:ext cx="3535363" cy="1603375"/>
            <a:chOff x="1200" y="2032"/>
            <a:chExt cx="2227" cy="1010"/>
          </a:xfrm>
        </p:grpSpPr>
        <p:sp>
          <p:nvSpPr>
            <p:cNvPr id="80913" name="Line 1041"/>
            <p:cNvSpPr>
              <a:spLocks noChangeShapeType="1"/>
            </p:cNvSpPr>
            <p:nvPr/>
          </p:nvSpPr>
          <p:spPr bwMode="auto">
            <a:xfrm flipH="1" flipV="1">
              <a:off x="1200" y="2032"/>
              <a:ext cx="2227" cy="353"/>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92" y="2385"/>
              <a:ext cx="1735" cy="657"/>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914800" y="152400"/>
            <a:ext cx="10502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80 و89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mj-ea"/>
                <a:cs typeface="Arial" panose="020B0604020202020204" pitchFamily="34" charset="0"/>
              </a:rPr>
              <a:t>يسوع أمام بيلاطس</a:t>
            </a:r>
            <a:endParaRPr lang="en-US" dirty="0">
              <a:latin typeface="Arial" panose="020B0604020202020204" pitchFamily="34" charset="0"/>
              <a:ea typeface="+mj-ea"/>
              <a:cs typeface="Arial" panose="020B0604020202020204" pitchFamily="34" charset="0"/>
            </a:endParaRPr>
          </a:p>
        </p:txBody>
      </p:sp>
      <p:grpSp>
        <p:nvGrpSpPr>
          <p:cNvPr id="104450" name="Group 7"/>
          <p:cNvGrpSpPr>
            <a:grpSpLocks/>
          </p:cNvGrpSpPr>
          <p:nvPr/>
        </p:nvGrpSpPr>
        <p:grpSpPr bwMode="auto">
          <a:xfrm>
            <a:off x="0" y="1504950"/>
            <a:ext cx="9120188" cy="3838575"/>
            <a:chOff x="0" y="948"/>
            <a:chExt cx="5745" cy="2418"/>
          </a:xfrm>
        </p:grpSpPr>
        <p:pic>
          <p:nvPicPr>
            <p:cNvPr id="104451" name="Picture 5" descr="Pilate"/>
            <p:cNvPicPr>
              <a:picLocks noChangeAspect="1" noChangeArrowheads="1"/>
            </p:cNvPicPr>
            <p:nvPr/>
          </p:nvPicPr>
          <p:blipFill>
            <a:blip r:embed="rId3" cstate="screen">
              <a:extLst>
                <a:ext uri="{28A0092B-C50C-407E-A947-70E740481C1C}">
                  <a14:useLocalDpi xmlns:a14="http://schemas.microsoft.com/office/drawing/2010/main"/>
                </a:ext>
              </a:extLst>
            </a:blip>
            <a:srcRect l="-279"/>
            <a:stretch>
              <a:fillRect/>
            </a:stretch>
          </p:blipFill>
          <p:spPr bwMode="auto">
            <a:xfrm>
              <a:off x="0" y="2592"/>
              <a:ext cx="5745" cy="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6" descr="Pila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948"/>
              <a:ext cx="4433" cy="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Pav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2209800" y="1219200"/>
            <a:ext cx="6553200"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defPPr>
              <a:defRPr lang="en-US"/>
            </a:defPPr>
            <a:lvl1pPr eaLnBrk="1" hangingPunct="1">
              <a:defRPr sz="3600" b="1">
                <a:solidFill>
                  <a:srgbClr val="FFCC00"/>
                </a:solidFill>
                <a:effectLst>
                  <a:outerShdw blurRad="50800" dist="38100" dir="2700000" algn="tl" rotWithShape="0">
                    <a:srgbClr val="000000">
                      <a:alpha val="43000"/>
                    </a:srgbClr>
                  </a:outerShdw>
                </a:effectLst>
                <a:latin typeface="Arial"/>
                <a:cs typeface="Arial"/>
              </a:defRPr>
            </a:lvl1pPr>
          </a:lstStyle>
          <a:p>
            <a:pPr algn="r">
              <a:defRPr/>
            </a:pPr>
            <a:r>
              <a:rPr lang="ar-JO" sz="3200" dirty="0">
                <a:solidFill>
                  <a:schemeClr val="tx1"/>
                </a:solidFill>
                <a:latin typeface="Arial" panose="020B0604020202020204" pitchFamily="34" charset="0"/>
                <a:cs typeface="Arial" panose="020B0604020202020204" pitchFamily="34" charset="0"/>
              </a:rPr>
              <a:t>أخرج يسوع وجلس على كرسي الولاية في موضع يقال له البلاط (يوحنا 19: 13)</a:t>
            </a:r>
            <a:endParaRPr lang="en-US" sz="3200" dirty="0">
              <a:solidFill>
                <a:schemeClr val="tx1"/>
              </a:solidFill>
              <a:latin typeface="Arial" panose="020B0604020202020204" pitchFamily="34" charset="0"/>
              <a:cs typeface="Arial" panose="020B0604020202020204" pitchFamily="34" charset="0"/>
            </a:endParaRPr>
          </a:p>
        </p:txBody>
      </p:sp>
      <p:sp>
        <p:nvSpPr>
          <p:cNvPr id="58370" name="Rectangle 2"/>
          <p:cNvSpPr>
            <a:spLocks noGrp="1" noChangeArrowheads="1"/>
          </p:cNvSpPr>
          <p:nvPr>
            <p:ph type="ctrTitle"/>
          </p:nvPr>
        </p:nvSpPr>
        <p:spPr>
          <a:xfrm>
            <a:off x="3352800" y="0"/>
            <a:ext cx="5791200" cy="1447800"/>
          </a:xfrm>
        </p:spPr>
        <p:txBody>
          <a:bodyPr/>
          <a:lstStyle/>
          <a:p>
            <a:pPr eaLnBrk="1" hangingPunct="1">
              <a:defRPr/>
            </a:pPr>
            <a:r>
              <a:rPr lang="ar-JO" dirty="0">
                <a:latin typeface="Arial" panose="020B0604020202020204" pitchFamily="34" charset="0"/>
                <a:ea typeface="+mj-ea"/>
                <a:cs typeface="Arial" panose="020B0604020202020204" pitchFamily="34" charset="0"/>
              </a:rPr>
              <a:t>البلاط</a:t>
            </a:r>
            <a:endParaRPr lang="en-US" dirty="0">
              <a:latin typeface="Arial" panose="020B0604020202020204" pitchFamily="34" charset="0"/>
              <a:ea typeface="+mj-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Pav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4" descr="Pavement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0"/>
            <a:ext cx="71628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Rectangle 6"/>
          <p:cNvSpPr>
            <a:spLocks noGrp="1" noChangeArrowheads="1"/>
          </p:cNvSpPr>
          <p:nvPr>
            <p:ph type="subTitle" idx="1"/>
          </p:nvPr>
        </p:nvSpPr>
        <p:spPr>
          <a:xfrm>
            <a:off x="3995738" y="5589588"/>
            <a:ext cx="4919662" cy="1257300"/>
          </a:xfrm>
        </p:spPr>
        <p:txBody>
          <a:bodyPr/>
          <a:lstStyle/>
          <a:p>
            <a:pPr eaLnBrk="1" hangingPunct="1">
              <a:defRPr/>
            </a:pPr>
            <a:r>
              <a:rPr lang="ar-JO" sz="4000" dirty="0">
                <a:latin typeface="Arial"/>
                <a:ea typeface="+mn-ea"/>
                <a:cs typeface="Arial"/>
              </a:rPr>
              <a:t>لعبة الملك</a:t>
            </a:r>
            <a:endParaRPr lang="en-US" sz="4000" dirty="0">
              <a:latin typeface="Arial"/>
              <a:ea typeface="+mn-ea"/>
              <a:cs typeface="Arial"/>
            </a:endParaRPr>
          </a:p>
        </p:txBody>
      </p:sp>
      <p:sp>
        <p:nvSpPr>
          <p:cNvPr id="61447" name="Rectangle 7"/>
          <p:cNvSpPr>
            <a:spLocks noChangeArrowheads="1"/>
          </p:cNvSpPr>
          <p:nvPr/>
        </p:nvSpPr>
        <p:spPr bwMode="auto">
          <a:xfrm>
            <a:off x="0" y="0"/>
            <a:ext cx="2057400" cy="68580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1448" name="Text Box 8"/>
          <p:cNvSpPr txBox="1">
            <a:spLocks noChangeArrowheads="1"/>
          </p:cNvSpPr>
          <p:nvPr/>
        </p:nvSpPr>
        <p:spPr bwMode="auto">
          <a:xfrm>
            <a:off x="0" y="76200"/>
            <a:ext cx="3924300" cy="3785652"/>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ar-JO" dirty="0">
                <a:latin typeface="Arial"/>
                <a:cs typeface="Arial"/>
              </a:rPr>
              <a:t>متى 27: 27-30</a:t>
            </a:r>
            <a:endParaRPr lang="en-US" dirty="0">
              <a:latin typeface="Arial"/>
              <a:cs typeface="Arial"/>
            </a:endParaRPr>
          </a:p>
          <a:p>
            <a:pPr algn="r">
              <a:defRPr/>
            </a:pPr>
            <a:r>
              <a:rPr lang="ar-JO" dirty="0">
                <a:latin typeface="Arial"/>
                <a:cs typeface="Arial"/>
              </a:rPr>
              <a:t>27فَأَخَذَ عَسْكَرُ الْوَالِي يَسُوعَ إِلَى دَارِ الْوِلاَيَةِ وَجَمَعُوا عَلَيْهِ كُلَّ الْكَتِيبَةِ، 28فَعَرَّوْهُ وَأَلْبَسُوهُ رِدَاءً قِرْمِزِيًّا، 29وَضَفَرُوا إِكْلِيلاً مِنْ شَوْكٍ وَوَضَعُوهُ عَلَى رَأْسِهِ، وَقَصَبَةً فِي يَمِينِهِ. وَكَانُوا يَجْثُونَ قُدَّامَهُ وَيَسْتَهْزِئُونَ بِهِ قَائِلِينَ:«السَّلاَمُ يَا مَلِكَ الْيَهُودِ!» 30وَبَصَقُوا عَلَيْهِ، وَأَخَذُوا الْقَصَبَةَ وَضَرَبُوهُ عَلَى رَأْسِهِ. </a:t>
            </a:r>
            <a:endParaRPr lang="en-US" dirty="0">
              <a:latin typeface="Arial"/>
              <a:cs typeface="Arial"/>
            </a:endParaRPr>
          </a:p>
        </p:txBody>
      </p:sp>
      <p:sp>
        <p:nvSpPr>
          <p:cNvPr id="61445" name="Rectangle 5"/>
          <p:cNvSpPr>
            <a:spLocks noGrp="1" noChangeArrowheads="1"/>
          </p:cNvSpPr>
          <p:nvPr>
            <p:ph type="ctrTitle"/>
          </p:nvPr>
        </p:nvSpPr>
        <p:spPr>
          <a:xfrm>
            <a:off x="3352800" y="0"/>
            <a:ext cx="5791200" cy="1447800"/>
          </a:xfrm>
        </p:spPr>
        <p:txBody>
          <a:bodyPr/>
          <a:lstStyle/>
          <a:p>
            <a:pPr eaLnBrk="1" hangingPunct="1">
              <a:defRPr/>
            </a:pPr>
            <a:r>
              <a:rPr lang="ar-JO" dirty="0">
                <a:ea typeface="+mj-ea"/>
                <a:cs typeface="+mj-cs"/>
              </a:rPr>
              <a:t>البلاط</a:t>
            </a:r>
            <a:endParaRPr lang="en-US" dirty="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800" decel="100000"/>
                                        <p:tgtEl>
                                          <p:spTgt spid="61444"/>
                                        </p:tgtEl>
                                      </p:cBhvr>
                                    </p:animEffect>
                                    <p:anim calcmode="lin" valueType="num">
                                      <p:cBhvr>
                                        <p:cTn id="8" dur="800" decel="100000" fill="hold"/>
                                        <p:tgtEl>
                                          <p:spTgt spid="61444"/>
                                        </p:tgtEl>
                                        <p:attrNameLst>
                                          <p:attrName>style.rotation</p:attrName>
                                        </p:attrNameLst>
                                      </p:cBhvr>
                                      <p:tavLst>
                                        <p:tav tm="0">
                                          <p:val>
                                            <p:fltVal val="-90"/>
                                          </p:val>
                                        </p:tav>
                                        <p:tav tm="100000">
                                          <p:val>
                                            <p:fltVal val="0"/>
                                          </p:val>
                                        </p:tav>
                                      </p:tavLst>
                                    </p:anim>
                                    <p:anim calcmode="lin" valueType="num">
                                      <p:cBhvr>
                                        <p:cTn id="9" dur="800" decel="100000" fill="hold"/>
                                        <p:tgtEl>
                                          <p:spTgt spid="61444"/>
                                        </p:tgtEl>
                                        <p:attrNameLst>
                                          <p:attrName>ppt_x</p:attrName>
                                        </p:attrNameLst>
                                      </p:cBhvr>
                                      <p:tavLst>
                                        <p:tav tm="0">
                                          <p:val>
                                            <p:strVal val="#ppt_x+0.4"/>
                                          </p:val>
                                        </p:tav>
                                        <p:tav tm="100000">
                                          <p:val>
                                            <p:strVal val="#ppt_x-0.05"/>
                                          </p:val>
                                        </p:tav>
                                      </p:tavLst>
                                    </p:anim>
                                    <p:anim calcmode="lin" valueType="num">
                                      <p:cBhvr>
                                        <p:cTn id="10" dur="800" decel="100000" fill="hold"/>
                                        <p:tgtEl>
                                          <p:spTgt spid="6144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1446">
                                            <p:txEl>
                                              <p:pRg st="0" end="0"/>
                                            </p:txEl>
                                          </p:spTgt>
                                        </p:tgtEl>
                                        <p:attrNameLst>
                                          <p:attrName>style.visibility</p:attrName>
                                        </p:attrNameLst>
                                      </p:cBhvr>
                                      <p:to>
                                        <p:strVal val="visible"/>
                                      </p:to>
                                    </p:set>
                                    <p:animEffect transition="in" filter="fade">
                                      <p:cBhvr>
                                        <p:cTn id="15" dur="800" decel="100000"/>
                                        <p:tgtEl>
                                          <p:spTgt spid="61446">
                                            <p:txEl>
                                              <p:pRg st="0" end="0"/>
                                            </p:txEl>
                                          </p:spTgt>
                                        </p:tgtEl>
                                      </p:cBhvr>
                                    </p:animEffect>
                                    <p:anim calcmode="lin" valueType="num">
                                      <p:cBhvr>
                                        <p:cTn id="16" dur="800" decel="100000" fill="hold"/>
                                        <p:tgtEl>
                                          <p:spTgt spid="61446">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1446">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1446">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1446">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1446">
                                            <p:txEl>
                                              <p:pRg st="0" end="0"/>
                                            </p:txEl>
                                          </p:spTgt>
                                        </p:tgtEl>
                                        <p:attrNameLst>
                                          <p:attrName>ppt_y</p:attrName>
                                        </p:attrNameLst>
                                      </p:cBhvr>
                                      <p:tavLst>
                                        <p:tav tm="0">
                                          <p:val>
                                            <p:strVal val="#ppt_y+0.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61447"/>
                                        </p:tgtEl>
                                        <p:attrNameLst>
                                          <p:attrName>style.visibility</p:attrName>
                                        </p:attrNameLst>
                                      </p:cBhvr>
                                      <p:to>
                                        <p:strVal val="visible"/>
                                      </p:to>
                                    </p:set>
                                    <p:animEffect transition="in" filter="dissolve">
                                      <p:cBhvr>
                                        <p:cTn id="23"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build="p"/>
      <p:bldP spid="614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1030"/>
          <p:cNvSpPr>
            <a:spLocks noGrp="1" noChangeArrowheads="1"/>
          </p:cNvSpPr>
          <p:nvPr>
            <p:ph type="body" idx="1"/>
          </p:nvPr>
        </p:nvSpPr>
        <p:spPr>
          <a:xfrm>
            <a:off x="533400" y="2420938"/>
            <a:ext cx="8142288" cy="3962400"/>
          </a:xfrm>
          <a:gradFill rotWithShape="1">
            <a:gsLst>
              <a:gs pos="0">
                <a:schemeClr val="accent1">
                  <a:alpha val="81000"/>
                </a:schemeClr>
              </a:gs>
              <a:gs pos="100000">
                <a:schemeClr val="accent1">
                  <a:gamma/>
                  <a:shade val="46275"/>
                  <a:invGamma/>
                </a:schemeClr>
              </a:gs>
            </a:gsLst>
            <a:lin ang="5400000" scaled="1"/>
          </a:gradFill>
        </p:spPr>
        <p:txBody>
          <a:bodyPr/>
          <a:lstStyle/>
          <a:p>
            <a:pPr algn="r" rtl="1" eaLnBrk="1" hangingPunct="1">
              <a:defRPr/>
            </a:pPr>
            <a:r>
              <a:rPr lang="ar-JO" sz="2800" dirty="0">
                <a:latin typeface="Arial" panose="020B0604020202020204" pitchFamily="34" charset="0"/>
                <a:ea typeface="+mn-ea"/>
                <a:cs typeface="Arial" panose="020B0604020202020204" pitchFamily="34" charset="0"/>
              </a:rPr>
              <a:t>ورد ذكر بيلاطس في بعض المراجع التاريخية، إلا أن بعض العلماء شككوا في وجوده لعدم وجود دليل أثري يذكره</a:t>
            </a:r>
          </a:p>
          <a:p>
            <a:pPr algn="r" rtl="1" eaLnBrk="1" hangingPunct="1">
              <a:defRPr/>
            </a:pPr>
            <a:r>
              <a:rPr lang="ar-JO" sz="2800" dirty="0">
                <a:latin typeface="Arial" panose="020B0604020202020204" pitchFamily="34" charset="0"/>
                <a:ea typeface="+mn-ea"/>
                <a:cs typeface="Arial" panose="020B0604020202020204" pitchFamily="34" charset="0"/>
              </a:rPr>
              <a:t>لكن في عام 1961 تم اكتشاف هذا النقش</a:t>
            </a:r>
          </a:p>
          <a:p>
            <a:pPr algn="r" rtl="1" eaLnBrk="1" hangingPunct="1">
              <a:defRPr/>
            </a:pPr>
            <a:r>
              <a:rPr lang="ar-JO" sz="2800" dirty="0">
                <a:latin typeface="Arial" panose="020B0604020202020204" pitchFamily="34" charset="0"/>
                <a:ea typeface="+mn-ea"/>
                <a:cs typeface="Arial" panose="020B0604020202020204" pitchFamily="34" charset="0"/>
              </a:rPr>
              <a:t>تم العثور عليها على قطعة من الحجر أعيد استخدامها كجزء من مهبط لمسرح في قيصرية</a:t>
            </a:r>
          </a:p>
          <a:p>
            <a:pPr algn="r" rtl="1" eaLnBrk="1" hangingPunct="1">
              <a:defRPr/>
            </a:pPr>
            <a:r>
              <a:rPr lang="ar-JO" sz="2800" dirty="0">
                <a:latin typeface="Arial" panose="020B0604020202020204" pitchFamily="34" charset="0"/>
                <a:ea typeface="+mn-ea"/>
                <a:cs typeface="Arial" panose="020B0604020202020204" pitchFamily="34" charset="0"/>
              </a:rPr>
              <a:t>إنها أول إشارة أثرية إلى بيلاطس</a:t>
            </a:r>
            <a:endParaRPr lang="en-US" sz="2800" dirty="0">
              <a:latin typeface="Arial" panose="020B0604020202020204" pitchFamily="34" charset="0"/>
              <a:ea typeface="+mn-ea"/>
              <a:cs typeface="Arial" panose="020B0604020202020204" pitchFamily="34" charset="0"/>
            </a:endParaRPr>
          </a:p>
        </p:txBody>
      </p:sp>
      <p:pic>
        <p:nvPicPr>
          <p:cNvPr id="53252" name="Picture 1028"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57150"/>
            <a:ext cx="7924800" cy="4854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 Box 1029"/>
          <p:cNvSpPr txBox="1">
            <a:spLocks noChangeArrowheads="1"/>
          </p:cNvSpPr>
          <p:nvPr/>
        </p:nvSpPr>
        <p:spPr bwMode="auto">
          <a:xfrm>
            <a:off x="152400" y="914400"/>
            <a:ext cx="3556000" cy="138499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ar-JO" altLang="ja-JP" sz="2800" b="1" dirty="0">
                <a:latin typeface="Arial" panose="020B0604020202020204" pitchFamily="34" charset="0"/>
                <a:cs typeface="Arial" panose="020B0604020202020204" pitchFamily="34" charset="0"/>
              </a:rPr>
              <a:t>إلى أهل قيصرية طبرية</a:t>
            </a:r>
          </a:p>
          <a:p>
            <a:pPr algn="ctr">
              <a:defRPr/>
            </a:pPr>
            <a:r>
              <a:rPr lang="ar-JO" altLang="ja-JP" sz="2800" b="1" dirty="0">
                <a:latin typeface="Arial" panose="020B0604020202020204" pitchFamily="34" charset="0"/>
                <a:cs typeface="Arial" panose="020B0604020202020204" pitchFamily="34" charset="0"/>
              </a:rPr>
              <a:t>بيلاطس البنطي </a:t>
            </a:r>
          </a:p>
          <a:p>
            <a:pPr algn="ctr">
              <a:defRPr/>
            </a:pPr>
            <a:r>
              <a:rPr lang="ar-JO" altLang="ja-JP" sz="2800" b="1" dirty="0">
                <a:latin typeface="Arial" panose="020B0604020202020204" pitchFamily="34" charset="0"/>
                <a:cs typeface="Arial" panose="020B0604020202020204" pitchFamily="34" charset="0"/>
              </a:rPr>
              <a:t>والي اليهودية</a:t>
            </a:r>
            <a:endParaRPr lang="en-US" sz="2800" b="1" dirty="0">
              <a:latin typeface="Arial" panose="020B0604020202020204" pitchFamily="34" charset="0"/>
              <a:cs typeface="Arial" panose="020B0604020202020204" pitchFamily="34" charset="0"/>
            </a:endParaRPr>
          </a:p>
        </p:txBody>
      </p:sp>
      <p:sp>
        <p:nvSpPr>
          <p:cNvPr id="53250" name="Rectangle 1026"/>
          <p:cNvSpPr>
            <a:spLocks noGrp="1" noRot="1" noChangeArrowheads="1"/>
          </p:cNvSpPr>
          <p:nvPr>
            <p:ph type="title"/>
          </p:nvPr>
        </p:nvSpPr>
        <p:spPr>
          <a:xfrm>
            <a:off x="457200" y="-228600"/>
            <a:ext cx="8001000" cy="1143000"/>
          </a:xfrm>
          <a:gradFill rotWithShape="1">
            <a:gsLst>
              <a:gs pos="0">
                <a:schemeClr val="accent1">
                  <a:alpha val="89999"/>
                </a:schemeClr>
              </a:gs>
              <a:gs pos="50000">
                <a:schemeClr val="accent1">
                  <a:gamma/>
                  <a:shade val="46275"/>
                  <a:invGamma/>
                </a:schemeClr>
              </a:gs>
              <a:gs pos="100000">
                <a:schemeClr val="accent1">
                  <a:alpha val="89999"/>
                </a:schemeClr>
              </a:gs>
            </a:gsLst>
            <a:lin ang="5400000" scaled="1"/>
          </a:gradFill>
        </p:spPr>
        <p:txBody>
          <a:bodyPr/>
          <a:lstStyle/>
          <a:p>
            <a:pPr eaLnBrk="1" hangingPunct="1">
              <a:defRPr/>
            </a:pPr>
            <a:r>
              <a:rPr lang="ar-JO" dirty="0">
                <a:latin typeface="Arial" panose="020B0604020202020204" pitchFamily="34" charset="0"/>
                <a:ea typeface="+mj-ea"/>
                <a:cs typeface="Arial" panose="020B0604020202020204" pitchFamily="34" charset="0"/>
              </a:rPr>
              <a:t>نقش بيلاطس</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childTnLst>
                                    <p:set>
                                      <p:cBhvr>
                                        <p:cTn id="6" dur="1" fill="hold">
                                          <p:stCondLst>
                                            <p:cond delay="0"/>
                                          </p:stCondLst>
                                        </p:cTn>
                                        <p:tgtEl>
                                          <p:spTgt spid="53254">
                                            <p:txEl>
                                              <p:pRg st="0" end="0"/>
                                            </p:txEl>
                                          </p:spTgt>
                                        </p:tgtEl>
                                        <p:attrNameLst>
                                          <p:attrName>style.visibility</p:attrName>
                                        </p:attrNameLst>
                                      </p:cBhvr>
                                      <p:to>
                                        <p:strVal val="visible"/>
                                      </p:to>
                                    </p:set>
                                    <p:anim calcmode="discrete" valueType="clr">
                                      <p:cBhvr override="childStyle">
                                        <p:cTn id="7" dur="500"/>
                                        <p:tgtEl>
                                          <p:spTgt spid="532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3254">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532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53252"/>
                                        </p:tgtEl>
                                        <p:attrNameLst>
                                          <p:attrName>style.visibility</p:attrName>
                                        </p:attrNameLst>
                                      </p:cBhvr>
                                      <p:to>
                                        <p:strVal val="visible"/>
                                      </p:to>
                                    </p:set>
                                    <p:animEffect transition="in" filter="dissolve">
                                      <p:cBhvr>
                                        <p:cTn id="14" dur="500"/>
                                        <p:tgtEl>
                                          <p:spTgt spid="5325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3253"/>
                                        </p:tgtEl>
                                        <p:attrNameLst>
                                          <p:attrName>style.visibility</p:attrName>
                                        </p:attrNameLst>
                                      </p:cBhvr>
                                      <p:to>
                                        <p:strVal val="visible"/>
                                      </p:to>
                                    </p:set>
                                    <p:anim calcmode="lin" valueType="num">
                                      <p:cBhvr>
                                        <p:cTn id="19" dur="1000" fill="hold"/>
                                        <p:tgtEl>
                                          <p:spTgt spid="53253"/>
                                        </p:tgtEl>
                                        <p:attrNameLst>
                                          <p:attrName>ppt_w</p:attrName>
                                        </p:attrNameLst>
                                      </p:cBhvr>
                                      <p:tavLst>
                                        <p:tav tm="0">
                                          <p:val>
                                            <p:fltVal val="0"/>
                                          </p:val>
                                        </p:tav>
                                        <p:tav tm="100000">
                                          <p:val>
                                            <p:strVal val="#ppt_w"/>
                                          </p:val>
                                        </p:tav>
                                      </p:tavLst>
                                    </p:anim>
                                    <p:anim calcmode="lin" valueType="num">
                                      <p:cBhvr>
                                        <p:cTn id="20" dur="1000" fill="hold"/>
                                        <p:tgtEl>
                                          <p:spTgt spid="53253"/>
                                        </p:tgtEl>
                                        <p:attrNameLst>
                                          <p:attrName>ppt_h</p:attrName>
                                        </p:attrNameLst>
                                      </p:cBhvr>
                                      <p:tavLst>
                                        <p:tav tm="0">
                                          <p:val>
                                            <p:fltVal val="0"/>
                                          </p:val>
                                        </p:tav>
                                        <p:tav tm="100000">
                                          <p:val>
                                            <p:strVal val="#ppt_h"/>
                                          </p:val>
                                        </p:tav>
                                      </p:tavLst>
                                    </p:anim>
                                    <p:anim calcmode="lin" valueType="num">
                                      <p:cBhvr>
                                        <p:cTn id="21" dur="1000" fill="hold"/>
                                        <p:tgtEl>
                                          <p:spTgt spid="5325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32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childTnLst>
                                    <p:set>
                                      <p:cBhvr>
                                        <p:cTn id="26" dur="1" fill="hold">
                                          <p:stCondLst>
                                            <p:cond delay="0"/>
                                          </p:stCondLst>
                                        </p:cTn>
                                        <p:tgtEl>
                                          <p:spTgt spid="53254">
                                            <p:txEl>
                                              <p:pRg st="1" end="1"/>
                                            </p:txEl>
                                          </p:spTgt>
                                        </p:tgtEl>
                                        <p:attrNameLst>
                                          <p:attrName>style.visibility</p:attrName>
                                        </p:attrNameLst>
                                      </p:cBhvr>
                                      <p:to>
                                        <p:strVal val="visible"/>
                                      </p:to>
                                    </p:set>
                                    <p:anim calcmode="discrete" valueType="clr">
                                      <p:cBhvr override="childStyle">
                                        <p:cTn id="27" dur="80"/>
                                        <p:tgtEl>
                                          <p:spTgt spid="532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3254">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53254">
                                            <p:txEl>
                                              <p:pRg st="1" end="1"/>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childTnLst>
                                    <p:set>
                                      <p:cBhvr>
                                        <p:cTn id="33" dur="1" fill="hold">
                                          <p:stCondLst>
                                            <p:cond delay="0"/>
                                          </p:stCondLst>
                                        </p:cTn>
                                        <p:tgtEl>
                                          <p:spTgt spid="53254">
                                            <p:txEl>
                                              <p:pRg st="2" end="2"/>
                                            </p:txEl>
                                          </p:spTgt>
                                        </p:tgtEl>
                                        <p:attrNameLst>
                                          <p:attrName>style.visibility</p:attrName>
                                        </p:attrNameLst>
                                      </p:cBhvr>
                                      <p:to>
                                        <p:strVal val="visible"/>
                                      </p:to>
                                    </p:set>
                                    <p:anim calcmode="discrete" valueType="clr">
                                      <p:cBhvr override="childStyle">
                                        <p:cTn id="34" dur="80"/>
                                        <p:tgtEl>
                                          <p:spTgt spid="5325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3254">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5325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029" descr="Temple000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448800" cy="698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1026"/>
          <p:cNvSpPr>
            <a:spLocks noGrp="1" noRot="1" noChangeArrowheads="1"/>
          </p:cNvSpPr>
          <p:nvPr>
            <p:ph type="title"/>
          </p:nvPr>
        </p:nvSpPr>
        <p:spPr>
          <a:xfrm>
            <a:off x="96838" y="-26988"/>
            <a:ext cx="9299575" cy="1143001"/>
          </a:xfrm>
        </p:spPr>
        <p:txBody>
          <a:bodyPr/>
          <a:lstStyle/>
          <a:p>
            <a:pPr eaLnBrk="1" hangingPunct="1">
              <a:defRPr/>
            </a:pPr>
            <a:r>
              <a:rPr lang="ar-JO" dirty="0">
                <a:latin typeface="Arial" panose="020B0604020202020204" pitchFamily="34" charset="0"/>
                <a:ea typeface="+mj-ea"/>
                <a:cs typeface="Arial" panose="020B0604020202020204" pitchFamily="34" charset="0"/>
              </a:rPr>
              <a:t>جباة الضرائب: لماذا كانوا محتقرين؟</a:t>
            </a:r>
            <a:endParaRPr lang="en-US" dirty="0">
              <a:latin typeface="Arial" panose="020B0604020202020204" pitchFamily="34" charset="0"/>
              <a:ea typeface="+mj-ea"/>
              <a:cs typeface="Arial" panose="020B0604020202020204" pitchFamily="34" charset="0"/>
            </a:endParaRPr>
          </a:p>
        </p:txBody>
      </p:sp>
      <p:sp>
        <p:nvSpPr>
          <p:cNvPr id="88068" name="Rectangle 1028"/>
          <p:cNvSpPr>
            <a:spLocks noChangeArrowheads="1"/>
          </p:cNvSpPr>
          <p:nvPr/>
        </p:nvSpPr>
        <p:spPr bwMode="auto">
          <a:xfrm>
            <a:off x="0" y="-182563"/>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just" eaLnBrk="1" hangingPunct="1">
              <a:tabLst>
                <a:tab pos="5626100" algn="r"/>
              </a:tabLst>
              <a:defRPr/>
            </a:pPr>
            <a:endParaRPr lang="en-US" sz="1800">
              <a:latin typeface="Arial" panose="020B0604020202020204" pitchFamily="34" charset="0"/>
              <a:cs typeface="Arial" panose="020B0604020202020204" pitchFamily="34" charset="0"/>
            </a:endParaRPr>
          </a:p>
        </p:txBody>
      </p:sp>
      <p:sp>
        <p:nvSpPr>
          <p:cNvPr id="88070" name="Rectangle 1030"/>
          <p:cNvSpPr>
            <a:spLocks noChangeArrowheads="1"/>
          </p:cNvSpPr>
          <p:nvPr/>
        </p:nvSpPr>
        <p:spPr bwMode="auto">
          <a:xfrm>
            <a:off x="179388" y="1098376"/>
            <a:ext cx="9289156"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أغنياء من الجشع / ظالمين للفقراء</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أخذوا الضرائب من شعبهم لمصلحة الرومان</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جبوا ضرائب إضافية من الناس (نقص الرحمة)</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أنفقت الضرائب بشكل تافه على وسائل الراحة (المباني) التي أنشأها هيرودس</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كان عليهم أن يدفعوا ضريبة الهيكل عن أنفسهم</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تمت رشوتهم من قبل الأغنياء ليحصلوا على ضرائب أكبر من الفقراء</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نظام الإمتياز لا يضع عليهم أي ضوابط من حيث المنهجية (إساءة استخدام السلطة)</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كانوا يبنون سمعة سيئة عن أنفسهم لأكثر من 200 سنة</a:t>
            </a:r>
            <a:r>
              <a:rPr lang="en-US" b="1" dirty="0">
                <a:effectLst>
                  <a:glow rad="228600">
                    <a:schemeClr val="bg2">
                      <a:alpha val="75000"/>
                    </a:schemeClr>
                  </a:glow>
                </a:effectLst>
                <a:latin typeface="Arial" panose="020B0604020202020204" pitchFamily="34" charset="0"/>
                <a:cs typeface="Arial" panose="020B0604020202020204" pitchFamily="34" charset="0"/>
              </a:rPr>
              <a:t> </a:t>
            </a: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جمع ضرائب غير متساوية من مواطنين يحصلون على نفس الدخل</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حياة شخصية غير تقية</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مرتبطين بالمنبوذين الآخرين مثل الزواني</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a:p>
            <a:pPr marL="342900" indent="-342900" algn="r" rtl="1" eaLnBrk="1" hangingPunct="1">
              <a:lnSpc>
                <a:spcPct val="90000"/>
              </a:lnSpc>
              <a:spcBef>
                <a:spcPct val="20000"/>
              </a:spcBef>
              <a:buClr>
                <a:schemeClr val="hlink"/>
              </a:buClr>
              <a:buSzPct val="70000"/>
              <a:buFont typeface="Wingdings" charset="0"/>
              <a:buChar char="n"/>
            </a:pPr>
            <a:r>
              <a:rPr lang="ar-JO" b="1" dirty="0">
                <a:effectLst>
                  <a:glow rad="228600">
                    <a:schemeClr val="bg2">
                      <a:alpha val="75000"/>
                    </a:schemeClr>
                  </a:glow>
                </a:effectLst>
                <a:latin typeface="Arial" panose="020B0604020202020204" pitchFamily="34" charset="0"/>
                <a:cs typeface="Arial" panose="020B0604020202020204" pitchFamily="34" charset="0"/>
              </a:rPr>
              <a:t>لا يحب الناس جباة الضرائب الذين يأخذون أموالهم في أي ثقافة</a:t>
            </a:r>
            <a:endParaRPr lang="en-US" b="1" dirty="0">
              <a:effectLst>
                <a:glow rad="228600">
                  <a:schemeClr val="bg2">
                    <a:alpha val="75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70">
                                            <p:txEl>
                                              <p:pRg st="0" end="0"/>
                                            </p:txEl>
                                          </p:spTgt>
                                        </p:tgtEl>
                                        <p:attrNameLst>
                                          <p:attrName>style.visibility</p:attrName>
                                        </p:attrNameLst>
                                      </p:cBhvr>
                                      <p:to>
                                        <p:strVal val="visible"/>
                                      </p:to>
                                    </p:set>
                                    <p:animEffect transition="in" filter="blinds(horizontal)">
                                      <p:cBhvr>
                                        <p:cTn id="7" dur="500"/>
                                        <p:tgtEl>
                                          <p:spTgt spid="880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70">
                                            <p:txEl>
                                              <p:pRg st="1" end="1"/>
                                            </p:txEl>
                                          </p:spTgt>
                                        </p:tgtEl>
                                        <p:attrNameLst>
                                          <p:attrName>style.visibility</p:attrName>
                                        </p:attrNameLst>
                                      </p:cBhvr>
                                      <p:to>
                                        <p:strVal val="visible"/>
                                      </p:to>
                                    </p:set>
                                    <p:animEffect transition="in" filter="blinds(horizontal)">
                                      <p:cBhvr>
                                        <p:cTn id="12" dur="500"/>
                                        <p:tgtEl>
                                          <p:spTgt spid="880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8070">
                                            <p:txEl>
                                              <p:pRg st="2" end="2"/>
                                            </p:txEl>
                                          </p:spTgt>
                                        </p:tgtEl>
                                        <p:attrNameLst>
                                          <p:attrName>style.visibility</p:attrName>
                                        </p:attrNameLst>
                                      </p:cBhvr>
                                      <p:to>
                                        <p:strVal val="visible"/>
                                      </p:to>
                                    </p:set>
                                    <p:animEffect transition="in" filter="blinds(horizontal)">
                                      <p:cBhvr>
                                        <p:cTn id="17" dur="500"/>
                                        <p:tgtEl>
                                          <p:spTgt spid="880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8070">
                                            <p:txEl>
                                              <p:pRg st="3" end="3"/>
                                            </p:txEl>
                                          </p:spTgt>
                                        </p:tgtEl>
                                        <p:attrNameLst>
                                          <p:attrName>style.visibility</p:attrName>
                                        </p:attrNameLst>
                                      </p:cBhvr>
                                      <p:to>
                                        <p:strVal val="visible"/>
                                      </p:to>
                                    </p:set>
                                    <p:animEffect transition="in" filter="blinds(horizontal)">
                                      <p:cBhvr>
                                        <p:cTn id="22" dur="500"/>
                                        <p:tgtEl>
                                          <p:spTgt spid="880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8070">
                                            <p:txEl>
                                              <p:pRg st="4" end="4"/>
                                            </p:txEl>
                                          </p:spTgt>
                                        </p:tgtEl>
                                        <p:attrNameLst>
                                          <p:attrName>style.visibility</p:attrName>
                                        </p:attrNameLst>
                                      </p:cBhvr>
                                      <p:to>
                                        <p:strVal val="visible"/>
                                      </p:to>
                                    </p:set>
                                    <p:animEffect transition="in" filter="blinds(horizontal)">
                                      <p:cBhvr>
                                        <p:cTn id="27" dur="500"/>
                                        <p:tgtEl>
                                          <p:spTgt spid="880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8070">
                                            <p:txEl>
                                              <p:pRg st="5" end="5"/>
                                            </p:txEl>
                                          </p:spTgt>
                                        </p:tgtEl>
                                        <p:attrNameLst>
                                          <p:attrName>style.visibility</p:attrName>
                                        </p:attrNameLst>
                                      </p:cBhvr>
                                      <p:to>
                                        <p:strVal val="visible"/>
                                      </p:to>
                                    </p:set>
                                    <p:animEffect transition="in" filter="blinds(horizontal)">
                                      <p:cBhvr>
                                        <p:cTn id="32" dur="500"/>
                                        <p:tgtEl>
                                          <p:spTgt spid="880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8070">
                                            <p:txEl>
                                              <p:pRg st="6" end="6"/>
                                            </p:txEl>
                                          </p:spTgt>
                                        </p:tgtEl>
                                        <p:attrNameLst>
                                          <p:attrName>style.visibility</p:attrName>
                                        </p:attrNameLst>
                                      </p:cBhvr>
                                      <p:to>
                                        <p:strVal val="visible"/>
                                      </p:to>
                                    </p:set>
                                    <p:animEffect transition="in" filter="blinds(horizontal)">
                                      <p:cBhvr>
                                        <p:cTn id="37" dur="500"/>
                                        <p:tgtEl>
                                          <p:spTgt spid="880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8070">
                                            <p:txEl>
                                              <p:pRg st="7" end="7"/>
                                            </p:txEl>
                                          </p:spTgt>
                                        </p:tgtEl>
                                        <p:attrNameLst>
                                          <p:attrName>style.visibility</p:attrName>
                                        </p:attrNameLst>
                                      </p:cBhvr>
                                      <p:to>
                                        <p:strVal val="visible"/>
                                      </p:to>
                                    </p:set>
                                    <p:animEffect transition="in" filter="blinds(horizontal)">
                                      <p:cBhvr>
                                        <p:cTn id="42" dur="500"/>
                                        <p:tgtEl>
                                          <p:spTgt spid="8807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8070">
                                            <p:txEl>
                                              <p:pRg st="8" end="8"/>
                                            </p:txEl>
                                          </p:spTgt>
                                        </p:tgtEl>
                                        <p:attrNameLst>
                                          <p:attrName>style.visibility</p:attrName>
                                        </p:attrNameLst>
                                      </p:cBhvr>
                                      <p:to>
                                        <p:strVal val="visible"/>
                                      </p:to>
                                    </p:set>
                                    <p:animEffect transition="in" filter="blinds(horizontal)">
                                      <p:cBhvr>
                                        <p:cTn id="47" dur="500"/>
                                        <p:tgtEl>
                                          <p:spTgt spid="8807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8070">
                                            <p:txEl>
                                              <p:pRg st="9" end="9"/>
                                            </p:txEl>
                                          </p:spTgt>
                                        </p:tgtEl>
                                        <p:attrNameLst>
                                          <p:attrName>style.visibility</p:attrName>
                                        </p:attrNameLst>
                                      </p:cBhvr>
                                      <p:to>
                                        <p:strVal val="visible"/>
                                      </p:to>
                                    </p:set>
                                    <p:animEffect transition="in" filter="blinds(horizontal)">
                                      <p:cBhvr>
                                        <p:cTn id="52" dur="500"/>
                                        <p:tgtEl>
                                          <p:spTgt spid="8807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8070">
                                            <p:txEl>
                                              <p:pRg st="10" end="10"/>
                                            </p:txEl>
                                          </p:spTgt>
                                        </p:tgtEl>
                                        <p:attrNameLst>
                                          <p:attrName>style.visibility</p:attrName>
                                        </p:attrNameLst>
                                      </p:cBhvr>
                                      <p:to>
                                        <p:strVal val="visible"/>
                                      </p:to>
                                    </p:set>
                                    <p:animEffect transition="in" filter="blinds(horizontal)">
                                      <p:cBhvr>
                                        <p:cTn id="57" dur="500"/>
                                        <p:tgtEl>
                                          <p:spTgt spid="8807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8070">
                                            <p:txEl>
                                              <p:pRg st="11" end="11"/>
                                            </p:txEl>
                                          </p:spTgt>
                                        </p:tgtEl>
                                        <p:attrNameLst>
                                          <p:attrName>style.visibility</p:attrName>
                                        </p:attrNameLst>
                                      </p:cBhvr>
                                      <p:to>
                                        <p:strVal val="visible"/>
                                      </p:to>
                                    </p:set>
                                    <p:animEffect transition="in" filter="blinds(horizontal)">
                                      <p:cBhvr>
                                        <p:cTn id="62" dur="500"/>
                                        <p:tgtEl>
                                          <p:spTgt spid="880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5334000" y="274638"/>
            <a:ext cx="3859213" cy="1870075"/>
          </a:xfrm>
        </p:spPr>
        <p:txBody>
          <a:bodyPr/>
          <a:lstStyle/>
          <a:p>
            <a:pPr eaLnBrk="1" hangingPunct="1">
              <a:defRPr/>
            </a:pPr>
            <a:r>
              <a:rPr lang="ar-JO" dirty="0">
                <a:latin typeface="Arial" panose="020B0604020202020204" pitchFamily="34" charset="0"/>
                <a:ea typeface="+mj-ea"/>
                <a:cs typeface="Arial" panose="020B0604020202020204" pitchFamily="34" charset="0"/>
              </a:rPr>
              <a:t>كنيسة          القيامة المجيدة</a:t>
            </a:r>
            <a:endParaRPr lang="en-US" dirty="0">
              <a:latin typeface="Arial" panose="020B0604020202020204" pitchFamily="34" charset="0"/>
              <a:ea typeface="+mj-ea"/>
              <a:cs typeface="Arial" panose="020B0604020202020204" pitchFamily="34" charset="0"/>
            </a:endParaRPr>
          </a:p>
        </p:txBody>
      </p:sp>
      <p:sp>
        <p:nvSpPr>
          <p:cNvPr id="46083" name="Rectangle 3"/>
          <p:cNvSpPr>
            <a:spLocks noGrp="1" noChangeArrowheads="1"/>
          </p:cNvSpPr>
          <p:nvPr>
            <p:ph type="body" idx="1"/>
          </p:nvPr>
        </p:nvSpPr>
        <p:spPr>
          <a:xfrm>
            <a:off x="5292725" y="2362200"/>
            <a:ext cx="3851275" cy="1714500"/>
          </a:xfrm>
        </p:spPr>
        <p:txBody>
          <a:bodyPr/>
          <a:lstStyle/>
          <a:p>
            <a:pPr algn="ctr" eaLnBrk="1" hangingPunct="1">
              <a:buFont typeface="Wingdings" charset="0"/>
              <a:buNone/>
              <a:defRPr/>
            </a:pPr>
            <a:r>
              <a:rPr lang="ar-JO" dirty="0">
                <a:latin typeface="Arial" panose="020B0604020202020204" pitchFamily="34" charset="0"/>
                <a:ea typeface="+mn-ea"/>
                <a:cs typeface="Arial" panose="020B0604020202020204" pitchFamily="34" charset="0"/>
              </a:rPr>
              <a:t>مكان دفن يسوع        التقليدي</a:t>
            </a:r>
            <a:endParaRPr lang="en-US" dirty="0">
              <a:latin typeface="Arial" panose="020B0604020202020204" pitchFamily="34" charset="0"/>
              <a:ea typeface="+mn-ea"/>
              <a:cs typeface="Arial" panose="020B0604020202020204" pitchFamily="34" charset="0"/>
            </a:endParaRPr>
          </a:p>
        </p:txBody>
      </p:sp>
      <p:pic>
        <p:nvPicPr>
          <p:cNvPr id="112643" name="Picture 4" descr="Sepulch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Dom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5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Rot="1" noChangeArrowheads="1"/>
          </p:cNvSpPr>
          <p:nvPr>
            <p:ph type="title"/>
          </p:nvPr>
        </p:nvSpPr>
        <p:spPr>
          <a:xfrm>
            <a:off x="457200" y="76200"/>
            <a:ext cx="8229600" cy="715963"/>
          </a:xfrm>
          <a:solidFill>
            <a:srgbClr val="FF0000"/>
          </a:solidFill>
        </p:spPr>
        <p:txBody>
          <a:bodyPr/>
          <a:lstStyle/>
          <a:p>
            <a:pPr eaLnBrk="1" hangingPunct="1">
              <a:defRPr/>
            </a:pPr>
            <a:r>
              <a:rPr lang="ar-JO" sz="4000" dirty="0">
                <a:latin typeface="Arial" panose="020B0604020202020204" pitchFamily="34" charset="0"/>
                <a:ea typeface="+mj-ea"/>
                <a:cs typeface="Arial" panose="020B0604020202020204" pitchFamily="34" charset="0"/>
              </a:rPr>
              <a:t>صراع القبب</a:t>
            </a:r>
            <a:endParaRPr lang="en-US" sz="4000" dirty="0">
              <a:latin typeface="Arial" panose="020B0604020202020204" pitchFamily="34" charset="0"/>
              <a:ea typeface="+mj-ea"/>
              <a:cs typeface="Arial" panose="020B0604020202020204" pitchFamily="34" charset="0"/>
            </a:endParaRPr>
          </a:p>
        </p:txBody>
      </p:sp>
      <p:sp>
        <p:nvSpPr>
          <p:cNvPr id="50181" name="Rectangle 5"/>
          <p:cNvSpPr>
            <a:spLocks noGrp="1" noChangeArrowheads="1"/>
          </p:cNvSpPr>
          <p:nvPr>
            <p:ph type="body" idx="1"/>
          </p:nvPr>
        </p:nvSpPr>
        <p:spPr>
          <a:xfrm>
            <a:off x="2771775" y="4800600"/>
            <a:ext cx="6364288" cy="1752600"/>
          </a:xfrm>
          <a:solidFill>
            <a:schemeClr val="bg2"/>
          </a:solidFill>
        </p:spPr>
        <p:txBody>
          <a:bodyPr/>
          <a:lstStyle/>
          <a:p>
            <a:pPr algn="r" rtl="1" eaLnBrk="1" hangingPunct="1">
              <a:defRPr/>
            </a:pPr>
            <a:r>
              <a:rPr lang="ar-JO" b="1" dirty="0">
                <a:latin typeface="Arial" panose="020B0604020202020204" pitchFamily="34" charset="0"/>
                <a:ea typeface="+mn-ea"/>
                <a:cs typeface="Arial" panose="020B0604020202020204" pitchFamily="34" charset="0"/>
              </a:rPr>
              <a:t>السوداء: مسيحية</a:t>
            </a:r>
            <a:endParaRPr lang="en-US" b="1" dirty="0">
              <a:latin typeface="Arial" panose="020B0604020202020204" pitchFamily="34" charset="0"/>
              <a:ea typeface="+mn-ea"/>
              <a:cs typeface="Arial" panose="020B0604020202020204" pitchFamily="34" charset="0"/>
            </a:endParaRPr>
          </a:p>
          <a:p>
            <a:pPr algn="r" eaLnBrk="1" hangingPunct="1">
              <a:buFont typeface="Wingdings" charset="0"/>
              <a:buNone/>
              <a:defRPr/>
            </a:pPr>
            <a:r>
              <a:rPr lang="en-US" b="1" dirty="0">
                <a:latin typeface="Arial" panose="020B0604020202020204" pitchFamily="34" charset="0"/>
                <a:ea typeface="+mn-ea"/>
                <a:cs typeface="Arial" panose="020B0604020202020204" pitchFamily="34" charset="0"/>
              </a:rPr>
              <a:t>	</a:t>
            </a:r>
            <a:r>
              <a:rPr lang="ar-JO" b="1" dirty="0">
                <a:latin typeface="Arial" panose="020B0604020202020204" pitchFamily="34" charset="0"/>
                <a:ea typeface="+mn-ea"/>
                <a:cs typeface="Arial" panose="020B0604020202020204" pitchFamily="34" charset="0"/>
              </a:rPr>
              <a:t>    كنيسة القيامة المجيدة</a:t>
            </a:r>
            <a:endParaRPr lang="en-US" b="1" dirty="0">
              <a:latin typeface="Arial" panose="020B0604020202020204" pitchFamily="34" charset="0"/>
              <a:ea typeface="+mn-ea"/>
              <a:cs typeface="Arial" panose="020B0604020202020204" pitchFamily="34" charset="0"/>
            </a:endParaRPr>
          </a:p>
          <a:p>
            <a:pPr algn="r" eaLnBrk="1" hangingPunct="1">
              <a:buFont typeface="Wingdings" charset="0"/>
              <a:buNone/>
              <a:defRPr/>
            </a:pPr>
            <a:r>
              <a:rPr lang="en-US" b="1" dirty="0">
                <a:latin typeface="Arial" panose="020B0604020202020204" pitchFamily="34" charset="0"/>
                <a:ea typeface="+mn-ea"/>
                <a:cs typeface="Arial" panose="020B0604020202020204" pitchFamily="34" charset="0"/>
              </a:rPr>
              <a:t>	</a:t>
            </a:r>
            <a:r>
              <a:rPr lang="ar-JO" b="1" dirty="0">
                <a:latin typeface="Arial" panose="020B0604020202020204" pitchFamily="34" charset="0"/>
                <a:ea typeface="+mn-ea"/>
                <a:cs typeface="Arial" panose="020B0604020202020204" pitchFamily="34" charset="0"/>
              </a:rPr>
              <a:t>    (القرن الرابع)</a:t>
            </a:r>
            <a:endParaRPr lang="en-US" b="1" dirty="0">
              <a:latin typeface="Arial" panose="020B0604020202020204" pitchFamily="34" charset="0"/>
              <a:ea typeface="+mn-ea"/>
              <a:cs typeface="Arial" panose="020B0604020202020204" pitchFamily="34" charset="0"/>
            </a:endParaRPr>
          </a:p>
        </p:txBody>
      </p:sp>
      <p:sp>
        <p:nvSpPr>
          <p:cNvPr id="50182" name="Rectangle 6"/>
          <p:cNvSpPr>
            <a:spLocks noChangeArrowheads="1"/>
          </p:cNvSpPr>
          <p:nvPr/>
        </p:nvSpPr>
        <p:spPr bwMode="auto">
          <a:xfrm>
            <a:off x="5135563" y="2057400"/>
            <a:ext cx="4000500" cy="16002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lnSpc>
                <a:spcPct val="90000"/>
              </a:lnSpc>
              <a:spcBef>
                <a:spcPct val="20000"/>
              </a:spcBef>
              <a:buClr>
                <a:schemeClr val="hlink"/>
              </a:buClr>
              <a:buSzPct val="70000"/>
              <a:buFont typeface="Wingdings" charset="0"/>
              <a:buChar char="n"/>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الذهبية: إسلامية</a:t>
            </a: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342900" indent="-342900" algn="r" eaLnBrk="1" hangingPunct="1">
              <a:lnSpc>
                <a:spcPct val="90000"/>
              </a:lnSpc>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قبة الصخرة (القرن </a:t>
            </a:r>
          </a:p>
          <a:p>
            <a:pPr marL="342900" indent="-342900" algn="r" eaLnBrk="1" hangingPunct="1">
              <a:lnSpc>
                <a:spcPct val="90000"/>
              </a:lnSpc>
              <a:spcBef>
                <a:spcPct val="20000"/>
              </a:spcBef>
              <a:buClr>
                <a:schemeClr val="hlink"/>
              </a:buClr>
              <a:buSzPct val="7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السابع)</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eaLnBrk="1" hangingPunct="1">
              <a:lnSpc>
                <a:spcPct val="90000"/>
              </a:lnSpc>
              <a:spcBef>
                <a:spcPct val="20000"/>
              </a:spcBef>
              <a:buClr>
                <a:schemeClr val="hlink"/>
              </a:buClr>
              <a:buSzPct val="70000"/>
              <a:buFont typeface="Wingdings" charset="0"/>
              <a:buNone/>
              <a:defRPr/>
            </a:pP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81">
                                            <p:bg/>
                                          </p:spTgt>
                                        </p:tgtEl>
                                        <p:attrNameLst>
                                          <p:attrName>style.visibility</p:attrName>
                                        </p:attrNameLst>
                                      </p:cBhvr>
                                      <p:to>
                                        <p:strVal val="visible"/>
                                      </p:to>
                                    </p:set>
                                    <p:animEffect transition="in" filter="dissolve">
                                      <p:cBhvr>
                                        <p:cTn id="7" dur="500"/>
                                        <p:tgtEl>
                                          <p:spTgt spid="5018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181">
                                            <p:txEl>
                                              <p:pRg st="0" end="0"/>
                                            </p:txEl>
                                          </p:spTgt>
                                        </p:tgtEl>
                                        <p:attrNameLst>
                                          <p:attrName>style.visibility</p:attrName>
                                        </p:attrNameLst>
                                      </p:cBhvr>
                                      <p:to>
                                        <p:strVal val="visible"/>
                                      </p:to>
                                    </p:set>
                                    <p:animEffect transition="in" filter="dissolve">
                                      <p:cBhvr>
                                        <p:cTn id="10" dur="500"/>
                                        <p:tgtEl>
                                          <p:spTgt spid="5018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0181">
                                            <p:txEl>
                                              <p:pRg st="1" end="1"/>
                                            </p:txEl>
                                          </p:spTgt>
                                        </p:tgtEl>
                                        <p:attrNameLst>
                                          <p:attrName>style.visibility</p:attrName>
                                        </p:attrNameLst>
                                      </p:cBhvr>
                                      <p:to>
                                        <p:strVal val="visible"/>
                                      </p:to>
                                    </p:set>
                                    <p:animEffect transition="in" filter="dissolve">
                                      <p:cBhvr>
                                        <p:cTn id="15" dur="500"/>
                                        <p:tgtEl>
                                          <p:spTgt spid="5018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181">
                                            <p:txEl>
                                              <p:pRg st="2" end="2"/>
                                            </p:txEl>
                                          </p:spTgt>
                                        </p:tgtEl>
                                        <p:attrNameLst>
                                          <p:attrName>style.visibility</p:attrName>
                                        </p:attrNameLst>
                                      </p:cBhvr>
                                      <p:to>
                                        <p:strVal val="visible"/>
                                      </p:to>
                                    </p:set>
                                    <p:animEffect transition="in" filter="dissolve">
                                      <p:cBhvr>
                                        <p:cTn id="20" dur="500"/>
                                        <p:tgtEl>
                                          <p:spTgt spid="501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0182">
                                            <p:bg/>
                                          </p:spTgt>
                                        </p:tgtEl>
                                        <p:attrNameLst>
                                          <p:attrName>style.visibility</p:attrName>
                                        </p:attrNameLst>
                                      </p:cBhvr>
                                      <p:to>
                                        <p:strVal val="visible"/>
                                      </p:to>
                                    </p:set>
                                    <p:animEffect transition="in" filter="dissolve">
                                      <p:cBhvr>
                                        <p:cTn id="25" dur="500"/>
                                        <p:tgtEl>
                                          <p:spTgt spid="50182">
                                            <p:bg/>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0182">
                                            <p:txEl>
                                              <p:pRg st="0" end="0"/>
                                            </p:txEl>
                                          </p:spTgt>
                                        </p:tgtEl>
                                        <p:attrNameLst>
                                          <p:attrName>style.visibility</p:attrName>
                                        </p:attrNameLst>
                                      </p:cBhvr>
                                      <p:to>
                                        <p:strVal val="visible"/>
                                      </p:to>
                                    </p:set>
                                    <p:animEffect transition="in" filter="dissolve">
                                      <p:cBhvr>
                                        <p:cTn id="28" dur="500"/>
                                        <p:tgtEl>
                                          <p:spTgt spid="5018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0182">
                                            <p:txEl>
                                              <p:pRg st="1" end="1"/>
                                            </p:txEl>
                                          </p:spTgt>
                                        </p:tgtEl>
                                        <p:attrNameLst>
                                          <p:attrName>style.visibility</p:attrName>
                                        </p:attrNameLst>
                                      </p:cBhvr>
                                      <p:to>
                                        <p:strVal val="visible"/>
                                      </p:to>
                                    </p:set>
                                    <p:animEffect transition="in" filter="dissolve">
                                      <p:cBhvr>
                                        <p:cTn id="33" dur="500"/>
                                        <p:tgtEl>
                                          <p:spTgt spid="5018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0182">
                                            <p:txEl>
                                              <p:pRg st="2" end="2"/>
                                            </p:txEl>
                                          </p:spTgt>
                                        </p:tgtEl>
                                        <p:attrNameLst>
                                          <p:attrName>style.visibility</p:attrName>
                                        </p:attrNameLst>
                                      </p:cBhvr>
                                      <p:to>
                                        <p:strVal val="visible"/>
                                      </p:to>
                                    </p:set>
                                    <p:animEffect transition="in" filter="dissolve">
                                      <p:cBhvr>
                                        <p:cTn id="38" dur="500"/>
                                        <p:tgtEl>
                                          <p:spTgt spid="501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uild="p" animBg="1"/>
      <p:bldP spid="50182"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Jesus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72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mj-ea"/>
                <a:cs typeface="Arial" panose="020B0604020202020204" pitchFamily="34" charset="0"/>
              </a:rPr>
              <a:t>قبر المسيح</a:t>
            </a:r>
            <a:endParaRPr lang="en-US" dirty="0">
              <a:latin typeface="Arial" panose="020B0604020202020204" pitchFamily="34" charset="0"/>
              <a:ea typeface="+mj-ea"/>
              <a:cs typeface="Arial" panose="020B0604020202020204" pitchFamily="34" charset="0"/>
            </a:endParaRPr>
          </a:p>
        </p:txBody>
      </p:sp>
      <p:grpSp>
        <p:nvGrpSpPr>
          <p:cNvPr id="49159" name="Group 7"/>
          <p:cNvGrpSpPr>
            <a:grpSpLocks/>
          </p:cNvGrpSpPr>
          <p:nvPr/>
        </p:nvGrpSpPr>
        <p:grpSpPr bwMode="auto">
          <a:xfrm>
            <a:off x="4648200" y="1143000"/>
            <a:ext cx="4191000" cy="5486400"/>
            <a:chOff x="2928" y="672"/>
            <a:chExt cx="2832" cy="3648"/>
          </a:xfrm>
        </p:grpSpPr>
        <p:sp>
          <p:nvSpPr>
            <p:cNvPr id="49158" name="Rectangle 6"/>
            <p:cNvSpPr>
              <a:spLocks noChangeArrowheads="1"/>
            </p:cNvSpPr>
            <p:nvPr/>
          </p:nvSpPr>
          <p:spPr bwMode="auto">
            <a:xfrm>
              <a:off x="2928" y="672"/>
              <a:ext cx="2832" cy="364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pic>
          <p:nvPicPr>
            <p:cNvPr id="116741" name="Picture 5" descr="JesusTomb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4" y="768"/>
              <a:ext cx="2646" cy="3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1000" fill="hold"/>
                                        <p:tgtEl>
                                          <p:spTgt spid="49159"/>
                                        </p:tgtEl>
                                        <p:attrNameLst>
                                          <p:attrName>ppt_w</p:attrName>
                                        </p:attrNameLst>
                                      </p:cBhvr>
                                      <p:tavLst>
                                        <p:tav tm="0">
                                          <p:val>
                                            <p:fltVal val="0"/>
                                          </p:val>
                                        </p:tav>
                                        <p:tav tm="100000">
                                          <p:val>
                                            <p:strVal val="#ppt_w"/>
                                          </p:val>
                                        </p:tav>
                                      </p:tavLst>
                                    </p:anim>
                                    <p:anim calcmode="lin" valueType="num">
                                      <p:cBhvr>
                                        <p:cTn id="8" dur="1000" fill="hold"/>
                                        <p:tgtEl>
                                          <p:spTgt spid="49159"/>
                                        </p:tgtEl>
                                        <p:attrNameLst>
                                          <p:attrName>ppt_h</p:attrName>
                                        </p:attrNameLst>
                                      </p:cBhvr>
                                      <p:tavLst>
                                        <p:tav tm="0">
                                          <p:val>
                                            <p:fltVal val="0"/>
                                          </p:val>
                                        </p:tav>
                                        <p:tav tm="100000">
                                          <p:val>
                                            <p:strVal val="#ppt_h"/>
                                          </p:val>
                                        </p:tav>
                                      </p:tavLst>
                                    </p:anim>
                                    <p:anim calcmode="lin" valueType="num">
                                      <p:cBhvr>
                                        <p:cTn id="9" dur="1000" fill="hold"/>
                                        <p:tgtEl>
                                          <p:spTgt spid="491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ar-JO" sz="4000" dirty="0">
                <a:latin typeface="Arial" panose="020B0604020202020204" pitchFamily="34" charset="0"/>
                <a:ea typeface="+mj-ea"/>
                <a:cs typeface="Arial" panose="020B0604020202020204" pitchFamily="34" charset="0"/>
              </a:rPr>
              <a:t>سجل لوقا الطبيب بدقة                                أسماء قادة رومانيين كثيرين</a:t>
            </a:r>
            <a:endParaRPr lang="en-US" sz="4000" dirty="0">
              <a:latin typeface="Arial" panose="020B0604020202020204" pitchFamily="34" charset="0"/>
              <a:ea typeface="+mj-ea"/>
              <a:cs typeface="Arial" panose="020B0604020202020204" pitchFamily="34" charset="0"/>
            </a:endParaRPr>
          </a:p>
        </p:txBody>
      </p:sp>
      <p:grpSp>
        <p:nvGrpSpPr>
          <p:cNvPr id="118786" name="Group 6"/>
          <p:cNvGrpSpPr>
            <a:grpSpLocks/>
          </p:cNvGrpSpPr>
          <p:nvPr/>
        </p:nvGrpSpPr>
        <p:grpSpPr bwMode="auto">
          <a:xfrm>
            <a:off x="1035050" y="1676400"/>
            <a:ext cx="7118350" cy="5257800"/>
            <a:chOff x="0" y="1056"/>
            <a:chExt cx="4484" cy="3312"/>
          </a:xfrm>
        </p:grpSpPr>
        <p:pic>
          <p:nvPicPr>
            <p:cNvPr id="118787" name="Picture 4" descr="Luk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6"/>
              <a:ext cx="4464" cy="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8" name="Picture 5" descr="Luk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2" y="1064"/>
              <a:ext cx="1172" cy="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ar-JO" sz="1800" b="1" dirty="0"/>
                        <a:t>هيرودس الكبير</a:t>
                      </a:r>
                      <a:br>
                        <a:rPr lang="en-US" sz="1600" b="1" dirty="0"/>
                      </a:br>
                      <a:r>
                        <a:rPr lang="ar-JO" sz="1400" b="1" dirty="0"/>
                        <a:t>ملك على كل إسرائيل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ar-JO" b="1" dirty="0"/>
                        <a:t>أرخيلاوس</a:t>
                      </a:r>
                      <a:br>
                        <a:rPr lang="en-US" b="1" dirty="0"/>
                      </a:br>
                      <a:r>
                        <a:rPr lang="ar-JO" sz="1400" b="1" dirty="0"/>
                        <a:t>والي على</a:t>
                      </a:r>
                      <a:endParaRPr lang="en-US" sz="1400" b="1" dirty="0"/>
                    </a:p>
                    <a:p>
                      <a:pPr algn="ctr"/>
                      <a:r>
                        <a:rPr lang="ar-JO" sz="1400" b="1" dirty="0"/>
                        <a:t>اليهودية، السامرة و أدومية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ar-JO" b="1" dirty="0"/>
                        <a:t>فيلبس</a:t>
                      </a:r>
                      <a:br>
                        <a:rPr lang="en-US" b="1" dirty="0"/>
                      </a:br>
                      <a:r>
                        <a:rPr lang="ar-JO" sz="1400" b="1" dirty="0"/>
                        <a:t>رئيس ربع</a:t>
                      </a:r>
                    </a:p>
                    <a:p>
                      <a:pPr algn="ctr"/>
                      <a:r>
                        <a:rPr lang="ar-JO" sz="1400" b="1" dirty="0"/>
                        <a:t>إيطورية،</a:t>
                      </a:r>
                      <a:r>
                        <a:rPr lang="ar-JO" sz="1400" b="1" baseline="0" dirty="0"/>
                        <a:t> غوالانيتس، تراخونيتس، بيثينية، أورانيتس</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ar-JO" b="1" dirty="0"/>
                        <a:t>أنتيباس</a:t>
                      </a:r>
                      <a:br>
                        <a:rPr lang="en-US" b="1" dirty="0"/>
                      </a:br>
                      <a:r>
                        <a:rPr lang="ar-JO" sz="1400" b="1" dirty="0"/>
                        <a:t>رئيس ربع</a:t>
                      </a:r>
                      <a:br>
                        <a:rPr lang="en-US" sz="1400" b="1" dirty="0"/>
                      </a:br>
                      <a:r>
                        <a:rPr lang="ar-JO" sz="1400" b="1" dirty="0"/>
                        <a:t>الجليل و بيرية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en-US" b="1" dirty="0"/>
                        <a:t>Romans</a:t>
                      </a:r>
                      <a:br>
                        <a:rPr lang="en-US" b="1" dirty="0"/>
                      </a:br>
                      <a:r>
                        <a:rPr lang="en-US" sz="1400" b="1" dirty="0"/>
                        <a:t>Governors (prefects or procurators)</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ar-JO" sz="1800" b="1" dirty="0"/>
                        <a:t>أغريباس</a:t>
                      </a:r>
                      <a:r>
                        <a:rPr lang="ar-JO" sz="1800" b="1" baseline="0" dirty="0"/>
                        <a:t> الأول</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ar-JO" sz="1400" b="1" dirty="0"/>
                        <a:t>ملك في النهاية على كل إسرائيل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ar-JO" b="1" dirty="0"/>
                        <a:t>الرومان</a:t>
                      </a:r>
                      <a:br>
                        <a:rPr lang="en-US" b="1" dirty="0"/>
                      </a:br>
                      <a:r>
                        <a:rPr lang="ar-JO" sz="1400" b="1" dirty="0"/>
                        <a:t>حكام (مراقبين أو وكلاء)</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ar-JO" b="1" dirty="0"/>
                        <a:t>أغريباس الثاني</a:t>
                      </a:r>
                      <a:br>
                        <a:rPr lang="en-US" b="1" dirty="0"/>
                      </a:br>
                      <a:r>
                        <a:rPr lang="ar-JO" sz="1400" b="1" dirty="0"/>
                        <a:t>ملك</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sz="1400" b="1" dirty="0"/>
                        <a:t>جزئياً</a:t>
                      </a:r>
                      <a:r>
                        <a:rPr lang="ar-JO" sz="1400" b="1" baseline="0" dirty="0"/>
                        <a:t> تحت حكم هيرودس أغريباس الثاني</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ar-JO" b="1" dirty="0"/>
                        <a:t>الثورة اليهودية ضد روما</a:t>
                      </a:r>
                      <a:endParaRPr lang="ar-JO" sz="1400" b="1" dirty="0"/>
                    </a:p>
                    <a:p>
                      <a:pPr algn="ctr"/>
                      <a:r>
                        <a:rPr lang="ar-JO" sz="1400" b="1" dirty="0"/>
                        <a:t>دمر</a:t>
                      </a:r>
                      <a:r>
                        <a:rPr lang="ar-JO" sz="1400" b="1" baseline="0" dirty="0"/>
                        <a:t> تيطس أورشليم و الهيكل في 5 آب 70 م</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10891" y="-15809"/>
            <a:ext cx="7970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40734" y="539388"/>
            <a:ext cx="6671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308436" y="1331476"/>
            <a:ext cx="39946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1AE72A2-5E00-A44B-8D8A-11A15431B4C7}"/>
              </a:ext>
            </a:extLst>
          </p:cNvPr>
          <p:cNvSpPr txBox="1"/>
          <p:nvPr/>
        </p:nvSpPr>
        <p:spPr>
          <a:xfrm>
            <a:off x="3207446" y="190754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25A5D4-5D3B-CC44-99D9-633240F059D8}"/>
              </a:ext>
            </a:extLst>
          </p:cNvPr>
          <p:cNvSpPr txBox="1"/>
          <p:nvPr/>
        </p:nvSpPr>
        <p:spPr>
          <a:xfrm>
            <a:off x="3207446" y="262762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C8C2395-3107-1343-B921-E6ACF234441B}"/>
              </a:ext>
            </a:extLst>
          </p:cNvPr>
          <p:cNvSpPr txBox="1"/>
          <p:nvPr/>
        </p:nvSpPr>
        <p:spPr>
          <a:xfrm>
            <a:off x="3207446" y="3185833"/>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B851762-70DA-8240-B7BE-E1B8AC91E0FB}"/>
              </a:ext>
            </a:extLst>
          </p:cNvPr>
          <p:cNvSpPr txBox="1"/>
          <p:nvPr/>
        </p:nvSpPr>
        <p:spPr>
          <a:xfrm>
            <a:off x="3207446" y="363573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9ACC610-9ABA-4E49-A4AF-253807265EEE}"/>
              </a:ext>
            </a:extLst>
          </p:cNvPr>
          <p:cNvSpPr txBox="1"/>
          <p:nvPr/>
        </p:nvSpPr>
        <p:spPr>
          <a:xfrm>
            <a:off x="3207446" y="407707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1A04783-F8A5-A148-9DB1-A311A76FC85B}"/>
              </a:ext>
            </a:extLst>
          </p:cNvPr>
          <p:cNvSpPr txBox="1"/>
          <p:nvPr/>
        </p:nvSpPr>
        <p:spPr>
          <a:xfrm>
            <a:off x="3207446" y="4725144"/>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B824029-831B-574D-92F6-ACDDEE68A86F}"/>
              </a:ext>
            </a:extLst>
          </p:cNvPr>
          <p:cNvSpPr txBox="1"/>
          <p:nvPr/>
        </p:nvSpPr>
        <p:spPr>
          <a:xfrm>
            <a:off x="3207446" y="5301208"/>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5040267-6598-C748-8B7E-E87B2733B688}"/>
              </a:ext>
            </a:extLst>
          </p:cNvPr>
          <p:cNvSpPr txBox="1"/>
          <p:nvPr/>
        </p:nvSpPr>
        <p:spPr>
          <a:xfrm>
            <a:off x="3207446" y="594928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1D233D5-7B5E-FE4F-8BED-8A74A95558A2}"/>
              </a:ext>
            </a:extLst>
          </p:cNvPr>
          <p:cNvSpPr txBox="1"/>
          <p:nvPr/>
        </p:nvSpPr>
        <p:spPr>
          <a:xfrm>
            <a:off x="3207446" y="6498395"/>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555" name="Text Box 3"/>
          <p:cNvSpPr txBox="1">
            <a:spLocks noChangeArrowheads="1"/>
          </p:cNvSpPr>
          <p:nvPr/>
        </p:nvSpPr>
        <p:spPr bwMode="auto">
          <a:xfrm>
            <a:off x="8530837" y="87015"/>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مقتبس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يوحنا غراسميك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كلية دالاس اللاهوتية</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ar-JO" altLang="zh-CN" sz="3600" dirty="0">
                <a:solidFill>
                  <a:schemeClr val="tx1"/>
                </a:solidFill>
                <a:effectLst/>
                <a:latin typeface="Arial" panose="020B0604020202020204" pitchFamily="34" charset="0"/>
                <a:ea typeface="宋体" charset="0"/>
                <a:cs typeface="Arial" panose="020B0604020202020204" pitchFamily="34" charset="0"/>
              </a:rPr>
              <a:t>التسلسل  الزمني   لسلالة  هيرودس</a:t>
            </a:r>
            <a:br>
              <a:rPr lang="en-US" altLang="zh-CN" sz="3600" dirty="0">
                <a:solidFill>
                  <a:schemeClr val="tx1"/>
                </a:solidFill>
                <a:effectLst/>
                <a:latin typeface="Arial" panose="020B0604020202020204" pitchFamily="34" charset="0"/>
                <a:ea typeface="宋体" charset="0"/>
                <a:cs typeface="Arial" panose="020B0604020202020204" pitchFamily="34" charset="0"/>
              </a:rPr>
            </a:br>
            <a:r>
              <a:rPr lang="en-US" altLang="zh-CN" sz="2800" dirty="0">
                <a:solidFill>
                  <a:schemeClr val="tx1"/>
                </a:solidFill>
                <a:effectLst/>
                <a:latin typeface="Arial" panose="020B0604020202020204" pitchFamily="34" charset="0"/>
                <a:ea typeface="宋体" charset="0"/>
                <a:cs typeface="Arial" panose="020B0604020202020204" pitchFamily="34" charset="0"/>
              </a:rPr>
              <a:t>(</a:t>
            </a:r>
            <a:r>
              <a:rPr lang="ar-JO" altLang="zh-CN" sz="2800" dirty="0">
                <a:solidFill>
                  <a:schemeClr val="tx1"/>
                </a:solidFill>
                <a:effectLst/>
                <a:latin typeface="Arial" panose="020B0604020202020204" pitchFamily="34" charset="0"/>
                <a:ea typeface="宋体" charset="0"/>
                <a:cs typeface="Arial" pitchFamily="34" charset="0"/>
              </a:rPr>
              <a:t>37 ق.م – 70 م</a:t>
            </a:r>
            <a:r>
              <a:rPr lang="en-US" altLang="zh-CN" sz="2800" dirty="0">
                <a:solidFill>
                  <a:schemeClr val="tx1"/>
                </a:solidFill>
                <a:effectLst/>
                <a:latin typeface="Arial" panose="020B0604020202020204" pitchFamily="34" charset="0"/>
                <a:ea typeface="宋体" charset="0"/>
                <a:cs typeface="Arial" pitchFamily="34" charset="0"/>
              </a:rPr>
              <a:t>)</a:t>
            </a:r>
            <a:endParaRPr lang="en-US" sz="2800" dirty="0">
              <a:solidFill>
                <a:schemeClr val="tx1"/>
              </a:solidFill>
              <a:effectLst/>
              <a:latin typeface="Arial" panose="020B0604020202020204" pitchFamily="34" charset="0"/>
              <a:ea typeface="+mj-ea"/>
              <a:cs typeface="Arial" pitchFamily="34" charset="0"/>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4533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ar-SA" dirty="0">
                <a:solidFill>
                  <a:schemeClr val="tx1"/>
                </a:solidFill>
                <a:latin typeface="Arial" panose="020B0604020202020204" pitchFamily="34" charset="0"/>
                <a:ea typeface="ＭＳ Ｐゴシック" charset="0"/>
                <a:cs typeface="Arial" panose="020B0604020202020204" pitchFamily="34" charset="0"/>
              </a:rPr>
              <a:t>حاول فيلكس (</a:t>
            </a:r>
            <a:r>
              <a:rPr lang="ar-SA" sz="4000" dirty="0">
                <a:solidFill>
                  <a:schemeClr val="tx1"/>
                </a:solidFill>
                <a:latin typeface="Arial" panose="020B0604020202020204" pitchFamily="34" charset="0"/>
                <a:ea typeface="ＭＳ Ｐゴシック" charset="0"/>
                <a:cs typeface="Arial" panose="020B0604020202020204" pitchFamily="34" charset="0"/>
              </a:rPr>
              <a:t>52- 59</a:t>
            </a:r>
            <a:r>
              <a:rPr lang="ar-SA" dirty="0">
                <a:solidFill>
                  <a:schemeClr val="tx1"/>
                </a:solidFill>
                <a:latin typeface="Arial" panose="020B0604020202020204" pitchFamily="34" charset="0"/>
                <a:ea typeface="ＭＳ Ｐゴシック" charset="0"/>
                <a:cs typeface="Arial" panose="020B0604020202020204" pitchFamily="34" charset="0"/>
              </a:rPr>
              <a:t> م) أن ي</a:t>
            </a:r>
            <a:r>
              <a:rPr lang="ar-JO" dirty="0">
                <a:solidFill>
                  <a:schemeClr val="tx1"/>
                </a:solidFill>
                <a:latin typeface="Arial" panose="020B0604020202020204" pitchFamily="34" charset="0"/>
                <a:ea typeface="ＭＳ Ｐゴシック" charset="0"/>
                <a:cs typeface="Arial" panose="020B0604020202020204" pitchFamily="34" charset="0"/>
              </a:rPr>
              <a:t>حاكم</a:t>
            </a:r>
            <a:r>
              <a:rPr lang="ar-SA" dirty="0">
                <a:solidFill>
                  <a:schemeClr val="tx1"/>
                </a:solidFill>
                <a:latin typeface="Arial" panose="020B0604020202020204" pitchFamily="34" charset="0"/>
                <a:ea typeface="ＭＳ Ｐゴシック" charset="0"/>
                <a:cs typeface="Arial" panose="020B0604020202020204" pitchFamily="34" charset="0"/>
              </a:rPr>
              <a:t> بولس في قيصريّة وسجنه من </a:t>
            </a:r>
            <a:r>
              <a:rPr lang="ar-SA" sz="4000" dirty="0">
                <a:solidFill>
                  <a:schemeClr val="tx1"/>
                </a:solidFill>
                <a:latin typeface="Arial" panose="020B0604020202020204" pitchFamily="34" charset="0"/>
                <a:ea typeface="ＭＳ Ｐゴシック" charset="0"/>
                <a:cs typeface="Arial" panose="020B0604020202020204" pitchFamily="34" charset="0"/>
              </a:rPr>
              <a:t>57- 59 </a:t>
            </a:r>
            <a:r>
              <a:rPr lang="ar-SA" dirty="0">
                <a:solidFill>
                  <a:schemeClr val="tx1"/>
                </a:solidFill>
                <a:latin typeface="Arial" panose="020B0604020202020204" pitchFamily="34" charset="0"/>
                <a:ea typeface="ＭＳ Ｐゴシック" charset="0"/>
                <a:cs typeface="Arial" panose="020B0604020202020204" pitchFamily="34" charset="0"/>
              </a:rPr>
              <a:t>م (أع </a:t>
            </a:r>
            <a:r>
              <a:rPr lang="ar-SA" sz="4000" dirty="0">
                <a:solidFill>
                  <a:schemeClr val="tx1"/>
                </a:solidFill>
                <a:latin typeface="Arial" panose="020B0604020202020204" pitchFamily="34" charset="0"/>
                <a:ea typeface="ＭＳ Ｐゴシック" charset="0"/>
                <a:cs typeface="Arial" panose="020B0604020202020204" pitchFamily="34" charset="0"/>
              </a:rPr>
              <a:t>24</a:t>
            </a:r>
            <a:r>
              <a:rPr lang="ar-SA" dirty="0">
                <a:solidFill>
                  <a:schemeClr val="tx1"/>
                </a:solidFill>
                <a:latin typeface="Arial" panose="020B0604020202020204" pitchFamily="34" charset="0"/>
                <a:ea typeface="ＭＳ Ｐゴシック" charset="0"/>
                <a:cs typeface="Arial" panose="020B0604020202020204" pitchFamily="34" charset="0"/>
              </a:rPr>
              <a:t>). </a:t>
            </a:r>
            <a:r>
              <a:rPr lang="ar-JO" dirty="0">
                <a:solidFill>
                  <a:schemeClr val="tx1"/>
                </a:solidFill>
                <a:latin typeface="Arial" panose="020B0604020202020204" pitchFamily="34" charset="0"/>
                <a:ea typeface="ＭＳ Ｐゴシック" charset="0"/>
                <a:cs typeface="Arial" panose="020B0604020202020204" pitchFamily="34" charset="0"/>
              </a:rPr>
              <a:t>    </a:t>
            </a:r>
            <a:r>
              <a:rPr lang="ar-SA" dirty="0">
                <a:solidFill>
                  <a:schemeClr val="tx1"/>
                </a:solidFill>
                <a:latin typeface="Arial" panose="020B0604020202020204" pitchFamily="34" charset="0"/>
                <a:ea typeface="ＭＳ Ｐゴシック" charset="0"/>
                <a:cs typeface="Arial" panose="020B0604020202020204" pitchFamily="34" charset="0"/>
              </a:rPr>
              <a:t>لم يجد فيلكس بولس مذنبًا ومع ذلك سجنه</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8244" name="Text Box 4"/>
          <p:cNvSpPr txBox="1">
            <a:spLocks noChangeArrowheads="1"/>
          </p:cNvSpPr>
          <p:nvPr/>
        </p:nvSpPr>
        <p:spPr bwMode="auto">
          <a:xfrm>
            <a:off x="8382001" y="55566"/>
            <a:ext cx="703825"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129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كذلك حاكم بروكيوس فستوس بولس </a:t>
            </a:r>
            <a:br>
              <a:rPr lang="ar-JO" dirty="0">
                <a:solidFill>
                  <a:schemeClr val="tx1"/>
                </a:solidFill>
                <a:latin typeface="Arial" panose="020B0604020202020204" pitchFamily="34" charset="0"/>
                <a:ea typeface="ＭＳ Ｐゴシック" charset="0"/>
                <a:cs typeface="Arial" panose="020B0604020202020204" pitchFamily="34" charset="0"/>
              </a:rPr>
            </a:br>
            <a:r>
              <a:rPr lang="ar-JO" dirty="0">
                <a:solidFill>
                  <a:schemeClr val="tx1"/>
                </a:solidFill>
                <a:latin typeface="Arial" panose="020B0604020202020204" pitchFamily="34" charset="0"/>
                <a:ea typeface="ＭＳ Ｐゴシック" charset="0"/>
                <a:cs typeface="Arial" panose="020B0604020202020204" pitchFamily="34" charset="0"/>
              </a:rPr>
              <a:t>ووجده بريئَا (أعمال 25).</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8388424" y="55566"/>
            <a:ext cx="913301" cy="461558"/>
          </a:xfrm>
          <a:prstGeom prst="rect">
            <a:avLst/>
          </a:prstGeom>
          <a:noFill/>
          <a:ln w="9525">
            <a:noFill/>
            <a:miter lim="800000"/>
            <a:headEnd/>
            <a:tailEnd/>
          </a:ln>
          <a:effectLst>
            <a:outerShdw blurRad="63500" dist="35921" dir="2700000" algn="ctr" rotWithShape="0">
              <a:schemeClr val="bg2">
                <a:alpha val="74998"/>
              </a:schemeClr>
            </a:outerShdw>
          </a:effectLst>
        </p:spPr>
        <p:txBody>
          <a:bodyPr wrap="squar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129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ext Box 3"/>
          <p:cNvSpPr txBox="1">
            <a:spLocks noChangeArrowheads="1"/>
          </p:cNvSpPr>
          <p:nvPr/>
        </p:nvSpPr>
        <p:spPr bwMode="auto">
          <a:xfrm>
            <a:off x="76200" y="6400816"/>
            <a:ext cx="3008312" cy="6462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الكتاب المقدس كتاب الموارد البصرية، 181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20868" name="Rectangle 5"/>
          <p:cNvSpPr>
            <a:spLocks noGrp="1" noRot="1" noChangeArrowheads="1"/>
          </p:cNvSpPr>
          <p:nvPr>
            <p:ph type="title" idx="4294967295"/>
          </p:nvPr>
        </p:nvSpPr>
        <p:spPr>
          <a:xfrm>
            <a:off x="3429000" y="404664"/>
            <a:ext cx="5715000" cy="23923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أغريباس الأول</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حفيد هيرودس</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أُكِلَ من الديدان</a:t>
            </a:r>
            <a:br>
              <a:rPr lang="en-US" altLang="zh-CN" sz="3600" dirty="0">
                <a:solidFill>
                  <a:schemeClr val="tx1"/>
                </a:solidFill>
                <a:effectLst/>
                <a:latin typeface="Arial" charset="0"/>
                <a:ea typeface="ＭＳ Ｐゴシック" charset="0"/>
                <a:cs typeface="Arial" charset="0"/>
              </a:rPr>
            </a:br>
            <a:r>
              <a:rPr lang="en-US" altLang="zh-CN" sz="3600" dirty="0">
                <a:solidFill>
                  <a:schemeClr val="tx1"/>
                </a:solidFill>
                <a:effectLst/>
                <a:latin typeface="Arial" charset="0"/>
                <a:ea typeface="ＭＳ Ｐゴシック" charset="0"/>
                <a:cs typeface="Arial" charset="0"/>
              </a:rPr>
              <a:t>(</a:t>
            </a:r>
            <a:r>
              <a:rPr lang="ar-JO" altLang="zh-CN" sz="3600" dirty="0">
                <a:solidFill>
                  <a:schemeClr val="tx1"/>
                </a:solidFill>
                <a:effectLst/>
                <a:latin typeface="Arial" charset="0"/>
                <a:ea typeface="ＭＳ Ｐゴシック" charset="0"/>
                <a:cs typeface="Arial" charset="0"/>
              </a:rPr>
              <a:t>أعمال 12: 23</a:t>
            </a:r>
            <a:r>
              <a:rPr lang="en-US" altLang="zh-CN" sz="3600" dirty="0">
                <a:solidFill>
                  <a:schemeClr val="tx1"/>
                </a:solidFill>
                <a:effectLst/>
                <a:latin typeface="Arial" charset="0"/>
                <a:ea typeface="ＭＳ Ｐゴシック" charset="0"/>
                <a:cs typeface="Arial" charset="0"/>
              </a:rPr>
              <a:t>)</a:t>
            </a:r>
            <a:endParaRPr lang="en-US" sz="3600" dirty="0">
              <a:solidFill>
                <a:schemeClr val="tx1"/>
              </a:solidFill>
              <a:effectLst/>
              <a:latin typeface="Arial" charset="0"/>
              <a:ea typeface="ＭＳ Ｐゴシック" charset="0"/>
              <a:cs typeface="Arial"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20870"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4512" y="2779731"/>
            <a:ext cx="6096000" cy="407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6674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كذلك وجد أغريباس الثاني</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حفيد هيرودس الأكبر</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أن بولس بريء</a:t>
            </a:r>
            <a:br>
              <a:rPr lang="en-US" altLang="ja-JP" sz="4000" dirty="0">
                <a:latin typeface="Arial" panose="020B0604020202020204" pitchFamily="34" charset="0"/>
                <a:ea typeface="ＭＳ Ｐゴシック" charset="0"/>
                <a:cs typeface="Arial" panose="020B0604020202020204" pitchFamily="34" charset="0"/>
              </a:rPr>
            </a:br>
            <a:r>
              <a:rPr lang="en-US" altLang="ja-JP" sz="4000" dirty="0">
                <a:latin typeface="Arial" panose="020B0604020202020204" pitchFamily="34" charset="0"/>
                <a:ea typeface="ＭＳ Ｐゴシック" charset="0"/>
                <a:cs typeface="Arial" panose="020B0604020202020204" pitchFamily="34" charset="0"/>
              </a:rPr>
              <a:t>(</a:t>
            </a:r>
            <a:r>
              <a:rPr lang="ar-JO" altLang="ja-JP" sz="4000" dirty="0">
                <a:latin typeface="Arial" panose="020B0604020202020204" pitchFamily="34" charset="0"/>
                <a:ea typeface="ＭＳ Ｐゴシック" charset="0"/>
                <a:cs typeface="Arial" panose="020B0604020202020204" pitchFamily="34" charset="0"/>
              </a:rPr>
              <a:t>أعمال 26</a:t>
            </a:r>
            <a:r>
              <a:rPr lang="ar-JO" altLang="ja-JP" sz="3600" dirty="0">
                <a:latin typeface="Arial" panose="020B0604020202020204" pitchFamily="34" charset="0"/>
                <a:ea typeface="ＭＳ Ｐゴシック" charset="0"/>
                <a:cs typeface="Arial" panose="020B0604020202020204" pitchFamily="34" charset="0"/>
              </a:rPr>
              <a:t>: 31</a:t>
            </a:r>
            <a:r>
              <a:rPr lang="en-US" altLang="ja-JP" sz="4000" dirty="0">
                <a:latin typeface="Arial" panose="020B0604020202020204" pitchFamily="34" charset="0"/>
                <a:ea typeface="ＭＳ Ｐゴシック" charset="0"/>
                <a:cs typeface="Arial" panose="020B0604020202020204" pitchFamily="34" charset="0"/>
              </a:rPr>
              <a:t>)</a:t>
            </a:r>
            <a:endParaRPr lang="en-US" sz="4000" dirty="0">
              <a:latin typeface="Arial" panose="020B0604020202020204" pitchFamily="34" charset="0"/>
              <a:ea typeface="ＭＳ Ｐゴシック" charset="0"/>
              <a:cs typeface="Arial" panose="020B0604020202020204" pitchFamily="34"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44624"/>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Text Box 5"/>
          <p:cNvSpPr txBox="1">
            <a:spLocks noChangeArrowheads="1"/>
          </p:cNvSpPr>
          <p:nvPr/>
        </p:nvSpPr>
        <p:spPr bwMode="auto">
          <a:xfrm>
            <a:off x="0" y="6516159"/>
            <a:ext cx="3200401" cy="646224"/>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altLang="zh-CN" sz="1800" b="0" i="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الكتاب المقدس كتاب الموارد البصرية، 181</a:t>
            </a: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Agripp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0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descr="Brown marble"/>
          <p:cNvSpPr>
            <a:spLocks noGrp="1" noRot="1" noChangeArrowheads="1"/>
          </p:cNvSpPr>
          <p:nvPr>
            <p:ph type="title"/>
          </p:nvPr>
        </p:nvSpPr>
        <p:spPr>
          <a:xfrm>
            <a:off x="0" y="5334000"/>
            <a:ext cx="5003800" cy="1600200"/>
          </a:xfrm>
          <a:blipFill dpi="0" rotWithShape="1">
            <a:blip r:embed="rId4"/>
            <a:srcRect/>
            <a:tile tx="0" ty="0" sx="100000" sy="100000" flip="none" algn="tl"/>
          </a:blipFill>
        </p:spPr>
        <p:txBody>
          <a:bodyPr/>
          <a:lstStyle/>
          <a:p>
            <a:pPr eaLnBrk="1" hangingPunct="1">
              <a:defRPr/>
            </a:pPr>
            <a:r>
              <a:rPr lang="ar-JO" dirty="0">
                <a:ea typeface="+mj-ea"/>
                <a:cs typeface="+mj-cs"/>
              </a:rPr>
              <a:t>بولس أمام          هيرودس أغريباس الثاني</a:t>
            </a:r>
            <a:endParaRPr lang="en-US" dirty="0">
              <a:ea typeface="+mj-ea"/>
              <a:cs typeface="+mj-cs"/>
            </a:endParaRPr>
          </a:p>
        </p:txBody>
      </p:sp>
      <p:sp>
        <p:nvSpPr>
          <p:cNvPr id="14341" name="Text Box 5"/>
          <p:cNvSpPr txBox="1">
            <a:spLocks noChangeArrowheads="1"/>
          </p:cNvSpPr>
          <p:nvPr/>
        </p:nvSpPr>
        <p:spPr bwMode="auto">
          <a:xfrm>
            <a:off x="8481667" y="152400"/>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b="1" dirty="0">
                <a:solidFill>
                  <a:schemeClr val="bg2"/>
                </a:solidFill>
                <a:latin typeface="Times New Roman" charset="0"/>
                <a:cs typeface="+mn-cs"/>
              </a:rPr>
              <a:t>80</a:t>
            </a:r>
            <a:endParaRPr lang="en-US" b="1" dirty="0">
              <a:solidFill>
                <a:schemeClr val="bg2"/>
              </a:solidFill>
              <a:latin typeface="Times New Roman"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liuscaesarbrutus1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5"/>
            <a:ext cx="9109075" cy="6813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9090" name="Rectangle 1026"/>
          <p:cNvSpPr>
            <a:spLocks noGrp="1" noRot="1" noChangeArrowheads="1"/>
          </p:cNvSpPr>
          <p:nvPr>
            <p:ph type="title"/>
          </p:nvPr>
        </p:nvSpPr>
        <p:spPr>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20000"/>
              </a:spcBef>
              <a:buClr>
                <a:schemeClr val="hlink"/>
              </a:buClr>
              <a:buSzPct val="70000"/>
            </a:pPr>
            <a:r>
              <a:rPr lang="ar-JO" sz="4000" kern="1200" dirty="0">
                <a:solidFill>
                  <a:schemeClr val="tx1"/>
                </a:solidFill>
                <a:effectLst>
                  <a:glow rad="228600">
                    <a:schemeClr val="bg2">
                      <a:alpha val="75000"/>
                    </a:schemeClr>
                  </a:glow>
                </a:effectLst>
                <a:latin typeface="Arial"/>
                <a:cs typeface="Arial"/>
              </a:rPr>
              <a:t>منافع الجنسية الرومانية</a:t>
            </a:r>
            <a:endParaRPr lang="en-US" sz="4000" kern="1200" dirty="0">
              <a:solidFill>
                <a:schemeClr val="tx1"/>
              </a:solidFill>
              <a:effectLst>
                <a:glow rad="228600">
                  <a:schemeClr val="bg2">
                    <a:alpha val="75000"/>
                  </a:schemeClr>
                </a:glow>
              </a:effectLst>
              <a:latin typeface="Arial"/>
              <a:cs typeface="Arial"/>
            </a:endParaRPr>
          </a:p>
        </p:txBody>
      </p:sp>
      <p:sp>
        <p:nvSpPr>
          <p:cNvPr id="89092" name="Rectangle 1028"/>
          <p:cNvSpPr>
            <a:spLocks noChangeArrowheads="1"/>
          </p:cNvSpPr>
          <p:nvPr/>
        </p:nvSpPr>
        <p:spPr bwMode="auto">
          <a:xfrm>
            <a:off x="0" y="-182563"/>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just" eaLnBrk="1" hangingPunct="1">
              <a:tabLst>
                <a:tab pos="5626100" algn="r"/>
              </a:tabLst>
              <a:defRPr/>
            </a:pPr>
            <a:endParaRPr lang="en-US" sz="1800">
              <a:latin typeface="Arial"/>
              <a:cs typeface="Arial"/>
            </a:endParaRPr>
          </a:p>
        </p:txBody>
      </p:sp>
      <p:sp>
        <p:nvSpPr>
          <p:cNvPr id="89093" name="Rectangle 1029"/>
          <p:cNvSpPr>
            <a:spLocks noChangeArrowheads="1"/>
          </p:cNvSpPr>
          <p:nvPr/>
        </p:nvSpPr>
        <p:spPr bwMode="auto">
          <a:xfrm>
            <a:off x="395288" y="1600200"/>
            <a:ext cx="8610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المحاكمات</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يمكن مناشدة قيصر</a:t>
            </a:r>
            <a:endParaRPr lang="en-US" sz="2800" b="1" dirty="0">
              <a:effectLst>
                <a:glow rad="228600">
                  <a:schemeClr val="bg2">
                    <a:alpha val="75000"/>
                  </a:schemeClr>
                </a:glow>
              </a:effectLst>
              <a:latin typeface="Arial"/>
              <a:cs typeface="Arial"/>
            </a:endParaRPr>
          </a:p>
          <a:p>
            <a:pPr algn="r" rtl="1" eaLnBrk="1" hangingPunct="1">
              <a:lnSpc>
                <a:spcPct val="90000"/>
              </a:lnSpc>
              <a:spcBef>
                <a:spcPct val="20000"/>
              </a:spcBef>
              <a:buClr>
                <a:schemeClr val="hlink"/>
              </a:buClr>
              <a:buSzPct val="70000"/>
            </a:pPr>
            <a:r>
              <a:rPr lang="ar-JO" sz="2800" b="1" dirty="0">
                <a:effectLst>
                  <a:glow rad="228600">
                    <a:schemeClr val="bg2">
                      <a:alpha val="75000"/>
                    </a:schemeClr>
                  </a:glow>
                </a:effectLst>
                <a:latin typeface="Arial"/>
                <a:cs typeface="Arial"/>
              </a:rPr>
              <a:t>    (أعمال 16: 37، 25: 11)</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لا يمكن جلده (لكن هناك استثناءات)</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لا يمكن صلبه</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يجد حماية تحت قيادة قادة المئات</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pPr>
            <a:r>
              <a:rPr lang="ar-JO" sz="2800" b="1" dirty="0">
                <a:effectLst>
                  <a:glow rad="228600">
                    <a:schemeClr val="bg2">
                      <a:alpha val="75000"/>
                    </a:schemeClr>
                  </a:glow>
                </a:effectLst>
                <a:latin typeface="Arial"/>
                <a:cs typeface="Arial"/>
              </a:rPr>
              <a:t>يولد الأطفال كمواطنين رومانيين</a:t>
            </a:r>
            <a:endParaRPr lang="en-US" sz="2800" b="1" dirty="0">
              <a:effectLst>
                <a:glow rad="228600">
                  <a:schemeClr val="bg2">
                    <a:alpha val="75000"/>
                  </a:schemeClr>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093">
                                            <p:txEl>
                                              <p:pRg st="1" end="1"/>
                                            </p:txEl>
                                          </p:spTgt>
                                        </p:tgtEl>
                                        <p:attrNameLst>
                                          <p:attrName>style.visibility</p:attrName>
                                        </p:attrNameLst>
                                      </p:cBhvr>
                                      <p:to>
                                        <p:strVal val="visible"/>
                                      </p:to>
                                    </p:set>
                                    <p:anim calcmode="lin" valueType="num">
                                      <p:cBhvr additive="base">
                                        <p:cTn id="7" dur="500" fill="hold"/>
                                        <p:tgtEl>
                                          <p:spTgt spid="8909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9093">
                                            <p:txEl>
                                              <p:pRg st="2" end="2"/>
                                            </p:txEl>
                                          </p:spTgt>
                                        </p:tgtEl>
                                        <p:attrNameLst>
                                          <p:attrName>style.visibility</p:attrName>
                                        </p:attrNameLst>
                                      </p:cBhvr>
                                      <p:to>
                                        <p:strVal val="visible"/>
                                      </p:to>
                                    </p:set>
                                    <p:anim calcmode="lin" valueType="num">
                                      <p:cBhvr additive="base">
                                        <p:cTn id="13" dur="500" fill="hold"/>
                                        <p:tgtEl>
                                          <p:spTgt spid="8909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9093">
                                            <p:txEl>
                                              <p:pRg st="0" end="0"/>
                                            </p:txEl>
                                          </p:spTgt>
                                        </p:tgtEl>
                                        <p:attrNameLst>
                                          <p:attrName>style.visibility</p:attrName>
                                        </p:attrNameLst>
                                      </p:cBhvr>
                                      <p:to>
                                        <p:strVal val="visible"/>
                                      </p:to>
                                    </p:set>
                                    <p:anim calcmode="lin" valueType="num">
                                      <p:cBhvr additive="base">
                                        <p:cTn id="19" dur="500" fill="hold"/>
                                        <p:tgtEl>
                                          <p:spTgt spid="8909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9093">
                                            <p:txEl>
                                              <p:pRg st="3" end="3"/>
                                            </p:txEl>
                                          </p:spTgt>
                                        </p:tgtEl>
                                        <p:attrNameLst>
                                          <p:attrName>style.visibility</p:attrName>
                                        </p:attrNameLst>
                                      </p:cBhvr>
                                      <p:to>
                                        <p:strVal val="visible"/>
                                      </p:to>
                                    </p:set>
                                    <p:anim calcmode="lin" valueType="num">
                                      <p:cBhvr additive="base">
                                        <p:cTn id="25" dur="500" fill="hold"/>
                                        <p:tgtEl>
                                          <p:spTgt spid="890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9093">
                                            <p:txEl>
                                              <p:pRg st="4" end="4"/>
                                            </p:txEl>
                                          </p:spTgt>
                                        </p:tgtEl>
                                        <p:attrNameLst>
                                          <p:attrName>style.visibility</p:attrName>
                                        </p:attrNameLst>
                                      </p:cBhvr>
                                      <p:to>
                                        <p:strVal val="visible"/>
                                      </p:to>
                                    </p:set>
                                    <p:anim calcmode="lin" valueType="num">
                                      <p:cBhvr additive="base">
                                        <p:cTn id="31" dur="500" fill="hold"/>
                                        <p:tgtEl>
                                          <p:spTgt spid="8909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9093">
                                            <p:txEl>
                                              <p:pRg st="5" end="5"/>
                                            </p:txEl>
                                          </p:spTgt>
                                        </p:tgtEl>
                                        <p:attrNameLst>
                                          <p:attrName>style.visibility</p:attrName>
                                        </p:attrNameLst>
                                      </p:cBhvr>
                                      <p:to>
                                        <p:strVal val="visible"/>
                                      </p:to>
                                    </p:set>
                                    <p:anim calcmode="lin" valueType="num">
                                      <p:cBhvr additive="base">
                                        <p:cTn id="37" dur="500" fill="hold"/>
                                        <p:tgtEl>
                                          <p:spTgt spid="8909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909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9093">
                                            <p:txEl>
                                              <p:pRg st="6" end="6"/>
                                            </p:txEl>
                                          </p:spTgt>
                                        </p:tgtEl>
                                        <p:attrNameLst>
                                          <p:attrName>style.visibility</p:attrName>
                                        </p:attrNameLst>
                                      </p:cBhvr>
                                      <p:to>
                                        <p:strVal val="visible"/>
                                      </p:to>
                                    </p:set>
                                    <p:anim calcmode="lin" valueType="num">
                                      <p:cBhvr additive="base">
                                        <p:cTn id="43" dur="500" fill="hold"/>
                                        <p:tgtEl>
                                          <p:spTgt spid="8909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909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تدنيس قيصرية</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تمرد أورشليم</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توقف تقديم الذبائح لنيرون في الهيكل</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روما ترسل فاسباسيان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موت نيرون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حصار أورشليم من قبل تيطس (نيسان-أيلول 70)</a:t>
            </a:r>
            <a:endParaRPr lang="en-US" sz="2800" b="1" dirty="0">
              <a:latin typeface="Arial" panose="020B0604020202020204" pitchFamily="34" charset="0"/>
              <a:ea typeface="ＭＳ Ｐゴシック" charset="0"/>
              <a:cs typeface="Arial" panose="020B0604020202020204" pitchFamily="34"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257</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panose="020B0604020202020204" pitchFamily="34" charset="0"/>
                <a:ea typeface="ＭＳ Ｐゴシック" charset="0"/>
                <a:cs typeface="Arial" panose="020B0604020202020204" pitchFamily="34" charset="0"/>
              </a:rPr>
              <a:t>الحرب اليهودية (66-73 م)</a:t>
            </a:r>
            <a:endParaRPr lang="en-US"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064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حصار سور أورشليم (70 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لين وكاثلين ريتماير، "أكلداما: حقل الخزاف أم قبر الكاهن الأكبر؟" شريط 20 (نوفمبر/ديسمبر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يشير يوسيفوس إلى أن جدار الحصار أحاط بالمدينة بأكملها بما في ذلك قبر حنان الواقع بين مقابر أكيلداما. هذا يدعم كونها مكان دفن ثري (وليس حقل الفخاري)</a:t>
              </a:r>
              <a:endParaRPr kumimoji="0" lang="en-US"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08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3"/>
          <p:cNvSpPr txBox="1">
            <a:spLocks noChangeArrowheads="1"/>
          </p:cNvSpPr>
          <p:nvPr/>
        </p:nvSpPr>
        <p:spPr bwMode="auto">
          <a:xfrm>
            <a:off x="8569088" y="152400"/>
            <a:ext cx="50847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dirty="0">
                <a:latin typeface="Times New Roman" charset="0"/>
                <a:cs typeface="+mn-cs"/>
              </a:rPr>
              <a:t>85</a:t>
            </a:r>
            <a:endParaRPr lang="en-US" dirty="0">
              <a:latin typeface="Times New Roman" charset="0"/>
              <a:cs typeface="+mn-cs"/>
            </a:endParaRPr>
          </a:p>
        </p:txBody>
      </p:sp>
      <p:sp>
        <p:nvSpPr>
          <p:cNvPr id="82948" name="Rectangle 4"/>
          <p:cNvSpPr>
            <a:spLocks noGrp="1" noRot="1" noChangeArrowheads="1"/>
          </p:cNvSpPr>
          <p:nvPr>
            <p:ph type="title" idx="4294967295"/>
          </p:nvPr>
        </p:nvSpPr>
        <p:spPr>
          <a:xfrm>
            <a:off x="0" y="274638"/>
            <a:ext cx="4427538" cy="944562"/>
          </a:xfrm>
          <a:solidFill>
            <a:srgbClr val="FF0000"/>
          </a:solidFill>
        </p:spPr>
        <p:txBody>
          <a:bodyPr/>
          <a:lstStyle/>
          <a:p>
            <a:pPr eaLnBrk="1" hangingPunct="1">
              <a:defRPr/>
            </a:pPr>
            <a:r>
              <a:rPr lang="ar-JO" sz="4000" dirty="0">
                <a:ea typeface="+mj-ea"/>
                <a:cs typeface="+mj-cs"/>
              </a:rPr>
              <a:t>هيكل هيرودس</a:t>
            </a:r>
            <a:endParaRPr lang="en-US" sz="4000" dirty="0">
              <a:ea typeface="+mj-ea"/>
              <a:cs typeface="+mj-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4800600" y="274638"/>
            <a:ext cx="3886200" cy="6278562"/>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مزار الهيكل</a:t>
            </a:r>
            <a:endParaRPr lang="en-US" dirty="0">
              <a:solidFill>
                <a:schemeClr val="bg1"/>
              </a:solidFill>
              <a:latin typeface="Arial" panose="020B0604020202020204" pitchFamily="34" charset="0"/>
              <a:cs typeface="Arial" panose="020B0604020202020204" pitchFamily="34" charset="0"/>
            </a:endParaRPr>
          </a:p>
        </p:txBody>
      </p:sp>
      <p:pic>
        <p:nvPicPr>
          <p:cNvPr id="137218" name="Picture 1027"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a:xfrm>
            <a:off x="457200" y="5181600"/>
            <a:ext cx="8229600" cy="11430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الهيكل من الشرق</a:t>
            </a:r>
            <a:endParaRPr lang="en-US" dirty="0">
              <a:solidFill>
                <a:schemeClr val="bg1"/>
              </a:solidFill>
              <a:latin typeface="Arial" panose="020B0604020202020204" pitchFamily="34" charset="0"/>
              <a:cs typeface="Arial" panose="020B0604020202020204" pitchFamily="34" charset="0"/>
            </a:endParaRPr>
          </a:p>
        </p:txBody>
      </p:sp>
      <p:pic>
        <p:nvPicPr>
          <p:cNvPr id="139266"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67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28571099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40431699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0747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panose="020B0604020202020204" pitchFamily="34" charset="0"/>
                <a:ea typeface="ＭＳ Ｐゴシック" charset="0"/>
                <a:cs typeface="Arial" panose="020B0604020202020204" pitchFamily="34" charset="0"/>
              </a:rPr>
              <a:t>ما الذي حدث للمؤمنين في أورشليم ؟</a:t>
            </a:r>
            <a:endParaRPr lang="en-US" sz="4800" dirty="0">
              <a:latin typeface="Arial" panose="020B0604020202020204" pitchFamily="34" charset="0"/>
              <a:ea typeface="ＭＳ Ｐゴシック" charset="0"/>
              <a:cs typeface="Arial" panose="020B0604020202020204" pitchFamily="34"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حصلوا على رؤيا تخبرهم أن يحتموا في طبقة فحل</a:t>
            </a:r>
            <a:endParaRPr lang="en-US" b="1" dirty="0">
              <a:latin typeface="Arial" panose="020B0604020202020204" pitchFamily="34" charset="0"/>
              <a:ea typeface="ＭＳ Ｐゴシック" charset="0"/>
              <a:cs typeface="Arial" panose="020B0604020202020204" pitchFamily="34"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cs typeface="Arial" panose="020B0604020202020204" pitchFamily="34" charset="0"/>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cs typeface="Arial" panose="020B0604020202020204" pitchFamily="34" charset="0"/>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cs typeface="Arial" panose="020B0604020202020204" pitchFamily="34" charset="0"/>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cs typeface="Arial" panose="020B0604020202020204" pitchFamily="34" charset="0"/>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029"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1028"/>
          <p:cNvSpPr>
            <a:spLocks noGrp="1" noRot="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ar-JO" sz="3600" dirty="0">
                <a:latin typeface="Arial" panose="020B0604020202020204" pitchFamily="34" charset="0"/>
                <a:ea typeface="+mj-ea"/>
                <a:cs typeface="Arial" panose="020B0604020202020204" pitchFamily="34" charset="0"/>
              </a:rPr>
              <a:t>صلوات لأجل       الهيكل الثالث</a:t>
            </a:r>
            <a:endParaRPr lang="en-US" sz="3600" dirty="0">
              <a:latin typeface="Arial" panose="020B0604020202020204" pitchFamily="34" charset="0"/>
              <a:ea typeface="+mj-ea"/>
              <a:cs typeface="Arial" panose="020B0604020202020204" pitchFamily="34" charset="0"/>
            </a:endParaRPr>
          </a:p>
        </p:txBody>
      </p:sp>
      <p:pic>
        <p:nvPicPr>
          <p:cNvPr id="67590" name="Picture 1030"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dissolve">
                                      <p:cBhvr>
                                        <p:cTn id="7" dur="500"/>
                                        <p:tgtEl>
                                          <p:spTgt spid="67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dissolve">
                                      <p:cBhvr>
                                        <p:cTn id="12"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1113"/>
            <a:ext cx="9128125"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1026"/>
          <p:cNvSpPr>
            <a:spLocks noGrp="1" noRot="1" noChangeArrowheads="1"/>
          </p:cNvSpPr>
          <p:nvPr>
            <p:ph type="title"/>
          </p:nvPr>
        </p:nvSpPr>
        <p:spPr>
          <a:xfrm>
            <a:off x="-36513" y="0"/>
            <a:ext cx="9155113" cy="908050"/>
          </a:xfrm>
          <a:solidFill>
            <a:srgbClr val="000514"/>
          </a:solidFill>
        </p:spPr>
        <p:txBody>
          <a:bodyPr/>
          <a:lstStyle/>
          <a:p>
            <a:pPr eaLnBrk="1" hangingPunct="1">
              <a:defRPr/>
            </a:pPr>
            <a:r>
              <a:rPr lang="ar-JO" sz="4000" dirty="0">
                <a:ea typeface="+mj-ea"/>
                <a:cs typeface="+mj-cs"/>
              </a:rPr>
              <a:t>لماذا يشتبه الرومان في المسيحيين؟</a:t>
            </a:r>
            <a:endParaRPr lang="en-US" sz="4000" dirty="0">
              <a:ea typeface="+mj-ea"/>
              <a:cs typeface="+mj-cs"/>
            </a:endParaRPr>
          </a:p>
        </p:txBody>
      </p:sp>
      <p:sp>
        <p:nvSpPr>
          <p:cNvPr id="90116" name="Rectangle 1028"/>
          <p:cNvSpPr>
            <a:spLocks noChangeArrowheads="1"/>
          </p:cNvSpPr>
          <p:nvPr/>
        </p:nvSpPr>
        <p:spPr bwMode="auto">
          <a:xfrm>
            <a:off x="7937" y="1143000"/>
            <a:ext cx="9110663" cy="5303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أجانب ويهود (المؤمنون الأوائل كانوا يهوداً) / كان الإعتقاد بأن المسيحية هي فرقة يهودية</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أدى التوحيد إلى اتهامات بالإلحاد</a:t>
            </a: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أدت الحصرية إلى انتشار شائعات عن أكل لحوم البشر والممارسات الجنسية المسيئة</a:t>
            </a: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يشتبه بعدم الولاء للإمبراطورية بسبب الإشارات إلى الملكوت والملك العائد</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تم لومهم على حريق روما</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رفضوا عبادة الإمبراطور</a:t>
            </a:r>
            <a:endParaRPr lang="en-US"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تم تحديدهم مع الثورة اليهودية</a:t>
            </a: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نمو سريع (تبشيري)</a:t>
            </a:r>
            <a:endParaRPr lang="ar-JO" altLang="ja-JP" sz="2800" b="1" dirty="0">
              <a:effectLst>
                <a:glow rad="228600">
                  <a:schemeClr val="bg2">
                    <a:alpha val="75000"/>
                  </a:schemeClr>
                </a:glow>
              </a:effectLst>
              <a:latin typeface="Arial"/>
              <a:cs typeface="Arial"/>
            </a:endParaRPr>
          </a:p>
          <a:p>
            <a:pPr marL="342900" indent="-342900" algn="r" rtl="1" eaLnBrk="1" hangingPunct="1">
              <a:lnSpc>
                <a:spcPct val="90000"/>
              </a:lnSpc>
              <a:spcBef>
                <a:spcPct val="20000"/>
              </a:spcBef>
              <a:buClr>
                <a:schemeClr val="hlink"/>
              </a:buClr>
              <a:buSzPct val="70000"/>
              <a:buFont typeface="Wingdings" charset="0"/>
              <a:buChar char="n"/>
              <a:defRPr/>
            </a:pPr>
            <a:r>
              <a:rPr lang="ar-JO" sz="2800" b="1" dirty="0">
                <a:effectLst>
                  <a:glow rad="228600">
                    <a:schemeClr val="bg2">
                      <a:alpha val="75000"/>
                    </a:schemeClr>
                  </a:glow>
                </a:effectLst>
                <a:latin typeface="Arial"/>
                <a:cs typeface="Arial"/>
              </a:rPr>
              <a:t>مرتكزة على تعاليم مجرم مصلوب</a:t>
            </a:r>
            <a:endParaRPr lang="en-US" sz="2800" b="1" dirty="0">
              <a:effectLst>
                <a:glow rad="228600">
                  <a:schemeClr val="bg2">
                    <a:alpha val="75000"/>
                  </a:schemeClr>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Effect transition="in" filter="checkerboard(across)">
                                      <p:cBhvr>
                                        <p:cTn id="7" dur="500"/>
                                        <p:tgtEl>
                                          <p:spTgt spid="90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xEl>
                                              <p:pRg st="1" end="1"/>
                                            </p:txEl>
                                          </p:spTgt>
                                        </p:tgtEl>
                                        <p:attrNameLst>
                                          <p:attrName>style.visibility</p:attrName>
                                        </p:attrNameLst>
                                      </p:cBhvr>
                                      <p:to>
                                        <p:strVal val="visible"/>
                                      </p:to>
                                    </p:set>
                                    <p:animEffect transition="in" filter="checkerboard(across)">
                                      <p:cBhvr>
                                        <p:cTn id="12" dur="500"/>
                                        <p:tgtEl>
                                          <p:spTgt spid="90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animEffect transition="in" filter="checkerboard(across)">
                                      <p:cBhvr>
                                        <p:cTn id="17" dur="500"/>
                                        <p:tgtEl>
                                          <p:spTgt spid="901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116">
                                            <p:txEl>
                                              <p:pRg st="3" end="3"/>
                                            </p:txEl>
                                          </p:spTgt>
                                        </p:tgtEl>
                                        <p:attrNameLst>
                                          <p:attrName>style.visibility</p:attrName>
                                        </p:attrNameLst>
                                      </p:cBhvr>
                                      <p:to>
                                        <p:strVal val="visible"/>
                                      </p:to>
                                    </p:set>
                                    <p:animEffect transition="in" filter="checkerboard(across)">
                                      <p:cBhvr>
                                        <p:cTn id="22" dur="500"/>
                                        <p:tgtEl>
                                          <p:spTgt spid="901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0116">
                                            <p:txEl>
                                              <p:pRg st="4" end="4"/>
                                            </p:txEl>
                                          </p:spTgt>
                                        </p:tgtEl>
                                        <p:attrNameLst>
                                          <p:attrName>style.visibility</p:attrName>
                                        </p:attrNameLst>
                                      </p:cBhvr>
                                      <p:to>
                                        <p:strVal val="visible"/>
                                      </p:to>
                                    </p:set>
                                    <p:animEffect transition="in" filter="checkerboard(across)">
                                      <p:cBhvr>
                                        <p:cTn id="27" dur="500"/>
                                        <p:tgtEl>
                                          <p:spTgt spid="901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0116">
                                            <p:txEl>
                                              <p:pRg st="5" end="5"/>
                                            </p:txEl>
                                          </p:spTgt>
                                        </p:tgtEl>
                                        <p:attrNameLst>
                                          <p:attrName>style.visibility</p:attrName>
                                        </p:attrNameLst>
                                      </p:cBhvr>
                                      <p:to>
                                        <p:strVal val="visible"/>
                                      </p:to>
                                    </p:set>
                                    <p:animEffect transition="in" filter="checkerboard(across)">
                                      <p:cBhvr>
                                        <p:cTn id="32" dur="500"/>
                                        <p:tgtEl>
                                          <p:spTgt spid="901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0116">
                                            <p:txEl>
                                              <p:pRg st="6" end="6"/>
                                            </p:txEl>
                                          </p:spTgt>
                                        </p:tgtEl>
                                        <p:attrNameLst>
                                          <p:attrName>style.visibility</p:attrName>
                                        </p:attrNameLst>
                                      </p:cBhvr>
                                      <p:to>
                                        <p:strVal val="visible"/>
                                      </p:to>
                                    </p:set>
                                    <p:animEffect transition="in" filter="checkerboard(across)">
                                      <p:cBhvr>
                                        <p:cTn id="37" dur="500"/>
                                        <p:tgtEl>
                                          <p:spTgt spid="901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90116">
                                            <p:txEl>
                                              <p:pRg st="7" end="7"/>
                                            </p:txEl>
                                          </p:spTgt>
                                        </p:tgtEl>
                                        <p:attrNameLst>
                                          <p:attrName>style.visibility</p:attrName>
                                        </p:attrNameLst>
                                      </p:cBhvr>
                                      <p:to>
                                        <p:strVal val="visible"/>
                                      </p:to>
                                    </p:set>
                                    <p:animEffect transition="in" filter="checkerboard(across)">
                                      <p:cBhvr>
                                        <p:cTn id="42" dur="500"/>
                                        <p:tgtEl>
                                          <p:spTgt spid="901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90116">
                                            <p:txEl>
                                              <p:pRg st="8" end="8"/>
                                            </p:txEl>
                                          </p:spTgt>
                                        </p:tgtEl>
                                        <p:attrNameLst>
                                          <p:attrName>style.visibility</p:attrName>
                                        </p:attrNameLst>
                                      </p:cBhvr>
                                      <p:to>
                                        <p:strVal val="visible"/>
                                      </p:to>
                                    </p:set>
                                    <p:animEffect transition="in" filter="checkerboard(across)">
                                      <p:cBhvr>
                                        <p:cTn id="47" dur="500"/>
                                        <p:tgtEl>
                                          <p:spTgt spid="901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rrowheads="1"/>
          </p:cNvSpPr>
          <p:nvPr>
            <p:ph type="title"/>
          </p:nvPr>
        </p:nvSpPr>
        <p:spPr/>
        <p:txBody>
          <a:bodyPr/>
          <a:lstStyle/>
          <a:p>
            <a:pPr eaLnBrk="1" hangingPunct="1">
              <a:defRPr/>
            </a:pPr>
            <a:r>
              <a:rPr lang="ar-JO" dirty="0">
                <a:ea typeface="+mj-ea"/>
                <a:cs typeface="+mj-cs"/>
              </a:rPr>
              <a:t>الحرب اليهودية (66-73 م)</a:t>
            </a:r>
            <a:endParaRPr lang="en-US" dirty="0">
              <a:ea typeface="+mj-ea"/>
              <a:cs typeface="+mj-cs"/>
            </a:endParaRPr>
          </a:p>
        </p:txBody>
      </p:sp>
      <p:sp>
        <p:nvSpPr>
          <p:cNvPr id="84995" name="Rectangle 1027"/>
          <p:cNvSpPr>
            <a:spLocks noGrp="1" noChangeArrowheads="1"/>
          </p:cNvSpPr>
          <p:nvPr>
            <p:ph type="body" idx="1"/>
          </p:nvPr>
        </p:nvSpPr>
        <p:spPr/>
        <p:txBody>
          <a:bodyPr/>
          <a:lstStyle/>
          <a:p>
            <a:pPr algn="r" rtl="1" eaLnBrk="1" hangingPunct="1">
              <a:defRPr/>
            </a:pPr>
            <a:r>
              <a:rPr lang="ar-JO" dirty="0">
                <a:ea typeface="+mn-ea"/>
                <a:cs typeface="+mn-cs"/>
              </a:rPr>
              <a:t>تدنيس قيصرية</a:t>
            </a:r>
            <a:endParaRPr lang="en-US" dirty="0">
              <a:ea typeface="+mn-ea"/>
              <a:cs typeface="+mn-cs"/>
            </a:endParaRPr>
          </a:p>
          <a:p>
            <a:pPr algn="r" rtl="1" eaLnBrk="1" hangingPunct="1">
              <a:defRPr/>
            </a:pPr>
            <a:r>
              <a:rPr lang="ar-JO" dirty="0">
                <a:ea typeface="+mn-ea"/>
                <a:cs typeface="+mn-cs"/>
              </a:rPr>
              <a:t>ثورة أورشليم</a:t>
            </a:r>
            <a:endParaRPr lang="en-US" dirty="0">
              <a:ea typeface="+mn-ea"/>
              <a:cs typeface="+mn-cs"/>
            </a:endParaRPr>
          </a:p>
          <a:p>
            <a:pPr algn="r" rtl="1" eaLnBrk="1" hangingPunct="1">
              <a:defRPr/>
            </a:pPr>
            <a:r>
              <a:rPr lang="ar-JO" dirty="0">
                <a:ea typeface="+mn-ea"/>
                <a:cs typeface="+mn-cs"/>
              </a:rPr>
              <a:t>توقف تقديم الذبائح لنيرون</a:t>
            </a:r>
            <a:endParaRPr lang="en-US" dirty="0">
              <a:ea typeface="+mn-ea"/>
              <a:cs typeface="+mn-cs"/>
            </a:endParaRPr>
          </a:p>
          <a:p>
            <a:pPr algn="r" rtl="1" eaLnBrk="1" hangingPunct="1">
              <a:defRPr/>
            </a:pPr>
            <a:r>
              <a:rPr lang="ar-JO" dirty="0">
                <a:ea typeface="+mn-ea"/>
                <a:cs typeface="+mn-cs"/>
              </a:rPr>
              <a:t>روما ترسل فاسباسيان</a:t>
            </a:r>
            <a:endParaRPr lang="en-US" dirty="0">
              <a:ea typeface="+mn-ea"/>
              <a:cs typeface="+mn-cs"/>
            </a:endParaRPr>
          </a:p>
          <a:p>
            <a:pPr algn="r" rtl="1" eaLnBrk="1" hangingPunct="1">
              <a:defRPr/>
            </a:pPr>
            <a:r>
              <a:rPr lang="ar-JO" dirty="0">
                <a:ea typeface="+mn-ea"/>
                <a:cs typeface="+mn-cs"/>
              </a:rPr>
              <a:t>موت نيرون (68 م)</a:t>
            </a:r>
            <a:endParaRPr lang="en-US" dirty="0">
              <a:ea typeface="+mn-ea"/>
              <a:cs typeface="+mn-cs"/>
            </a:endParaRPr>
          </a:p>
          <a:p>
            <a:pPr algn="r" rtl="1" eaLnBrk="1" hangingPunct="1">
              <a:defRPr/>
            </a:pPr>
            <a:r>
              <a:rPr lang="ar-JO" dirty="0">
                <a:ea typeface="+mn-ea"/>
                <a:cs typeface="+mn-cs"/>
              </a:rPr>
              <a:t>حصار أورشليم (نيسان – أيلول 70 م)</a:t>
            </a:r>
            <a:endParaRPr lang="en-US" dirty="0">
              <a:ea typeface="+mn-ea"/>
              <a:cs typeface="+mn-cs"/>
            </a:endParaRPr>
          </a:p>
          <a:p>
            <a:pPr algn="r" rtl="1" eaLnBrk="1" hangingPunct="1">
              <a:defRPr/>
            </a:pPr>
            <a:r>
              <a:rPr lang="ar-JO" dirty="0">
                <a:ea typeface="+mn-ea"/>
                <a:cs typeface="+mn-cs"/>
              </a:rPr>
              <a:t>حصار مسادة (سقطت سنة 73 م)</a:t>
            </a:r>
            <a:endParaRPr lang="en-US" dirty="0">
              <a:ea typeface="+mn-ea"/>
              <a:cs typeface="+mn-cs"/>
            </a:endParaRPr>
          </a:p>
        </p:txBody>
      </p:sp>
      <p:sp>
        <p:nvSpPr>
          <p:cNvPr id="84996" name="Text Box 1028"/>
          <p:cNvSpPr txBox="1">
            <a:spLocks noChangeArrowheads="1"/>
          </p:cNvSpPr>
          <p:nvPr/>
        </p:nvSpPr>
        <p:spPr bwMode="auto">
          <a:xfrm>
            <a:off x="8569088" y="152400"/>
            <a:ext cx="50847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ar-JO" dirty="0">
                <a:latin typeface="Times New Roman" charset="0"/>
                <a:cs typeface="+mn-cs"/>
              </a:rPr>
              <a:t>93</a:t>
            </a:r>
            <a:endParaRPr lang="en-US" dirty="0">
              <a:latin typeface="Times New Roman" charset="0"/>
              <a:cs typeface="+mn-cs"/>
            </a:endParaRPr>
          </a:p>
        </p:txBody>
      </p:sp>
      <p:pic>
        <p:nvPicPr>
          <p:cNvPr id="15155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1341438"/>
            <a:ext cx="2242591"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5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fade">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fade">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fade">
                                      <p:cBhvr>
                                        <p:cTn id="22" dur="500"/>
                                        <p:tgtEl>
                                          <p:spTgt spid="84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fade">
                                      <p:cBhvr>
                                        <p:cTn id="27" dur="500"/>
                                        <p:tgtEl>
                                          <p:spTgt spid="84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Effect transition="in" filter="fade">
                                      <p:cBhvr>
                                        <p:cTn id="32" dur="500"/>
                                        <p:tgtEl>
                                          <p:spTgt spid="849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Effect transition="in" filter="fade">
                                      <p:cBhvr>
                                        <p:cTn id="37" dur="500"/>
                                        <p:tgtEl>
                                          <p:spTgt spid="849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Battering 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16100" y="1993900"/>
            <a:ext cx="7327900" cy="486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0" y="0"/>
            <a:ext cx="8763000" cy="2057400"/>
          </a:xfrm>
        </p:spPr>
        <p:txBody>
          <a:bodyPr/>
          <a:lstStyle/>
          <a:p>
            <a:pPr eaLnBrk="1" hangingPunct="1">
              <a:defRPr/>
            </a:pPr>
            <a:r>
              <a:rPr lang="ar-JO" sz="7200" b="0" dirty="0">
                <a:latin typeface="Arial" panose="020B0604020202020204" pitchFamily="34" charset="0"/>
                <a:ea typeface="+mj-ea"/>
                <a:cs typeface="Arial" panose="020B0604020202020204" pitchFamily="34" charset="0"/>
              </a:rPr>
              <a:t>الحرب اليهودية</a:t>
            </a:r>
            <a:br>
              <a:rPr lang="en-US" dirty="0">
                <a:latin typeface="Arial" panose="020B0604020202020204" pitchFamily="34" charset="0"/>
                <a:ea typeface="+mj-ea"/>
                <a:cs typeface="Arial" panose="020B0604020202020204" pitchFamily="34" charset="0"/>
              </a:rPr>
            </a:br>
            <a:r>
              <a:rPr lang="ar-JO" sz="4400" dirty="0">
                <a:latin typeface="Arial" panose="020B0604020202020204" pitchFamily="34" charset="0"/>
                <a:ea typeface="+mj-ea"/>
                <a:cs typeface="Arial" panose="020B0604020202020204" pitchFamily="34" charset="0"/>
              </a:rPr>
              <a:t>ضد الرومان</a:t>
            </a:r>
            <a:endParaRPr lang="en-US" sz="4400" dirty="0">
              <a:latin typeface="Arial" panose="020B0604020202020204" pitchFamily="34" charset="0"/>
              <a:ea typeface="+mj-ea"/>
              <a:cs typeface="Arial" panose="020B0604020202020204" pitchFamily="34" charset="0"/>
            </a:endParaRPr>
          </a:p>
        </p:txBody>
      </p:sp>
      <p:sp>
        <p:nvSpPr>
          <p:cNvPr id="2051" name="Rectangle 3"/>
          <p:cNvSpPr>
            <a:spLocks noGrp="1" noChangeArrowheads="1"/>
          </p:cNvSpPr>
          <p:nvPr>
            <p:ph type="subTitle" idx="1"/>
          </p:nvPr>
        </p:nvSpPr>
        <p:spPr>
          <a:xfrm>
            <a:off x="3048000" y="2209800"/>
            <a:ext cx="2362200" cy="530225"/>
          </a:xfrm>
          <a:gradFill rotWithShape="1">
            <a:gsLst>
              <a:gs pos="0">
                <a:srgbClr val="006600"/>
              </a:gs>
              <a:gs pos="50000">
                <a:srgbClr val="006600">
                  <a:gamma/>
                  <a:shade val="46275"/>
                  <a:invGamma/>
                </a:srgbClr>
              </a:gs>
              <a:gs pos="100000">
                <a:srgbClr val="006600"/>
              </a:gs>
            </a:gsLst>
            <a:lin ang="5400000" scaled="1"/>
          </a:gradFill>
        </p:spPr>
        <p:txBody>
          <a:bodyPr/>
          <a:lstStyle/>
          <a:p>
            <a:pPr eaLnBrk="1" hangingPunct="1">
              <a:lnSpc>
                <a:spcPct val="90000"/>
              </a:lnSpc>
              <a:defRPr/>
            </a:pPr>
            <a:r>
              <a:rPr lang="ar-JO" dirty="0">
                <a:latin typeface="Arial" panose="020B0604020202020204" pitchFamily="34" charset="0"/>
                <a:ea typeface="+mn-ea"/>
                <a:cs typeface="Arial" panose="020B0604020202020204" pitchFamily="34" charset="0"/>
              </a:rPr>
              <a:t>66-73 م</a:t>
            </a:r>
            <a:endParaRPr lang="en-US" sz="4000" dirty="0">
              <a:latin typeface="Arial" panose="020B0604020202020204" pitchFamily="34" charset="0"/>
              <a:ea typeface="+mn-ea"/>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mj-ea"/>
                <a:cs typeface="Arial" panose="020B0604020202020204" pitchFamily="34" charset="0"/>
              </a:rPr>
              <a:t>تقنيات الحصار الروماني</a:t>
            </a:r>
            <a:endParaRPr lang="en-US" dirty="0">
              <a:latin typeface="Arial" panose="020B0604020202020204" pitchFamily="34" charset="0"/>
              <a:ea typeface="+mj-ea"/>
              <a:cs typeface="Arial" panose="020B0604020202020204" pitchFamily="34" charset="0"/>
            </a:endParaRPr>
          </a:p>
        </p:txBody>
      </p:sp>
      <p:grpSp>
        <p:nvGrpSpPr>
          <p:cNvPr id="155650" name="Group 10"/>
          <p:cNvGrpSpPr>
            <a:grpSpLocks/>
          </p:cNvGrpSpPr>
          <p:nvPr/>
        </p:nvGrpSpPr>
        <p:grpSpPr bwMode="auto">
          <a:xfrm>
            <a:off x="0" y="1803400"/>
            <a:ext cx="9144000" cy="5054600"/>
            <a:chOff x="0" y="1136"/>
            <a:chExt cx="5760" cy="3184"/>
          </a:xfrm>
        </p:grpSpPr>
        <p:pic>
          <p:nvPicPr>
            <p:cNvPr id="155651" name="Picture 4" descr="Roman Sie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6"/>
              <a:ext cx="5760" cy="3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5652" name="Group 9"/>
            <p:cNvGrpSpPr>
              <a:grpSpLocks/>
            </p:cNvGrpSpPr>
            <p:nvPr/>
          </p:nvGrpSpPr>
          <p:grpSpPr bwMode="auto">
            <a:xfrm>
              <a:off x="1344" y="1136"/>
              <a:ext cx="4416" cy="528"/>
              <a:chOff x="1344" y="1104"/>
              <a:chExt cx="4416" cy="528"/>
            </a:xfrm>
          </p:grpSpPr>
          <p:sp>
            <p:nvSpPr>
              <p:cNvPr id="8197" name="Rectangle 5"/>
              <p:cNvSpPr>
                <a:spLocks noChangeArrowheads="1"/>
              </p:cNvSpPr>
              <p:nvPr/>
            </p:nvSpPr>
            <p:spPr bwMode="auto">
              <a:xfrm>
                <a:off x="1344" y="1104"/>
                <a:ext cx="4416"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8199" name="Rectangle 7"/>
              <p:cNvSpPr>
                <a:spLocks noChangeArrowheads="1"/>
              </p:cNvSpPr>
              <p:nvPr/>
            </p:nvSpPr>
            <p:spPr bwMode="auto">
              <a:xfrm>
                <a:off x="1488" y="1344"/>
                <a:ext cx="1440" cy="2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p:cNvGrpSpPr>
            <a:grpSpLocks/>
          </p:cNvGrpSpPr>
          <p:nvPr/>
        </p:nvGrpSpPr>
        <p:grpSpPr bwMode="auto">
          <a:xfrm>
            <a:off x="0" y="0"/>
            <a:ext cx="9144000" cy="6858000"/>
            <a:chOff x="-292" y="-240"/>
            <a:chExt cx="6052" cy="4781"/>
          </a:xfrm>
        </p:grpSpPr>
        <p:pic>
          <p:nvPicPr>
            <p:cNvPr id="74756"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9797" name="Rectangle 5"/>
          <p:cNvSpPr>
            <a:spLocks noGrp="1" noRot="1" noChangeArrowheads="1"/>
          </p:cNvSpPr>
          <p:nvPr>
            <p:ph type="title"/>
          </p:nvPr>
        </p:nvSpPr>
        <p:spPr>
          <a:xfrm>
            <a:off x="0" y="0"/>
            <a:ext cx="3581400" cy="24384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ar-JO" dirty="0">
                <a:latin typeface="Arial" panose="020B0604020202020204" pitchFamily="34" charset="0"/>
                <a:cs typeface="Arial" panose="020B0604020202020204" pitchFamily="34" charset="0"/>
              </a:rPr>
              <a:t>كيف ستغزو     هذه القلعة؟</a:t>
            </a:r>
            <a:endParaRPr lang="en-US" dirty="0">
              <a:latin typeface="Arial" panose="020B0604020202020204" pitchFamily="34" charset="0"/>
              <a:cs typeface="Arial" panose="020B0604020202020204" pitchFamily="34" charset="0"/>
            </a:endParaRPr>
          </a:p>
        </p:txBody>
      </p:sp>
      <p:sp>
        <p:nvSpPr>
          <p:cNvPr id="289798" name="Text Box 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514"/>
                </a:solidFill>
                <a:effectLst/>
                <a:uLnTx/>
                <a:uFillTx/>
                <a:latin typeface="Arial" panose="020B0604020202020204" pitchFamily="34" charset="0"/>
                <a:cs typeface="Arial" panose="020B0604020202020204" pitchFamily="34" charset="0"/>
              </a:rPr>
              <a:t>68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a:xfrm>
            <a:off x="0" y="4495800"/>
            <a:ext cx="3048000" cy="2011363"/>
          </a:xfrm>
        </p:spPr>
        <p:txBody>
          <a:bodyPr/>
          <a:lstStyle/>
          <a:p>
            <a:pPr eaLnBrk="1" hangingPunct="1">
              <a:defRPr/>
            </a:pPr>
            <a:r>
              <a:rPr lang="ar-JO" sz="4000" dirty="0">
                <a:latin typeface="Arial" panose="020B0604020202020204" pitchFamily="34" charset="0"/>
                <a:cs typeface="Arial" panose="020B0604020202020204" pitchFamily="34" charset="0"/>
              </a:rPr>
              <a:t>منحدر المنحدرات</a:t>
            </a:r>
            <a:endParaRPr lang="en-US" sz="4000" dirty="0">
              <a:latin typeface="Arial" panose="020B0604020202020204" pitchFamily="34" charset="0"/>
              <a:cs typeface="Arial" panose="020B0604020202020204" pitchFamily="34" charset="0"/>
            </a:endParaRPr>
          </a:p>
        </p:txBody>
      </p:sp>
      <p:pic>
        <p:nvPicPr>
          <p:cNvPr id="84994" name="Picture 3" descr="Mas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8400" cy="444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844" name="Picture 4" descr="Masad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6488" y="1676400"/>
            <a:ext cx="4227512" cy="5181600"/>
          </a:xfrm>
          <a:prstGeom prst="rect">
            <a:avLst/>
          </a:prstGeom>
          <a:noFill/>
          <a:ln w="762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91845" name="Picture 5" descr="Masad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4200" y="4343400"/>
            <a:ext cx="21590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1844"/>
                                        </p:tgtEl>
                                        <p:attrNameLst>
                                          <p:attrName>style.visibility</p:attrName>
                                        </p:attrNameLst>
                                      </p:cBhvr>
                                      <p:to>
                                        <p:strVal val="visible"/>
                                      </p:to>
                                    </p:set>
                                    <p:animEffect transition="in" filter="dissolve">
                                      <p:cBhvr>
                                        <p:cTn id="7" dur="500"/>
                                        <p:tgtEl>
                                          <p:spTgt spid="291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1845"/>
                                        </p:tgtEl>
                                        <p:attrNameLst>
                                          <p:attrName>style.visibility</p:attrName>
                                        </p:attrNameLst>
                                      </p:cBhvr>
                                      <p:to>
                                        <p:strVal val="visible"/>
                                      </p:to>
                                    </p:set>
                                    <p:animEffect transition="in" filter="dissolve">
                                      <p:cBhvr>
                                        <p:cTn id="12"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rrowheads="1"/>
          </p:cNvSpPr>
          <p:nvPr>
            <p:ph type="title"/>
          </p:nvPr>
        </p:nvSpPr>
        <p:spPr>
          <a:xfrm>
            <a:off x="1066800" y="274638"/>
            <a:ext cx="8229600" cy="1143000"/>
          </a:xfrm>
        </p:spPr>
        <p:txBody>
          <a:bodyPr/>
          <a:lstStyle/>
          <a:p>
            <a:pPr eaLnBrk="1" hangingPunct="1">
              <a:defRPr/>
            </a:pPr>
            <a:r>
              <a:rPr lang="en-US" sz="3200">
                <a:solidFill>
                  <a:schemeClr val="bg1"/>
                </a:solidFill>
                <a:effectLst/>
                <a:latin typeface="Arial" panose="020B0604020202020204" pitchFamily="34" charset="0"/>
                <a:cs typeface="Arial" panose="020B0604020202020204" pitchFamily="34" charset="0"/>
              </a:rPr>
              <a:t>The Fall of Masada (</a:t>
            </a:r>
            <a:r>
              <a:rPr lang="en-US" sz="2800">
                <a:solidFill>
                  <a:schemeClr val="bg1"/>
                </a:solidFill>
                <a:effectLst/>
                <a:latin typeface="Arial" panose="020B0604020202020204" pitchFamily="34" charset="0"/>
                <a:cs typeface="Arial" panose="020B0604020202020204" pitchFamily="34" charset="0"/>
              </a:rPr>
              <a:t>AD</a:t>
            </a:r>
            <a:r>
              <a:rPr lang="en-US" sz="3200">
                <a:solidFill>
                  <a:schemeClr val="bg1"/>
                </a:solidFill>
                <a:effectLst/>
                <a:latin typeface="Arial" panose="020B0604020202020204" pitchFamily="34" charset="0"/>
                <a:cs typeface="Arial" panose="020B0604020202020204" pitchFamily="34" charset="0"/>
              </a:rPr>
              <a:t> 73)</a:t>
            </a:r>
            <a:endParaRPr lang="en-US">
              <a:latin typeface="Arial" panose="020B0604020202020204" pitchFamily="34" charset="0"/>
              <a:cs typeface="Arial" panose="020B0604020202020204" pitchFamily="34" charset="0"/>
            </a:endParaRPr>
          </a:p>
        </p:txBody>
      </p:sp>
      <p:pic>
        <p:nvPicPr>
          <p:cNvPr id="87042" name="Picture 3" descr="Masada Sie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838"/>
            <a:ext cx="10526713" cy="7559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3" name="Picture 4" descr="Masada Sie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675"/>
            <a:ext cx="3276600" cy="755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7044" name="Group 5"/>
          <p:cNvGrpSpPr>
            <a:grpSpLocks/>
          </p:cNvGrpSpPr>
          <p:nvPr/>
        </p:nvGrpSpPr>
        <p:grpSpPr bwMode="auto">
          <a:xfrm>
            <a:off x="0" y="-533400"/>
            <a:ext cx="12649200" cy="4114800"/>
            <a:chOff x="-384" y="-336"/>
            <a:chExt cx="7968" cy="2592"/>
          </a:xfrm>
        </p:grpSpPr>
        <p:sp>
          <p:nvSpPr>
            <p:cNvPr id="293894" name="AutoShape 6"/>
            <p:cNvSpPr>
              <a:spLocks noChangeArrowheads="1"/>
            </p:cNvSpPr>
            <p:nvPr/>
          </p:nvSpPr>
          <p:spPr bwMode="auto">
            <a:xfrm flipV="1">
              <a:off x="-384" y="-240"/>
              <a:ext cx="2352" cy="2496"/>
            </a:xfrm>
            <a:prstGeom prst="rtTriangle">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93895" name="AutoShape 7"/>
            <p:cNvSpPr>
              <a:spLocks noChangeArrowheads="1"/>
            </p:cNvSpPr>
            <p:nvPr/>
          </p:nvSpPr>
          <p:spPr bwMode="auto">
            <a:xfrm>
              <a:off x="768" y="-336"/>
              <a:ext cx="3072" cy="10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93896" name="AutoShape 8"/>
            <p:cNvSpPr>
              <a:spLocks noChangeArrowheads="1"/>
            </p:cNvSpPr>
            <p:nvPr/>
          </p:nvSpPr>
          <p:spPr bwMode="auto">
            <a:xfrm>
              <a:off x="4512" y="-240"/>
              <a:ext cx="3072" cy="10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87045" name="Group 9"/>
          <p:cNvGrpSpPr>
            <a:grpSpLocks/>
          </p:cNvGrpSpPr>
          <p:nvPr/>
        </p:nvGrpSpPr>
        <p:grpSpPr bwMode="auto">
          <a:xfrm>
            <a:off x="0" y="-152400"/>
            <a:ext cx="7543800" cy="1143000"/>
            <a:chOff x="0" y="-384"/>
            <a:chExt cx="4752" cy="720"/>
          </a:xfrm>
        </p:grpSpPr>
        <p:sp>
          <p:nvSpPr>
            <p:cNvPr id="293898" name="Rectangle 10"/>
            <p:cNvSpPr>
              <a:spLocks noChangeArrowheads="1"/>
            </p:cNvSpPr>
            <p:nvPr/>
          </p:nvSpPr>
          <p:spPr bwMode="auto">
            <a:xfrm>
              <a:off x="0" y="-384"/>
              <a:ext cx="4752" cy="720"/>
            </a:xfrm>
            <a:prstGeom prst="rect">
              <a:avLst/>
            </a:prstGeom>
            <a:gradFill rotWithShape="1">
              <a:gsLst>
                <a:gs pos="0">
                  <a:srgbClr val="FF0000"/>
                </a:gs>
                <a:gs pos="50000">
                  <a:srgbClr val="FF0000">
                    <a:gamma/>
                    <a:shade val="11373"/>
                    <a:invGamma/>
                  </a:srgbClr>
                </a:gs>
                <a:gs pos="100000">
                  <a:srgbClr val="FF00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93899" name="Text Box 11"/>
            <p:cNvSpPr txBox="1">
              <a:spLocks noChangeArrowheads="1"/>
            </p:cNvSpPr>
            <p:nvPr/>
          </p:nvSpPr>
          <p:spPr bwMode="auto">
            <a:xfrm>
              <a:off x="336" y="-192"/>
              <a:ext cx="4080" cy="368"/>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rPr>
                <a:t>سقوط مسادة (73 م)</a:t>
              </a:r>
              <a:endParaRPr kumimoji="0" lang="en-US" sz="32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mj-ea"/>
                <a:cs typeface="Arial" panose="020B0604020202020204" pitchFamily="34" charset="0"/>
              </a:rPr>
              <a:t>قصر هيرودس الشمالي في مسادة</a:t>
            </a:r>
            <a:endParaRPr lang="en-US" dirty="0">
              <a:latin typeface="Arial" panose="020B0604020202020204" pitchFamily="34" charset="0"/>
              <a:ea typeface="+mj-ea"/>
              <a:cs typeface="Arial" panose="020B0604020202020204" pitchFamily="34" charset="0"/>
            </a:endParaRPr>
          </a:p>
        </p:txBody>
      </p:sp>
      <p:pic>
        <p:nvPicPr>
          <p:cNvPr id="163842" name="Picture 4" descr="Remains of Herods Pal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descr="NPal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5877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descr="herodspal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18163" y="3148013"/>
            <a:ext cx="3525837" cy="370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dissolve">
                                      <p:cBhvr>
                                        <p:cTn id="1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rrowheads="1"/>
          </p:cNvSpPr>
          <p:nvPr>
            <p:ph type="title"/>
          </p:nvPr>
        </p:nvSpPr>
        <p:spPr>
          <a:xfrm>
            <a:off x="5257800" y="274638"/>
            <a:ext cx="3733800" cy="1706562"/>
          </a:xfrm>
        </p:spPr>
        <p:txBody>
          <a:bodyPr/>
          <a:lstStyle/>
          <a:p>
            <a:pPr eaLnBrk="1" hangingPunct="1">
              <a:defRPr/>
            </a:pPr>
            <a:r>
              <a:rPr lang="ar-JO" dirty="0">
                <a:latin typeface="Arial" panose="020B0604020202020204" pitchFamily="34" charset="0"/>
                <a:cs typeface="Arial" panose="020B0604020202020204" pitchFamily="34" charset="0"/>
              </a:rPr>
              <a:t>كان لروما      جيش شرس</a:t>
            </a:r>
            <a:endParaRPr lang="en-US" dirty="0">
              <a:latin typeface="Arial" panose="020B0604020202020204" pitchFamily="34" charset="0"/>
              <a:cs typeface="Arial" panose="020B0604020202020204" pitchFamily="34" charset="0"/>
            </a:endParaRPr>
          </a:p>
        </p:txBody>
      </p:sp>
      <p:pic>
        <p:nvPicPr>
          <p:cNvPr id="89090" name="Picture 3" descr="Batt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22300"/>
            <a:ext cx="4956175"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s_masada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9525"/>
            <a:ext cx="9290050" cy="69675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ar-JO" sz="2800" b="1" dirty="0">
                <a:solidFill>
                  <a:srgbClr val="FFFFFF"/>
                </a:solidFill>
                <a:latin typeface="Arial"/>
                <a:cs typeface="Arial"/>
              </a:rPr>
              <a:t>مسادة</a:t>
            </a:r>
            <a:endParaRPr lang="en-US" sz="2800" b="1" dirty="0">
              <a:solidFill>
                <a:srgbClr val="FFFFFF"/>
              </a:solidFill>
              <a:latin typeface="Arial"/>
              <a:cs typeface="Arial"/>
            </a:endParaRPr>
          </a:p>
        </p:txBody>
      </p:sp>
    </p:spTree>
    <p:extLst>
      <p:ext uri="{BB962C8B-B14F-4D97-AF65-F5344CB8AC3E}">
        <p14:creationId xmlns:p14="http://schemas.microsoft.com/office/powerpoint/2010/main" val="587712881"/>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a:xfrm>
            <a:off x="152400" y="76200"/>
            <a:ext cx="4876800" cy="1173163"/>
          </a:xfrm>
        </p:spPr>
        <p:txBody>
          <a:bodyPr/>
          <a:lstStyle/>
          <a:p>
            <a:pPr eaLnBrk="1" hangingPunct="1">
              <a:defRPr/>
            </a:pPr>
            <a:r>
              <a:rPr lang="ar-JO" altLang="ja-JP" dirty="0">
                <a:latin typeface="Arial" panose="020B0604020202020204" pitchFamily="34" charset="0"/>
                <a:cs typeface="Arial" panose="020B0604020202020204" pitchFamily="34" charset="0"/>
              </a:rPr>
              <a:t>ليس ثانية</a:t>
            </a:r>
            <a:endParaRPr lang="en-US" dirty="0">
              <a:latin typeface="Arial" panose="020B0604020202020204" pitchFamily="34" charset="0"/>
              <a:cs typeface="Arial" panose="020B0604020202020204" pitchFamily="34" charset="0"/>
            </a:endParaRPr>
          </a:p>
        </p:txBody>
      </p:sp>
      <p:pic>
        <p:nvPicPr>
          <p:cNvPr id="300035" name="Picture 3"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65225"/>
            <a:ext cx="5245100" cy="569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6" name="Picture 4" descr="Arm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4038600"/>
            <a:ext cx="3759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7" name="Picture 5" descr="Luke00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91200" y="4656138"/>
            <a:ext cx="3352800" cy="2201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8" name="Picture 6" descr="Arm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1600" y="0"/>
            <a:ext cx="39624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9" name="Picture 7" descr="Luke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356225"/>
            <a:ext cx="2286000"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0035"/>
                                        </p:tgtEl>
                                        <p:attrNameLst>
                                          <p:attrName>style.visibility</p:attrName>
                                        </p:attrNameLst>
                                      </p:cBhvr>
                                      <p:to>
                                        <p:strVal val="visible"/>
                                      </p:to>
                                    </p:set>
                                    <p:anim calcmode="lin" valueType="num">
                                      <p:cBhvr>
                                        <p:cTn id="7" dur="1000" fill="hold"/>
                                        <p:tgtEl>
                                          <p:spTgt spid="300035"/>
                                        </p:tgtEl>
                                        <p:attrNameLst>
                                          <p:attrName>ppt_w</p:attrName>
                                        </p:attrNameLst>
                                      </p:cBhvr>
                                      <p:tavLst>
                                        <p:tav tm="0">
                                          <p:val>
                                            <p:fltVal val="0"/>
                                          </p:val>
                                        </p:tav>
                                        <p:tav tm="100000">
                                          <p:val>
                                            <p:strVal val="#ppt_w"/>
                                          </p:val>
                                        </p:tav>
                                      </p:tavLst>
                                    </p:anim>
                                    <p:anim calcmode="lin" valueType="num">
                                      <p:cBhvr>
                                        <p:cTn id="8" dur="1000" fill="hold"/>
                                        <p:tgtEl>
                                          <p:spTgt spid="300035"/>
                                        </p:tgtEl>
                                        <p:attrNameLst>
                                          <p:attrName>ppt_h</p:attrName>
                                        </p:attrNameLst>
                                      </p:cBhvr>
                                      <p:tavLst>
                                        <p:tav tm="0">
                                          <p:val>
                                            <p:fltVal val="0"/>
                                          </p:val>
                                        </p:tav>
                                        <p:tav tm="100000">
                                          <p:val>
                                            <p:strVal val="#ppt_h"/>
                                          </p:val>
                                        </p:tav>
                                      </p:tavLst>
                                    </p:anim>
                                    <p:anim calcmode="lin" valueType="num">
                                      <p:cBhvr>
                                        <p:cTn id="9" dur="1000" fill="hold"/>
                                        <p:tgtEl>
                                          <p:spTgt spid="300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003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300037"/>
                                        </p:tgtEl>
                                        <p:attrNameLst>
                                          <p:attrName>style.visibility</p:attrName>
                                        </p:attrNameLst>
                                      </p:cBhvr>
                                      <p:to>
                                        <p:strVal val="visible"/>
                                      </p:to>
                                    </p:set>
                                    <p:anim calcmode="lin" valueType="num">
                                      <p:cBhvr>
                                        <p:cTn id="14" dur="1000" fill="hold"/>
                                        <p:tgtEl>
                                          <p:spTgt spid="300037"/>
                                        </p:tgtEl>
                                        <p:attrNameLst>
                                          <p:attrName>ppt_w</p:attrName>
                                        </p:attrNameLst>
                                      </p:cBhvr>
                                      <p:tavLst>
                                        <p:tav tm="0">
                                          <p:val>
                                            <p:fltVal val="0"/>
                                          </p:val>
                                        </p:tav>
                                        <p:tav tm="100000">
                                          <p:val>
                                            <p:strVal val="#ppt_w"/>
                                          </p:val>
                                        </p:tav>
                                      </p:tavLst>
                                    </p:anim>
                                    <p:anim calcmode="lin" valueType="num">
                                      <p:cBhvr>
                                        <p:cTn id="15" dur="1000" fill="hold"/>
                                        <p:tgtEl>
                                          <p:spTgt spid="300037"/>
                                        </p:tgtEl>
                                        <p:attrNameLst>
                                          <p:attrName>ppt_h</p:attrName>
                                        </p:attrNameLst>
                                      </p:cBhvr>
                                      <p:tavLst>
                                        <p:tav tm="0">
                                          <p:val>
                                            <p:fltVal val="0"/>
                                          </p:val>
                                        </p:tav>
                                        <p:tav tm="100000">
                                          <p:val>
                                            <p:strVal val="#ppt_h"/>
                                          </p:val>
                                        </p:tav>
                                      </p:tavLst>
                                    </p:anim>
                                    <p:anim calcmode="lin" valueType="num">
                                      <p:cBhvr>
                                        <p:cTn id="16" dur="1000" fill="hold"/>
                                        <p:tgtEl>
                                          <p:spTgt spid="3000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0003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300038"/>
                                        </p:tgtEl>
                                        <p:attrNameLst>
                                          <p:attrName>style.visibility</p:attrName>
                                        </p:attrNameLst>
                                      </p:cBhvr>
                                      <p:to>
                                        <p:strVal val="visible"/>
                                      </p:to>
                                    </p:set>
                                    <p:anim calcmode="lin" valueType="num">
                                      <p:cBhvr>
                                        <p:cTn id="21" dur="1000" fill="hold"/>
                                        <p:tgtEl>
                                          <p:spTgt spid="300038"/>
                                        </p:tgtEl>
                                        <p:attrNameLst>
                                          <p:attrName>ppt_w</p:attrName>
                                        </p:attrNameLst>
                                      </p:cBhvr>
                                      <p:tavLst>
                                        <p:tav tm="0">
                                          <p:val>
                                            <p:fltVal val="0"/>
                                          </p:val>
                                        </p:tav>
                                        <p:tav tm="100000">
                                          <p:val>
                                            <p:strVal val="#ppt_w"/>
                                          </p:val>
                                        </p:tav>
                                      </p:tavLst>
                                    </p:anim>
                                    <p:anim calcmode="lin" valueType="num">
                                      <p:cBhvr>
                                        <p:cTn id="22" dur="1000" fill="hold"/>
                                        <p:tgtEl>
                                          <p:spTgt spid="300038"/>
                                        </p:tgtEl>
                                        <p:attrNameLst>
                                          <p:attrName>ppt_h</p:attrName>
                                        </p:attrNameLst>
                                      </p:cBhvr>
                                      <p:tavLst>
                                        <p:tav tm="0">
                                          <p:val>
                                            <p:fltVal val="0"/>
                                          </p:val>
                                        </p:tav>
                                        <p:tav tm="100000">
                                          <p:val>
                                            <p:strVal val="#ppt_h"/>
                                          </p:val>
                                        </p:tav>
                                      </p:tavLst>
                                    </p:anim>
                                    <p:anim calcmode="lin" valueType="num">
                                      <p:cBhvr>
                                        <p:cTn id="23" dur="1000" fill="hold"/>
                                        <p:tgtEl>
                                          <p:spTgt spid="30003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0003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300036"/>
                                        </p:tgtEl>
                                        <p:attrNameLst>
                                          <p:attrName>style.visibility</p:attrName>
                                        </p:attrNameLst>
                                      </p:cBhvr>
                                      <p:to>
                                        <p:strVal val="visible"/>
                                      </p:to>
                                    </p:set>
                                    <p:anim calcmode="lin" valueType="num">
                                      <p:cBhvr>
                                        <p:cTn id="28" dur="1000" fill="hold"/>
                                        <p:tgtEl>
                                          <p:spTgt spid="300036"/>
                                        </p:tgtEl>
                                        <p:attrNameLst>
                                          <p:attrName>ppt_w</p:attrName>
                                        </p:attrNameLst>
                                      </p:cBhvr>
                                      <p:tavLst>
                                        <p:tav tm="0">
                                          <p:val>
                                            <p:fltVal val="0"/>
                                          </p:val>
                                        </p:tav>
                                        <p:tav tm="100000">
                                          <p:val>
                                            <p:strVal val="#ppt_w"/>
                                          </p:val>
                                        </p:tav>
                                      </p:tavLst>
                                    </p:anim>
                                    <p:anim calcmode="lin" valueType="num">
                                      <p:cBhvr>
                                        <p:cTn id="29" dur="1000" fill="hold"/>
                                        <p:tgtEl>
                                          <p:spTgt spid="300036"/>
                                        </p:tgtEl>
                                        <p:attrNameLst>
                                          <p:attrName>ppt_h</p:attrName>
                                        </p:attrNameLst>
                                      </p:cBhvr>
                                      <p:tavLst>
                                        <p:tav tm="0">
                                          <p:val>
                                            <p:fltVal val="0"/>
                                          </p:val>
                                        </p:tav>
                                        <p:tav tm="100000">
                                          <p:val>
                                            <p:strVal val="#ppt_h"/>
                                          </p:val>
                                        </p:tav>
                                      </p:tavLst>
                                    </p:anim>
                                    <p:anim calcmode="lin" valueType="num">
                                      <p:cBhvr>
                                        <p:cTn id="30" dur="1000" fill="hold"/>
                                        <p:tgtEl>
                                          <p:spTgt spid="30003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0003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300039"/>
                                        </p:tgtEl>
                                        <p:attrNameLst>
                                          <p:attrName>style.visibility</p:attrName>
                                        </p:attrNameLst>
                                      </p:cBhvr>
                                      <p:to>
                                        <p:strVal val="visible"/>
                                      </p:to>
                                    </p:set>
                                    <p:anim calcmode="lin" valueType="num">
                                      <p:cBhvr>
                                        <p:cTn id="35" dur="1000" fill="hold"/>
                                        <p:tgtEl>
                                          <p:spTgt spid="300039"/>
                                        </p:tgtEl>
                                        <p:attrNameLst>
                                          <p:attrName>ppt_w</p:attrName>
                                        </p:attrNameLst>
                                      </p:cBhvr>
                                      <p:tavLst>
                                        <p:tav tm="0">
                                          <p:val>
                                            <p:fltVal val="0"/>
                                          </p:val>
                                        </p:tav>
                                        <p:tav tm="100000">
                                          <p:val>
                                            <p:strVal val="#ppt_w"/>
                                          </p:val>
                                        </p:tav>
                                      </p:tavLst>
                                    </p:anim>
                                    <p:anim calcmode="lin" valueType="num">
                                      <p:cBhvr>
                                        <p:cTn id="36" dur="1000" fill="hold"/>
                                        <p:tgtEl>
                                          <p:spTgt spid="300039"/>
                                        </p:tgtEl>
                                        <p:attrNameLst>
                                          <p:attrName>ppt_h</p:attrName>
                                        </p:attrNameLst>
                                      </p:cBhvr>
                                      <p:tavLst>
                                        <p:tav tm="0">
                                          <p:val>
                                            <p:fltVal val="0"/>
                                          </p:val>
                                        </p:tav>
                                        <p:tav tm="100000">
                                          <p:val>
                                            <p:strVal val="#ppt_h"/>
                                          </p:val>
                                        </p:tav>
                                      </p:tavLst>
                                    </p:anim>
                                    <p:anim calcmode="lin" valueType="num">
                                      <p:cBhvr>
                                        <p:cTn id="37" dur="1000" fill="hold"/>
                                        <p:tgtEl>
                                          <p:spTgt spid="30003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00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ctrTitle"/>
          </p:nvPr>
        </p:nvSpPr>
        <p:spPr>
          <a:xfrm>
            <a:off x="0" y="-26988"/>
            <a:ext cx="9109075" cy="1143001"/>
          </a:xfrm>
        </p:spPr>
        <p:txBody>
          <a:bodyPr/>
          <a:lstStyle/>
          <a:p>
            <a:pPr eaLnBrk="1" hangingPunct="1">
              <a:defRPr/>
            </a:pPr>
            <a:r>
              <a:rPr lang="ar-JO" sz="4800" dirty="0">
                <a:latin typeface="Arial" panose="020B0604020202020204" pitchFamily="34" charset="0"/>
                <a:ea typeface="+mj-ea"/>
                <a:cs typeface="Arial" panose="020B0604020202020204" pitchFamily="34" charset="0"/>
              </a:rPr>
              <a:t>صندوق عظام يسوع</a:t>
            </a:r>
            <a:endParaRPr lang="en-US" sz="4800" dirty="0">
              <a:latin typeface="Arial" panose="020B0604020202020204" pitchFamily="34" charset="0"/>
              <a:ea typeface="+mj-ea"/>
              <a:cs typeface="Arial" panose="020B0604020202020204" pitchFamily="34" charset="0"/>
            </a:endParaRPr>
          </a:p>
        </p:txBody>
      </p:sp>
      <p:sp>
        <p:nvSpPr>
          <p:cNvPr id="179204" name="Rectangle 1028"/>
          <p:cNvSpPr>
            <a:spLocks noChangeArrowheads="1"/>
          </p:cNvSpPr>
          <p:nvPr/>
        </p:nvSpPr>
        <p:spPr bwMode="auto">
          <a:xfrm>
            <a:off x="4500563" y="3141663"/>
            <a:ext cx="381635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جيمس كاميرون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66563" name="Picture 1030" descr="Jesus Ossua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192213"/>
            <a:ext cx="2895600"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1031" descr="James Camer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192213"/>
            <a:ext cx="2657475"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8" name="Rectangle 1032"/>
          <p:cNvSpPr>
            <a:spLocks noChangeArrowheads="1"/>
          </p:cNvSpPr>
          <p:nvPr/>
        </p:nvSpPr>
        <p:spPr bwMode="auto">
          <a:xfrm>
            <a:off x="107950" y="4221163"/>
            <a:ext cx="89154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ar-JO" altLang="ja-JP" sz="2800" b="1" dirty="0">
                <a:effectLst>
                  <a:outerShdw blurRad="38100" dist="38100" dir="2700000" algn="tl">
                    <a:srgbClr val="000000"/>
                  </a:outerShdw>
                </a:effectLst>
                <a:latin typeface="Arial" panose="020B0604020202020204" pitchFamily="34" charset="0"/>
                <a:cs typeface="Arial" panose="020B0604020202020204" pitchFamily="34" charset="0"/>
              </a:rPr>
              <a:t>لكنهم قالوا إن اكتشاف القبر لا يقوض الاعتقاد المسيحي الأساسي بأن يسوع قام بعد ثلاثة أيام من موته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1" hangingPunct="1">
              <a:spcBef>
                <a:spcPct val="20000"/>
              </a:spcBef>
              <a:buClr>
                <a:schemeClr val="hlink"/>
              </a:buClr>
              <a:buSzPct val="70000"/>
              <a:buFont typeface="Wingdings" charset="0"/>
              <a:buNone/>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أخبار بي بي سي 26 شباط 2007</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1" hangingPunct="1">
              <a:spcBef>
                <a:spcPct val="20000"/>
              </a:spcBef>
              <a:buClr>
                <a:schemeClr val="hlink"/>
              </a:buClr>
              <a:buSzPct val="70000"/>
              <a:buFont typeface="Wingdings" charset="0"/>
              <a:buNone/>
              <a:defRPr/>
            </a:pPr>
            <a:r>
              <a:rPr lang="en-US" sz="2000" b="1" dirty="0">
                <a:effectLst>
                  <a:outerShdw blurRad="38100" dist="38100" dir="2700000" algn="tl">
                    <a:srgbClr val="000000"/>
                  </a:outerShdw>
                </a:effectLst>
                <a:latin typeface="Arial" panose="020B0604020202020204" pitchFamily="34" charset="0"/>
                <a:cs typeface="Arial" panose="020B0604020202020204" pitchFamily="34" charset="0"/>
              </a:rPr>
              <a:t>http://</a:t>
            </a:r>
            <a:r>
              <a:rPr lang="en-US" sz="2000" b="1" dirty="0" err="1">
                <a:effectLst>
                  <a:outerShdw blurRad="38100" dist="38100" dir="2700000" algn="tl">
                    <a:srgbClr val="000000"/>
                  </a:outerShdw>
                </a:effectLst>
                <a:latin typeface="Arial" panose="020B0604020202020204" pitchFamily="34" charset="0"/>
                <a:cs typeface="Arial" panose="020B0604020202020204" pitchFamily="34" charset="0"/>
              </a:rPr>
              <a:t>news.bbc.co.uk</a:t>
            </a:r>
            <a:r>
              <a:rPr lang="en-US" sz="2000" b="1" dirty="0">
                <a:effectLst>
                  <a:outerShdw blurRad="38100" dist="38100" dir="2700000" algn="tl">
                    <a:srgbClr val="000000"/>
                  </a:outerShdw>
                </a:effectLst>
                <a:latin typeface="Arial" panose="020B0604020202020204" pitchFamily="34" charset="0"/>
                <a:cs typeface="Arial" panose="020B0604020202020204" pitchFamily="34" charset="0"/>
              </a:rPr>
              <a:t>/2/hi/</a:t>
            </a:r>
            <a:r>
              <a:rPr lang="en-US" sz="2000" b="1" dirty="0" err="1">
                <a:effectLst>
                  <a:outerShdw blurRad="38100" dist="38100" dir="2700000" algn="tl">
                    <a:srgbClr val="000000"/>
                  </a:outerShdw>
                </a:effectLst>
                <a:latin typeface="Arial" panose="020B0604020202020204" pitchFamily="34" charset="0"/>
                <a:cs typeface="Arial" panose="020B0604020202020204" pitchFamily="34" charset="0"/>
              </a:rPr>
              <a:t>middle_east</a:t>
            </a:r>
            <a:r>
              <a:rPr lang="en-US" sz="2000" b="1" dirty="0">
                <a:effectLst>
                  <a:outerShdw blurRad="38100" dist="38100" dir="2700000" algn="tl">
                    <a:srgbClr val="000000"/>
                  </a:outerShdw>
                </a:effectLst>
                <a:latin typeface="Arial" panose="020B0604020202020204" pitchFamily="34" charset="0"/>
                <a:cs typeface="Arial" panose="020B0604020202020204" pitchFamily="34" charset="0"/>
              </a:rPr>
              <a:t>/6397373.stm</a:t>
            </a: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92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92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92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pPr eaLnBrk="1" hangingPunct="1">
              <a:defRPr/>
            </a:pPr>
            <a:r>
              <a:rPr lang="ar-JO" dirty="0">
                <a:latin typeface="Arial"/>
                <a:ea typeface="+mj-ea"/>
                <a:cs typeface="Arial"/>
              </a:rPr>
              <a:t>التراث الروماني</a:t>
            </a:r>
            <a:endParaRPr lang="en-US" dirty="0">
              <a:latin typeface="Arial"/>
              <a:ea typeface="+mj-ea"/>
              <a:cs typeface="Arial"/>
            </a:endParaRPr>
          </a:p>
        </p:txBody>
      </p:sp>
      <p:sp>
        <p:nvSpPr>
          <p:cNvPr id="55300" name="Text Box 4"/>
          <p:cNvSpPr txBox="1">
            <a:spLocks noChangeArrowheads="1"/>
          </p:cNvSpPr>
          <p:nvPr/>
        </p:nvSpPr>
        <p:spPr bwMode="auto">
          <a:xfrm>
            <a:off x="107950" y="1268413"/>
            <a:ext cx="2133518"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المسيحية</a:t>
            </a:r>
            <a:endParaRPr lang="en-US" sz="3600" b="1" dirty="0">
              <a:latin typeface="Arial"/>
              <a:cs typeface="Arial"/>
            </a:endParaRPr>
          </a:p>
        </p:txBody>
      </p:sp>
      <p:sp>
        <p:nvSpPr>
          <p:cNvPr id="55301" name="Text Box 5"/>
          <p:cNvSpPr txBox="1">
            <a:spLocks noChangeArrowheads="1"/>
          </p:cNvSpPr>
          <p:nvPr/>
        </p:nvSpPr>
        <p:spPr bwMode="auto">
          <a:xfrm>
            <a:off x="412750" y="2708275"/>
            <a:ext cx="28352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الوحدة</a:t>
            </a:r>
            <a:endParaRPr lang="en-US" sz="3600" b="1" dirty="0">
              <a:latin typeface="Arial"/>
              <a:cs typeface="Arial"/>
            </a:endParaRPr>
          </a:p>
        </p:txBody>
      </p:sp>
      <p:sp>
        <p:nvSpPr>
          <p:cNvPr id="55302" name="Text Box 6"/>
          <p:cNvSpPr txBox="1">
            <a:spLocks noChangeArrowheads="1"/>
          </p:cNvSpPr>
          <p:nvPr/>
        </p:nvSpPr>
        <p:spPr bwMode="auto">
          <a:xfrm>
            <a:off x="3924300" y="2781300"/>
            <a:ext cx="487045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اليهودية / جامنيا</a:t>
            </a:r>
            <a:endParaRPr lang="en-US" sz="3600" b="1" dirty="0">
              <a:latin typeface="Arial"/>
              <a:cs typeface="Arial"/>
            </a:endParaRPr>
          </a:p>
        </p:txBody>
      </p:sp>
      <p:sp>
        <p:nvSpPr>
          <p:cNvPr id="55304" name="Rectangle 8"/>
          <p:cNvSpPr>
            <a:spLocks noChangeArrowheads="1"/>
          </p:cNvSpPr>
          <p:nvPr/>
        </p:nvSpPr>
        <p:spPr bwMode="auto">
          <a:xfrm>
            <a:off x="3180110" y="1773238"/>
            <a:ext cx="253306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دمار أورشليم</a:t>
            </a:r>
            <a:endParaRPr lang="en-US" sz="3600" b="1" dirty="0">
              <a:effectLst>
                <a:outerShdw blurRad="38100" dist="38100" dir="2700000" algn="tl">
                  <a:srgbClr val="000000"/>
                </a:outerShdw>
              </a:effectLst>
              <a:latin typeface="Arial"/>
              <a:cs typeface="Arial"/>
            </a:endParaRPr>
          </a:p>
        </p:txBody>
      </p:sp>
      <p:sp>
        <p:nvSpPr>
          <p:cNvPr id="55306" name="Rectangle 10"/>
          <p:cNvSpPr>
            <a:spLocks noChangeArrowheads="1"/>
          </p:cNvSpPr>
          <p:nvPr/>
        </p:nvSpPr>
        <p:spPr bwMode="auto">
          <a:xfrm>
            <a:off x="513110" y="4648200"/>
            <a:ext cx="172835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الجنسية</a:t>
            </a:r>
            <a:endParaRPr lang="en-US" sz="3600" b="1" dirty="0">
              <a:effectLst>
                <a:outerShdw blurRad="38100" dist="38100" dir="2700000" algn="tl">
                  <a:srgbClr val="000000"/>
                </a:outerShdw>
              </a:effectLst>
              <a:latin typeface="Arial"/>
              <a:cs typeface="Arial"/>
            </a:endParaRPr>
          </a:p>
        </p:txBody>
      </p:sp>
      <p:sp>
        <p:nvSpPr>
          <p:cNvPr id="55307" name="Rectangle 11"/>
          <p:cNvSpPr>
            <a:spLocks noChangeArrowheads="1"/>
          </p:cNvSpPr>
          <p:nvPr/>
        </p:nvSpPr>
        <p:spPr bwMode="auto">
          <a:xfrm>
            <a:off x="5085109" y="5334000"/>
            <a:ext cx="160492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القانون</a:t>
            </a:r>
            <a:endParaRPr lang="en-US" sz="3600" b="1" dirty="0">
              <a:effectLst>
                <a:outerShdw blurRad="38100" dist="38100" dir="2700000" algn="tl">
                  <a:srgbClr val="000000"/>
                </a:outerShdw>
              </a:effectLst>
              <a:latin typeface="Arial"/>
              <a:cs typeface="Arial"/>
            </a:endParaRPr>
          </a:p>
        </p:txBody>
      </p:sp>
      <p:sp>
        <p:nvSpPr>
          <p:cNvPr id="55309" name="Rectangle 13"/>
          <p:cNvSpPr>
            <a:spLocks noChangeArrowheads="1"/>
          </p:cNvSpPr>
          <p:nvPr/>
        </p:nvSpPr>
        <p:spPr bwMode="auto">
          <a:xfrm>
            <a:off x="2418110" y="3505200"/>
            <a:ext cx="148790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الطرق</a:t>
            </a:r>
            <a:endParaRPr lang="en-US" sz="3600" b="1" dirty="0">
              <a:effectLst>
                <a:outerShdw blurRad="38100" dist="38100" dir="2700000" algn="tl">
                  <a:srgbClr val="000000"/>
                </a:outerShdw>
              </a:effectLst>
              <a:latin typeface="Arial"/>
              <a:cs typeface="Arial"/>
            </a:endParaRPr>
          </a:p>
        </p:txBody>
      </p:sp>
      <p:sp>
        <p:nvSpPr>
          <p:cNvPr id="55310" name="Rectangle 14"/>
          <p:cNvSpPr>
            <a:spLocks noChangeArrowheads="1"/>
          </p:cNvSpPr>
          <p:nvPr/>
        </p:nvSpPr>
        <p:spPr bwMode="auto">
          <a:xfrm>
            <a:off x="3913188" y="4583113"/>
            <a:ext cx="2746375"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التقويم</a:t>
            </a:r>
            <a:endParaRPr lang="en-US" sz="3600" b="1" dirty="0">
              <a:effectLst>
                <a:outerShdw blurRad="38100" dist="38100" dir="2700000" algn="tl">
                  <a:srgbClr val="000000"/>
                </a:outerShdw>
              </a:effectLst>
              <a:latin typeface="Arial"/>
              <a:cs typeface="Arial"/>
            </a:endParaRPr>
          </a:p>
        </p:txBody>
      </p:sp>
      <p:sp>
        <p:nvSpPr>
          <p:cNvPr id="55311" name="Rectangle 15"/>
          <p:cNvSpPr>
            <a:spLocks noChangeArrowheads="1"/>
          </p:cNvSpPr>
          <p:nvPr/>
        </p:nvSpPr>
        <p:spPr bwMode="auto">
          <a:xfrm>
            <a:off x="132110" y="5791200"/>
            <a:ext cx="251863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تأثير اللاتينية</a:t>
            </a:r>
            <a:endParaRPr lang="en-US" sz="3600" b="1" dirty="0">
              <a:effectLst>
                <a:outerShdw blurRad="38100" dist="38100" dir="2700000" algn="tl">
                  <a:srgbClr val="000000"/>
                </a:outerShdw>
              </a:effectLst>
              <a:latin typeface="Arial"/>
              <a:cs typeface="Arial"/>
            </a:endParaRPr>
          </a:p>
        </p:txBody>
      </p:sp>
      <p:sp>
        <p:nvSpPr>
          <p:cNvPr id="55312" name="Rectangle 16"/>
          <p:cNvSpPr>
            <a:spLocks noChangeArrowheads="1"/>
          </p:cNvSpPr>
          <p:nvPr/>
        </p:nvSpPr>
        <p:spPr bwMode="auto">
          <a:xfrm>
            <a:off x="5580063" y="3789363"/>
            <a:ext cx="3516312"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التكنولوجيا</a:t>
            </a:r>
            <a:endParaRPr lang="en-US" sz="3600" b="1" dirty="0">
              <a:effectLst>
                <a:outerShdw blurRad="38100" dist="38100" dir="2700000" algn="tl">
                  <a:srgbClr val="000000"/>
                </a:outerShdw>
              </a:effectLst>
              <a:latin typeface="Arial"/>
              <a:cs typeface="Arial"/>
            </a:endParaRPr>
          </a:p>
        </p:txBody>
      </p:sp>
      <p:sp>
        <p:nvSpPr>
          <p:cNvPr id="55314" name="Rectangle 18"/>
          <p:cNvSpPr>
            <a:spLocks noChangeArrowheads="1"/>
          </p:cNvSpPr>
          <p:nvPr/>
        </p:nvSpPr>
        <p:spPr bwMode="auto">
          <a:xfrm>
            <a:off x="7950200" y="141288"/>
            <a:ext cx="9797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a:cs typeface="Arial"/>
              </a:rPr>
              <a:t>93-94</a:t>
            </a:r>
            <a:endParaRPr lang="en-US" b="1" dirty="0">
              <a:effectLst>
                <a:outerShdw blurRad="38100" dist="38100" dir="2700000" algn="tl">
                  <a:srgbClr val="000000"/>
                </a:outerShdw>
              </a:effectLst>
              <a:latin typeface="Arial"/>
              <a:cs typeface="Arial"/>
            </a:endParaRPr>
          </a:p>
        </p:txBody>
      </p:sp>
      <p:sp>
        <p:nvSpPr>
          <p:cNvPr id="55315" name="Rectangle 19"/>
          <p:cNvSpPr>
            <a:spLocks noChangeArrowheads="1"/>
          </p:cNvSpPr>
          <p:nvPr/>
        </p:nvSpPr>
        <p:spPr bwMode="auto">
          <a:xfrm>
            <a:off x="6761510" y="5867400"/>
            <a:ext cx="146065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rtl="1" eaLnBrk="1" hangingPunct="1">
              <a:spcBef>
                <a:spcPct val="20000"/>
              </a:spcBef>
              <a:buClr>
                <a:schemeClr val="hlink"/>
              </a:buClr>
              <a:buSzPct val="70000"/>
              <a:buFont typeface="Wingdings" charset="0"/>
              <a:buChar char="n"/>
              <a:defRPr/>
            </a:pPr>
            <a:r>
              <a:rPr lang="ar-JO" sz="3600" b="1" dirty="0">
                <a:effectLst>
                  <a:outerShdw blurRad="38100" dist="38100" dir="2700000" algn="tl">
                    <a:srgbClr val="000000"/>
                  </a:outerShdw>
                </a:effectLst>
                <a:latin typeface="Arial"/>
                <a:cs typeface="Arial"/>
              </a:rPr>
              <a:t> السلام</a:t>
            </a:r>
            <a:endParaRPr lang="en-US" sz="36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770" decel="100000"/>
                                        <p:tgtEl>
                                          <p:spTgt spid="55300"/>
                                        </p:tgtEl>
                                      </p:cBhvr>
                                    </p:animEffect>
                                    <p:animScale>
                                      <p:cBhvr>
                                        <p:cTn id="8" dur="770" decel="100000"/>
                                        <p:tgtEl>
                                          <p:spTgt spid="55300"/>
                                        </p:tgtEl>
                                      </p:cBhvr>
                                      <p:from x="10000" y="10000"/>
                                      <p:to x="200000" y="450000"/>
                                    </p:animScale>
                                    <p:animScale>
                                      <p:cBhvr>
                                        <p:cTn id="9" dur="1230" accel="100000" fill="hold">
                                          <p:stCondLst>
                                            <p:cond delay="770"/>
                                          </p:stCondLst>
                                        </p:cTn>
                                        <p:tgtEl>
                                          <p:spTgt spid="55300"/>
                                        </p:tgtEl>
                                      </p:cBhvr>
                                      <p:from x="200000" y="450000"/>
                                      <p:to x="100000" y="100000"/>
                                    </p:animScale>
                                    <p:set>
                                      <p:cBhvr>
                                        <p:cTn id="10" dur="770" fill="hold"/>
                                        <p:tgtEl>
                                          <p:spTgt spid="55300"/>
                                        </p:tgtEl>
                                        <p:attrNameLst>
                                          <p:attrName>ppt_x</p:attrName>
                                        </p:attrNameLst>
                                      </p:cBhvr>
                                      <p:to>
                                        <p:strVal val="(0.5)"/>
                                      </p:to>
                                    </p:set>
                                    <p:anim from="(0.5)" to="(#ppt_x)" calcmode="lin" valueType="num">
                                      <p:cBhvr>
                                        <p:cTn id="11" dur="1230" accel="100000" fill="hold">
                                          <p:stCondLst>
                                            <p:cond delay="770"/>
                                          </p:stCondLst>
                                        </p:cTn>
                                        <p:tgtEl>
                                          <p:spTgt spid="55300"/>
                                        </p:tgtEl>
                                        <p:attrNameLst>
                                          <p:attrName>ppt_x</p:attrName>
                                        </p:attrNameLst>
                                      </p:cBhvr>
                                    </p:anim>
                                    <p:set>
                                      <p:cBhvr>
                                        <p:cTn id="12" dur="770" fill="hold"/>
                                        <p:tgtEl>
                                          <p:spTgt spid="55300"/>
                                        </p:tgtEl>
                                        <p:attrNameLst>
                                          <p:attrName>ppt_y</p:attrName>
                                        </p:attrNameLst>
                                      </p:cBhvr>
                                      <p:to>
                                        <p:strVal val="(#ppt_y+0.4)"/>
                                      </p:to>
                                    </p:set>
                                    <p:anim from="(#ppt_y+0.4)" to="(#ppt_y)" calcmode="lin" valueType="num">
                                      <p:cBhvr>
                                        <p:cTn id="13" dur="1230" accel="100000" fill="hold">
                                          <p:stCondLst>
                                            <p:cond delay="770"/>
                                          </p:stCondLst>
                                        </p:cTn>
                                        <p:tgtEl>
                                          <p:spTgt spid="5530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5304"/>
                                        </p:tgtEl>
                                        <p:attrNameLst>
                                          <p:attrName>style.visibility</p:attrName>
                                        </p:attrNameLst>
                                      </p:cBhvr>
                                      <p:to>
                                        <p:strVal val="visible"/>
                                      </p:to>
                                    </p:set>
                                    <p:animEffect transition="in" filter="fade">
                                      <p:cBhvr>
                                        <p:cTn id="18" dur="770" decel="100000"/>
                                        <p:tgtEl>
                                          <p:spTgt spid="55304"/>
                                        </p:tgtEl>
                                      </p:cBhvr>
                                    </p:animEffect>
                                    <p:animScale>
                                      <p:cBhvr>
                                        <p:cTn id="19" dur="770" decel="100000"/>
                                        <p:tgtEl>
                                          <p:spTgt spid="55304"/>
                                        </p:tgtEl>
                                      </p:cBhvr>
                                      <p:from x="10000" y="10000"/>
                                      <p:to x="200000" y="450000"/>
                                    </p:animScale>
                                    <p:animScale>
                                      <p:cBhvr>
                                        <p:cTn id="20" dur="1230" accel="100000" fill="hold">
                                          <p:stCondLst>
                                            <p:cond delay="770"/>
                                          </p:stCondLst>
                                        </p:cTn>
                                        <p:tgtEl>
                                          <p:spTgt spid="55304"/>
                                        </p:tgtEl>
                                      </p:cBhvr>
                                      <p:from x="200000" y="450000"/>
                                      <p:to x="100000" y="100000"/>
                                    </p:animScale>
                                    <p:set>
                                      <p:cBhvr>
                                        <p:cTn id="21" dur="770" fill="hold"/>
                                        <p:tgtEl>
                                          <p:spTgt spid="55304"/>
                                        </p:tgtEl>
                                        <p:attrNameLst>
                                          <p:attrName>ppt_x</p:attrName>
                                        </p:attrNameLst>
                                      </p:cBhvr>
                                      <p:to>
                                        <p:strVal val="(0.5)"/>
                                      </p:to>
                                    </p:set>
                                    <p:anim from="(0.5)" to="(#ppt_x)" calcmode="lin" valueType="num">
                                      <p:cBhvr>
                                        <p:cTn id="22" dur="1230" accel="100000" fill="hold">
                                          <p:stCondLst>
                                            <p:cond delay="770"/>
                                          </p:stCondLst>
                                        </p:cTn>
                                        <p:tgtEl>
                                          <p:spTgt spid="55304"/>
                                        </p:tgtEl>
                                        <p:attrNameLst>
                                          <p:attrName>ppt_x</p:attrName>
                                        </p:attrNameLst>
                                      </p:cBhvr>
                                    </p:anim>
                                    <p:set>
                                      <p:cBhvr>
                                        <p:cTn id="23" dur="770" fill="hold"/>
                                        <p:tgtEl>
                                          <p:spTgt spid="55304"/>
                                        </p:tgtEl>
                                        <p:attrNameLst>
                                          <p:attrName>ppt_y</p:attrName>
                                        </p:attrNameLst>
                                      </p:cBhvr>
                                      <p:to>
                                        <p:strVal val="(#ppt_y+0.4)"/>
                                      </p:to>
                                    </p:set>
                                    <p:anim from="(#ppt_y+0.4)" to="(#ppt_y)" calcmode="lin" valueType="num">
                                      <p:cBhvr>
                                        <p:cTn id="24" dur="1230" accel="100000" fill="hold">
                                          <p:stCondLst>
                                            <p:cond delay="770"/>
                                          </p:stCondLst>
                                        </p:cTn>
                                        <p:tgtEl>
                                          <p:spTgt spid="5530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55302"/>
                                        </p:tgtEl>
                                        <p:attrNameLst>
                                          <p:attrName>style.visibility</p:attrName>
                                        </p:attrNameLst>
                                      </p:cBhvr>
                                      <p:to>
                                        <p:strVal val="visible"/>
                                      </p:to>
                                    </p:set>
                                    <p:animEffect transition="in" filter="fade">
                                      <p:cBhvr>
                                        <p:cTn id="29" dur="770" decel="100000"/>
                                        <p:tgtEl>
                                          <p:spTgt spid="55302"/>
                                        </p:tgtEl>
                                      </p:cBhvr>
                                    </p:animEffect>
                                    <p:animScale>
                                      <p:cBhvr>
                                        <p:cTn id="30" dur="770" decel="100000"/>
                                        <p:tgtEl>
                                          <p:spTgt spid="55302"/>
                                        </p:tgtEl>
                                      </p:cBhvr>
                                      <p:from x="10000" y="10000"/>
                                      <p:to x="200000" y="450000"/>
                                    </p:animScale>
                                    <p:animScale>
                                      <p:cBhvr>
                                        <p:cTn id="31" dur="1230" accel="100000" fill="hold">
                                          <p:stCondLst>
                                            <p:cond delay="770"/>
                                          </p:stCondLst>
                                        </p:cTn>
                                        <p:tgtEl>
                                          <p:spTgt spid="55302"/>
                                        </p:tgtEl>
                                      </p:cBhvr>
                                      <p:from x="200000" y="450000"/>
                                      <p:to x="100000" y="100000"/>
                                    </p:animScale>
                                    <p:set>
                                      <p:cBhvr>
                                        <p:cTn id="32" dur="770" fill="hold"/>
                                        <p:tgtEl>
                                          <p:spTgt spid="55302"/>
                                        </p:tgtEl>
                                        <p:attrNameLst>
                                          <p:attrName>ppt_x</p:attrName>
                                        </p:attrNameLst>
                                      </p:cBhvr>
                                      <p:to>
                                        <p:strVal val="(0.5)"/>
                                      </p:to>
                                    </p:set>
                                    <p:anim from="(0.5)" to="(#ppt_x)" calcmode="lin" valueType="num">
                                      <p:cBhvr>
                                        <p:cTn id="33" dur="1230" accel="100000" fill="hold">
                                          <p:stCondLst>
                                            <p:cond delay="770"/>
                                          </p:stCondLst>
                                        </p:cTn>
                                        <p:tgtEl>
                                          <p:spTgt spid="55302"/>
                                        </p:tgtEl>
                                        <p:attrNameLst>
                                          <p:attrName>ppt_x</p:attrName>
                                        </p:attrNameLst>
                                      </p:cBhvr>
                                    </p:anim>
                                    <p:set>
                                      <p:cBhvr>
                                        <p:cTn id="34" dur="770" fill="hold"/>
                                        <p:tgtEl>
                                          <p:spTgt spid="55302"/>
                                        </p:tgtEl>
                                        <p:attrNameLst>
                                          <p:attrName>ppt_y</p:attrName>
                                        </p:attrNameLst>
                                      </p:cBhvr>
                                      <p:to>
                                        <p:strVal val="(#ppt_y+0.4)"/>
                                      </p:to>
                                    </p:set>
                                    <p:anim from="(#ppt_y+0.4)" to="(#ppt_y)" calcmode="lin" valueType="num">
                                      <p:cBhvr>
                                        <p:cTn id="35" dur="1230" accel="100000" fill="hold">
                                          <p:stCondLst>
                                            <p:cond delay="770"/>
                                          </p:stCondLst>
                                        </p:cTn>
                                        <p:tgtEl>
                                          <p:spTgt spid="55302"/>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55301"/>
                                        </p:tgtEl>
                                        <p:attrNameLst>
                                          <p:attrName>style.visibility</p:attrName>
                                        </p:attrNameLst>
                                      </p:cBhvr>
                                      <p:to>
                                        <p:strVal val="visible"/>
                                      </p:to>
                                    </p:set>
                                    <p:animEffect transition="in" filter="fade">
                                      <p:cBhvr>
                                        <p:cTn id="40" dur="770" decel="100000"/>
                                        <p:tgtEl>
                                          <p:spTgt spid="55301"/>
                                        </p:tgtEl>
                                      </p:cBhvr>
                                    </p:animEffect>
                                    <p:animScale>
                                      <p:cBhvr>
                                        <p:cTn id="41" dur="770" decel="100000"/>
                                        <p:tgtEl>
                                          <p:spTgt spid="55301"/>
                                        </p:tgtEl>
                                      </p:cBhvr>
                                      <p:from x="10000" y="10000"/>
                                      <p:to x="200000" y="450000"/>
                                    </p:animScale>
                                    <p:animScale>
                                      <p:cBhvr>
                                        <p:cTn id="42" dur="1230" accel="100000" fill="hold">
                                          <p:stCondLst>
                                            <p:cond delay="770"/>
                                          </p:stCondLst>
                                        </p:cTn>
                                        <p:tgtEl>
                                          <p:spTgt spid="55301"/>
                                        </p:tgtEl>
                                      </p:cBhvr>
                                      <p:from x="200000" y="450000"/>
                                      <p:to x="100000" y="100000"/>
                                    </p:animScale>
                                    <p:set>
                                      <p:cBhvr>
                                        <p:cTn id="43" dur="770" fill="hold"/>
                                        <p:tgtEl>
                                          <p:spTgt spid="55301"/>
                                        </p:tgtEl>
                                        <p:attrNameLst>
                                          <p:attrName>ppt_x</p:attrName>
                                        </p:attrNameLst>
                                      </p:cBhvr>
                                      <p:to>
                                        <p:strVal val="(0.5)"/>
                                      </p:to>
                                    </p:set>
                                    <p:anim from="(0.5)" to="(#ppt_x)" calcmode="lin" valueType="num">
                                      <p:cBhvr>
                                        <p:cTn id="44" dur="1230" accel="100000" fill="hold">
                                          <p:stCondLst>
                                            <p:cond delay="770"/>
                                          </p:stCondLst>
                                        </p:cTn>
                                        <p:tgtEl>
                                          <p:spTgt spid="55301"/>
                                        </p:tgtEl>
                                        <p:attrNameLst>
                                          <p:attrName>ppt_x</p:attrName>
                                        </p:attrNameLst>
                                      </p:cBhvr>
                                    </p:anim>
                                    <p:set>
                                      <p:cBhvr>
                                        <p:cTn id="45" dur="770" fill="hold"/>
                                        <p:tgtEl>
                                          <p:spTgt spid="55301"/>
                                        </p:tgtEl>
                                        <p:attrNameLst>
                                          <p:attrName>ppt_y</p:attrName>
                                        </p:attrNameLst>
                                      </p:cBhvr>
                                      <p:to>
                                        <p:strVal val="(#ppt_y+0.4)"/>
                                      </p:to>
                                    </p:set>
                                    <p:anim from="(#ppt_y+0.4)" to="(#ppt_y)" calcmode="lin" valueType="num">
                                      <p:cBhvr>
                                        <p:cTn id="46" dur="1230" accel="100000" fill="hold">
                                          <p:stCondLst>
                                            <p:cond delay="770"/>
                                          </p:stCondLst>
                                        </p:cTn>
                                        <p:tgtEl>
                                          <p:spTgt spid="553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55306"/>
                                        </p:tgtEl>
                                        <p:attrNameLst>
                                          <p:attrName>style.visibility</p:attrName>
                                        </p:attrNameLst>
                                      </p:cBhvr>
                                      <p:to>
                                        <p:strVal val="visible"/>
                                      </p:to>
                                    </p:set>
                                    <p:animEffect transition="in" filter="fade">
                                      <p:cBhvr>
                                        <p:cTn id="51" dur="770" decel="100000"/>
                                        <p:tgtEl>
                                          <p:spTgt spid="55306"/>
                                        </p:tgtEl>
                                      </p:cBhvr>
                                    </p:animEffect>
                                    <p:animScale>
                                      <p:cBhvr>
                                        <p:cTn id="52" dur="770" decel="100000"/>
                                        <p:tgtEl>
                                          <p:spTgt spid="55306"/>
                                        </p:tgtEl>
                                      </p:cBhvr>
                                      <p:from x="10000" y="10000"/>
                                      <p:to x="200000" y="450000"/>
                                    </p:animScale>
                                    <p:animScale>
                                      <p:cBhvr>
                                        <p:cTn id="53" dur="1230" accel="100000" fill="hold">
                                          <p:stCondLst>
                                            <p:cond delay="770"/>
                                          </p:stCondLst>
                                        </p:cTn>
                                        <p:tgtEl>
                                          <p:spTgt spid="55306"/>
                                        </p:tgtEl>
                                      </p:cBhvr>
                                      <p:from x="200000" y="450000"/>
                                      <p:to x="100000" y="100000"/>
                                    </p:animScale>
                                    <p:set>
                                      <p:cBhvr>
                                        <p:cTn id="54" dur="770" fill="hold"/>
                                        <p:tgtEl>
                                          <p:spTgt spid="55306"/>
                                        </p:tgtEl>
                                        <p:attrNameLst>
                                          <p:attrName>ppt_x</p:attrName>
                                        </p:attrNameLst>
                                      </p:cBhvr>
                                      <p:to>
                                        <p:strVal val="(0.5)"/>
                                      </p:to>
                                    </p:set>
                                    <p:anim from="(0.5)" to="(#ppt_x)" calcmode="lin" valueType="num">
                                      <p:cBhvr>
                                        <p:cTn id="55" dur="1230" accel="100000" fill="hold">
                                          <p:stCondLst>
                                            <p:cond delay="770"/>
                                          </p:stCondLst>
                                        </p:cTn>
                                        <p:tgtEl>
                                          <p:spTgt spid="55306"/>
                                        </p:tgtEl>
                                        <p:attrNameLst>
                                          <p:attrName>ppt_x</p:attrName>
                                        </p:attrNameLst>
                                      </p:cBhvr>
                                    </p:anim>
                                    <p:set>
                                      <p:cBhvr>
                                        <p:cTn id="56" dur="770" fill="hold"/>
                                        <p:tgtEl>
                                          <p:spTgt spid="55306"/>
                                        </p:tgtEl>
                                        <p:attrNameLst>
                                          <p:attrName>ppt_y</p:attrName>
                                        </p:attrNameLst>
                                      </p:cBhvr>
                                      <p:to>
                                        <p:strVal val="(#ppt_y+0.4)"/>
                                      </p:to>
                                    </p:set>
                                    <p:anim from="(#ppt_y+0.4)" to="(#ppt_y)" calcmode="lin" valueType="num">
                                      <p:cBhvr>
                                        <p:cTn id="57" dur="1230" accel="100000" fill="hold">
                                          <p:stCondLst>
                                            <p:cond delay="770"/>
                                          </p:stCondLst>
                                        </p:cTn>
                                        <p:tgtEl>
                                          <p:spTgt spid="55306"/>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55307"/>
                                        </p:tgtEl>
                                        <p:attrNameLst>
                                          <p:attrName>style.visibility</p:attrName>
                                        </p:attrNameLst>
                                      </p:cBhvr>
                                      <p:to>
                                        <p:strVal val="visible"/>
                                      </p:to>
                                    </p:set>
                                    <p:animEffect transition="in" filter="fade">
                                      <p:cBhvr>
                                        <p:cTn id="62" dur="770" decel="100000"/>
                                        <p:tgtEl>
                                          <p:spTgt spid="55307"/>
                                        </p:tgtEl>
                                      </p:cBhvr>
                                    </p:animEffect>
                                    <p:animScale>
                                      <p:cBhvr>
                                        <p:cTn id="63" dur="770" decel="100000"/>
                                        <p:tgtEl>
                                          <p:spTgt spid="55307"/>
                                        </p:tgtEl>
                                      </p:cBhvr>
                                      <p:from x="10000" y="10000"/>
                                      <p:to x="200000" y="450000"/>
                                    </p:animScale>
                                    <p:animScale>
                                      <p:cBhvr>
                                        <p:cTn id="64" dur="1230" accel="100000" fill="hold">
                                          <p:stCondLst>
                                            <p:cond delay="770"/>
                                          </p:stCondLst>
                                        </p:cTn>
                                        <p:tgtEl>
                                          <p:spTgt spid="55307"/>
                                        </p:tgtEl>
                                      </p:cBhvr>
                                      <p:from x="200000" y="450000"/>
                                      <p:to x="100000" y="100000"/>
                                    </p:animScale>
                                    <p:set>
                                      <p:cBhvr>
                                        <p:cTn id="65" dur="770" fill="hold"/>
                                        <p:tgtEl>
                                          <p:spTgt spid="55307"/>
                                        </p:tgtEl>
                                        <p:attrNameLst>
                                          <p:attrName>ppt_x</p:attrName>
                                        </p:attrNameLst>
                                      </p:cBhvr>
                                      <p:to>
                                        <p:strVal val="(0.5)"/>
                                      </p:to>
                                    </p:set>
                                    <p:anim from="(0.5)" to="(#ppt_x)" calcmode="lin" valueType="num">
                                      <p:cBhvr>
                                        <p:cTn id="66" dur="1230" accel="100000" fill="hold">
                                          <p:stCondLst>
                                            <p:cond delay="770"/>
                                          </p:stCondLst>
                                        </p:cTn>
                                        <p:tgtEl>
                                          <p:spTgt spid="55307"/>
                                        </p:tgtEl>
                                        <p:attrNameLst>
                                          <p:attrName>ppt_x</p:attrName>
                                        </p:attrNameLst>
                                      </p:cBhvr>
                                    </p:anim>
                                    <p:set>
                                      <p:cBhvr>
                                        <p:cTn id="67" dur="770" fill="hold"/>
                                        <p:tgtEl>
                                          <p:spTgt spid="55307"/>
                                        </p:tgtEl>
                                        <p:attrNameLst>
                                          <p:attrName>ppt_y</p:attrName>
                                        </p:attrNameLst>
                                      </p:cBhvr>
                                      <p:to>
                                        <p:strVal val="(#ppt_y+0.4)"/>
                                      </p:to>
                                    </p:set>
                                    <p:anim from="(#ppt_y+0.4)" to="(#ppt_y)" calcmode="lin" valueType="num">
                                      <p:cBhvr>
                                        <p:cTn id="68" dur="1230" accel="100000" fill="hold">
                                          <p:stCondLst>
                                            <p:cond delay="770"/>
                                          </p:stCondLst>
                                        </p:cTn>
                                        <p:tgtEl>
                                          <p:spTgt spid="55307"/>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5309"/>
                                        </p:tgtEl>
                                        <p:attrNameLst>
                                          <p:attrName>style.visibility</p:attrName>
                                        </p:attrNameLst>
                                      </p:cBhvr>
                                      <p:to>
                                        <p:strVal val="visible"/>
                                      </p:to>
                                    </p:set>
                                    <p:animEffect transition="in" filter="fade">
                                      <p:cBhvr>
                                        <p:cTn id="73" dur="770" decel="100000"/>
                                        <p:tgtEl>
                                          <p:spTgt spid="55309"/>
                                        </p:tgtEl>
                                      </p:cBhvr>
                                    </p:animEffect>
                                    <p:animScale>
                                      <p:cBhvr>
                                        <p:cTn id="74" dur="770" decel="100000"/>
                                        <p:tgtEl>
                                          <p:spTgt spid="55309"/>
                                        </p:tgtEl>
                                      </p:cBhvr>
                                      <p:from x="10000" y="10000"/>
                                      <p:to x="200000" y="450000"/>
                                    </p:animScale>
                                    <p:animScale>
                                      <p:cBhvr>
                                        <p:cTn id="75" dur="1230" accel="100000" fill="hold">
                                          <p:stCondLst>
                                            <p:cond delay="770"/>
                                          </p:stCondLst>
                                        </p:cTn>
                                        <p:tgtEl>
                                          <p:spTgt spid="55309"/>
                                        </p:tgtEl>
                                      </p:cBhvr>
                                      <p:from x="200000" y="450000"/>
                                      <p:to x="100000" y="100000"/>
                                    </p:animScale>
                                    <p:set>
                                      <p:cBhvr>
                                        <p:cTn id="76" dur="770" fill="hold"/>
                                        <p:tgtEl>
                                          <p:spTgt spid="55309"/>
                                        </p:tgtEl>
                                        <p:attrNameLst>
                                          <p:attrName>ppt_x</p:attrName>
                                        </p:attrNameLst>
                                      </p:cBhvr>
                                      <p:to>
                                        <p:strVal val="(0.5)"/>
                                      </p:to>
                                    </p:set>
                                    <p:anim from="(0.5)" to="(#ppt_x)" calcmode="lin" valueType="num">
                                      <p:cBhvr>
                                        <p:cTn id="77" dur="1230" accel="100000" fill="hold">
                                          <p:stCondLst>
                                            <p:cond delay="770"/>
                                          </p:stCondLst>
                                        </p:cTn>
                                        <p:tgtEl>
                                          <p:spTgt spid="55309"/>
                                        </p:tgtEl>
                                        <p:attrNameLst>
                                          <p:attrName>ppt_x</p:attrName>
                                        </p:attrNameLst>
                                      </p:cBhvr>
                                    </p:anim>
                                    <p:set>
                                      <p:cBhvr>
                                        <p:cTn id="78" dur="770" fill="hold"/>
                                        <p:tgtEl>
                                          <p:spTgt spid="55309"/>
                                        </p:tgtEl>
                                        <p:attrNameLst>
                                          <p:attrName>ppt_y</p:attrName>
                                        </p:attrNameLst>
                                      </p:cBhvr>
                                      <p:to>
                                        <p:strVal val="(#ppt_y+0.4)"/>
                                      </p:to>
                                    </p:set>
                                    <p:anim from="(#ppt_y+0.4)" to="(#ppt_y)" calcmode="lin" valueType="num">
                                      <p:cBhvr>
                                        <p:cTn id="79" dur="1230" accel="100000" fill="hold">
                                          <p:stCondLst>
                                            <p:cond delay="770"/>
                                          </p:stCondLst>
                                        </p:cTn>
                                        <p:tgtEl>
                                          <p:spTgt spid="55309"/>
                                        </p:tgtEl>
                                        <p:attrNameLst>
                                          <p:attrName>ppt_y</p:attrName>
                                        </p:attrNameLst>
                                      </p:cBhvr>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55312"/>
                                        </p:tgtEl>
                                        <p:attrNameLst>
                                          <p:attrName>style.visibility</p:attrName>
                                        </p:attrNameLst>
                                      </p:cBhvr>
                                      <p:to>
                                        <p:strVal val="visible"/>
                                      </p:to>
                                    </p:set>
                                    <p:animEffect transition="in" filter="fade">
                                      <p:cBhvr>
                                        <p:cTn id="84" dur="770" decel="100000"/>
                                        <p:tgtEl>
                                          <p:spTgt spid="55312"/>
                                        </p:tgtEl>
                                      </p:cBhvr>
                                    </p:animEffect>
                                    <p:animScale>
                                      <p:cBhvr>
                                        <p:cTn id="85" dur="770" decel="100000"/>
                                        <p:tgtEl>
                                          <p:spTgt spid="55312"/>
                                        </p:tgtEl>
                                      </p:cBhvr>
                                      <p:from x="10000" y="10000"/>
                                      <p:to x="200000" y="450000"/>
                                    </p:animScale>
                                    <p:animScale>
                                      <p:cBhvr>
                                        <p:cTn id="86" dur="1230" accel="100000" fill="hold">
                                          <p:stCondLst>
                                            <p:cond delay="770"/>
                                          </p:stCondLst>
                                        </p:cTn>
                                        <p:tgtEl>
                                          <p:spTgt spid="55312"/>
                                        </p:tgtEl>
                                      </p:cBhvr>
                                      <p:from x="200000" y="450000"/>
                                      <p:to x="100000" y="100000"/>
                                    </p:animScale>
                                    <p:set>
                                      <p:cBhvr>
                                        <p:cTn id="87" dur="770" fill="hold"/>
                                        <p:tgtEl>
                                          <p:spTgt spid="55312"/>
                                        </p:tgtEl>
                                        <p:attrNameLst>
                                          <p:attrName>ppt_x</p:attrName>
                                        </p:attrNameLst>
                                      </p:cBhvr>
                                      <p:to>
                                        <p:strVal val="(0.5)"/>
                                      </p:to>
                                    </p:set>
                                    <p:anim from="(0.5)" to="(#ppt_x)" calcmode="lin" valueType="num">
                                      <p:cBhvr>
                                        <p:cTn id="88" dur="1230" accel="100000" fill="hold">
                                          <p:stCondLst>
                                            <p:cond delay="770"/>
                                          </p:stCondLst>
                                        </p:cTn>
                                        <p:tgtEl>
                                          <p:spTgt spid="55312"/>
                                        </p:tgtEl>
                                        <p:attrNameLst>
                                          <p:attrName>ppt_x</p:attrName>
                                        </p:attrNameLst>
                                      </p:cBhvr>
                                    </p:anim>
                                    <p:set>
                                      <p:cBhvr>
                                        <p:cTn id="89" dur="770" fill="hold"/>
                                        <p:tgtEl>
                                          <p:spTgt spid="55312"/>
                                        </p:tgtEl>
                                        <p:attrNameLst>
                                          <p:attrName>ppt_y</p:attrName>
                                        </p:attrNameLst>
                                      </p:cBhvr>
                                      <p:to>
                                        <p:strVal val="(#ppt_y+0.4)"/>
                                      </p:to>
                                    </p:set>
                                    <p:anim from="(#ppt_y+0.4)" to="(#ppt_y)" calcmode="lin" valueType="num">
                                      <p:cBhvr>
                                        <p:cTn id="90" dur="1230" accel="100000" fill="hold">
                                          <p:stCondLst>
                                            <p:cond delay="770"/>
                                          </p:stCondLst>
                                        </p:cTn>
                                        <p:tgtEl>
                                          <p:spTgt spid="55312"/>
                                        </p:tgtEl>
                                        <p:attrNameLst>
                                          <p:attrName>ppt_y</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55315"/>
                                        </p:tgtEl>
                                        <p:attrNameLst>
                                          <p:attrName>style.visibility</p:attrName>
                                        </p:attrNameLst>
                                      </p:cBhvr>
                                      <p:to>
                                        <p:strVal val="visible"/>
                                      </p:to>
                                    </p:set>
                                    <p:animEffect transition="in" filter="fade">
                                      <p:cBhvr>
                                        <p:cTn id="95" dur="770" decel="100000"/>
                                        <p:tgtEl>
                                          <p:spTgt spid="55315"/>
                                        </p:tgtEl>
                                      </p:cBhvr>
                                    </p:animEffect>
                                    <p:animScale>
                                      <p:cBhvr>
                                        <p:cTn id="96" dur="770" decel="100000"/>
                                        <p:tgtEl>
                                          <p:spTgt spid="55315"/>
                                        </p:tgtEl>
                                      </p:cBhvr>
                                      <p:from x="10000" y="10000"/>
                                      <p:to x="200000" y="450000"/>
                                    </p:animScale>
                                    <p:animScale>
                                      <p:cBhvr>
                                        <p:cTn id="97" dur="1230" accel="100000" fill="hold">
                                          <p:stCondLst>
                                            <p:cond delay="770"/>
                                          </p:stCondLst>
                                        </p:cTn>
                                        <p:tgtEl>
                                          <p:spTgt spid="55315"/>
                                        </p:tgtEl>
                                      </p:cBhvr>
                                      <p:from x="200000" y="450000"/>
                                      <p:to x="100000" y="100000"/>
                                    </p:animScale>
                                    <p:set>
                                      <p:cBhvr>
                                        <p:cTn id="98" dur="770" fill="hold"/>
                                        <p:tgtEl>
                                          <p:spTgt spid="55315"/>
                                        </p:tgtEl>
                                        <p:attrNameLst>
                                          <p:attrName>ppt_x</p:attrName>
                                        </p:attrNameLst>
                                      </p:cBhvr>
                                      <p:to>
                                        <p:strVal val="(0.5)"/>
                                      </p:to>
                                    </p:set>
                                    <p:anim from="(0.5)" to="(#ppt_x)" calcmode="lin" valueType="num">
                                      <p:cBhvr>
                                        <p:cTn id="99" dur="1230" accel="100000" fill="hold">
                                          <p:stCondLst>
                                            <p:cond delay="770"/>
                                          </p:stCondLst>
                                        </p:cTn>
                                        <p:tgtEl>
                                          <p:spTgt spid="55315"/>
                                        </p:tgtEl>
                                        <p:attrNameLst>
                                          <p:attrName>ppt_x</p:attrName>
                                        </p:attrNameLst>
                                      </p:cBhvr>
                                    </p:anim>
                                    <p:set>
                                      <p:cBhvr>
                                        <p:cTn id="100" dur="770" fill="hold"/>
                                        <p:tgtEl>
                                          <p:spTgt spid="55315"/>
                                        </p:tgtEl>
                                        <p:attrNameLst>
                                          <p:attrName>ppt_y</p:attrName>
                                        </p:attrNameLst>
                                      </p:cBhvr>
                                      <p:to>
                                        <p:strVal val="(#ppt_y+0.4)"/>
                                      </p:to>
                                    </p:set>
                                    <p:anim from="(#ppt_y+0.4)" to="(#ppt_y)" calcmode="lin" valueType="num">
                                      <p:cBhvr>
                                        <p:cTn id="101" dur="1230" accel="100000" fill="hold">
                                          <p:stCondLst>
                                            <p:cond delay="770"/>
                                          </p:stCondLst>
                                        </p:cTn>
                                        <p:tgtEl>
                                          <p:spTgt spid="55315"/>
                                        </p:tgtEl>
                                        <p:attrNameLst>
                                          <p:attrName>ppt_y</p:attrName>
                                        </p:attrNameLst>
                                      </p:cBhvr>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55310"/>
                                        </p:tgtEl>
                                        <p:attrNameLst>
                                          <p:attrName>style.visibility</p:attrName>
                                        </p:attrNameLst>
                                      </p:cBhvr>
                                      <p:to>
                                        <p:strVal val="visible"/>
                                      </p:to>
                                    </p:set>
                                    <p:animEffect transition="in" filter="fade">
                                      <p:cBhvr>
                                        <p:cTn id="106" dur="770" decel="100000"/>
                                        <p:tgtEl>
                                          <p:spTgt spid="55310"/>
                                        </p:tgtEl>
                                      </p:cBhvr>
                                    </p:animEffect>
                                    <p:animScale>
                                      <p:cBhvr>
                                        <p:cTn id="107" dur="770" decel="100000"/>
                                        <p:tgtEl>
                                          <p:spTgt spid="55310"/>
                                        </p:tgtEl>
                                      </p:cBhvr>
                                      <p:from x="10000" y="10000"/>
                                      <p:to x="200000" y="450000"/>
                                    </p:animScale>
                                    <p:animScale>
                                      <p:cBhvr>
                                        <p:cTn id="108" dur="1230" accel="100000" fill="hold">
                                          <p:stCondLst>
                                            <p:cond delay="770"/>
                                          </p:stCondLst>
                                        </p:cTn>
                                        <p:tgtEl>
                                          <p:spTgt spid="55310"/>
                                        </p:tgtEl>
                                      </p:cBhvr>
                                      <p:from x="200000" y="450000"/>
                                      <p:to x="100000" y="100000"/>
                                    </p:animScale>
                                    <p:set>
                                      <p:cBhvr>
                                        <p:cTn id="109" dur="770" fill="hold"/>
                                        <p:tgtEl>
                                          <p:spTgt spid="55310"/>
                                        </p:tgtEl>
                                        <p:attrNameLst>
                                          <p:attrName>ppt_x</p:attrName>
                                        </p:attrNameLst>
                                      </p:cBhvr>
                                      <p:to>
                                        <p:strVal val="(0.5)"/>
                                      </p:to>
                                    </p:set>
                                    <p:anim from="(0.5)" to="(#ppt_x)" calcmode="lin" valueType="num">
                                      <p:cBhvr>
                                        <p:cTn id="110" dur="1230" accel="100000" fill="hold">
                                          <p:stCondLst>
                                            <p:cond delay="770"/>
                                          </p:stCondLst>
                                        </p:cTn>
                                        <p:tgtEl>
                                          <p:spTgt spid="55310"/>
                                        </p:tgtEl>
                                        <p:attrNameLst>
                                          <p:attrName>ppt_x</p:attrName>
                                        </p:attrNameLst>
                                      </p:cBhvr>
                                    </p:anim>
                                    <p:set>
                                      <p:cBhvr>
                                        <p:cTn id="111" dur="770" fill="hold"/>
                                        <p:tgtEl>
                                          <p:spTgt spid="55310"/>
                                        </p:tgtEl>
                                        <p:attrNameLst>
                                          <p:attrName>ppt_y</p:attrName>
                                        </p:attrNameLst>
                                      </p:cBhvr>
                                      <p:to>
                                        <p:strVal val="(#ppt_y+0.4)"/>
                                      </p:to>
                                    </p:set>
                                    <p:anim from="(#ppt_y+0.4)" to="(#ppt_y)" calcmode="lin" valueType="num">
                                      <p:cBhvr>
                                        <p:cTn id="112" dur="1230" accel="100000" fill="hold">
                                          <p:stCondLst>
                                            <p:cond delay="770"/>
                                          </p:stCondLst>
                                        </p:cTn>
                                        <p:tgtEl>
                                          <p:spTgt spid="55310"/>
                                        </p:tgtEl>
                                        <p:attrNameLst>
                                          <p:attrName>ppt_y</p:attrName>
                                        </p:attrNameLst>
                                      </p:cBhvr>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1" presetClass="entr" presetSubtype="0" fill="hold" grpId="0" nodeType="clickEffect">
                                  <p:stCondLst>
                                    <p:cond delay="0"/>
                                  </p:stCondLst>
                                  <p:childTnLst>
                                    <p:set>
                                      <p:cBhvr>
                                        <p:cTn id="116" dur="1" fill="hold">
                                          <p:stCondLst>
                                            <p:cond delay="0"/>
                                          </p:stCondLst>
                                        </p:cTn>
                                        <p:tgtEl>
                                          <p:spTgt spid="55311"/>
                                        </p:tgtEl>
                                        <p:attrNameLst>
                                          <p:attrName>style.visibility</p:attrName>
                                        </p:attrNameLst>
                                      </p:cBhvr>
                                      <p:to>
                                        <p:strVal val="visible"/>
                                      </p:to>
                                    </p:set>
                                    <p:animEffect transition="in" filter="fade">
                                      <p:cBhvr>
                                        <p:cTn id="117" dur="770" decel="100000"/>
                                        <p:tgtEl>
                                          <p:spTgt spid="55311"/>
                                        </p:tgtEl>
                                      </p:cBhvr>
                                    </p:animEffect>
                                    <p:animScale>
                                      <p:cBhvr>
                                        <p:cTn id="118" dur="770" decel="100000"/>
                                        <p:tgtEl>
                                          <p:spTgt spid="55311"/>
                                        </p:tgtEl>
                                      </p:cBhvr>
                                      <p:from x="10000" y="10000"/>
                                      <p:to x="200000" y="450000"/>
                                    </p:animScale>
                                    <p:animScale>
                                      <p:cBhvr>
                                        <p:cTn id="119" dur="1230" accel="100000" fill="hold">
                                          <p:stCondLst>
                                            <p:cond delay="770"/>
                                          </p:stCondLst>
                                        </p:cTn>
                                        <p:tgtEl>
                                          <p:spTgt spid="55311"/>
                                        </p:tgtEl>
                                      </p:cBhvr>
                                      <p:from x="200000" y="450000"/>
                                      <p:to x="100000" y="100000"/>
                                    </p:animScale>
                                    <p:set>
                                      <p:cBhvr>
                                        <p:cTn id="120" dur="770" fill="hold"/>
                                        <p:tgtEl>
                                          <p:spTgt spid="55311"/>
                                        </p:tgtEl>
                                        <p:attrNameLst>
                                          <p:attrName>ppt_x</p:attrName>
                                        </p:attrNameLst>
                                      </p:cBhvr>
                                      <p:to>
                                        <p:strVal val="(0.5)"/>
                                      </p:to>
                                    </p:set>
                                    <p:anim from="(0.5)" to="(#ppt_x)" calcmode="lin" valueType="num">
                                      <p:cBhvr>
                                        <p:cTn id="121" dur="1230" accel="100000" fill="hold">
                                          <p:stCondLst>
                                            <p:cond delay="770"/>
                                          </p:stCondLst>
                                        </p:cTn>
                                        <p:tgtEl>
                                          <p:spTgt spid="55311"/>
                                        </p:tgtEl>
                                        <p:attrNameLst>
                                          <p:attrName>ppt_x</p:attrName>
                                        </p:attrNameLst>
                                      </p:cBhvr>
                                    </p:anim>
                                    <p:set>
                                      <p:cBhvr>
                                        <p:cTn id="122" dur="770" fill="hold"/>
                                        <p:tgtEl>
                                          <p:spTgt spid="55311"/>
                                        </p:tgtEl>
                                        <p:attrNameLst>
                                          <p:attrName>ppt_y</p:attrName>
                                        </p:attrNameLst>
                                      </p:cBhvr>
                                      <p:to>
                                        <p:strVal val="(#ppt_y+0.4)"/>
                                      </p:to>
                                    </p:set>
                                    <p:anim from="(#ppt_y+0.4)" to="(#ppt_y)" calcmode="lin" valueType="num">
                                      <p:cBhvr>
                                        <p:cTn id="123" dur="1230" accel="100000" fill="hold">
                                          <p:stCondLst>
                                            <p:cond delay="770"/>
                                          </p:stCondLst>
                                        </p:cTn>
                                        <p:tgtEl>
                                          <p:spTgt spid="553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1" grpId="0"/>
      <p:bldP spid="55302" grpId="0"/>
      <p:bldP spid="55304" grpId="0"/>
      <p:bldP spid="55306" grpId="0"/>
      <p:bldP spid="55307" grpId="0"/>
      <p:bldP spid="55309" grpId="0"/>
      <p:bldP spid="55310" grpId="0"/>
      <p:bldP spid="55311" grpId="0"/>
      <p:bldP spid="55312" grpId="0"/>
      <p:bldP spid="553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1028"/>
          <p:cNvSpPr>
            <a:spLocks noGrp="1" noRot="1" noChangeArrowheads="1"/>
          </p:cNvSpPr>
          <p:nvPr>
            <p:ph type="title"/>
          </p:nvPr>
        </p:nvSpPr>
        <p:spPr>
          <a:xfrm>
            <a:off x="76200" y="115888"/>
            <a:ext cx="8229600" cy="792162"/>
          </a:xfrm>
        </p:spPr>
        <p:txBody>
          <a:bodyPr/>
          <a:lstStyle/>
          <a:p>
            <a:pPr eaLnBrk="1" hangingPunct="1">
              <a:defRPr/>
            </a:pPr>
            <a:r>
              <a:rPr lang="ar-JO" sz="3600" dirty="0">
                <a:latin typeface="Arial" panose="020B0604020202020204" pitchFamily="34" charset="0"/>
                <a:ea typeface="+mj-ea"/>
                <a:cs typeface="Arial" panose="020B0604020202020204" pitchFamily="34" charset="0"/>
              </a:rPr>
              <a:t>تطور الأحرف الرومانية</a:t>
            </a:r>
            <a:endParaRPr lang="en-US" sz="3600" dirty="0">
              <a:latin typeface="Arial" panose="020B0604020202020204" pitchFamily="34" charset="0"/>
              <a:ea typeface="+mj-ea"/>
              <a:cs typeface="Arial" panose="020B0604020202020204" pitchFamily="34" charset="0"/>
            </a:endParaRPr>
          </a:p>
        </p:txBody>
      </p:sp>
      <p:sp>
        <p:nvSpPr>
          <p:cNvPr id="70665" name="Rectangle 1033" descr="Walnut"/>
          <p:cNvSpPr>
            <a:spLocks noGrp="1" noChangeArrowheads="1"/>
          </p:cNvSpPr>
          <p:nvPr>
            <p:ph type="body" sz="half" idx="2"/>
          </p:nvPr>
        </p:nvSpPr>
        <p:spPr>
          <a:xfrm>
            <a:off x="6324600" y="1295400"/>
            <a:ext cx="2590800" cy="3505200"/>
          </a:xfrm>
          <a:blipFill dpi="0" rotWithShape="1">
            <a:blip r:embed="rId3"/>
            <a:srcRect/>
            <a:tile tx="0" ty="0" sx="100000" sy="100000" flip="none" algn="tl"/>
          </a:blipFill>
          <a:ln>
            <a:solidFill>
              <a:schemeClr val="tx1"/>
            </a:solidFill>
            <a:miter lim="800000"/>
            <a:headEnd/>
            <a:tailEnd/>
          </a:ln>
        </p:spPr>
        <p:txBody>
          <a:bodyPr/>
          <a:lstStyle/>
          <a:p>
            <a:pPr algn="r" rtl="1" eaLnBrk="1" hangingPunct="1">
              <a:lnSpc>
                <a:spcPct val="90000"/>
              </a:lnSpc>
              <a:defRPr/>
            </a:pPr>
            <a:r>
              <a:rPr lang="ar-JO" dirty="0">
                <a:latin typeface="Arial" panose="020B0604020202020204" pitchFamily="34" charset="0"/>
                <a:ea typeface="+mn-ea"/>
                <a:cs typeface="Arial" panose="020B0604020202020204" pitchFamily="34" charset="0"/>
              </a:rPr>
              <a:t>الإسبانية</a:t>
            </a:r>
            <a:endParaRPr lang="en-US" dirty="0">
              <a:latin typeface="Arial" panose="020B0604020202020204" pitchFamily="34" charset="0"/>
              <a:ea typeface="+mn-ea"/>
              <a:cs typeface="Arial" panose="020B0604020202020204" pitchFamily="34" charset="0"/>
            </a:endParaRPr>
          </a:p>
          <a:p>
            <a:pPr algn="r" rtl="1" eaLnBrk="1" hangingPunct="1">
              <a:lnSpc>
                <a:spcPct val="90000"/>
              </a:lnSpc>
              <a:defRPr/>
            </a:pPr>
            <a:r>
              <a:rPr lang="ar-JO" dirty="0">
                <a:latin typeface="Arial" panose="020B0604020202020204" pitchFamily="34" charset="0"/>
                <a:ea typeface="+mn-ea"/>
                <a:cs typeface="Arial" panose="020B0604020202020204" pitchFamily="34" charset="0"/>
              </a:rPr>
              <a:t>البرتغالية</a:t>
            </a:r>
            <a:endParaRPr lang="en-US" dirty="0">
              <a:latin typeface="Arial" panose="020B0604020202020204" pitchFamily="34" charset="0"/>
              <a:ea typeface="+mn-ea"/>
              <a:cs typeface="Arial" panose="020B0604020202020204" pitchFamily="34" charset="0"/>
            </a:endParaRPr>
          </a:p>
          <a:p>
            <a:pPr algn="r" rtl="1" eaLnBrk="1" hangingPunct="1">
              <a:lnSpc>
                <a:spcPct val="90000"/>
              </a:lnSpc>
              <a:defRPr/>
            </a:pPr>
            <a:r>
              <a:rPr lang="ar-JO" dirty="0">
                <a:latin typeface="Arial" panose="020B0604020202020204" pitchFamily="34" charset="0"/>
                <a:ea typeface="+mn-ea"/>
                <a:cs typeface="Arial" panose="020B0604020202020204" pitchFamily="34" charset="0"/>
              </a:rPr>
              <a:t>الفرنسية</a:t>
            </a:r>
            <a:endParaRPr lang="en-US" dirty="0">
              <a:latin typeface="Arial" panose="020B0604020202020204" pitchFamily="34" charset="0"/>
              <a:ea typeface="+mn-ea"/>
              <a:cs typeface="Arial" panose="020B0604020202020204" pitchFamily="34" charset="0"/>
            </a:endParaRPr>
          </a:p>
          <a:p>
            <a:pPr algn="r" rtl="1" eaLnBrk="1" hangingPunct="1">
              <a:lnSpc>
                <a:spcPct val="90000"/>
              </a:lnSpc>
              <a:defRPr/>
            </a:pPr>
            <a:r>
              <a:rPr lang="ar-JO" dirty="0">
                <a:latin typeface="Arial" panose="020B0604020202020204" pitchFamily="34" charset="0"/>
                <a:ea typeface="+mn-ea"/>
                <a:cs typeface="Arial" panose="020B0604020202020204" pitchFamily="34" charset="0"/>
              </a:rPr>
              <a:t>الإيطالية</a:t>
            </a:r>
            <a:endParaRPr lang="en-US" dirty="0">
              <a:latin typeface="Arial" panose="020B0604020202020204" pitchFamily="34" charset="0"/>
              <a:ea typeface="+mn-ea"/>
              <a:cs typeface="Arial" panose="020B0604020202020204" pitchFamily="34" charset="0"/>
            </a:endParaRPr>
          </a:p>
          <a:p>
            <a:pPr algn="r" rtl="1" eaLnBrk="1" hangingPunct="1">
              <a:lnSpc>
                <a:spcPct val="90000"/>
              </a:lnSpc>
              <a:defRPr/>
            </a:pPr>
            <a:r>
              <a:rPr lang="ar-JO" dirty="0">
                <a:latin typeface="Arial" panose="020B0604020202020204" pitchFamily="34" charset="0"/>
                <a:ea typeface="+mn-ea"/>
                <a:cs typeface="Arial" panose="020B0604020202020204" pitchFamily="34" charset="0"/>
              </a:rPr>
              <a:t>الرومانية</a:t>
            </a:r>
            <a:endParaRPr lang="en-US" dirty="0">
              <a:latin typeface="Arial" panose="020B0604020202020204" pitchFamily="34" charset="0"/>
              <a:ea typeface="+mn-ea"/>
              <a:cs typeface="Arial" panose="020B0604020202020204" pitchFamily="34" charset="0"/>
            </a:endParaRPr>
          </a:p>
          <a:p>
            <a:pPr algn="ctr" rtl="1" eaLnBrk="1" hangingPunct="1">
              <a:lnSpc>
                <a:spcPct val="90000"/>
              </a:lnSpc>
              <a:buFont typeface="Wingdings" charset="0"/>
              <a:buNone/>
              <a:defRPr/>
            </a:pPr>
            <a:r>
              <a:rPr lang="ar-JO" sz="3200" dirty="0">
                <a:latin typeface="Arial" panose="020B0604020202020204" pitchFamily="34" charset="0"/>
                <a:ea typeface="+mn-ea"/>
                <a:cs typeface="Arial" panose="020B0604020202020204" pitchFamily="34" charset="0"/>
              </a:rPr>
              <a:t>= اللغات الرومانسية</a:t>
            </a:r>
            <a:endParaRPr lang="en-US" sz="3200" dirty="0">
              <a:latin typeface="Arial" panose="020B0604020202020204" pitchFamily="34" charset="0"/>
              <a:ea typeface="+mn-ea"/>
              <a:cs typeface="Arial" panose="020B0604020202020204" pitchFamily="34" charset="0"/>
            </a:endParaRPr>
          </a:p>
        </p:txBody>
      </p:sp>
      <p:pic>
        <p:nvPicPr>
          <p:cNvPr id="172035" name="Picture 1029" descr="Alphabet"/>
          <p:cNvPicPr>
            <a:picLocks noChangeAspect="1" noChangeArrowheads="1"/>
          </p:cNvPicPr>
          <p:nvPr/>
        </p:nvPicPr>
        <p:blipFill>
          <a:blip r:embed="rId4" cstate="screen">
            <a:extLst>
              <a:ext uri="{28A0092B-C50C-407E-A947-70E740481C1C}">
                <a14:useLocalDpi xmlns:a14="http://schemas.microsoft.com/office/drawing/2010/main"/>
              </a:ext>
            </a:extLst>
          </a:blip>
          <a:srcRect l="8871" t="16209" r="10013"/>
          <a:stretch>
            <a:fillRect/>
          </a:stretch>
        </p:blipFill>
        <p:spPr bwMode="auto">
          <a:xfrm rot="-1098191">
            <a:off x="828675" y="1295400"/>
            <a:ext cx="3438525" cy="541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2" name="Rectangle 1030"/>
          <p:cNvSpPr>
            <a:spLocks noChangeArrowheads="1"/>
          </p:cNvSpPr>
          <p:nvPr/>
        </p:nvSpPr>
        <p:spPr bwMode="auto">
          <a:xfrm>
            <a:off x="8388350" y="76200"/>
            <a:ext cx="59824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94أ</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0663" name="Rectangle 1031" descr="Walnut"/>
          <p:cNvSpPr>
            <a:spLocks noRot="1" noChangeArrowheads="1"/>
          </p:cNvSpPr>
          <p:nvPr/>
        </p:nvSpPr>
        <p:spPr bwMode="auto">
          <a:xfrm>
            <a:off x="4038600" y="2286000"/>
            <a:ext cx="1295400" cy="838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ar-JO" sz="36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اللاتينية</a:t>
            </a:r>
            <a:endParaRPr lang="en-US" sz="36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0666" name="AutoShape 1034" descr="Walnut"/>
          <p:cNvSpPr>
            <a:spLocks noChangeArrowheads="1"/>
          </p:cNvSpPr>
          <p:nvPr/>
        </p:nvSpPr>
        <p:spPr bwMode="auto">
          <a:xfrm>
            <a:off x="5410200" y="2362200"/>
            <a:ext cx="8382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70668" name="Rectangle 1036" descr="Purple mesh"/>
          <p:cNvSpPr>
            <a:spLocks noRot="1" noChangeArrowheads="1"/>
          </p:cNvSpPr>
          <p:nvPr/>
        </p:nvSpPr>
        <p:spPr bwMode="auto">
          <a:xfrm>
            <a:off x="5638800" y="5257800"/>
            <a:ext cx="2246313" cy="9144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ar-JO" sz="36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الإنجليزية ؟</a:t>
            </a:r>
            <a:endParaRPr lang="en-US" sz="36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dissolve">
                                      <p:cBhvr>
                                        <p:cTn id="7" dur="500"/>
                                        <p:tgtEl>
                                          <p:spTgt spid="7066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0666"/>
                                        </p:tgtEl>
                                        <p:attrNameLst>
                                          <p:attrName>style.visibility</p:attrName>
                                        </p:attrNameLst>
                                      </p:cBhvr>
                                      <p:to>
                                        <p:strVal val="visible"/>
                                      </p:to>
                                    </p:set>
                                    <p:animEffect transition="in" filter="dissolve">
                                      <p:cBhvr>
                                        <p:cTn id="11" dur="500"/>
                                        <p:tgtEl>
                                          <p:spTgt spid="7066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0665">
                                            <p:bg/>
                                          </p:spTgt>
                                        </p:tgtEl>
                                        <p:attrNameLst>
                                          <p:attrName>style.visibility</p:attrName>
                                        </p:attrNameLst>
                                      </p:cBhvr>
                                      <p:to>
                                        <p:strVal val="visible"/>
                                      </p:to>
                                    </p:set>
                                    <p:animEffect transition="in" filter="dissolve">
                                      <p:cBhvr>
                                        <p:cTn id="15" dur="500"/>
                                        <p:tgtEl>
                                          <p:spTgt spid="70665">
                                            <p:bg/>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0665">
                                            <p:txEl>
                                              <p:pRg st="0" end="0"/>
                                            </p:txEl>
                                          </p:spTgt>
                                        </p:tgtEl>
                                        <p:attrNameLst>
                                          <p:attrName>style.visibility</p:attrName>
                                        </p:attrNameLst>
                                      </p:cBhvr>
                                      <p:to>
                                        <p:strVal val="visible"/>
                                      </p:to>
                                    </p:set>
                                    <p:animEffect transition="in" filter="dissolve">
                                      <p:cBhvr>
                                        <p:cTn id="19" dur="500"/>
                                        <p:tgtEl>
                                          <p:spTgt spid="70665">
                                            <p:txEl>
                                              <p:pRg st="0" end="0"/>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0665">
                                            <p:txEl>
                                              <p:pRg st="1" end="1"/>
                                            </p:txEl>
                                          </p:spTgt>
                                        </p:tgtEl>
                                        <p:attrNameLst>
                                          <p:attrName>style.visibility</p:attrName>
                                        </p:attrNameLst>
                                      </p:cBhvr>
                                      <p:to>
                                        <p:strVal val="visible"/>
                                      </p:to>
                                    </p:set>
                                    <p:animEffect transition="in" filter="dissolve">
                                      <p:cBhvr>
                                        <p:cTn id="23" dur="500"/>
                                        <p:tgtEl>
                                          <p:spTgt spid="70665">
                                            <p:txEl>
                                              <p:pRg st="1" end="1"/>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70665">
                                            <p:txEl>
                                              <p:pRg st="2" end="2"/>
                                            </p:txEl>
                                          </p:spTgt>
                                        </p:tgtEl>
                                        <p:attrNameLst>
                                          <p:attrName>style.visibility</p:attrName>
                                        </p:attrNameLst>
                                      </p:cBhvr>
                                      <p:to>
                                        <p:strVal val="visible"/>
                                      </p:to>
                                    </p:set>
                                    <p:animEffect transition="in" filter="dissolve">
                                      <p:cBhvr>
                                        <p:cTn id="27" dur="500"/>
                                        <p:tgtEl>
                                          <p:spTgt spid="70665">
                                            <p:txEl>
                                              <p:pRg st="2" end="2"/>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70665">
                                            <p:txEl>
                                              <p:pRg st="3" end="3"/>
                                            </p:txEl>
                                          </p:spTgt>
                                        </p:tgtEl>
                                        <p:attrNameLst>
                                          <p:attrName>style.visibility</p:attrName>
                                        </p:attrNameLst>
                                      </p:cBhvr>
                                      <p:to>
                                        <p:strVal val="visible"/>
                                      </p:to>
                                    </p:set>
                                    <p:animEffect transition="in" filter="dissolve">
                                      <p:cBhvr>
                                        <p:cTn id="31" dur="500"/>
                                        <p:tgtEl>
                                          <p:spTgt spid="70665">
                                            <p:txEl>
                                              <p:pRg st="3" end="3"/>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70665">
                                            <p:txEl>
                                              <p:pRg st="4" end="4"/>
                                            </p:txEl>
                                          </p:spTgt>
                                        </p:tgtEl>
                                        <p:attrNameLst>
                                          <p:attrName>style.visibility</p:attrName>
                                        </p:attrNameLst>
                                      </p:cBhvr>
                                      <p:to>
                                        <p:strVal val="visible"/>
                                      </p:to>
                                    </p:set>
                                    <p:animEffect transition="in" filter="dissolve">
                                      <p:cBhvr>
                                        <p:cTn id="35" dur="500"/>
                                        <p:tgtEl>
                                          <p:spTgt spid="70665">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0665">
                                            <p:txEl>
                                              <p:pRg st="5" end="5"/>
                                            </p:txEl>
                                          </p:spTgt>
                                        </p:tgtEl>
                                        <p:attrNameLst>
                                          <p:attrName>style.visibility</p:attrName>
                                        </p:attrNameLst>
                                      </p:cBhvr>
                                      <p:to>
                                        <p:strVal val="visible"/>
                                      </p:to>
                                    </p:set>
                                    <p:animEffect transition="in" filter="dissolve">
                                      <p:cBhvr>
                                        <p:cTn id="40" dur="500"/>
                                        <p:tgtEl>
                                          <p:spTgt spid="70665">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0668"/>
                                        </p:tgtEl>
                                        <p:attrNameLst>
                                          <p:attrName>style.visibility</p:attrName>
                                        </p:attrNameLst>
                                      </p:cBhvr>
                                      <p:to>
                                        <p:strVal val="visible"/>
                                      </p:to>
                                    </p:set>
                                    <p:animEffect transition="in" filter="dissolve">
                                      <p:cBhvr>
                                        <p:cTn id="45"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build="p" animBg="1"/>
      <p:bldP spid="70663" grpId="0" animBg="1"/>
      <p:bldP spid="7066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idx="4294967295"/>
          </p:nvPr>
        </p:nvSpPr>
        <p:spPr>
          <a:xfrm>
            <a:off x="0" y="274638"/>
            <a:ext cx="8229600" cy="11430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ar-JO" dirty="0">
                <a:latin typeface="Arial" panose="020B0604020202020204" pitchFamily="34" charset="0"/>
                <a:ea typeface="+mj-ea"/>
                <a:cs typeface="Arial" panose="020B0604020202020204" pitchFamily="34" charset="0"/>
              </a:rPr>
              <a:t>التقويم الروماني</a:t>
            </a:r>
            <a:endParaRPr lang="en-US" dirty="0">
              <a:latin typeface="Arial" panose="020B0604020202020204" pitchFamily="34" charset="0"/>
              <a:ea typeface="+mj-ea"/>
              <a:cs typeface="Arial" panose="020B0604020202020204" pitchFamily="34" charset="0"/>
            </a:endParaRPr>
          </a:p>
        </p:txBody>
      </p:sp>
      <p:grpSp>
        <p:nvGrpSpPr>
          <p:cNvPr id="174082" name="Group 7"/>
          <p:cNvGrpSpPr>
            <a:grpSpLocks/>
          </p:cNvGrpSpPr>
          <p:nvPr/>
        </p:nvGrpSpPr>
        <p:grpSpPr bwMode="auto">
          <a:xfrm>
            <a:off x="304800" y="1939925"/>
            <a:ext cx="8458200" cy="4349750"/>
            <a:chOff x="384" y="1580"/>
            <a:chExt cx="5328" cy="2740"/>
          </a:xfrm>
        </p:grpSpPr>
        <p:pic>
          <p:nvPicPr>
            <p:cNvPr id="174086" name="Picture 4" descr="Calendar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7" name="Picture 5" descr="Calend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 y="1580"/>
              <a:ext cx="3408" cy="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2" name="Rectangle 8"/>
          <p:cNvSpPr>
            <a:spLocks noChangeArrowheads="1"/>
          </p:cNvSpPr>
          <p:nvPr/>
        </p:nvSpPr>
        <p:spPr bwMode="auto">
          <a:xfrm>
            <a:off x="0" y="1412875"/>
            <a:ext cx="91440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57353" name="Text Box 9"/>
          <p:cNvSpPr txBox="1">
            <a:spLocks noChangeArrowheads="1"/>
          </p:cNvSpPr>
          <p:nvPr/>
        </p:nvSpPr>
        <p:spPr bwMode="auto">
          <a:xfrm>
            <a:off x="-36513" y="1484313"/>
            <a:ext cx="9288463"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ar-JO" dirty="0">
                <a:latin typeface="Arial" panose="020B0604020202020204" pitchFamily="34" charset="0"/>
                <a:cs typeface="Arial" panose="020B0604020202020204" pitchFamily="34" charset="0"/>
              </a:rPr>
              <a:t>أدى كل اسم شهر لاتيني إلى نفس الإسم الإنجليزي لذلك الشهر</a:t>
            </a:r>
            <a:endParaRPr lang="en-US" dirty="0">
              <a:latin typeface="Arial" panose="020B0604020202020204" pitchFamily="34" charset="0"/>
              <a:cs typeface="Arial" panose="020B0604020202020204" pitchFamily="34" charset="0"/>
            </a:endParaRPr>
          </a:p>
        </p:txBody>
      </p:sp>
      <p:sp>
        <p:nvSpPr>
          <p:cNvPr id="57354" name="Rectangle 10"/>
          <p:cNvSpPr>
            <a:spLocks noChangeArrowheads="1"/>
          </p:cNvSpPr>
          <p:nvPr/>
        </p:nvSpPr>
        <p:spPr bwMode="auto">
          <a:xfrm>
            <a:off x="8316913" y="76200"/>
            <a:ext cx="73129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94ب</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idx="4294967295"/>
          </p:nvPr>
        </p:nvSpPr>
        <p:spPr>
          <a:xfrm>
            <a:off x="6019800" y="274638"/>
            <a:ext cx="2590800" cy="3840162"/>
          </a:xfrm>
        </p:spPr>
        <p:txBody>
          <a:bodyPr/>
          <a:lstStyle/>
          <a:p>
            <a:pPr eaLnBrk="1" hangingPunct="1">
              <a:defRPr/>
            </a:pPr>
            <a:r>
              <a:rPr lang="ar-JO" dirty="0">
                <a:ea typeface="+mj-ea"/>
                <a:cs typeface="+mj-cs"/>
              </a:rPr>
              <a:t>الألعاب الرومانية</a:t>
            </a:r>
            <a:endParaRPr lang="en-US" dirty="0">
              <a:ea typeface="+mj-ea"/>
              <a:cs typeface="+mj-cs"/>
            </a:endParaRPr>
          </a:p>
        </p:txBody>
      </p:sp>
      <p:pic>
        <p:nvPicPr>
          <p:cNvPr id="176130" name="Picture 4" descr="Gam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34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4" descr="Mi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8925" y="0"/>
            <a:ext cx="5045075" cy="714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2" descr="Water droplets"/>
          <p:cNvSpPr>
            <a:spLocks noGrp="1" noRot="1" noChangeArrowheads="1"/>
          </p:cNvSpPr>
          <p:nvPr>
            <p:ph type="title" idx="4294967295"/>
          </p:nvPr>
        </p:nvSpPr>
        <p:spPr>
          <a:xfrm>
            <a:off x="0" y="4724400"/>
            <a:ext cx="5943600" cy="21336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eaLnBrk="1" hangingPunct="1">
              <a:defRPr/>
            </a:pPr>
            <a:r>
              <a:rPr lang="ar-JO" dirty="0">
                <a:solidFill>
                  <a:schemeClr val="bg2"/>
                </a:solidFill>
                <a:latin typeface="Arial"/>
                <a:ea typeface="+mj-ea"/>
                <a:cs typeface="Arial"/>
              </a:rPr>
              <a:t>التكنولوجيا الرومانية</a:t>
            </a:r>
            <a:endParaRPr lang="en-US" dirty="0">
              <a:solidFill>
                <a:schemeClr val="bg2"/>
              </a:solidFill>
              <a:latin typeface="Arial"/>
              <a:ea typeface="+mj-ea"/>
              <a:cs typeface="Arial"/>
            </a:endParaRPr>
          </a:p>
        </p:txBody>
      </p:sp>
      <p:sp>
        <p:nvSpPr>
          <p:cNvPr id="66565" name="Rectangle 5" descr="Water droplets"/>
          <p:cNvSpPr>
            <a:spLocks noRot="1" noChangeArrowheads="1"/>
          </p:cNvSpPr>
          <p:nvPr/>
        </p:nvSpPr>
        <p:spPr bwMode="auto">
          <a:xfrm>
            <a:off x="0" y="1371600"/>
            <a:ext cx="5257800" cy="17526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nchor="ctr"/>
          <a:lstStyle/>
          <a:p>
            <a:pPr algn="ctr" eaLnBrk="1" hangingPunct="1">
              <a:defRPr/>
            </a:pPr>
            <a:r>
              <a:rPr lang="ar-JO" sz="3600" b="1" dirty="0">
                <a:solidFill>
                  <a:schemeClr val="bg2"/>
                </a:solidFill>
                <a:latin typeface="Arial"/>
                <a:cs typeface="Arial"/>
              </a:rPr>
              <a:t>هذه الطاحونة المائية تطحن ما يكفي من الدقيق لإطعام 80 ألف شخص</a:t>
            </a:r>
            <a:endParaRPr lang="en-US" sz="3600" b="1" dirty="0">
              <a:solidFill>
                <a:schemeClr val="bg2"/>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p:cTn id="7" dur="1000" fill="hold"/>
                                        <p:tgtEl>
                                          <p:spTgt spid="66565"/>
                                        </p:tgtEl>
                                        <p:attrNameLst>
                                          <p:attrName>ppt_w</p:attrName>
                                        </p:attrNameLst>
                                      </p:cBhvr>
                                      <p:tavLst>
                                        <p:tav tm="0">
                                          <p:val>
                                            <p:fltVal val="0"/>
                                          </p:val>
                                        </p:tav>
                                        <p:tav tm="100000">
                                          <p:val>
                                            <p:strVal val="#ppt_w"/>
                                          </p:val>
                                        </p:tav>
                                      </p:tavLst>
                                    </p:anim>
                                    <p:anim calcmode="lin" valueType="num">
                                      <p:cBhvr>
                                        <p:cTn id="8" dur="1000" fill="hold"/>
                                        <p:tgtEl>
                                          <p:spTgt spid="66565"/>
                                        </p:tgtEl>
                                        <p:attrNameLst>
                                          <p:attrName>ppt_h</p:attrName>
                                        </p:attrNameLst>
                                      </p:cBhvr>
                                      <p:tavLst>
                                        <p:tav tm="0">
                                          <p:val>
                                            <p:fltVal val="0"/>
                                          </p:val>
                                        </p:tav>
                                        <p:tav tm="100000">
                                          <p:val>
                                            <p:strVal val="#ppt_h"/>
                                          </p:val>
                                        </p:tav>
                                      </p:tavLst>
                                    </p:anim>
                                    <p:anim calcmode="lin" valueType="num">
                                      <p:cBhvr>
                                        <p:cTn id="9" dur="1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65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5" descr="Roa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1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Rot="1" noChangeArrowheads="1"/>
          </p:cNvSpPr>
          <p:nvPr>
            <p:ph type="title"/>
          </p:nvPr>
        </p:nvSpPr>
        <p:spPr>
          <a:xfrm>
            <a:off x="0" y="152400"/>
            <a:ext cx="5943600" cy="838200"/>
          </a:xfrm>
        </p:spPr>
        <p:txBody>
          <a:bodyPr/>
          <a:lstStyle/>
          <a:p>
            <a:pPr eaLnBrk="1" hangingPunct="1">
              <a:defRPr/>
            </a:pPr>
            <a:r>
              <a:rPr lang="ar-JO" sz="4000" dirty="0">
                <a:latin typeface="Arial"/>
                <a:ea typeface="+mj-ea"/>
                <a:cs typeface="Arial"/>
              </a:rPr>
              <a:t>الطرق والزراعة</a:t>
            </a:r>
            <a:endParaRPr lang="en-US" sz="4000" dirty="0">
              <a:latin typeface="Arial"/>
              <a:ea typeface="+mj-ea"/>
              <a:cs typeface="Arial"/>
            </a:endParaRPr>
          </a:p>
        </p:txBody>
      </p:sp>
      <p:pic>
        <p:nvPicPr>
          <p:cNvPr id="180227" name="Picture 9" descr="Roads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97700" y="-12700"/>
            <a:ext cx="21463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0" name="Line 10"/>
          <p:cNvSpPr>
            <a:spLocks noChangeShapeType="1"/>
          </p:cNvSpPr>
          <p:nvPr/>
        </p:nvSpPr>
        <p:spPr bwMode="auto">
          <a:xfrm>
            <a:off x="7086600" y="0"/>
            <a:ext cx="533400" cy="6858000"/>
          </a:xfrm>
          <a:prstGeom prst="line">
            <a:avLst/>
          </a:prstGeom>
          <a:noFill/>
          <a:ln w="762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600">
              <a:latin typeface="Arial"/>
              <a:cs typeface="Arial"/>
            </a:endParaRPr>
          </a:p>
        </p:txBody>
      </p:sp>
      <p:sp>
        <p:nvSpPr>
          <p:cNvPr id="56337" name="Rectangle 17"/>
          <p:cNvSpPr>
            <a:spLocks noRot="1" noChangeArrowheads="1"/>
          </p:cNvSpPr>
          <p:nvPr/>
        </p:nvSpPr>
        <p:spPr bwMode="auto">
          <a:xfrm>
            <a:off x="3048000" y="1295400"/>
            <a:ext cx="3352800" cy="990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r>
              <a:rPr lang="ar-JO" b="1" dirty="0">
                <a:solidFill>
                  <a:schemeClr val="tx2"/>
                </a:solidFill>
                <a:effectLst>
                  <a:outerShdw blurRad="38100" dist="38100" dir="2700000" algn="tl">
                    <a:srgbClr val="000000"/>
                  </a:outerShdw>
                </a:effectLst>
                <a:latin typeface="Arial"/>
                <a:cs typeface="Arial"/>
              </a:rPr>
              <a:t>الطريق المحلي</a:t>
            </a:r>
            <a:br>
              <a:rPr lang="en-US" b="1" dirty="0">
                <a:solidFill>
                  <a:schemeClr val="tx2"/>
                </a:solidFill>
                <a:effectLst>
                  <a:outerShdw blurRad="38100" dist="38100" dir="2700000" algn="tl">
                    <a:srgbClr val="000000"/>
                  </a:outerShdw>
                </a:effectLst>
                <a:latin typeface="Arial"/>
                <a:cs typeface="Arial"/>
              </a:rPr>
            </a:br>
            <a:r>
              <a:rPr lang="ar-JO" b="1" dirty="0">
                <a:solidFill>
                  <a:schemeClr val="tx2"/>
                </a:solidFill>
                <a:effectLst>
                  <a:outerShdw blurRad="38100" dist="38100" dir="2700000" algn="tl">
                    <a:srgbClr val="000000"/>
                  </a:outerShdw>
                </a:effectLst>
                <a:latin typeface="Arial"/>
                <a:cs typeface="Arial"/>
              </a:rPr>
              <a:t>الطريق الروماني</a:t>
            </a:r>
            <a:endParaRPr lang="en-US" b="1" dirty="0">
              <a:solidFill>
                <a:schemeClr val="tx2"/>
              </a:solidFill>
              <a:effectLst>
                <a:outerShdw blurRad="38100" dist="38100" dir="2700000" algn="tl">
                  <a:srgbClr val="000000"/>
                </a:outerShdw>
              </a:effectLst>
              <a:latin typeface="Arial"/>
              <a:cs typeface="Arial"/>
            </a:endParaRPr>
          </a:p>
        </p:txBody>
      </p:sp>
      <p:grpSp>
        <p:nvGrpSpPr>
          <p:cNvPr id="56336" name="Group 16"/>
          <p:cNvGrpSpPr>
            <a:grpSpLocks/>
          </p:cNvGrpSpPr>
          <p:nvPr/>
        </p:nvGrpSpPr>
        <p:grpSpPr bwMode="auto">
          <a:xfrm>
            <a:off x="7132638" y="-20638"/>
            <a:ext cx="2336800" cy="4532313"/>
            <a:chOff x="4493" y="-13"/>
            <a:chExt cx="1472" cy="2855"/>
          </a:xfrm>
        </p:grpSpPr>
        <p:sp>
          <p:nvSpPr>
            <p:cNvPr id="56334" name="Freeform 14"/>
            <p:cNvSpPr>
              <a:spLocks/>
            </p:cNvSpPr>
            <p:nvPr/>
          </p:nvSpPr>
          <p:spPr bwMode="auto">
            <a:xfrm>
              <a:off x="4493" y="-13"/>
              <a:ext cx="832" cy="1581"/>
            </a:xfrm>
            <a:custGeom>
              <a:avLst/>
              <a:gdLst>
                <a:gd name="T0" fmla="*/ 0 w 832"/>
                <a:gd name="T1" fmla="*/ 0 h 1581"/>
                <a:gd name="T2" fmla="*/ 77 w 832"/>
                <a:gd name="T3" fmla="*/ 32 h 1581"/>
                <a:gd name="T4" fmla="*/ 179 w 832"/>
                <a:gd name="T5" fmla="*/ 71 h 1581"/>
                <a:gd name="T6" fmla="*/ 262 w 832"/>
                <a:gd name="T7" fmla="*/ 115 h 1581"/>
                <a:gd name="T8" fmla="*/ 326 w 832"/>
                <a:gd name="T9" fmla="*/ 154 h 1581"/>
                <a:gd name="T10" fmla="*/ 493 w 832"/>
                <a:gd name="T11" fmla="*/ 128 h 1581"/>
                <a:gd name="T12" fmla="*/ 576 w 832"/>
                <a:gd name="T13" fmla="*/ 141 h 1581"/>
                <a:gd name="T14" fmla="*/ 614 w 832"/>
                <a:gd name="T15" fmla="*/ 167 h 1581"/>
                <a:gd name="T16" fmla="*/ 627 w 832"/>
                <a:gd name="T17" fmla="*/ 186 h 1581"/>
                <a:gd name="T18" fmla="*/ 646 w 832"/>
                <a:gd name="T19" fmla="*/ 199 h 1581"/>
                <a:gd name="T20" fmla="*/ 685 w 832"/>
                <a:gd name="T21" fmla="*/ 250 h 1581"/>
                <a:gd name="T22" fmla="*/ 749 w 832"/>
                <a:gd name="T23" fmla="*/ 307 h 1581"/>
                <a:gd name="T24" fmla="*/ 787 w 832"/>
                <a:gd name="T25" fmla="*/ 359 h 1581"/>
                <a:gd name="T26" fmla="*/ 813 w 832"/>
                <a:gd name="T27" fmla="*/ 397 h 1581"/>
                <a:gd name="T28" fmla="*/ 832 w 832"/>
                <a:gd name="T29" fmla="*/ 627 h 1581"/>
                <a:gd name="T30" fmla="*/ 825 w 832"/>
                <a:gd name="T31" fmla="*/ 896 h 1581"/>
                <a:gd name="T32" fmla="*/ 774 w 832"/>
                <a:gd name="T33" fmla="*/ 973 h 1581"/>
                <a:gd name="T34" fmla="*/ 755 w 832"/>
                <a:gd name="T35" fmla="*/ 999 h 1581"/>
                <a:gd name="T36" fmla="*/ 742 w 832"/>
                <a:gd name="T37" fmla="*/ 1037 h 1581"/>
                <a:gd name="T38" fmla="*/ 704 w 832"/>
                <a:gd name="T39" fmla="*/ 1306 h 1581"/>
                <a:gd name="T40" fmla="*/ 665 w 832"/>
                <a:gd name="T41" fmla="*/ 1325 h 1581"/>
                <a:gd name="T42" fmla="*/ 685 w 832"/>
                <a:gd name="T43" fmla="*/ 158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2" h="1581">
                  <a:moveTo>
                    <a:pt x="0" y="0"/>
                  </a:moveTo>
                  <a:cubicBezTo>
                    <a:pt x="27" y="10"/>
                    <a:pt x="49" y="24"/>
                    <a:pt x="77" y="32"/>
                  </a:cubicBezTo>
                  <a:cubicBezTo>
                    <a:pt x="109" y="54"/>
                    <a:pt x="146" y="53"/>
                    <a:pt x="179" y="71"/>
                  </a:cubicBezTo>
                  <a:cubicBezTo>
                    <a:pt x="212" y="90"/>
                    <a:pt x="227" y="107"/>
                    <a:pt x="262" y="115"/>
                  </a:cubicBezTo>
                  <a:cubicBezTo>
                    <a:pt x="284" y="132"/>
                    <a:pt x="301" y="145"/>
                    <a:pt x="326" y="154"/>
                  </a:cubicBezTo>
                  <a:cubicBezTo>
                    <a:pt x="393" y="149"/>
                    <a:pt x="434" y="144"/>
                    <a:pt x="493" y="128"/>
                  </a:cubicBezTo>
                  <a:cubicBezTo>
                    <a:pt x="494" y="128"/>
                    <a:pt x="558" y="131"/>
                    <a:pt x="576" y="141"/>
                  </a:cubicBezTo>
                  <a:cubicBezTo>
                    <a:pt x="589" y="149"/>
                    <a:pt x="614" y="167"/>
                    <a:pt x="614" y="167"/>
                  </a:cubicBezTo>
                  <a:cubicBezTo>
                    <a:pt x="618" y="173"/>
                    <a:pt x="622" y="181"/>
                    <a:pt x="627" y="186"/>
                  </a:cubicBezTo>
                  <a:cubicBezTo>
                    <a:pt x="632" y="191"/>
                    <a:pt x="641" y="193"/>
                    <a:pt x="646" y="199"/>
                  </a:cubicBezTo>
                  <a:cubicBezTo>
                    <a:pt x="664" y="222"/>
                    <a:pt x="654" y="230"/>
                    <a:pt x="685" y="250"/>
                  </a:cubicBezTo>
                  <a:cubicBezTo>
                    <a:pt x="699" y="272"/>
                    <a:pt x="725" y="300"/>
                    <a:pt x="749" y="307"/>
                  </a:cubicBezTo>
                  <a:cubicBezTo>
                    <a:pt x="774" y="324"/>
                    <a:pt x="774" y="335"/>
                    <a:pt x="787" y="359"/>
                  </a:cubicBezTo>
                  <a:cubicBezTo>
                    <a:pt x="794" y="372"/>
                    <a:pt x="813" y="397"/>
                    <a:pt x="813" y="397"/>
                  </a:cubicBezTo>
                  <a:cubicBezTo>
                    <a:pt x="817" y="528"/>
                    <a:pt x="802" y="545"/>
                    <a:pt x="832" y="627"/>
                  </a:cubicBezTo>
                  <a:cubicBezTo>
                    <a:pt x="830" y="717"/>
                    <a:pt x="829" y="806"/>
                    <a:pt x="825" y="896"/>
                  </a:cubicBezTo>
                  <a:cubicBezTo>
                    <a:pt x="824" y="919"/>
                    <a:pt x="785" y="957"/>
                    <a:pt x="774" y="973"/>
                  </a:cubicBezTo>
                  <a:cubicBezTo>
                    <a:pt x="768" y="982"/>
                    <a:pt x="755" y="999"/>
                    <a:pt x="755" y="999"/>
                  </a:cubicBezTo>
                  <a:cubicBezTo>
                    <a:pt x="751" y="1012"/>
                    <a:pt x="743" y="1024"/>
                    <a:pt x="742" y="1037"/>
                  </a:cubicBezTo>
                  <a:cubicBezTo>
                    <a:pt x="739" y="1076"/>
                    <a:pt x="742" y="1258"/>
                    <a:pt x="704" y="1306"/>
                  </a:cubicBezTo>
                  <a:cubicBezTo>
                    <a:pt x="694" y="1318"/>
                    <a:pt x="679" y="1321"/>
                    <a:pt x="665" y="1325"/>
                  </a:cubicBezTo>
                  <a:cubicBezTo>
                    <a:pt x="669" y="1415"/>
                    <a:pt x="685" y="1494"/>
                    <a:pt x="685" y="1581"/>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600">
                <a:latin typeface="Arial"/>
                <a:cs typeface="Arial"/>
              </a:endParaRPr>
            </a:p>
          </p:txBody>
        </p:sp>
        <p:sp>
          <p:nvSpPr>
            <p:cNvPr id="56335" name="Freeform 15"/>
            <p:cNvSpPr>
              <a:spLocks/>
            </p:cNvSpPr>
            <p:nvPr/>
          </p:nvSpPr>
          <p:spPr bwMode="auto">
            <a:xfrm>
              <a:off x="5173" y="1551"/>
              <a:ext cx="792" cy="1291"/>
            </a:xfrm>
            <a:custGeom>
              <a:avLst/>
              <a:gdLst>
                <a:gd name="T0" fmla="*/ 5 w 792"/>
                <a:gd name="T1" fmla="*/ 11 h 1291"/>
                <a:gd name="T2" fmla="*/ 24 w 792"/>
                <a:gd name="T3" fmla="*/ 49 h 1291"/>
                <a:gd name="T4" fmla="*/ 75 w 792"/>
                <a:gd name="T5" fmla="*/ 228 h 1291"/>
                <a:gd name="T6" fmla="*/ 107 w 792"/>
                <a:gd name="T7" fmla="*/ 337 h 1291"/>
                <a:gd name="T8" fmla="*/ 139 w 792"/>
                <a:gd name="T9" fmla="*/ 395 h 1291"/>
                <a:gd name="T10" fmla="*/ 152 w 792"/>
                <a:gd name="T11" fmla="*/ 414 h 1291"/>
                <a:gd name="T12" fmla="*/ 184 w 792"/>
                <a:gd name="T13" fmla="*/ 465 h 1291"/>
                <a:gd name="T14" fmla="*/ 229 w 792"/>
                <a:gd name="T15" fmla="*/ 516 h 1291"/>
                <a:gd name="T16" fmla="*/ 293 w 792"/>
                <a:gd name="T17" fmla="*/ 580 h 1291"/>
                <a:gd name="T18" fmla="*/ 312 w 792"/>
                <a:gd name="T19" fmla="*/ 599 h 1291"/>
                <a:gd name="T20" fmla="*/ 395 w 792"/>
                <a:gd name="T21" fmla="*/ 631 h 1291"/>
                <a:gd name="T22" fmla="*/ 459 w 792"/>
                <a:gd name="T23" fmla="*/ 766 h 1291"/>
                <a:gd name="T24" fmla="*/ 485 w 792"/>
                <a:gd name="T25" fmla="*/ 823 h 1291"/>
                <a:gd name="T26" fmla="*/ 504 w 792"/>
                <a:gd name="T27" fmla="*/ 881 h 1291"/>
                <a:gd name="T28" fmla="*/ 542 w 792"/>
                <a:gd name="T29" fmla="*/ 939 h 1291"/>
                <a:gd name="T30" fmla="*/ 561 w 792"/>
                <a:gd name="T31" fmla="*/ 996 h 1291"/>
                <a:gd name="T32" fmla="*/ 613 w 792"/>
                <a:gd name="T33" fmla="*/ 1073 h 1291"/>
                <a:gd name="T34" fmla="*/ 670 w 792"/>
                <a:gd name="T35" fmla="*/ 1156 h 1291"/>
                <a:gd name="T36" fmla="*/ 741 w 792"/>
                <a:gd name="T37" fmla="*/ 1246 h 1291"/>
                <a:gd name="T38" fmla="*/ 753 w 792"/>
                <a:gd name="T39" fmla="*/ 1265 h 1291"/>
                <a:gd name="T40" fmla="*/ 785 w 792"/>
                <a:gd name="T41" fmla="*/ 1284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2" h="1291">
                  <a:moveTo>
                    <a:pt x="5" y="11"/>
                  </a:moveTo>
                  <a:cubicBezTo>
                    <a:pt x="20" y="59"/>
                    <a:pt x="0" y="0"/>
                    <a:pt x="24" y="49"/>
                  </a:cubicBezTo>
                  <a:cubicBezTo>
                    <a:pt x="46" y="93"/>
                    <a:pt x="63" y="178"/>
                    <a:pt x="75" y="228"/>
                  </a:cubicBezTo>
                  <a:cubicBezTo>
                    <a:pt x="80" y="270"/>
                    <a:pt x="83" y="302"/>
                    <a:pt x="107" y="337"/>
                  </a:cubicBezTo>
                  <a:cubicBezTo>
                    <a:pt x="118" y="371"/>
                    <a:pt x="110" y="351"/>
                    <a:pt x="139" y="395"/>
                  </a:cubicBezTo>
                  <a:cubicBezTo>
                    <a:pt x="143" y="401"/>
                    <a:pt x="152" y="414"/>
                    <a:pt x="152" y="414"/>
                  </a:cubicBezTo>
                  <a:cubicBezTo>
                    <a:pt x="160" y="440"/>
                    <a:pt x="161" y="449"/>
                    <a:pt x="184" y="465"/>
                  </a:cubicBezTo>
                  <a:cubicBezTo>
                    <a:pt x="197" y="492"/>
                    <a:pt x="200" y="507"/>
                    <a:pt x="229" y="516"/>
                  </a:cubicBezTo>
                  <a:cubicBezTo>
                    <a:pt x="240" y="551"/>
                    <a:pt x="262" y="560"/>
                    <a:pt x="293" y="580"/>
                  </a:cubicBezTo>
                  <a:cubicBezTo>
                    <a:pt x="301" y="585"/>
                    <a:pt x="305" y="594"/>
                    <a:pt x="312" y="599"/>
                  </a:cubicBezTo>
                  <a:cubicBezTo>
                    <a:pt x="336" y="615"/>
                    <a:pt x="369" y="615"/>
                    <a:pt x="395" y="631"/>
                  </a:cubicBezTo>
                  <a:cubicBezTo>
                    <a:pt x="422" y="673"/>
                    <a:pt x="431" y="725"/>
                    <a:pt x="459" y="766"/>
                  </a:cubicBezTo>
                  <a:cubicBezTo>
                    <a:pt x="466" y="788"/>
                    <a:pt x="472" y="804"/>
                    <a:pt x="485" y="823"/>
                  </a:cubicBezTo>
                  <a:cubicBezTo>
                    <a:pt x="491" y="842"/>
                    <a:pt x="494" y="863"/>
                    <a:pt x="504" y="881"/>
                  </a:cubicBezTo>
                  <a:cubicBezTo>
                    <a:pt x="515" y="901"/>
                    <a:pt x="534" y="917"/>
                    <a:pt x="542" y="939"/>
                  </a:cubicBezTo>
                  <a:cubicBezTo>
                    <a:pt x="549" y="958"/>
                    <a:pt x="546" y="982"/>
                    <a:pt x="561" y="996"/>
                  </a:cubicBezTo>
                  <a:cubicBezTo>
                    <a:pt x="586" y="1020"/>
                    <a:pt x="594" y="1045"/>
                    <a:pt x="613" y="1073"/>
                  </a:cubicBezTo>
                  <a:cubicBezTo>
                    <a:pt x="622" y="1103"/>
                    <a:pt x="651" y="1131"/>
                    <a:pt x="670" y="1156"/>
                  </a:cubicBezTo>
                  <a:cubicBezTo>
                    <a:pt x="684" y="1195"/>
                    <a:pt x="706" y="1223"/>
                    <a:pt x="741" y="1246"/>
                  </a:cubicBezTo>
                  <a:cubicBezTo>
                    <a:pt x="745" y="1252"/>
                    <a:pt x="747" y="1261"/>
                    <a:pt x="753" y="1265"/>
                  </a:cubicBezTo>
                  <a:cubicBezTo>
                    <a:pt x="792" y="1291"/>
                    <a:pt x="771" y="1253"/>
                    <a:pt x="785" y="1284"/>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600">
                <a:latin typeface="Arial"/>
                <a:cs typeface="Arial"/>
              </a:endParaRPr>
            </a:p>
          </p:txBody>
        </p:sp>
      </p:grpSp>
      <p:grpSp>
        <p:nvGrpSpPr>
          <p:cNvPr id="56328" name="Group 8"/>
          <p:cNvGrpSpPr>
            <a:grpSpLocks/>
          </p:cNvGrpSpPr>
          <p:nvPr/>
        </p:nvGrpSpPr>
        <p:grpSpPr bwMode="auto">
          <a:xfrm>
            <a:off x="3273425" y="3810000"/>
            <a:ext cx="5870575" cy="3048000"/>
            <a:chOff x="2062" y="2400"/>
            <a:chExt cx="3698" cy="1920"/>
          </a:xfrm>
        </p:grpSpPr>
        <p:pic>
          <p:nvPicPr>
            <p:cNvPr id="180237" name="Picture 4" descr="Flyover"/>
            <p:cNvPicPr>
              <a:picLocks noChangeAspect="1" noChangeArrowheads="1"/>
            </p:cNvPicPr>
            <p:nvPr/>
          </p:nvPicPr>
          <p:blipFill>
            <a:blip r:embed="rId5" cstate="screen">
              <a:extLst>
                <a:ext uri="{28A0092B-C50C-407E-A947-70E740481C1C}">
                  <a14:useLocalDpi xmlns:a14="http://schemas.microsoft.com/office/drawing/2010/main"/>
                </a:ext>
              </a:extLst>
            </a:blip>
            <a:srcRect t="39999"/>
            <a:stretch>
              <a:fillRect/>
            </a:stretch>
          </p:blipFill>
          <p:spPr bwMode="auto">
            <a:xfrm>
              <a:off x="2062" y="2592"/>
              <a:ext cx="3698"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38" name="Picture 7" descr="Flyover"/>
            <p:cNvPicPr>
              <a:picLocks noChangeAspect="1" noChangeArrowheads="1"/>
            </p:cNvPicPr>
            <p:nvPr/>
          </p:nvPicPr>
          <p:blipFill>
            <a:blip r:embed="rId5" cstate="screen">
              <a:extLst>
                <a:ext uri="{28A0092B-C50C-407E-A947-70E740481C1C}">
                  <a14:useLocalDpi xmlns:a14="http://schemas.microsoft.com/office/drawing/2010/main"/>
                </a:ext>
              </a:extLst>
            </a:blip>
            <a:srcRect l="53271" t="33333"/>
            <a:stretch>
              <a:fillRect/>
            </a:stretch>
          </p:blipFill>
          <p:spPr bwMode="auto">
            <a:xfrm>
              <a:off x="4032" y="2400"/>
              <a:ext cx="1728" cy="1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6326" name="Rectangle 6"/>
          <p:cNvSpPr>
            <a:spLocks noRot="1" noChangeArrowheads="1"/>
          </p:cNvSpPr>
          <p:nvPr/>
        </p:nvSpPr>
        <p:spPr bwMode="auto">
          <a:xfrm>
            <a:off x="3048000" y="2514600"/>
            <a:ext cx="3505200" cy="16764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b="1" dirty="0">
                <a:solidFill>
                  <a:schemeClr val="tx2"/>
                </a:solidFill>
                <a:effectLst>
                  <a:outerShdw blurRad="38100" dist="38100" dir="2700000" algn="tl">
                    <a:srgbClr val="000000"/>
                  </a:outerShdw>
                </a:effectLst>
                <a:latin typeface="Arial"/>
                <a:cs typeface="Arial"/>
              </a:rPr>
              <a:t>أوقف الرومان جميع الاختناقات المرورية في ألدبورو من خلال بناء طريق جانبي</a:t>
            </a:r>
            <a:endParaRPr lang="en-US" b="1" dirty="0">
              <a:solidFill>
                <a:schemeClr val="tx2"/>
              </a:solidFill>
              <a:effectLst>
                <a:outerShdw blurRad="38100" dist="38100" dir="2700000" algn="tl">
                  <a:srgbClr val="000000"/>
                </a:outerShdw>
              </a:effectLst>
              <a:latin typeface="Arial"/>
              <a:cs typeface="Arial"/>
            </a:endParaRPr>
          </a:p>
        </p:txBody>
      </p:sp>
      <p:sp>
        <p:nvSpPr>
          <p:cNvPr id="56338" name="Line 18"/>
          <p:cNvSpPr>
            <a:spLocks noChangeShapeType="1"/>
          </p:cNvSpPr>
          <p:nvPr/>
        </p:nvSpPr>
        <p:spPr bwMode="auto">
          <a:xfrm>
            <a:off x="5486400" y="1524000"/>
            <a:ext cx="685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600">
              <a:latin typeface="Arial"/>
              <a:cs typeface="Arial"/>
            </a:endParaRPr>
          </a:p>
        </p:txBody>
      </p:sp>
      <p:sp>
        <p:nvSpPr>
          <p:cNvPr id="56339" name="Line 19"/>
          <p:cNvSpPr>
            <a:spLocks noChangeShapeType="1"/>
          </p:cNvSpPr>
          <p:nvPr/>
        </p:nvSpPr>
        <p:spPr bwMode="auto">
          <a:xfrm>
            <a:off x="5486400" y="1981200"/>
            <a:ext cx="685800" cy="0"/>
          </a:xfrm>
          <a:prstGeom prst="line">
            <a:avLst/>
          </a:prstGeom>
          <a:noFill/>
          <a:ln w="762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600">
              <a:latin typeface="Arial"/>
              <a:cs typeface="Arial"/>
            </a:endParaRPr>
          </a:p>
        </p:txBody>
      </p:sp>
      <p:sp>
        <p:nvSpPr>
          <p:cNvPr id="56340" name="Rectangle 20"/>
          <p:cNvSpPr>
            <a:spLocks noRot="1" noChangeArrowheads="1"/>
          </p:cNvSpPr>
          <p:nvPr/>
        </p:nvSpPr>
        <p:spPr bwMode="auto">
          <a:xfrm>
            <a:off x="0" y="5562600"/>
            <a:ext cx="3276600" cy="990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b="1" dirty="0">
                <a:latin typeface="Arial"/>
                <a:cs typeface="Arial"/>
              </a:rPr>
              <a:t>402300 كم من الشوارع</a:t>
            </a:r>
            <a:endParaRPr lang="en-US" b="1" dirty="0">
              <a:latin typeface="Arial"/>
              <a:cs typeface="Arial"/>
            </a:endParaRPr>
          </a:p>
        </p:txBody>
      </p:sp>
      <p:sp>
        <p:nvSpPr>
          <p:cNvPr id="56341" name="Rectangle 21"/>
          <p:cNvSpPr>
            <a:spLocks noChangeArrowheads="1"/>
          </p:cNvSpPr>
          <p:nvPr/>
        </p:nvSpPr>
        <p:spPr bwMode="auto">
          <a:xfrm>
            <a:off x="8597900" y="76200"/>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a:cs typeface="Arial"/>
              </a:rPr>
              <a:t>94</a:t>
            </a:r>
            <a:endParaRPr lang="en-US"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37">
                                            <p:bg/>
                                          </p:spTgt>
                                        </p:tgtEl>
                                        <p:attrNameLst>
                                          <p:attrName>style.visibility</p:attrName>
                                        </p:attrNameLst>
                                      </p:cBhvr>
                                      <p:to>
                                        <p:strVal val="visible"/>
                                      </p:to>
                                    </p:set>
                                    <p:animEffect transition="in" filter="dissolve">
                                      <p:cBhvr>
                                        <p:cTn id="7" dur="500"/>
                                        <p:tgtEl>
                                          <p:spTgt spid="5633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337">
                                            <p:txEl>
                                              <p:pRg st="0" end="0"/>
                                            </p:txEl>
                                          </p:spTgt>
                                        </p:tgtEl>
                                        <p:attrNameLst>
                                          <p:attrName>style.visibility</p:attrName>
                                        </p:attrNameLst>
                                      </p:cBhvr>
                                      <p:to>
                                        <p:strVal val="visible"/>
                                      </p:to>
                                    </p:set>
                                    <p:animEffect transition="in" filter="dissolve">
                                      <p:cBhvr>
                                        <p:cTn id="10" dur="500"/>
                                        <p:tgtEl>
                                          <p:spTgt spid="56337">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6338"/>
                                        </p:tgtEl>
                                        <p:attrNameLst>
                                          <p:attrName>style.visibility</p:attrName>
                                        </p:attrNameLst>
                                      </p:cBhvr>
                                      <p:to>
                                        <p:strVal val="visible"/>
                                      </p:to>
                                    </p:set>
                                    <p:animEffect transition="in" filter="wipe(down)">
                                      <p:cBhvr>
                                        <p:cTn id="13" dur="500"/>
                                        <p:tgtEl>
                                          <p:spTgt spid="563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6336"/>
                                        </p:tgtEl>
                                        <p:attrNameLst>
                                          <p:attrName>style.visibility</p:attrName>
                                        </p:attrNameLst>
                                      </p:cBhvr>
                                      <p:to>
                                        <p:strVal val="visible"/>
                                      </p:to>
                                    </p:set>
                                    <p:animEffect transition="in" filter="wipe(up)">
                                      <p:cBhvr>
                                        <p:cTn id="18" dur="5000"/>
                                        <p:tgtEl>
                                          <p:spTgt spid="56336"/>
                                        </p:tgtEl>
                                      </p:cBhvr>
                                    </p:animEffect>
                                  </p:childTnLst>
                                </p:cTn>
                              </p:par>
                            </p:childTnLst>
                          </p:cTn>
                        </p:par>
                        <p:par>
                          <p:cTn id="19" fill="hold" nodeType="afterGroup">
                            <p:stCondLst>
                              <p:cond delay="5000"/>
                            </p:stCondLst>
                            <p:childTnLst>
                              <p:par>
                                <p:cTn id="20" presetID="22" presetClass="entr" presetSubtype="4" fill="hold" nodeType="afterEffect">
                                  <p:stCondLst>
                                    <p:cond delay="0"/>
                                  </p:stCondLst>
                                  <p:childTnLst>
                                    <p:set>
                                      <p:cBhvr>
                                        <p:cTn id="21" dur="1" fill="hold">
                                          <p:stCondLst>
                                            <p:cond delay="0"/>
                                          </p:stCondLst>
                                        </p:cTn>
                                        <p:tgtEl>
                                          <p:spTgt spid="56339"/>
                                        </p:tgtEl>
                                        <p:attrNameLst>
                                          <p:attrName>style.visibility</p:attrName>
                                        </p:attrNameLst>
                                      </p:cBhvr>
                                      <p:to>
                                        <p:strVal val="visible"/>
                                      </p:to>
                                    </p:set>
                                    <p:animEffect transition="in" filter="wipe(down)">
                                      <p:cBhvr>
                                        <p:cTn id="22" dur="500"/>
                                        <p:tgtEl>
                                          <p:spTgt spid="56339"/>
                                        </p:tgtEl>
                                      </p:cBhvr>
                                    </p:animEffect>
                                  </p:childTnLst>
                                </p:cTn>
                              </p:par>
                              <p:par>
                                <p:cTn id="23" presetID="22" presetClass="entr" presetSubtype="1" fill="hold" nodeType="withEffect">
                                  <p:stCondLst>
                                    <p:cond delay="0"/>
                                  </p:stCondLst>
                                  <p:childTnLst>
                                    <p:set>
                                      <p:cBhvr>
                                        <p:cTn id="24" dur="1" fill="hold">
                                          <p:stCondLst>
                                            <p:cond delay="0"/>
                                          </p:stCondLst>
                                        </p:cTn>
                                        <p:tgtEl>
                                          <p:spTgt spid="56330"/>
                                        </p:tgtEl>
                                        <p:attrNameLst>
                                          <p:attrName>style.visibility</p:attrName>
                                        </p:attrNameLst>
                                      </p:cBhvr>
                                      <p:to>
                                        <p:strVal val="visible"/>
                                      </p:to>
                                    </p:set>
                                    <p:animEffect transition="in" filter="wipe(up)">
                                      <p:cBhvr>
                                        <p:cTn id="25" dur="500"/>
                                        <p:tgtEl>
                                          <p:spTgt spid="563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56326"/>
                                        </p:tgtEl>
                                        <p:attrNameLst>
                                          <p:attrName>style.visibility</p:attrName>
                                        </p:attrNameLst>
                                      </p:cBhvr>
                                      <p:to>
                                        <p:strVal val="visible"/>
                                      </p:to>
                                    </p:set>
                                    <p:animEffect transition="in" filter="fade">
                                      <p:cBhvr>
                                        <p:cTn id="30" dur="770" decel="100000"/>
                                        <p:tgtEl>
                                          <p:spTgt spid="56326"/>
                                        </p:tgtEl>
                                      </p:cBhvr>
                                    </p:animEffect>
                                    <p:animScale>
                                      <p:cBhvr>
                                        <p:cTn id="31" dur="770" decel="100000"/>
                                        <p:tgtEl>
                                          <p:spTgt spid="56326"/>
                                        </p:tgtEl>
                                      </p:cBhvr>
                                      <p:from x="10000" y="10000"/>
                                      <p:to x="200000" y="450000"/>
                                    </p:animScale>
                                    <p:animScale>
                                      <p:cBhvr>
                                        <p:cTn id="32" dur="1230" accel="100000" fill="hold">
                                          <p:stCondLst>
                                            <p:cond delay="770"/>
                                          </p:stCondLst>
                                        </p:cTn>
                                        <p:tgtEl>
                                          <p:spTgt spid="56326"/>
                                        </p:tgtEl>
                                      </p:cBhvr>
                                      <p:from x="200000" y="450000"/>
                                      <p:to x="100000" y="100000"/>
                                    </p:animScale>
                                    <p:set>
                                      <p:cBhvr>
                                        <p:cTn id="33" dur="770" fill="hold"/>
                                        <p:tgtEl>
                                          <p:spTgt spid="56326"/>
                                        </p:tgtEl>
                                        <p:attrNameLst>
                                          <p:attrName>ppt_x</p:attrName>
                                        </p:attrNameLst>
                                      </p:cBhvr>
                                      <p:to>
                                        <p:strVal val="(0.5)"/>
                                      </p:to>
                                    </p:set>
                                    <p:anim from="(0.5)" to="(#ppt_x)" calcmode="lin" valueType="num">
                                      <p:cBhvr>
                                        <p:cTn id="34" dur="1230" accel="100000" fill="hold">
                                          <p:stCondLst>
                                            <p:cond delay="770"/>
                                          </p:stCondLst>
                                        </p:cTn>
                                        <p:tgtEl>
                                          <p:spTgt spid="56326"/>
                                        </p:tgtEl>
                                        <p:attrNameLst>
                                          <p:attrName>ppt_x</p:attrName>
                                        </p:attrNameLst>
                                      </p:cBhvr>
                                    </p:anim>
                                    <p:set>
                                      <p:cBhvr>
                                        <p:cTn id="35" dur="770" fill="hold"/>
                                        <p:tgtEl>
                                          <p:spTgt spid="56326"/>
                                        </p:tgtEl>
                                        <p:attrNameLst>
                                          <p:attrName>ppt_y</p:attrName>
                                        </p:attrNameLst>
                                      </p:cBhvr>
                                      <p:to>
                                        <p:strVal val="(#ppt_y+0.4)"/>
                                      </p:to>
                                    </p:set>
                                    <p:anim from="(#ppt_y+0.4)" to="(#ppt_y)" calcmode="lin" valueType="num">
                                      <p:cBhvr>
                                        <p:cTn id="36" dur="1230" accel="100000" fill="hold">
                                          <p:stCondLst>
                                            <p:cond delay="770"/>
                                          </p:stCondLst>
                                        </p:cTn>
                                        <p:tgtEl>
                                          <p:spTgt spid="56326"/>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5" presetClass="entr" presetSubtype="0" fill="hold" nodeType="clickEffect">
                                  <p:stCondLst>
                                    <p:cond delay="0"/>
                                  </p:stCondLst>
                                  <p:childTnLst>
                                    <p:set>
                                      <p:cBhvr>
                                        <p:cTn id="40" dur="1" fill="hold">
                                          <p:stCondLst>
                                            <p:cond delay="0"/>
                                          </p:stCondLst>
                                        </p:cTn>
                                        <p:tgtEl>
                                          <p:spTgt spid="56328"/>
                                        </p:tgtEl>
                                        <p:attrNameLst>
                                          <p:attrName>style.visibility</p:attrName>
                                        </p:attrNameLst>
                                      </p:cBhvr>
                                      <p:to>
                                        <p:strVal val="visible"/>
                                      </p:to>
                                    </p:set>
                                    <p:animEffect transition="in" filter="fade">
                                      <p:cBhvr>
                                        <p:cTn id="41" dur="2000"/>
                                        <p:tgtEl>
                                          <p:spTgt spid="56328"/>
                                        </p:tgtEl>
                                      </p:cBhvr>
                                    </p:animEffect>
                                    <p:anim calcmode="lin" valueType="num">
                                      <p:cBhvr>
                                        <p:cTn id="42" dur="2000" fill="hold"/>
                                        <p:tgtEl>
                                          <p:spTgt spid="56328"/>
                                        </p:tgtEl>
                                        <p:attrNameLst>
                                          <p:attrName>style.rotation</p:attrName>
                                        </p:attrNameLst>
                                      </p:cBhvr>
                                      <p:tavLst>
                                        <p:tav tm="0">
                                          <p:val>
                                            <p:fltVal val="720"/>
                                          </p:val>
                                        </p:tav>
                                        <p:tav tm="100000">
                                          <p:val>
                                            <p:fltVal val="0"/>
                                          </p:val>
                                        </p:tav>
                                      </p:tavLst>
                                    </p:anim>
                                    <p:anim calcmode="lin" valueType="num">
                                      <p:cBhvr>
                                        <p:cTn id="43" dur="2000" fill="hold"/>
                                        <p:tgtEl>
                                          <p:spTgt spid="56328"/>
                                        </p:tgtEl>
                                        <p:attrNameLst>
                                          <p:attrName>ppt_h</p:attrName>
                                        </p:attrNameLst>
                                      </p:cBhvr>
                                      <p:tavLst>
                                        <p:tav tm="0">
                                          <p:val>
                                            <p:fltVal val="0"/>
                                          </p:val>
                                        </p:tav>
                                        <p:tav tm="100000">
                                          <p:val>
                                            <p:strVal val="#ppt_h"/>
                                          </p:val>
                                        </p:tav>
                                      </p:tavLst>
                                    </p:anim>
                                    <p:anim calcmode="lin" valueType="num">
                                      <p:cBhvr>
                                        <p:cTn id="44" dur="2000" fill="hold"/>
                                        <p:tgtEl>
                                          <p:spTgt spid="5632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7" grpId="0" build="allAtOnce" animBg="1"/>
      <p:bldP spid="5632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402300 كم من الطرق</a:t>
            </a:r>
            <a:endParaRPr lang="en-US" sz="4000" b="1"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251520" y="836712"/>
            <a:ext cx="8568952" cy="5998266"/>
          </a:xfrm>
          <a:prstGeom prst="rect">
            <a:avLst/>
          </a:prstGeom>
        </p:spPr>
      </p:pic>
    </p:spTree>
    <p:extLst>
      <p:ext uri="{BB962C8B-B14F-4D97-AF65-F5344CB8AC3E}">
        <p14:creationId xmlns:p14="http://schemas.microsoft.com/office/powerpoint/2010/main" val="3208603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Rot="1" noChangeArrowheads="1"/>
          </p:cNvSpPr>
          <p:nvPr>
            <p:ph type="title"/>
          </p:nvPr>
        </p:nvSpPr>
        <p:spPr>
          <a:xfrm>
            <a:off x="1692275" y="44450"/>
            <a:ext cx="5607050" cy="1096963"/>
          </a:xfrm>
        </p:spPr>
        <p:txBody>
          <a:bodyPr/>
          <a:lstStyle/>
          <a:p>
            <a:pPr eaLnBrk="1" hangingPunct="1">
              <a:defRPr/>
            </a:pPr>
            <a:r>
              <a:rPr lang="ar-JO" sz="3600" dirty="0">
                <a:latin typeface="Arial" panose="020B0604020202020204" pitchFamily="34" charset="0"/>
                <a:ea typeface="+mj-ea"/>
                <a:cs typeface="Arial" panose="020B0604020202020204" pitchFamily="34" charset="0"/>
              </a:rPr>
              <a:t>كل الطرق تؤدي إلى روما</a:t>
            </a:r>
            <a:endParaRPr lang="en-US" sz="3600" dirty="0">
              <a:latin typeface="Arial" panose="020B0604020202020204" pitchFamily="34" charset="0"/>
              <a:ea typeface="+mj-ea"/>
              <a:cs typeface="Arial" panose="020B0604020202020204" pitchFamily="34" charset="0"/>
            </a:endParaRPr>
          </a:p>
        </p:txBody>
      </p:sp>
      <p:pic>
        <p:nvPicPr>
          <p:cNvPr id="76804" name="Picture 1028" descr="Techn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8625" y="1219200"/>
            <a:ext cx="55610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1029" descr="WaterPow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12013" y="0"/>
            <a:ext cx="1824037"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1030" descr="Sandwich Ro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4388" y="4019550"/>
            <a:ext cx="2016125"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1031" descr="Survey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600" y="-26988"/>
            <a:ext cx="1620838" cy="2057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8" name="Picture 1032" descr="Surveyo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950" y="4489450"/>
            <a:ext cx="1620838"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10" name="Rectangle 1034"/>
          <p:cNvSpPr>
            <a:spLocks noChangeArrowheads="1"/>
          </p:cNvSpPr>
          <p:nvPr/>
        </p:nvSpPr>
        <p:spPr bwMode="auto">
          <a:xfrm>
            <a:off x="8597900" y="76200"/>
            <a:ext cx="530915"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94</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 name="Text Box 11"/>
          <p:cNvSpPr txBox="1">
            <a:spLocks noChangeArrowheads="1"/>
          </p:cNvSpPr>
          <p:nvPr/>
        </p:nvSpPr>
        <p:spPr bwMode="auto">
          <a:xfrm>
            <a:off x="107950" y="1773238"/>
            <a:ext cx="1584325" cy="461665"/>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ar-JO" altLang="ja-JP" sz="1200" b="1" dirty="0">
                <a:solidFill>
                  <a:schemeClr val="bg2"/>
                </a:solidFill>
                <a:latin typeface="Arial" panose="020B0604020202020204" pitchFamily="34" charset="0"/>
                <a:cs typeface="Arial" panose="020B0604020202020204" pitchFamily="34" charset="0"/>
              </a:rPr>
              <a:t>الأقواس:                     القوة الأنيقة</a:t>
            </a:r>
            <a:endParaRPr lang="en-US" sz="1200" b="1" dirty="0">
              <a:solidFill>
                <a:schemeClr val="bg2"/>
              </a:solidFill>
              <a:latin typeface="Arial" panose="020B0604020202020204" pitchFamily="34" charset="0"/>
              <a:cs typeface="Arial" panose="020B0604020202020204" pitchFamily="34" charset="0"/>
            </a:endParaRPr>
          </a:p>
        </p:txBody>
      </p:sp>
      <p:sp>
        <p:nvSpPr>
          <p:cNvPr id="22" name="Text Box 12"/>
          <p:cNvSpPr txBox="1">
            <a:spLocks noChangeArrowheads="1"/>
          </p:cNvSpPr>
          <p:nvPr/>
        </p:nvSpPr>
        <p:spPr bwMode="auto">
          <a:xfrm>
            <a:off x="7397636" y="6211888"/>
            <a:ext cx="1303563" cy="646331"/>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ar-JO" altLang="ja-JP" sz="1800" b="1" dirty="0">
                <a:solidFill>
                  <a:schemeClr val="bg2"/>
                </a:solidFill>
                <a:latin typeface="Arial" panose="020B0604020202020204" pitchFamily="34" charset="0"/>
                <a:cs typeface="Arial" panose="020B0604020202020204" pitchFamily="34" charset="0"/>
              </a:rPr>
              <a:t>الطرق:</a:t>
            </a:r>
          </a:p>
          <a:p>
            <a:pPr algn="ctr">
              <a:defRPr/>
            </a:pPr>
            <a:r>
              <a:rPr lang="ar-JO" altLang="ja-JP" sz="1800" b="1" dirty="0">
                <a:solidFill>
                  <a:schemeClr val="bg2"/>
                </a:solidFill>
                <a:latin typeface="Arial" panose="020B0604020202020204" pitchFamily="34" charset="0"/>
                <a:cs typeface="Arial" panose="020B0604020202020204" pitchFamily="34" charset="0"/>
              </a:rPr>
              <a:t> شطيرة حجرية</a:t>
            </a:r>
            <a:endParaRPr lang="en-US" sz="1800" b="1" dirty="0">
              <a:solidFill>
                <a:schemeClr val="bg2"/>
              </a:solidFill>
              <a:latin typeface="Arial" panose="020B0604020202020204" pitchFamily="34" charset="0"/>
              <a:cs typeface="Arial" panose="020B0604020202020204" pitchFamily="34" charset="0"/>
            </a:endParaRPr>
          </a:p>
        </p:txBody>
      </p:sp>
      <p:sp>
        <p:nvSpPr>
          <p:cNvPr id="24" name="Text Box 14"/>
          <p:cNvSpPr txBox="1">
            <a:spLocks noChangeArrowheads="1"/>
          </p:cNvSpPr>
          <p:nvPr/>
        </p:nvSpPr>
        <p:spPr bwMode="auto">
          <a:xfrm>
            <a:off x="457729" y="6211888"/>
            <a:ext cx="1007006" cy="646331"/>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ar-JO" altLang="ja-JP" sz="1800" b="1" dirty="0">
                <a:solidFill>
                  <a:schemeClr val="bg2"/>
                </a:solidFill>
                <a:latin typeface="Arial" panose="020B0604020202020204" pitchFamily="34" charset="0"/>
                <a:cs typeface="Arial" panose="020B0604020202020204" pitchFamily="34" charset="0"/>
              </a:rPr>
              <a:t>المساحون:</a:t>
            </a:r>
          </a:p>
          <a:p>
            <a:pPr algn="ctr">
              <a:defRPr/>
            </a:pPr>
            <a:r>
              <a:rPr lang="ar-JO" altLang="ja-JP" sz="1800" b="1" dirty="0">
                <a:solidFill>
                  <a:schemeClr val="bg2"/>
                </a:solidFill>
                <a:latin typeface="Arial" panose="020B0604020202020204" pitchFamily="34" charset="0"/>
                <a:cs typeface="Arial" panose="020B0604020202020204" pitchFamily="34" charset="0"/>
              </a:rPr>
              <a:t>اصطفاف</a:t>
            </a:r>
            <a:endParaRPr lang="en-US" sz="1800" b="1" dirty="0">
              <a:solidFill>
                <a:schemeClr val="bg2"/>
              </a:solidFill>
              <a:latin typeface="Arial" panose="020B0604020202020204" pitchFamily="34" charset="0"/>
              <a:cs typeface="Arial" panose="020B0604020202020204" pitchFamily="34" charset="0"/>
            </a:endParaRPr>
          </a:p>
        </p:txBody>
      </p:sp>
      <p:sp>
        <p:nvSpPr>
          <p:cNvPr id="25" name="Text Box 15"/>
          <p:cNvSpPr txBox="1">
            <a:spLocks noChangeArrowheads="1"/>
          </p:cNvSpPr>
          <p:nvPr/>
        </p:nvSpPr>
        <p:spPr bwMode="auto">
          <a:xfrm>
            <a:off x="3492500" y="4652963"/>
            <a:ext cx="2016125" cy="523220"/>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ar-JO" altLang="ja-JP" sz="1400" b="1" dirty="0">
                <a:solidFill>
                  <a:schemeClr val="bg2"/>
                </a:solidFill>
                <a:latin typeface="Arial" panose="020B0604020202020204" pitchFamily="34" charset="0"/>
                <a:cs typeface="Arial" panose="020B0604020202020204" pitchFamily="34" charset="0"/>
              </a:rPr>
              <a:t>قاطعو الحجارة: </a:t>
            </a:r>
          </a:p>
          <a:p>
            <a:pPr algn="ctr">
              <a:defRPr/>
            </a:pPr>
            <a:r>
              <a:rPr lang="ar-JO" altLang="ja-JP" sz="1400" b="1" dirty="0">
                <a:solidFill>
                  <a:schemeClr val="bg2"/>
                </a:solidFill>
                <a:latin typeface="Arial" panose="020B0604020202020204" pitchFamily="34" charset="0"/>
                <a:cs typeface="Arial" panose="020B0604020202020204" pitchFamily="34" charset="0"/>
              </a:rPr>
              <a:t>في العمل</a:t>
            </a:r>
            <a:endParaRPr lang="en-US" sz="1400" b="1" dirty="0">
              <a:solidFill>
                <a:schemeClr val="bg2"/>
              </a:solidFill>
              <a:latin typeface="Arial" panose="020B0604020202020204" pitchFamily="34" charset="0"/>
              <a:cs typeface="Arial" panose="020B0604020202020204" pitchFamily="34" charset="0"/>
            </a:endParaRPr>
          </a:p>
        </p:txBody>
      </p:sp>
      <p:sp>
        <p:nvSpPr>
          <p:cNvPr id="26" name="Text Box 11"/>
          <p:cNvSpPr txBox="1">
            <a:spLocks noChangeArrowheads="1"/>
          </p:cNvSpPr>
          <p:nvPr/>
        </p:nvSpPr>
        <p:spPr bwMode="auto">
          <a:xfrm>
            <a:off x="7235825" y="1989138"/>
            <a:ext cx="1800225" cy="461665"/>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800">
                <a:solidFill>
                  <a:schemeClr val="tx1"/>
                </a:solidFill>
                <a:latin typeface="Garamond" charset="0"/>
                <a:ea typeface="ＭＳ Ｐゴシック" charset="0"/>
              </a:defRPr>
            </a:lvl2pPr>
            <a:lvl3pPr marL="1143000" indent="-228600">
              <a:defRPr sz="2800">
                <a:solidFill>
                  <a:schemeClr val="tx1"/>
                </a:solidFill>
                <a:latin typeface="Garamond" charset="0"/>
                <a:ea typeface="ＭＳ Ｐゴシック" charset="0"/>
              </a:defRPr>
            </a:lvl3pPr>
            <a:lvl4pPr marL="1600200" indent="-228600">
              <a:defRPr sz="2800">
                <a:solidFill>
                  <a:schemeClr val="tx1"/>
                </a:solidFill>
                <a:latin typeface="Garamond" charset="0"/>
                <a:ea typeface="ＭＳ Ｐゴシック" charset="0"/>
              </a:defRPr>
            </a:lvl4pPr>
            <a:lvl5pPr marL="2057400" indent="-228600">
              <a:defRPr sz="2800">
                <a:solidFill>
                  <a:schemeClr val="tx1"/>
                </a:solidFill>
                <a:latin typeface="Garamond" charset="0"/>
                <a:ea typeface="ＭＳ Ｐゴシック" charset="0"/>
              </a:defRPr>
            </a:lvl5pPr>
            <a:lvl6pPr marL="2514600" indent="-228600" eaLnBrk="0" fontAlgn="base" hangingPunct="0">
              <a:spcBef>
                <a:spcPct val="0"/>
              </a:spcBef>
              <a:spcAft>
                <a:spcPct val="0"/>
              </a:spcAft>
              <a:defRPr sz="2800">
                <a:solidFill>
                  <a:schemeClr val="tx1"/>
                </a:solidFill>
                <a:latin typeface="Garamond" charset="0"/>
                <a:ea typeface="ＭＳ Ｐゴシック" charset="0"/>
              </a:defRPr>
            </a:lvl6pPr>
            <a:lvl7pPr marL="2971800" indent="-228600" eaLnBrk="0" fontAlgn="base" hangingPunct="0">
              <a:spcBef>
                <a:spcPct val="0"/>
              </a:spcBef>
              <a:spcAft>
                <a:spcPct val="0"/>
              </a:spcAft>
              <a:defRPr sz="2800">
                <a:solidFill>
                  <a:schemeClr val="tx1"/>
                </a:solidFill>
                <a:latin typeface="Garamond" charset="0"/>
                <a:ea typeface="ＭＳ Ｐゴシック" charset="0"/>
              </a:defRPr>
            </a:lvl7pPr>
            <a:lvl8pPr marL="3429000" indent="-228600" eaLnBrk="0" fontAlgn="base" hangingPunct="0">
              <a:spcBef>
                <a:spcPct val="0"/>
              </a:spcBef>
              <a:spcAft>
                <a:spcPct val="0"/>
              </a:spcAft>
              <a:defRPr sz="2800">
                <a:solidFill>
                  <a:schemeClr val="tx1"/>
                </a:solidFill>
                <a:latin typeface="Garamond" charset="0"/>
                <a:ea typeface="ＭＳ Ｐゴシック" charset="0"/>
              </a:defRPr>
            </a:lvl8pPr>
            <a:lvl9pPr marL="3886200" indent="-228600" eaLnBrk="0" fontAlgn="base" hangingPunct="0">
              <a:spcBef>
                <a:spcPct val="0"/>
              </a:spcBef>
              <a:spcAft>
                <a:spcPct val="0"/>
              </a:spcAft>
              <a:defRPr sz="2800">
                <a:solidFill>
                  <a:schemeClr val="tx1"/>
                </a:solidFill>
                <a:latin typeface="Garamond" charset="0"/>
                <a:ea typeface="ＭＳ Ｐゴシック" charset="0"/>
              </a:defRPr>
            </a:lvl9pPr>
          </a:lstStyle>
          <a:p>
            <a:pPr algn="ctr">
              <a:defRPr/>
            </a:pPr>
            <a:r>
              <a:rPr lang="ar-JO" altLang="ja-JP" sz="1200" b="1" dirty="0">
                <a:solidFill>
                  <a:schemeClr val="bg2"/>
                </a:solidFill>
                <a:latin typeface="Arial" panose="020B0604020202020204" pitchFamily="34" charset="0"/>
                <a:cs typeface="Arial" panose="020B0604020202020204" pitchFamily="34" charset="0"/>
              </a:rPr>
              <a:t>القنوات: </a:t>
            </a:r>
          </a:p>
          <a:p>
            <a:pPr algn="ctr">
              <a:defRPr/>
            </a:pPr>
            <a:r>
              <a:rPr lang="ar-JO" altLang="ja-JP" sz="1200" b="1" dirty="0">
                <a:solidFill>
                  <a:schemeClr val="bg2"/>
                </a:solidFill>
                <a:latin typeface="Arial" panose="020B0604020202020204" pitchFamily="34" charset="0"/>
                <a:cs typeface="Arial" panose="020B0604020202020204" pitchFamily="34" charset="0"/>
              </a:rPr>
              <a:t>جلب الماء</a:t>
            </a:r>
            <a:endParaRPr lang="en-US" sz="12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34" y="1052736"/>
            <a:ext cx="9136566" cy="4733611"/>
          </a:xfrm>
          <a:prstGeom prst="rect">
            <a:avLst/>
          </a:prstGeom>
        </p:spPr>
      </p:pic>
      <p:sp>
        <p:nvSpPr>
          <p:cNvPr id="6" name="Rectangle 5"/>
          <p:cNvSpPr/>
          <p:nvPr/>
        </p:nvSpPr>
        <p:spPr bwMode="auto">
          <a:xfrm>
            <a:off x="0" y="4941168"/>
            <a:ext cx="9144000" cy="115212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000000"/>
                </a:solidFill>
                <a:latin typeface="Arial" panose="020B0604020202020204" pitchFamily="34" charset="0"/>
                <a:cs typeface="Arial" panose="020B0604020202020204" pitchFamily="34" charset="0"/>
              </a:rPr>
              <a:t>الطرق: شطيرة حجرية</a:t>
            </a:r>
            <a:endParaRPr lang="en-US" sz="4000" b="1" dirty="0">
              <a:solidFill>
                <a:srgbClr val="000000"/>
              </a:solidFill>
              <a:latin typeface="Arial" panose="020B0604020202020204" pitchFamily="34" charset="0"/>
              <a:cs typeface="Arial" panose="020B0604020202020204" pitchFamily="34" charset="0"/>
            </a:endParaRPr>
          </a:p>
        </p:txBody>
      </p:sp>
      <p:sp>
        <p:nvSpPr>
          <p:cNvPr id="10" name="Rectangle 1026"/>
          <p:cNvSpPr txBox="1">
            <a:spLocks noChangeArrowheads="1"/>
          </p:cNvSpPr>
          <p:nvPr/>
        </p:nvSpPr>
        <p:spPr bwMode="auto">
          <a:xfrm>
            <a:off x="827584" y="5013176"/>
            <a:ext cx="151216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000000"/>
                </a:solidFill>
                <a:latin typeface="Arial" panose="020B0604020202020204" pitchFamily="34" charset="0"/>
                <a:cs typeface="Arial" panose="020B0604020202020204" pitchFamily="34" charset="0"/>
              </a:rPr>
              <a:t>طبقة رملية مضغوطة</a:t>
            </a:r>
            <a:endParaRPr lang="en-US" sz="1800" b="1" dirty="0">
              <a:solidFill>
                <a:srgbClr val="000000"/>
              </a:solidFill>
              <a:latin typeface="Arial" panose="020B0604020202020204" pitchFamily="34" charset="0"/>
              <a:cs typeface="Arial" panose="020B0604020202020204" pitchFamily="34" charset="0"/>
            </a:endParaRPr>
          </a:p>
        </p:txBody>
      </p:sp>
      <p:sp>
        <p:nvSpPr>
          <p:cNvPr id="11" name="Rectangle 1026"/>
          <p:cNvSpPr txBox="1">
            <a:spLocks noChangeArrowheads="1"/>
          </p:cNvSpPr>
          <p:nvPr/>
        </p:nvSpPr>
        <p:spPr bwMode="auto">
          <a:xfrm>
            <a:off x="2123728" y="5013176"/>
            <a:ext cx="151216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000000"/>
                </a:solidFill>
                <a:latin typeface="Arial" panose="020B0604020202020204" pitchFamily="34" charset="0"/>
                <a:cs typeface="Arial" panose="020B0604020202020204" pitchFamily="34" charset="0"/>
              </a:rPr>
              <a:t>ألواح من الحجر في الإسمنت</a:t>
            </a:r>
            <a:endParaRPr lang="en-US" sz="1800" b="1" dirty="0">
              <a:solidFill>
                <a:srgbClr val="000000"/>
              </a:solidFill>
              <a:latin typeface="Arial" panose="020B0604020202020204" pitchFamily="34" charset="0"/>
              <a:cs typeface="Arial" panose="020B0604020202020204" pitchFamily="34" charset="0"/>
            </a:endParaRPr>
          </a:p>
        </p:txBody>
      </p:sp>
      <p:sp>
        <p:nvSpPr>
          <p:cNvPr id="12" name="Rectangle 1026"/>
          <p:cNvSpPr txBox="1">
            <a:spLocks noChangeArrowheads="1"/>
          </p:cNvSpPr>
          <p:nvPr/>
        </p:nvSpPr>
        <p:spPr bwMode="auto">
          <a:xfrm>
            <a:off x="3456384" y="5013176"/>
            <a:ext cx="111561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000000"/>
                </a:solidFill>
                <a:latin typeface="Arial" panose="020B0604020202020204" pitchFamily="34" charset="0"/>
                <a:cs typeface="Arial" panose="020B0604020202020204" pitchFamily="34" charset="0"/>
              </a:rPr>
              <a:t>الحجر المسحوق في الإسمنت</a:t>
            </a:r>
            <a:endParaRPr lang="en-US" sz="1800" b="1" dirty="0">
              <a:solidFill>
                <a:srgbClr val="000000"/>
              </a:solidFill>
              <a:latin typeface="Arial" panose="020B0604020202020204" pitchFamily="34" charset="0"/>
              <a:cs typeface="Arial" panose="020B0604020202020204" pitchFamily="34" charset="0"/>
            </a:endParaRPr>
          </a:p>
        </p:txBody>
      </p:sp>
      <p:sp>
        <p:nvSpPr>
          <p:cNvPr id="13" name="Rectangle 1026"/>
          <p:cNvSpPr txBox="1">
            <a:spLocks noChangeArrowheads="1"/>
          </p:cNvSpPr>
          <p:nvPr/>
        </p:nvSpPr>
        <p:spPr bwMode="auto">
          <a:xfrm>
            <a:off x="4499992" y="5013176"/>
            <a:ext cx="151216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000000"/>
                </a:solidFill>
                <a:latin typeface="Arial" panose="020B0604020202020204" pitchFamily="34" charset="0"/>
                <a:cs typeface="Arial" panose="020B0604020202020204" pitchFamily="34" charset="0"/>
              </a:rPr>
              <a:t>صف </a:t>
            </a:r>
          </a:p>
          <a:p>
            <a:pPr algn="ctr" eaLnBrk="1" hangingPunct="1"/>
            <a:r>
              <a:rPr lang="ar-JO" sz="1800" b="1" dirty="0">
                <a:solidFill>
                  <a:srgbClr val="000000"/>
                </a:solidFill>
                <a:latin typeface="Arial" panose="020B0604020202020204" pitchFamily="34" charset="0"/>
                <a:cs typeface="Arial" panose="020B0604020202020204" pitchFamily="34" charset="0"/>
              </a:rPr>
              <a:t>كتل حجرية</a:t>
            </a:r>
            <a:endParaRPr lang="en-US" sz="1800" b="1" dirty="0">
              <a:solidFill>
                <a:srgbClr val="000000"/>
              </a:solidFill>
              <a:latin typeface="Arial" panose="020B0604020202020204" pitchFamily="34" charset="0"/>
              <a:cs typeface="Arial" panose="020B0604020202020204" pitchFamily="34" charset="0"/>
            </a:endParaRPr>
          </a:p>
        </p:txBody>
      </p:sp>
      <p:sp>
        <p:nvSpPr>
          <p:cNvPr id="14" name="Rectangle 1026"/>
          <p:cNvSpPr txBox="1">
            <a:spLocks noChangeArrowheads="1"/>
          </p:cNvSpPr>
          <p:nvPr/>
        </p:nvSpPr>
        <p:spPr bwMode="auto">
          <a:xfrm>
            <a:off x="6588224" y="5013176"/>
            <a:ext cx="151216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000000"/>
                </a:solidFill>
                <a:latin typeface="Arial" panose="020B0604020202020204" pitchFamily="34" charset="0"/>
                <a:cs typeface="Arial" panose="020B0604020202020204" pitchFamily="34" charset="0"/>
              </a:rPr>
              <a:t>خندق الصرف الحجري</a:t>
            </a:r>
            <a:endParaRPr lang="en-US" sz="1800" b="1" dirty="0">
              <a:solidFill>
                <a:srgbClr val="000000"/>
              </a:solidFill>
              <a:latin typeface="Arial" panose="020B0604020202020204" pitchFamily="34" charset="0"/>
              <a:cs typeface="Arial" panose="020B0604020202020204" pitchFamily="34" charset="0"/>
            </a:endParaRPr>
          </a:p>
        </p:txBody>
      </p:sp>
      <p:sp>
        <p:nvSpPr>
          <p:cNvPr id="3" name="Rectangle 2"/>
          <p:cNvSpPr/>
          <p:nvPr/>
        </p:nvSpPr>
        <p:spPr bwMode="auto">
          <a:xfrm>
            <a:off x="1403648" y="1772816"/>
            <a:ext cx="720080" cy="6480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6804248" y="1196752"/>
            <a:ext cx="720080" cy="6480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2771800" y="1628800"/>
            <a:ext cx="720080" cy="5040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987824" y="1124744"/>
            <a:ext cx="2736304" cy="5040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4" name="Rectangle 1026"/>
          <p:cNvSpPr txBox="1">
            <a:spLocks noChangeArrowheads="1"/>
          </p:cNvSpPr>
          <p:nvPr/>
        </p:nvSpPr>
        <p:spPr bwMode="auto">
          <a:xfrm>
            <a:off x="1167919" y="1772816"/>
            <a:ext cx="1243841"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حجر الرصيف</a:t>
            </a:r>
            <a:endParaRPr lang="en-US" sz="2000" b="1" dirty="0">
              <a:solidFill>
                <a:srgbClr val="000000"/>
              </a:solidFill>
              <a:latin typeface="Arial" panose="020B0604020202020204" pitchFamily="34" charset="0"/>
              <a:cs typeface="Arial" panose="020B0604020202020204" pitchFamily="34" charset="0"/>
            </a:endParaRPr>
          </a:p>
        </p:txBody>
      </p:sp>
      <p:sp>
        <p:nvSpPr>
          <p:cNvPr id="7" name="Rectangle 1026"/>
          <p:cNvSpPr txBox="1">
            <a:spLocks noChangeArrowheads="1"/>
          </p:cNvSpPr>
          <p:nvPr/>
        </p:nvSpPr>
        <p:spPr bwMode="auto">
          <a:xfrm>
            <a:off x="2483768" y="1844824"/>
            <a:ext cx="1243841"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بالوعة</a:t>
            </a:r>
            <a:endParaRPr lang="en-US" sz="2000" b="1" dirty="0">
              <a:solidFill>
                <a:srgbClr val="000000"/>
              </a:solidFill>
              <a:latin typeface="Arial" panose="020B0604020202020204" pitchFamily="34" charset="0"/>
              <a:cs typeface="Arial" panose="020B0604020202020204" pitchFamily="34" charset="0"/>
            </a:endParaRPr>
          </a:p>
        </p:txBody>
      </p:sp>
      <p:sp>
        <p:nvSpPr>
          <p:cNvPr id="8" name="Rectangle 1026"/>
          <p:cNvSpPr txBox="1">
            <a:spLocks noChangeArrowheads="1"/>
          </p:cNvSpPr>
          <p:nvPr/>
        </p:nvSpPr>
        <p:spPr bwMode="auto">
          <a:xfrm>
            <a:off x="6444208" y="1556792"/>
            <a:ext cx="1243841"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بالوعة</a:t>
            </a:r>
            <a:endParaRPr lang="en-US" sz="2000" b="1" dirty="0">
              <a:solidFill>
                <a:srgbClr val="000000"/>
              </a:solidFill>
              <a:latin typeface="Arial" panose="020B0604020202020204" pitchFamily="34" charset="0"/>
              <a:cs typeface="Arial" panose="020B0604020202020204" pitchFamily="34" charset="0"/>
            </a:endParaRPr>
          </a:p>
        </p:txBody>
      </p:sp>
      <p:sp>
        <p:nvSpPr>
          <p:cNvPr id="9" name="Rectangle 1026"/>
          <p:cNvSpPr txBox="1">
            <a:spLocks noChangeArrowheads="1"/>
          </p:cNvSpPr>
          <p:nvPr/>
        </p:nvSpPr>
        <p:spPr bwMode="auto">
          <a:xfrm>
            <a:off x="2915816" y="1124744"/>
            <a:ext cx="3096344"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عرض التطريق النموذجي</a:t>
            </a:r>
            <a:endParaRPr lang="en-US" sz="1800" b="1" dirty="0">
              <a:solidFill>
                <a:srgbClr val="000000"/>
              </a:solidFill>
              <a:latin typeface="Arial" panose="020B0604020202020204" pitchFamily="34" charset="0"/>
              <a:cs typeface="Arial" panose="020B0604020202020204" pitchFamily="34" charset="0"/>
            </a:endParaRPr>
          </a:p>
          <a:p>
            <a:pPr algn="ctr" eaLnBrk="1" hangingPunct="1"/>
            <a:r>
              <a:rPr lang="ar-JO" sz="1800" b="1" dirty="0">
                <a:solidFill>
                  <a:srgbClr val="000000"/>
                </a:solidFill>
                <a:latin typeface="Arial" panose="020B0604020202020204" pitchFamily="34" charset="0"/>
                <a:cs typeface="Arial" panose="020B0604020202020204" pitchFamily="34" charset="0"/>
              </a:rPr>
              <a:t>5ر5-6 متر (18-20 قدم)</a:t>
            </a:r>
            <a:endParaRPr lang="en-US" sz="1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15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5576" y="411956"/>
            <a:ext cx="7594600" cy="6438900"/>
          </a:xfrm>
          <a:prstGeom prst="rect">
            <a:avLst/>
          </a:prstGeom>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000000"/>
                </a:solidFill>
                <a:effectLst>
                  <a:glow rad="228600">
                    <a:schemeClr val="bg1">
                      <a:alpha val="75000"/>
                    </a:schemeClr>
                  </a:glow>
                </a:effectLst>
                <a:latin typeface="Arial" charset="0"/>
                <a:cs typeface="Arial" charset="0"/>
              </a:rPr>
              <a:t>الطرق: شطيرة حجرية</a:t>
            </a:r>
            <a:endParaRPr lang="en-US" sz="4000" b="1" dirty="0">
              <a:solidFill>
                <a:srgbClr val="000000"/>
              </a:solidFill>
              <a:effectLst>
                <a:glow rad="228600">
                  <a:schemeClr val="bg1">
                    <a:alpha val="75000"/>
                  </a:schemeClr>
                </a:glow>
              </a:effectLst>
              <a:latin typeface="Arial" charset="0"/>
              <a:cs typeface="Arial" charset="0"/>
            </a:endParaRPr>
          </a:p>
        </p:txBody>
      </p:sp>
    </p:spTree>
    <p:extLst>
      <p:ext uri="{BB962C8B-B14F-4D97-AF65-F5344CB8AC3E}">
        <p14:creationId xmlns:p14="http://schemas.microsoft.com/office/powerpoint/2010/main" val="539464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0" descr="B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838325"/>
            <a:ext cx="617220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2"/>
          <p:cNvSpPr>
            <a:spLocks noGrp="1" noRot="1" noChangeArrowheads="1"/>
          </p:cNvSpPr>
          <p:nvPr>
            <p:ph type="title"/>
          </p:nvPr>
        </p:nvSpPr>
        <p:spPr>
          <a:xfrm>
            <a:off x="-36513" y="76200"/>
            <a:ext cx="9163051"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الهيروديون و روما</a:t>
            </a:r>
            <a:endParaRPr lang="en-US" dirty="0">
              <a:latin typeface="Arial" panose="020B0604020202020204" pitchFamily="34" charset="0"/>
              <a:ea typeface="+mj-ea"/>
              <a:cs typeface="Arial" panose="020B0604020202020204" pitchFamily="34" charset="0"/>
            </a:endParaRPr>
          </a:p>
        </p:txBody>
      </p:sp>
      <p:pic>
        <p:nvPicPr>
          <p:cNvPr id="20484" name="Picture 4" descr="H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1143000"/>
            <a:ext cx="1270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29718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6"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29718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7"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2672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8"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56388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9" name="Picture 9" descr="Her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85988" y="2971800"/>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strVal val="#ppt_w*2.5"/>
                                          </p:val>
                                        </p:tav>
                                        <p:tav tm="100000">
                                          <p:val>
                                            <p:strVal val="#ppt_w"/>
                                          </p:val>
                                        </p:tav>
                                      </p:tavLst>
                                    </p:anim>
                                    <p:anim calcmode="lin" valueType="num">
                                      <p:cBhvr>
                                        <p:cTn id="8" dur="500" fill="hold"/>
                                        <p:tgtEl>
                                          <p:spTgt spid="20484"/>
                                        </p:tgtEl>
                                        <p:attrNameLst>
                                          <p:attrName>ppt_h</p:attrName>
                                        </p:attrNameLst>
                                      </p:cBhvr>
                                      <p:tavLst>
                                        <p:tav tm="0">
                                          <p:val>
                                            <p:strVal val="#ppt_h*0.01"/>
                                          </p:val>
                                        </p:tav>
                                        <p:tav tm="100000">
                                          <p:val>
                                            <p:strVal val="#ppt_h"/>
                                          </p:val>
                                        </p:tav>
                                      </p:tavLst>
                                    </p:anim>
                                    <p:anim calcmode="lin" valueType="num">
                                      <p:cBhvr>
                                        <p:cTn id="9" dur="500" fill="hold"/>
                                        <p:tgtEl>
                                          <p:spTgt spid="20484"/>
                                        </p:tgtEl>
                                        <p:attrNameLst>
                                          <p:attrName>ppt_x</p:attrName>
                                        </p:attrNameLst>
                                      </p:cBhvr>
                                      <p:tavLst>
                                        <p:tav tm="0">
                                          <p:val>
                                            <p:strVal val="#ppt_x"/>
                                          </p:val>
                                        </p:tav>
                                        <p:tav tm="100000">
                                          <p:val>
                                            <p:strVal val="#ppt_x"/>
                                          </p:val>
                                        </p:tav>
                                      </p:tavLst>
                                    </p:anim>
                                    <p:anim calcmode="lin" valueType="num">
                                      <p:cBhvr>
                                        <p:cTn id="10" dur="500" fill="hold"/>
                                        <p:tgtEl>
                                          <p:spTgt spid="20484"/>
                                        </p:tgtEl>
                                        <p:attrNameLst>
                                          <p:attrName>ppt_y</p:attrName>
                                        </p:attrNameLst>
                                      </p:cBhvr>
                                      <p:tavLst>
                                        <p:tav tm="0">
                                          <p:val>
                                            <p:strVal val="#ppt_h+1"/>
                                          </p:val>
                                        </p:tav>
                                        <p:tav tm="100000">
                                          <p:val>
                                            <p:strVal val="#ppt_y"/>
                                          </p:val>
                                        </p:tav>
                                      </p:tavLst>
                                    </p:anim>
                                    <p:animEffect transition="in" filter="fade">
                                      <p:cBhvr>
                                        <p:cTn id="11" dur="500"/>
                                        <p:tgtEl>
                                          <p:spTgt spid="20484"/>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20485"/>
                                        </p:tgtEl>
                                        <p:attrNameLst>
                                          <p:attrName>style.visibility</p:attrName>
                                        </p:attrNameLst>
                                      </p:cBhvr>
                                      <p:to>
                                        <p:strVal val="visible"/>
                                      </p:to>
                                    </p:set>
                                    <p:anim calcmode="lin" valueType="num">
                                      <p:cBhvr>
                                        <p:cTn id="15" dur="500" fill="hold"/>
                                        <p:tgtEl>
                                          <p:spTgt spid="20485"/>
                                        </p:tgtEl>
                                        <p:attrNameLst>
                                          <p:attrName>ppt_w</p:attrName>
                                        </p:attrNameLst>
                                      </p:cBhvr>
                                      <p:tavLst>
                                        <p:tav tm="0">
                                          <p:val>
                                            <p:strVal val="#ppt_w*2.5"/>
                                          </p:val>
                                        </p:tav>
                                        <p:tav tm="100000">
                                          <p:val>
                                            <p:strVal val="#ppt_w"/>
                                          </p:val>
                                        </p:tav>
                                      </p:tavLst>
                                    </p:anim>
                                    <p:anim calcmode="lin" valueType="num">
                                      <p:cBhvr>
                                        <p:cTn id="16" dur="500" fill="hold"/>
                                        <p:tgtEl>
                                          <p:spTgt spid="20485"/>
                                        </p:tgtEl>
                                        <p:attrNameLst>
                                          <p:attrName>ppt_h</p:attrName>
                                        </p:attrNameLst>
                                      </p:cBhvr>
                                      <p:tavLst>
                                        <p:tav tm="0">
                                          <p:val>
                                            <p:strVal val="#ppt_h*0.01"/>
                                          </p:val>
                                        </p:tav>
                                        <p:tav tm="100000">
                                          <p:val>
                                            <p:strVal val="#ppt_h"/>
                                          </p:val>
                                        </p:tav>
                                      </p:tavLst>
                                    </p:anim>
                                    <p:anim calcmode="lin" valueType="num">
                                      <p:cBhvr>
                                        <p:cTn id="17" dur="500" fill="hold"/>
                                        <p:tgtEl>
                                          <p:spTgt spid="20485"/>
                                        </p:tgtEl>
                                        <p:attrNameLst>
                                          <p:attrName>ppt_x</p:attrName>
                                        </p:attrNameLst>
                                      </p:cBhvr>
                                      <p:tavLst>
                                        <p:tav tm="0">
                                          <p:val>
                                            <p:strVal val="#ppt_x"/>
                                          </p:val>
                                        </p:tav>
                                        <p:tav tm="100000">
                                          <p:val>
                                            <p:strVal val="#ppt_x"/>
                                          </p:val>
                                        </p:tav>
                                      </p:tavLst>
                                    </p:anim>
                                    <p:anim calcmode="lin" valueType="num">
                                      <p:cBhvr>
                                        <p:cTn id="18" dur="500" fill="hold"/>
                                        <p:tgtEl>
                                          <p:spTgt spid="20485"/>
                                        </p:tgtEl>
                                        <p:attrNameLst>
                                          <p:attrName>ppt_y</p:attrName>
                                        </p:attrNameLst>
                                      </p:cBhvr>
                                      <p:tavLst>
                                        <p:tav tm="0">
                                          <p:val>
                                            <p:strVal val="#ppt_h+1"/>
                                          </p:val>
                                        </p:tav>
                                        <p:tav tm="100000">
                                          <p:val>
                                            <p:strVal val="#ppt_y"/>
                                          </p:val>
                                        </p:tav>
                                      </p:tavLst>
                                    </p:anim>
                                    <p:animEffect transition="in" filter="fade">
                                      <p:cBhvr>
                                        <p:cTn id="19" dur="500"/>
                                        <p:tgtEl>
                                          <p:spTgt spid="20485"/>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20486"/>
                                        </p:tgtEl>
                                        <p:attrNameLst>
                                          <p:attrName>style.visibility</p:attrName>
                                        </p:attrNameLst>
                                      </p:cBhvr>
                                      <p:to>
                                        <p:strVal val="visible"/>
                                      </p:to>
                                    </p:set>
                                    <p:anim calcmode="lin" valueType="num">
                                      <p:cBhvr>
                                        <p:cTn id="23" dur="500" fill="hold"/>
                                        <p:tgtEl>
                                          <p:spTgt spid="20486"/>
                                        </p:tgtEl>
                                        <p:attrNameLst>
                                          <p:attrName>ppt_w</p:attrName>
                                        </p:attrNameLst>
                                      </p:cBhvr>
                                      <p:tavLst>
                                        <p:tav tm="0">
                                          <p:val>
                                            <p:strVal val="#ppt_w*2.5"/>
                                          </p:val>
                                        </p:tav>
                                        <p:tav tm="100000">
                                          <p:val>
                                            <p:strVal val="#ppt_w"/>
                                          </p:val>
                                        </p:tav>
                                      </p:tavLst>
                                    </p:anim>
                                    <p:anim calcmode="lin" valueType="num">
                                      <p:cBhvr>
                                        <p:cTn id="24" dur="500" fill="hold"/>
                                        <p:tgtEl>
                                          <p:spTgt spid="20486"/>
                                        </p:tgtEl>
                                        <p:attrNameLst>
                                          <p:attrName>ppt_h</p:attrName>
                                        </p:attrNameLst>
                                      </p:cBhvr>
                                      <p:tavLst>
                                        <p:tav tm="0">
                                          <p:val>
                                            <p:strVal val="#ppt_h*0.01"/>
                                          </p:val>
                                        </p:tav>
                                        <p:tav tm="100000">
                                          <p:val>
                                            <p:strVal val="#ppt_h"/>
                                          </p:val>
                                        </p:tav>
                                      </p:tavLst>
                                    </p:anim>
                                    <p:anim calcmode="lin" valueType="num">
                                      <p:cBhvr>
                                        <p:cTn id="25" dur="500" fill="hold"/>
                                        <p:tgtEl>
                                          <p:spTgt spid="20486"/>
                                        </p:tgtEl>
                                        <p:attrNameLst>
                                          <p:attrName>ppt_x</p:attrName>
                                        </p:attrNameLst>
                                      </p:cBhvr>
                                      <p:tavLst>
                                        <p:tav tm="0">
                                          <p:val>
                                            <p:strVal val="#ppt_x"/>
                                          </p:val>
                                        </p:tav>
                                        <p:tav tm="100000">
                                          <p:val>
                                            <p:strVal val="#ppt_x"/>
                                          </p:val>
                                        </p:tav>
                                      </p:tavLst>
                                    </p:anim>
                                    <p:anim calcmode="lin" valueType="num">
                                      <p:cBhvr>
                                        <p:cTn id="26" dur="500" fill="hold"/>
                                        <p:tgtEl>
                                          <p:spTgt spid="20486"/>
                                        </p:tgtEl>
                                        <p:attrNameLst>
                                          <p:attrName>ppt_y</p:attrName>
                                        </p:attrNameLst>
                                      </p:cBhvr>
                                      <p:tavLst>
                                        <p:tav tm="0">
                                          <p:val>
                                            <p:strVal val="#ppt_h+1"/>
                                          </p:val>
                                        </p:tav>
                                        <p:tav tm="100000">
                                          <p:val>
                                            <p:strVal val="#ppt_y"/>
                                          </p:val>
                                        </p:tav>
                                      </p:tavLst>
                                    </p:anim>
                                    <p:animEffect transition="in" filter="fade">
                                      <p:cBhvr>
                                        <p:cTn id="27" dur="500"/>
                                        <p:tgtEl>
                                          <p:spTgt spid="20486"/>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20489"/>
                                        </p:tgtEl>
                                        <p:attrNameLst>
                                          <p:attrName>style.visibility</p:attrName>
                                        </p:attrNameLst>
                                      </p:cBhvr>
                                      <p:to>
                                        <p:strVal val="visible"/>
                                      </p:to>
                                    </p:set>
                                    <p:anim calcmode="lin" valueType="num">
                                      <p:cBhvr>
                                        <p:cTn id="31" dur="500" fill="hold"/>
                                        <p:tgtEl>
                                          <p:spTgt spid="20489"/>
                                        </p:tgtEl>
                                        <p:attrNameLst>
                                          <p:attrName>ppt_w</p:attrName>
                                        </p:attrNameLst>
                                      </p:cBhvr>
                                      <p:tavLst>
                                        <p:tav tm="0">
                                          <p:val>
                                            <p:strVal val="#ppt_w*2.5"/>
                                          </p:val>
                                        </p:tav>
                                        <p:tav tm="100000">
                                          <p:val>
                                            <p:strVal val="#ppt_w"/>
                                          </p:val>
                                        </p:tav>
                                      </p:tavLst>
                                    </p:anim>
                                    <p:anim calcmode="lin" valueType="num">
                                      <p:cBhvr>
                                        <p:cTn id="32" dur="500" fill="hold"/>
                                        <p:tgtEl>
                                          <p:spTgt spid="20489"/>
                                        </p:tgtEl>
                                        <p:attrNameLst>
                                          <p:attrName>ppt_h</p:attrName>
                                        </p:attrNameLst>
                                      </p:cBhvr>
                                      <p:tavLst>
                                        <p:tav tm="0">
                                          <p:val>
                                            <p:strVal val="#ppt_h*0.01"/>
                                          </p:val>
                                        </p:tav>
                                        <p:tav tm="100000">
                                          <p:val>
                                            <p:strVal val="#ppt_h"/>
                                          </p:val>
                                        </p:tav>
                                      </p:tavLst>
                                    </p:anim>
                                    <p:anim calcmode="lin" valueType="num">
                                      <p:cBhvr>
                                        <p:cTn id="33" dur="500" fill="hold"/>
                                        <p:tgtEl>
                                          <p:spTgt spid="20489"/>
                                        </p:tgtEl>
                                        <p:attrNameLst>
                                          <p:attrName>ppt_x</p:attrName>
                                        </p:attrNameLst>
                                      </p:cBhvr>
                                      <p:tavLst>
                                        <p:tav tm="0">
                                          <p:val>
                                            <p:strVal val="#ppt_x"/>
                                          </p:val>
                                        </p:tav>
                                        <p:tav tm="100000">
                                          <p:val>
                                            <p:strVal val="#ppt_x"/>
                                          </p:val>
                                        </p:tav>
                                      </p:tavLst>
                                    </p:anim>
                                    <p:anim calcmode="lin" valueType="num">
                                      <p:cBhvr>
                                        <p:cTn id="34" dur="500" fill="hold"/>
                                        <p:tgtEl>
                                          <p:spTgt spid="20489"/>
                                        </p:tgtEl>
                                        <p:attrNameLst>
                                          <p:attrName>ppt_y</p:attrName>
                                        </p:attrNameLst>
                                      </p:cBhvr>
                                      <p:tavLst>
                                        <p:tav tm="0">
                                          <p:val>
                                            <p:strVal val="#ppt_h+1"/>
                                          </p:val>
                                        </p:tav>
                                        <p:tav tm="100000">
                                          <p:val>
                                            <p:strVal val="#ppt_y"/>
                                          </p:val>
                                        </p:tav>
                                      </p:tavLst>
                                    </p:anim>
                                    <p:animEffect transition="in" filter="fade">
                                      <p:cBhvr>
                                        <p:cTn id="35" dur="500"/>
                                        <p:tgtEl>
                                          <p:spTgt spid="20489"/>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20487"/>
                                        </p:tgtEl>
                                        <p:attrNameLst>
                                          <p:attrName>style.visibility</p:attrName>
                                        </p:attrNameLst>
                                      </p:cBhvr>
                                      <p:to>
                                        <p:strVal val="visible"/>
                                      </p:to>
                                    </p:set>
                                    <p:anim calcmode="lin" valueType="num">
                                      <p:cBhvr>
                                        <p:cTn id="39" dur="500" fill="hold"/>
                                        <p:tgtEl>
                                          <p:spTgt spid="20487"/>
                                        </p:tgtEl>
                                        <p:attrNameLst>
                                          <p:attrName>ppt_w</p:attrName>
                                        </p:attrNameLst>
                                      </p:cBhvr>
                                      <p:tavLst>
                                        <p:tav tm="0">
                                          <p:val>
                                            <p:strVal val="#ppt_w*2.5"/>
                                          </p:val>
                                        </p:tav>
                                        <p:tav tm="100000">
                                          <p:val>
                                            <p:strVal val="#ppt_w"/>
                                          </p:val>
                                        </p:tav>
                                      </p:tavLst>
                                    </p:anim>
                                    <p:anim calcmode="lin" valueType="num">
                                      <p:cBhvr>
                                        <p:cTn id="40" dur="500" fill="hold"/>
                                        <p:tgtEl>
                                          <p:spTgt spid="20487"/>
                                        </p:tgtEl>
                                        <p:attrNameLst>
                                          <p:attrName>ppt_h</p:attrName>
                                        </p:attrNameLst>
                                      </p:cBhvr>
                                      <p:tavLst>
                                        <p:tav tm="0">
                                          <p:val>
                                            <p:strVal val="#ppt_h*0.01"/>
                                          </p:val>
                                        </p:tav>
                                        <p:tav tm="100000">
                                          <p:val>
                                            <p:strVal val="#ppt_h"/>
                                          </p:val>
                                        </p:tav>
                                      </p:tavLst>
                                    </p:anim>
                                    <p:anim calcmode="lin" valueType="num">
                                      <p:cBhvr>
                                        <p:cTn id="41" dur="500" fill="hold"/>
                                        <p:tgtEl>
                                          <p:spTgt spid="20487"/>
                                        </p:tgtEl>
                                        <p:attrNameLst>
                                          <p:attrName>ppt_x</p:attrName>
                                        </p:attrNameLst>
                                      </p:cBhvr>
                                      <p:tavLst>
                                        <p:tav tm="0">
                                          <p:val>
                                            <p:strVal val="#ppt_x"/>
                                          </p:val>
                                        </p:tav>
                                        <p:tav tm="100000">
                                          <p:val>
                                            <p:strVal val="#ppt_x"/>
                                          </p:val>
                                        </p:tav>
                                      </p:tavLst>
                                    </p:anim>
                                    <p:anim calcmode="lin" valueType="num">
                                      <p:cBhvr>
                                        <p:cTn id="42" dur="500" fill="hold"/>
                                        <p:tgtEl>
                                          <p:spTgt spid="20487"/>
                                        </p:tgtEl>
                                        <p:attrNameLst>
                                          <p:attrName>ppt_y</p:attrName>
                                        </p:attrNameLst>
                                      </p:cBhvr>
                                      <p:tavLst>
                                        <p:tav tm="0">
                                          <p:val>
                                            <p:strVal val="#ppt_h+1"/>
                                          </p:val>
                                        </p:tav>
                                        <p:tav tm="100000">
                                          <p:val>
                                            <p:strVal val="#ppt_y"/>
                                          </p:val>
                                        </p:tav>
                                      </p:tavLst>
                                    </p:anim>
                                    <p:animEffect transition="in" filter="fade">
                                      <p:cBhvr>
                                        <p:cTn id="43" dur="500"/>
                                        <p:tgtEl>
                                          <p:spTgt spid="20487"/>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20488"/>
                                        </p:tgtEl>
                                        <p:attrNameLst>
                                          <p:attrName>style.visibility</p:attrName>
                                        </p:attrNameLst>
                                      </p:cBhvr>
                                      <p:to>
                                        <p:strVal val="visible"/>
                                      </p:to>
                                    </p:set>
                                    <p:anim calcmode="lin" valueType="num">
                                      <p:cBhvr>
                                        <p:cTn id="47" dur="500" fill="hold"/>
                                        <p:tgtEl>
                                          <p:spTgt spid="20488"/>
                                        </p:tgtEl>
                                        <p:attrNameLst>
                                          <p:attrName>ppt_w</p:attrName>
                                        </p:attrNameLst>
                                      </p:cBhvr>
                                      <p:tavLst>
                                        <p:tav tm="0">
                                          <p:val>
                                            <p:strVal val="#ppt_w*2.5"/>
                                          </p:val>
                                        </p:tav>
                                        <p:tav tm="100000">
                                          <p:val>
                                            <p:strVal val="#ppt_w"/>
                                          </p:val>
                                        </p:tav>
                                      </p:tavLst>
                                    </p:anim>
                                    <p:anim calcmode="lin" valueType="num">
                                      <p:cBhvr>
                                        <p:cTn id="48" dur="500" fill="hold"/>
                                        <p:tgtEl>
                                          <p:spTgt spid="20488"/>
                                        </p:tgtEl>
                                        <p:attrNameLst>
                                          <p:attrName>ppt_h</p:attrName>
                                        </p:attrNameLst>
                                      </p:cBhvr>
                                      <p:tavLst>
                                        <p:tav tm="0">
                                          <p:val>
                                            <p:strVal val="#ppt_h*0.01"/>
                                          </p:val>
                                        </p:tav>
                                        <p:tav tm="100000">
                                          <p:val>
                                            <p:strVal val="#ppt_h"/>
                                          </p:val>
                                        </p:tav>
                                      </p:tavLst>
                                    </p:anim>
                                    <p:anim calcmode="lin" valueType="num">
                                      <p:cBhvr>
                                        <p:cTn id="49" dur="500" fill="hold"/>
                                        <p:tgtEl>
                                          <p:spTgt spid="20488"/>
                                        </p:tgtEl>
                                        <p:attrNameLst>
                                          <p:attrName>ppt_x</p:attrName>
                                        </p:attrNameLst>
                                      </p:cBhvr>
                                      <p:tavLst>
                                        <p:tav tm="0">
                                          <p:val>
                                            <p:strVal val="#ppt_x"/>
                                          </p:val>
                                        </p:tav>
                                        <p:tav tm="100000">
                                          <p:val>
                                            <p:strVal val="#ppt_x"/>
                                          </p:val>
                                        </p:tav>
                                      </p:tavLst>
                                    </p:anim>
                                    <p:anim calcmode="lin" valueType="num">
                                      <p:cBhvr>
                                        <p:cTn id="50" dur="500" fill="hold"/>
                                        <p:tgtEl>
                                          <p:spTgt spid="20488"/>
                                        </p:tgtEl>
                                        <p:attrNameLst>
                                          <p:attrName>ppt_y</p:attrName>
                                        </p:attrNameLst>
                                      </p:cBhvr>
                                      <p:tavLst>
                                        <p:tav tm="0">
                                          <p:val>
                                            <p:strVal val="#ppt_h+1"/>
                                          </p:val>
                                        </p:tav>
                                        <p:tav tm="100000">
                                          <p:val>
                                            <p:strVal val="#ppt_y"/>
                                          </p:val>
                                        </p:tav>
                                      </p:tavLst>
                                    </p:anim>
                                    <p:animEffect transition="in" filter="fade">
                                      <p:cBhvr>
                                        <p:cTn id="51"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الطرق الرومانية</a:t>
            </a:r>
            <a:endParaRPr lang="en-US" sz="4000" b="1" dirty="0">
              <a:solidFill>
                <a:srgbClr val="FFFFFF"/>
              </a:solidFill>
              <a:latin typeface="Arial" charset="0"/>
              <a:cs typeface="Arial" charset="0"/>
            </a:endParaRPr>
          </a:p>
        </p:txBody>
      </p:sp>
      <p:pic>
        <p:nvPicPr>
          <p:cNvPr id="2" name="Picture 1"/>
          <p:cNvPicPr>
            <a:picLocks noChangeAspect="1"/>
          </p:cNvPicPr>
          <p:nvPr/>
        </p:nvPicPr>
        <p:blipFill rotWithShape="1">
          <a:blip r:embed="rId3"/>
          <a:srcRect t="6348"/>
          <a:stretch/>
        </p:blipFill>
        <p:spPr>
          <a:xfrm>
            <a:off x="0" y="749034"/>
            <a:ext cx="9144000" cy="6089143"/>
          </a:xfrm>
          <a:prstGeom prst="rect">
            <a:avLst/>
          </a:prstGeom>
        </p:spPr>
      </p:pic>
    </p:spTree>
    <p:extLst>
      <p:ext uri="{BB962C8B-B14F-4D97-AF65-F5344CB8AC3E}">
        <p14:creationId xmlns:p14="http://schemas.microsoft.com/office/powerpoint/2010/main" val="539464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6278562" y="2420938"/>
            <a:ext cx="2865437" cy="4248150"/>
          </a:xfrm>
        </p:spPr>
        <p:txBody>
          <a:bodyPr/>
          <a:lstStyle/>
          <a:p>
            <a:pPr algn="r" rtl="1" eaLnBrk="1" hangingPunct="1">
              <a:lnSpc>
                <a:spcPct val="90000"/>
              </a:lnSpc>
              <a:defRPr/>
            </a:pPr>
            <a:r>
              <a:rPr lang="ar-JO" dirty="0">
                <a:ea typeface="+mn-ea"/>
                <a:cs typeface="+mn-cs"/>
              </a:rPr>
              <a:t>انخفضت قناة أوزيس إلى نيمز التي بناها أغسطس 17 مترًا فقط على مسافة 50 كيلومترًا!</a:t>
            </a:r>
            <a:endParaRPr lang="en-US" dirty="0">
              <a:ea typeface="+mn-ea"/>
              <a:cs typeface="+mn-cs"/>
            </a:endParaRPr>
          </a:p>
        </p:txBody>
      </p:sp>
      <p:pic>
        <p:nvPicPr>
          <p:cNvPr id="182274" name="Picture 4" descr="Nimes Aquadu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2785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Rectangle 5"/>
          <p:cNvSpPr>
            <a:spLocks noChangeArrowheads="1"/>
          </p:cNvSpPr>
          <p:nvPr/>
        </p:nvSpPr>
        <p:spPr bwMode="auto">
          <a:xfrm>
            <a:off x="8597900" y="76200"/>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defRPr/>
            </a:pPr>
            <a:r>
              <a:rPr lang="ar-JO" b="1" dirty="0">
                <a:effectLst>
                  <a:outerShdw blurRad="38100" dist="38100" dir="2700000" algn="tl">
                    <a:srgbClr val="000000"/>
                  </a:outerShdw>
                </a:effectLst>
                <a:latin typeface="Arial"/>
                <a:cs typeface="Arial"/>
              </a:rPr>
              <a:t>94</a:t>
            </a:r>
            <a:endParaRPr lang="en-US" b="1" dirty="0">
              <a:effectLst>
                <a:outerShdw blurRad="38100" dist="38100" dir="2700000" algn="tl">
                  <a:srgbClr val="000000"/>
                </a:outerShdw>
              </a:effectLst>
              <a:latin typeface="Arial"/>
              <a:cs typeface="Arial"/>
            </a:endParaRPr>
          </a:p>
        </p:txBody>
      </p:sp>
      <p:sp>
        <p:nvSpPr>
          <p:cNvPr id="75778" name="Rectangle 2"/>
          <p:cNvSpPr>
            <a:spLocks noGrp="1" noRot="1" noChangeArrowheads="1"/>
          </p:cNvSpPr>
          <p:nvPr>
            <p:ph type="title"/>
          </p:nvPr>
        </p:nvSpPr>
        <p:spPr>
          <a:xfrm>
            <a:off x="5076825" y="76200"/>
            <a:ext cx="3338513" cy="976313"/>
          </a:xfrm>
          <a:solidFill>
            <a:srgbClr val="000514"/>
          </a:solidFill>
        </p:spPr>
        <p:txBody>
          <a:bodyPr/>
          <a:lstStyle/>
          <a:p>
            <a:pPr eaLnBrk="1" hangingPunct="1">
              <a:defRPr/>
            </a:pPr>
            <a:r>
              <a:rPr lang="ar-JO" sz="4000" dirty="0">
                <a:ea typeface="+mj-ea"/>
                <a:cs typeface="+mj-cs"/>
              </a:rPr>
              <a:t>القنوات المائية</a:t>
            </a:r>
            <a:endParaRPr lang="en-US" sz="4000" dirty="0">
              <a:ea typeface="+mj-ea"/>
              <a:cs typeface="+mj-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adrian's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0938" y="1589088"/>
            <a:ext cx="6646862" cy="531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6370" name="Picture 7" descr="HadrianWall"/>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0"/>
            <a:ext cx="4845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0" name="Freeform 8"/>
          <p:cNvSpPr>
            <a:spLocks/>
          </p:cNvSpPr>
          <p:nvPr/>
        </p:nvSpPr>
        <p:spPr bwMode="auto">
          <a:xfrm>
            <a:off x="1403350" y="1770063"/>
            <a:ext cx="958850" cy="112712"/>
          </a:xfrm>
          <a:custGeom>
            <a:avLst/>
            <a:gdLst>
              <a:gd name="T0" fmla="*/ 604 w 604"/>
              <a:gd name="T1" fmla="*/ 27 h 71"/>
              <a:gd name="T2" fmla="*/ 561 w 604"/>
              <a:gd name="T3" fmla="*/ 8 h 71"/>
              <a:gd name="T4" fmla="*/ 441 w 604"/>
              <a:gd name="T5" fmla="*/ 13 h 71"/>
              <a:gd name="T6" fmla="*/ 345 w 604"/>
              <a:gd name="T7" fmla="*/ 8 h 71"/>
              <a:gd name="T8" fmla="*/ 292 w 604"/>
              <a:gd name="T9" fmla="*/ 27 h 71"/>
              <a:gd name="T10" fmla="*/ 211 w 604"/>
              <a:gd name="T11" fmla="*/ 37 h 71"/>
              <a:gd name="T12" fmla="*/ 48 w 604"/>
              <a:gd name="T13" fmla="*/ 71 h 71"/>
              <a:gd name="T14" fmla="*/ 0 w 604"/>
              <a:gd name="T15" fmla="*/ 56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4" h="71">
                <a:moveTo>
                  <a:pt x="604" y="27"/>
                </a:moveTo>
                <a:cubicBezTo>
                  <a:pt x="591" y="19"/>
                  <a:pt x="561" y="8"/>
                  <a:pt x="561" y="8"/>
                </a:cubicBezTo>
                <a:cubicBezTo>
                  <a:pt x="507" y="15"/>
                  <a:pt x="503" y="18"/>
                  <a:pt x="441" y="13"/>
                </a:cubicBezTo>
                <a:cubicBezTo>
                  <a:pt x="403" y="0"/>
                  <a:pt x="393" y="4"/>
                  <a:pt x="345" y="8"/>
                </a:cubicBezTo>
                <a:cubicBezTo>
                  <a:pt x="325" y="12"/>
                  <a:pt x="310" y="22"/>
                  <a:pt x="292" y="27"/>
                </a:cubicBezTo>
                <a:cubicBezTo>
                  <a:pt x="286" y="29"/>
                  <a:pt x="214" y="36"/>
                  <a:pt x="211" y="37"/>
                </a:cubicBezTo>
                <a:cubicBezTo>
                  <a:pt x="156" y="45"/>
                  <a:pt x="103" y="63"/>
                  <a:pt x="48" y="71"/>
                </a:cubicBezTo>
                <a:cubicBezTo>
                  <a:pt x="45" y="71"/>
                  <a:pt x="0" y="70"/>
                  <a:pt x="0" y="56"/>
                </a:cubicBezTo>
              </a:path>
            </a:pathLst>
          </a:custGeom>
          <a:noFill/>
          <a:ln w="762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latin typeface="Arial" panose="020B0604020202020204" pitchFamily="34" charset="0"/>
              <a:cs typeface="Arial" panose="020B0604020202020204" pitchFamily="34" charset="0"/>
            </a:endParaRPr>
          </a:p>
        </p:txBody>
      </p:sp>
      <p:sp>
        <p:nvSpPr>
          <p:cNvPr id="18434" name="Rectangle 2"/>
          <p:cNvSpPr>
            <a:spLocks noGrp="1" noRot="1" noChangeArrowheads="1"/>
          </p:cNvSpPr>
          <p:nvPr>
            <p:ph type="title"/>
          </p:nvPr>
        </p:nvSpPr>
        <p:spPr>
          <a:xfrm>
            <a:off x="4211638" y="0"/>
            <a:ext cx="2895600" cy="1752600"/>
          </a:xfrm>
          <a:solidFill>
            <a:schemeClr val="bg1"/>
          </a:solidFill>
        </p:spPr>
        <p:txBody>
          <a:bodyPr/>
          <a:lstStyle/>
          <a:p>
            <a:pPr eaLnBrk="1" hangingPunct="1">
              <a:defRPr/>
            </a:pPr>
            <a:r>
              <a:rPr lang="ar-JO" dirty="0">
                <a:latin typeface="Arial" panose="020B0604020202020204" pitchFamily="34" charset="0"/>
                <a:ea typeface="+mj-ea"/>
                <a:cs typeface="Arial" panose="020B0604020202020204" pitchFamily="34" charset="0"/>
              </a:rPr>
              <a:t>جدار   هادريان</a:t>
            </a:r>
            <a:endParaRPr lang="en-US" dirty="0">
              <a:latin typeface="Arial" panose="020B0604020202020204" pitchFamily="34" charset="0"/>
              <a:ea typeface="+mj-ea"/>
              <a:cs typeface="Arial" panose="020B0604020202020204" pitchFamily="34" charset="0"/>
            </a:endParaRPr>
          </a:p>
        </p:txBody>
      </p:sp>
      <p:sp>
        <p:nvSpPr>
          <p:cNvPr id="18438" name="Text Box 6"/>
          <p:cNvSpPr txBox="1">
            <a:spLocks noChangeArrowheads="1"/>
          </p:cNvSpPr>
          <p:nvPr/>
        </p:nvSpPr>
        <p:spPr bwMode="auto">
          <a:xfrm>
            <a:off x="684213" y="5638800"/>
            <a:ext cx="8459787" cy="954088"/>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2800" b="1" dirty="0">
                <a:latin typeface="Arial" panose="020B0604020202020204" pitchFamily="34" charset="0"/>
                <a:cs typeface="Arial" panose="020B0604020202020204" pitchFamily="34" charset="0"/>
              </a:rPr>
              <a:t>قام الفيكتوريون فيما بعد بسحب الطرف الشرقي من جدار هادريان واستخدموه لإصلاح طرقهم</a:t>
            </a:r>
            <a:endParaRPr lang="en-US" sz="2800" b="1" dirty="0">
              <a:latin typeface="Arial" panose="020B0604020202020204" pitchFamily="34" charset="0"/>
              <a:cs typeface="Arial" panose="020B0604020202020204" pitchFamily="34" charset="0"/>
            </a:endParaRPr>
          </a:p>
        </p:txBody>
      </p:sp>
      <p:sp>
        <p:nvSpPr>
          <p:cNvPr id="18441" name="AutoShape 9"/>
          <p:cNvSpPr>
            <a:spLocks noChangeArrowheads="1"/>
          </p:cNvSpPr>
          <p:nvPr/>
        </p:nvSpPr>
        <p:spPr bwMode="auto">
          <a:xfrm>
            <a:off x="1524000" y="2590800"/>
            <a:ext cx="1219200" cy="1295400"/>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panose="020B0604020202020204" pitchFamily="34" charset="0"/>
              <a:cs typeface="Arial" panose="020B0604020202020204" pitchFamily="34" charset="0"/>
            </a:endParaRPr>
          </a:p>
        </p:txBody>
      </p:sp>
      <p:sp>
        <p:nvSpPr>
          <p:cNvPr id="18442" name="AutoShape 10"/>
          <p:cNvSpPr>
            <a:spLocks noChangeArrowheads="1"/>
          </p:cNvSpPr>
          <p:nvPr/>
        </p:nvSpPr>
        <p:spPr bwMode="auto">
          <a:xfrm rot="-1726731">
            <a:off x="0" y="-762000"/>
            <a:ext cx="609600" cy="762000"/>
          </a:xfrm>
          <a:prstGeom prst="downArrow">
            <a:avLst>
              <a:gd name="adj1" fmla="val 50000"/>
              <a:gd name="adj2" fmla="val 3125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1800">
              <a:latin typeface="Arial" panose="020B0604020202020204" pitchFamily="34" charset="0"/>
              <a:cs typeface="Arial" panose="020B0604020202020204" pitchFamily="34" charset="0"/>
            </a:endParaRPr>
          </a:p>
        </p:txBody>
      </p:sp>
      <p:pic>
        <p:nvPicPr>
          <p:cNvPr id="18437" name="Picture 5" descr="Hadr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83413" y="0"/>
            <a:ext cx="20843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41"/>
                                        </p:tgtEl>
                                        <p:attrNameLst>
                                          <p:attrName>style.visibility</p:attrName>
                                        </p:attrNameLst>
                                      </p:cBhvr>
                                      <p:to>
                                        <p:strVal val="visible"/>
                                      </p:to>
                                    </p:set>
                                    <p:animEffect transition="in" filter="dissolve">
                                      <p:cBhvr>
                                        <p:cTn id="12" dur="500"/>
                                        <p:tgtEl>
                                          <p:spTgt spid="184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path" presetSubtype="0" accel="50000" decel="50000" fill="hold" grpId="0" nodeType="clickEffect">
                                  <p:stCondLst>
                                    <p:cond delay="0"/>
                                  </p:stCondLst>
                                  <p:childTnLst>
                                    <p:animMotion origin="layout" path="M 0.03334 0.05548 L 0.13334 0.2663 " pathEditMode="relative" rAng="0" ptsTypes="AA">
                                      <p:cBhvr>
                                        <p:cTn id="16" dur="2000" fill="hold"/>
                                        <p:tgtEl>
                                          <p:spTgt spid="18442"/>
                                        </p:tgtEl>
                                        <p:attrNameLst>
                                          <p:attrName>ppt_x</p:attrName>
                                          <p:attrName>ppt_y</p:attrName>
                                        </p:attrNameLst>
                                      </p:cBhvr>
                                      <p:rCtr x="5000" y="10541"/>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8440"/>
                                        </p:tgtEl>
                                        <p:attrNameLst>
                                          <p:attrName>style.visibility</p:attrName>
                                        </p:attrNameLst>
                                      </p:cBhvr>
                                      <p:to>
                                        <p:strVal val="visible"/>
                                      </p:to>
                                    </p:set>
                                    <p:animEffect transition="in" filter="dissolve">
                                      <p:cBhvr>
                                        <p:cTn id="21" dur="500"/>
                                        <p:tgtEl>
                                          <p:spTgt spid="1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8436"/>
                                        </p:tgtEl>
                                        <p:attrNameLst>
                                          <p:attrName>style.visibility</p:attrName>
                                        </p:attrNameLst>
                                      </p:cBhvr>
                                      <p:to>
                                        <p:strVal val="visible"/>
                                      </p:to>
                                    </p:set>
                                    <p:animEffect transition="in" filter="dissolve">
                                      <p:cBhvr>
                                        <p:cTn id="26" dur="500"/>
                                        <p:tgtEl>
                                          <p:spTgt spid="184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438"/>
                                        </p:tgtEl>
                                        <p:attrNameLst>
                                          <p:attrName>style.visibility</p:attrName>
                                        </p:attrNameLst>
                                      </p:cBhvr>
                                      <p:to>
                                        <p:strVal val="visible"/>
                                      </p:to>
                                    </p:set>
                                    <p:animEffect transition="in" filter="dissolve">
                                      <p:cBhvr>
                                        <p:cTn id="31"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4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6" descr="HadrianWall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7244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7" name="Picture 5" descr="HadrianWall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0"/>
            <a:ext cx="44958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9" name="Rectangle 7"/>
          <p:cNvSpPr>
            <a:spLocks noChangeArrowheads="1"/>
          </p:cNvSpPr>
          <p:nvPr/>
        </p:nvSpPr>
        <p:spPr bwMode="auto">
          <a:xfrm>
            <a:off x="4648200" y="0"/>
            <a:ext cx="228600" cy="69342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74754" name="Rectangle 2"/>
          <p:cNvSpPr>
            <a:spLocks noGrp="1" noRot="1" noChangeArrowheads="1"/>
          </p:cNvSpPr>
          <p:nvPr>
            <p:ph type="title" idx="4294967295"/>
          </p:nvPr>
        </p:nvSpPr>
        <p:spPr>
          <a:xfrm>
            <a:off x="-76200" y="-152400"/>
            <a:ext cx="9296400" cy="914400"/>
          </a:xfrm>
          <a:gradFill rotWithShape="1">
            <a:gsLst>
              <a:gs pos="0">
                <a:schemeClr val="bg2"/>
              </a:gs>
              <a:gs pos="50000">
                <a:schemeClr val="bg1"/>
              </a:gs>
              <a:gs pos="100000">
                <a:schemeClr val="bg2"/>
              </a:gs>
            </a:gsLst>
            <a:lin ang="5400000" scaled="1"/>
          </a:gradFill>
        </p:spPr>
        <p:txBody>
          <a:bodyPr/>
          <a:lstStyle/>
          <a:p>
            <a:pPr eaLnBrk="1" hangingPunct="1">
              <a:defRPr/>
            </a:pPr>
            <a:r>
              <a:rPr lang="ar-JO" dirty="0">
                <a:ea typeface="+mj-ea"/>
                <a:cs typeface="+mj-cs"/>
              </a:rPr>
              <a:t>جدار هارديان في الشتاء</a:t>
            </a:r>
            <a:endParaRPr lang="en-US" dirty="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left)">
                                      <p:cBhvr>
                                        <p:cTn id="7" dur="5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9" descr="Portrai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3675" y="0"/>
            <a:ext cx="6410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4" name="Rectangle 6"/>
          <p:cNvSpPr>
            <a:spLocks noGrp="1" noRot="1" noChangeArrowheads="1"/>
          </p:cNvSpPr>
          <p:nvPr>
            <p:ph type="title"/>
          </p:nvPr>
        </p:nvSpPr>
        <p:spPr>
          <a:xfrm>
            <a:off x="0" y="4953000"/>
            <a:ext cx="2733675" cy="1905000"/>
          </a:xfrm>
        </p:spPr>
        <p:txBody>
          <a:bodyPr/>
          <a:lstStyle/>
          <a:p>
            <a:pPr eaLnBrk="1" hangingPunct="1">
              <a:defRPr/>
            </a:pPr>
            <a:r>
              <a:rPr lang="ar-JO" dirty="0">
                <a:ea typeface="+mj-ea"/>
                <a:cs typeface="+mj-cs"/>
              </a:rPr>
              <a:t>فن التصوير الروماني</a:t>
            </a:r>
            <a:endParaRPr lang="en-US" dirty="0">
              <a:ea typeface="+mj-ea"/>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8746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eaLnBrk="1" hangingPunct="1">
              <a:defRPr/>
            </a:pPr>
            <a:r>
              <a:rPr lang="ar-JO" sz="4000" dirty="0">
                <a:ea typeface="+mj-ea"/>
                <a:cs typeface="+mj-cs"/>
              </a:rPr>
              <a:t>ما هي أحداث العهد الجديد المرتبطة بهيرودس الكبير؟</a:t>
            </a:r>
            <a:endParaRPr lang="en-US" sz="4000" dirty="0">
              <a:ea typeface="+mj-ea"/>
              <a:cs typeface="+mj-cs"/>
            </a:endParaRPr>
          </a:p>
        </p:txBody>
      </p:sp>
      <p:pic>
        <p:nvPicPr>
          <p:cNvPr id="70658" name="Picture 4" descr="Her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620838"/>
            <a:ext cx="4097338"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eaLnBrk="1" hangingPunct="1">
              <a:defRPr/>
            </a:pPr>
            <a:r>
              <a:rPr lang="ar-SA" dirty="0">
                <a:latin typeface="Arial" panose="020B0604020202020204" pitchFamily="34" charset="0"/>
                <a:ea typeface="+mj-ea"/>
                <a:cs typeface="Arial" panose="020B0604020202020204" pitchFamily="34" charset="0"/>
              </a:rPr>
              <a:t>بيت لحم</a:t>
            </a:r>
            <a:endParaRPr lang="en-US" dirty="0">
              <a:latin typeface="Arial" panose="020B0604020202020204" pitchFamily="34" charset="0"/>
              <a:ea typeface="+mj-ea"/>
              <a:cs typeface="Arial" panose="020B0604020202020204" pitchFamily="34" charset="0"/>
            </a:endParaRPr>
          </a:p>
        </p:txBody>
      </p:sp>
      <p:pic>
        <p:nvPicPr>
          <p:cNvPr id="72706" name="Picture 5" descr="Bethleh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51000"/>
            <a:ext cx="91440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ＭＳ Ｐゴシック"/>
        <a:cs typeface="Times New Roman (Hebrew)"/>
      </a:majorFont>
      <a:minorFont>
        <a:latin typeface="Arial"/>
        <a:ea typeface="ＭＳ Ｐゴシック"/>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7392</TotalTime>
  <Words>2977</Words>
  <Application>Microsoft Macintosh PowerPoint</Application>
  <PresentationFormat>On-screen Show (4:3)</PresentationFormat>
  <Paragraphs>428</Paragraphs>
  <Slides>76</Slides>
  <Notes>72</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76</vt:i4>
      </vt:variant>
    </vt:vector>
  </HeadingPairs>
  <TitlesOfParts>
    <vt:vector size="96" baseType="lpstr">
      <vt:lpstr>Batik Regular</vt:lpstr>
      <vt:lpstr>ＭＳ Ｐゴシック</vt:lpstr>
      <vt:lpstr>Times</vt:lpstr>
      <vt:lpstr>Arial</vt:lpstr>
      <vt:lpstr>Garamond</vt:lpstr>
      <vt:lpstr>Kristen ITC</vt:lpstr>
      <vt:lpstr>Times New Roman</vt:lpstr>
      <vt:lpstr>Verdana</vt:lpstr>
      <vt:lpstr>Wingdings</vt:lpstr>
      <vt:lpstr>Stream</vt:lpstr>
      <vt:lpstr>Default Design</vt:lpstr>
      <vt:lpstr>1_Default Design</vt:lpstr>
      <vt:lpstr>1_Stream</vt:lpstr>
      <vt:lpstr>2_Fireball</vt:lpstr>
      <vt:lpstr>עיצוב ברירת מחדל</vt:lpstr>
      <vt:lpstr>Azure</vt:lpstr>
      <vt:lpstr>7_Stream</vt:lpstr>
      <vt:lpstr>2_Stream</vt:lpstr>
      <vt:lpstr>3_Stream</vt:lpstr>
      <vt:lpstr>4_Stream</vt:lpstr>
      <vt:lpstr>PowerPoint Presentation</vt:lpstr>
      <vt:lpstr>الهيروديون و روما</vt:lpstr>
      <vt:lpstr>جباة الضرائب: لماذا كانوا محتقرين؟</vt:lpstr>
      <vt:lpstr>منافع الجنسية الرومانية</vt:lpstr>
      <vt:lpstr>لماذا يشتبه الرومان في المسيحيين؟</vt:lpstr>
      <vt:lpstr>صندوق عظام يسوع</vt:lpstr>
      <vt:lpstr>الهيروديون و روما</vt:lpstr>
      <vt:lpstr>ما هي أحداث العهد الجديد المرتبطة بهيرودس الكبير؟</vt:lpstr>
      <vt:lpstr>بيت لحم</vt:lpstr>
      <vt:lpstr>لا يزال رعاة بيت لحم  يراقبون أغنامهم</vt:lpstr>
      <vt:lpstr>مغارة الرعاة</vt:lpstr>
      <vt:lpstr>كنيسة حقل الرعاة</vt:lpstr>
      <vt:lpstr>كنيسة المهد</vt:lpstr>
      <vt:lpstr>مغارة ميلاد المسيح</vt:lpstr>
      <vt:lpstr>المغارة الخلفية</vt:lpstr>
      <vt:lpstr>تاريخ ميلاد المسيح</vt:lpstr>
      <vt:lpstr>هيروديوم:                            قبر هيرودس</vt:lpstr>
      <vt:lpstr>إسرائيل تحت حكم هيرودس الكبير</vt:lpstr>
      <vt:lpstr>هيكل هيرودس</vt:lpstr>
      <vt:lpstr>الزاوية الجنوبية الغربية من جبل الهيكل</vt:lpstr>
      <vt:lpstr>التسلسل  الزمني   لسلالة  هيرودس (37 ق.م – 70 م)</vt:lpstr>
      <vt:lpstr>PowerPoint Presentation</vt:lpstr>
      <vt:lpstr>السلالة الهيرودية</vt:lpstr>
      <vt:lpstr>جغرافيا          بيت        هيرودس</vt:lpstr>
      <vt:lpstr>أبناء هيرودس الثلاثة الحكام</vt:lpstr>
      <vt:lpstr>يسوع أمام بيلاطس</vt:lpstr>
      <vt:lpstr>البلاط</vt:lpstr>
      <vt:lpstr>البلاط</vt:lpstr>
      <vt:lpstr>نقش بيلاطس</vt:lpstr>
      <vt:lpstr>كنيسة          القيامة المجيدة</vt:lpstr>
      <vt:lpstr>صراع القبب</vt:lpstr>
      <vt:lpstr>قبر المسيح</vt:lpstr>
      <vt:lpstr>سجل لوقا الطبيب بدقة                                أسماء قادة رومانيين كثيرين</vt:lpstr>
      <vt:lpstr>التسلسل  الزمني   لسلالة  هيرودس (37 ق.م – 70 م)</vt:lpstr>
      <vt:lpstr>حاول فيلكس (52- 59 م) أن يحاكم بولس في قيصريّة وسجنه من 57- 59 م (أع 24).     لم يجد فيلكس بولس مذنبًا ومع ذلك سجنه</vt:lpstr>
      <vt:lpstr>كذلك حاكم بروكيوس فستوس بولس  ووجده بريئَا (أعمال 25).</vt:lpstr>
      <vt:lpstr>أغريباس الأول حفيد هيرودس أُكِلَ من الديدان (أعمال 12: 23)</vt:lpstr>
      <vt:lpstr>كذلك وجد أغريباس الثاني حفيد هيرودس الأكبر أن بولس بريء (أعمال 26: 31)</vt:lpstr>
      <vt:lpstr>بولس أمام          هيرودس أغريباس الثاني</vt:lpstr>
      <vt:lpstr>الحرب اليهودية (66-73 م)</vt:lpstr>
      <vt:lpstr>حصار سور أورشليم (70 م)</vt:lpstr>
      <vt:lpstr>هيكل هيرودس</vt:lpstr>
      <vt:lpstr>مزار الهيكل</vt:lpstr>
      <vt:lpstr>الهيكل من الشرق</vt:lpstr>
      <vt:lpstr>قلعة أنطونيا</vt:lpstr>
      <vt:lpstr>تسوية      قلعة     أنطونيا</vt:lpstr>
      <vt:lpstr>الهجوم على الهيكل</vt:lpstr>
      <vt:lpstr>ما الذي حدث للمؤمنين في أورشليم ؟</vt:lpstr>
      <vt:lpstr>صلوات لأجل       الهيكل الثالث</vt:lpstr>
      <vt:lpstr>الحرب اليهودية (66-73 م)</vt:lpstr>
      <vt:lpstr>الحرب اليهودية ضد الرومان</vt:lpstr>
      <vt:lpstr>تقنيات الحصار الروماني</vt:lpstr>
      <vt:lpstr>كيف ستغزو     هذه القلعة؟</vt:lpstr>
      <vt:lpstr>منحدر المنحدرات</vt:lpstr>
      <vt:lpstr>The Fall of Masada (AD 73)</vt:lpstr>
      <vt:lpstr>قصر هيرودس الشمالي في مسادة</vt:lpstr>
      <vt:lpstr>كان لروما      جيش شرس</vt:lpstr>
      <vt:lpstr>مسادة</vt:lpstr>
      <vt:lpstr>ليس ثانية</vt:lpstr>
      <vt:lpstr>التراث الروماني</vt:lpstr>
      <vt:lpstr>تطور الأحرف الرومانية</vt:lpstr>
      <vt:lpstr>التقويم الروماني</vt:lpstr>
      <vt:lpstr>الألعاب الرومانية</vt:lpstr>
      <vt:lpstr>التكنولوجيا الرومانية</vt:lpstr>
      <vt:lpstr>الطرق والزراعة</vt:lpstr>
      <vt:lpstr>PowerPoint Presentation</vt:lpstr>
      <vt:lpstr>كل الطرق تؤدي إلى روما</vt:lpstr>
      <vt:lpstr>PowerPoint Presentation</vt:lpstr>
      <vt:lpstr>PowerPoint Presentation</vt:lpstr>
      <vt:lpstr>PowerPoint Presentation</vt:lpstr>
      <vt:lpstr>القنوات المائية</vt:lpstr>
      <vt:lpstr>جدار   هادريان</vt:lpstr>
      <vt:lpstr>جدار هارديان في الشتاء</vt:lpstr>
      <vt:lpstr>فن التصوير الروماني</vt:lpstr>
      <vt:lpstr>Black</vt:lpstr>
      <vt:lpstr>مسح العهد الجديد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Jewish War Against the Romans</dc:title>
  <dc:creator>Rick Griffith</dc:creator>
  <cp:lastModifiedBy>Rick Griffith</cp:lastModifiedBy>
  <cp:revision>388</cp:revision>
  <dcterms:created xsi:type="dcterms:W3CDTF">2002-11-13T03:48:37Z</dcterms:created>
  <dcterms:modified xsi:type="dcterms:W3CDTF">2023-12-22T16:26:37Z</dcterms:modified>
</cp:coreProperties>
</file>